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8" r:id="rId3"/>
    <p:sldId id="286" r:id="rId4"/>
    <p:sldId id="287" r:id="rId5"/>
    <p:sldId id="289" r:id="rId6"/>
    <p:sldId id="290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659A3-D613-4A07-AD11-EA1872510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27986E-793F-4E64-A249-FF20A30F92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1550B-62BC-466E-B78D-0312F2FA7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20/01/2025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F8880-91F3-4104-906D-BC02EAD38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D4AE0-C58D-40CB-8D5A-5E9EAE364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2994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D695B-AF9B-404B-970A-50B9F945D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76FAF3-27B3-4971-9AD0-777BE3EB00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F5429-B7EA-45F6-BDF1-E46918EC2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20/01/2025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43C81F-403A-42E3-9E47-7DCA0FDA3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95CD8-219C-41E3-9163-2EDAA8EA4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676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09E756-F9A9-4118-A6C7-23AB2CD30C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01E785-121C-4564-9D80-C7070A88B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63A3E-7668-41F9-9BAA-DC5F93305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20/01/2025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580E0-BBEE-46FC-8F24-1730AD872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DBD9D-C0D4-4C36-8909-F0A72388D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1191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4EA97-EE53-4801-A74B-14AC43C08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F2A48-542A-4A2A-8735-27E6CDC94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0E0D1-A2AB-4233-8037-C1CCA351F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20/01/2025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31A08-C64B-46DC-A0ED-BFFDC421F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D9798-2AFE-4AEB-A9C9-B1DB087D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8129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87134-0C27-4988-8B22-71E29814A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59517-6AA4-46AC-992A-64359845D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40A266-14D1-4D69-A375-8DA1FA84B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20/01/2025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78F81-4BBD-4F97-A179-70ABC4364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1F8C5-369B-4A97-B131-67093CB54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5291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498B5-8F65-4F31-952E-E3FDE4112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5C699-61F8-4A41-9E95-C76E65D68F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B8993A-2170-4DE9-BB43-275E07804A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59CD08-24F9-4E65-BDE8-099E172C2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20/01/2025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F0C0A2-7AA6-4A4C-ABF6-1DDFC724E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9C1AB-30DC-4BCA-840B-A50BC9472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0678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DA060-0AF4-4818-A470-5C167B999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26BFC1-7B2F-49EA-B99B-B1A0F7EBF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5D0DD-771A-4F0D-AB45-6B6E593569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041F1E-41B8-42C5-8571-6954367C17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178D4D-7778-4CDF-9C9A-342FF013F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A08E1-8267-45E1-9534-CB7E16072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20/01/2025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6195CB-3A60-4926-87BF-509DC749A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8D03DE-4AE7-4BCA-8FC5-102B41F42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7608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C3CD6-1A8D-4FC4-98A8-58262BEE3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D14058-3310-4344-8554-8FDE2E370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20/01/2025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7802E2-5CC3-4B3C-8B56-90FD46AE8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CA6867-17F7-4487-97A7-B5259B0F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9573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3FB9E1-7606-486F-8E5A-50E2B3ABE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20/01/2025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63BB6F-3617-43E5-B843-024B1951A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838837-1495-4F9E-9F96-B6249CC8B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7453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A11B3-2DF6-4F83-A3D3-2A96E15A9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51575-B604-4D32-8BAA-F541B6A93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5124C8-7C0D-411B-8CB3-DFD26510E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381416-4525-47A7-BD47-97FD32BC6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20/01/2025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35520E-AA30-4D0D-99E7-2E41E56FF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F1D14E-A243-401B-80A9-55E09EE68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321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B09D2-8F4A-48BC-9978-D9A081955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EA9746-6338-4F14-BB18-2301C3DAE1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E854FA-235E-494B-B050-87FB40316A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AC9EC3-7614-4571-A772-8B75A9A4F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20/01/2025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D72F75-816B-49CC-B4DB-9EA178102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8F0668-06B8-4C44-A93D-BEB7335F9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7794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A7A3CE-FE1F-4EC6-9F0C-44489E69B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6B33ED-B963-4F26-8FC0-A81CFC74E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9BA9E1-22AC-4159-AEC9-BCAE41F04E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738E0-AB93-4715-AA71-A5357396EF71}" type="datetimeFigureOut">
              <a:rPr lang="vi-VN" smtClean="0"/>
              <a:t>20/01/2025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C8339-09F9-4E6F-AD3E-5541C85D98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044F0-DE76-42C2-8913-B7F4666F8E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066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DA7C8C-4D39-E51E-336A-0C151A56C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21" y="-1"/>
            <a:ext cx="11865935" cy="667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830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82F077-B925-D3CD-E99A-84BA724CB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3" y="613265"/>
            <a:ext cx="2878485" cy="21715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CA6C4A-74E7-57B4-D48E-C090B44E5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218" y="690651"/>
            <a:ext cx="2960652" cy="2181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DEA2F6-9B79-6FCD-1B85-FF6630CEF9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1870" y="678737"/>
            <a:ext cx="2960652" cy="22146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70194B-10E0-D423-2092-A1FB02A442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0730" y="678737"/>
            <a:ext cx="3191320" cy="22146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2E393F5-D90D-2DD1-DF1A-CAFFE20A97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2735" y="4709303"/>
            <a:ext cx="2923953" cy="22146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03C2594-F785-A93B-2DD2-BF8058F04D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8902" y="4756603"/>
            <a:ext cx="2960652" cy="21077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25452C6-E3A3-BDA6-3E45-AACEC6F0D8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96884" y="4756604"/>
            <a:ext cx="2953162" cy="221465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42C8E14-5B8F-47ED-39BF-B707A00BF6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50072" y="4756604"/>
            <a:ext cx="2981741" cy="21614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0E7B477-8DFA-E8AF-C9F0-9C7E6423A5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76187" y="2792023"/>
            <a:ext cx="2886478" cy="185763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62D3445-29BE-59D8-7043-C315EB941D6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16333" y="2870391"/>
            <a:ext cx="3067478" cy="188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911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06DF5-1493-3D8C-04D3-BD729767F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D266A-521D-EA37-6A30-32EDB9D70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5E01B4-727D-7B09-76F8-8DDE967F9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9828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158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FFC22-83A8-D36F-D989-12D3FA55E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DDD65-4B8B-2470-72B5-C667AA71C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0257DB-C3EE-2638-CC5A-C4E03C999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1972260" cy="671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098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58B40-6EA5-29E3-52F9-9A14FE84D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A505D-8ECD-D557-9B66-F9757C6CD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BFFC40-6C19-B5A7-0938-0A27FF6E7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60" y="0"/>
            <a:ext cx="118553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219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638E19-78FC-A56C-6390-4342C3DED4EF}"/>
              </a:ext>
            </a:extLst>
          </p:cNvPr>
          <p:cNvSpPr txBox="1"/>
          <p:nvPr/>
        </p:nvSpPr>
        <p:spPr>
          <a:xfrm>
            <a:off x="2884967" y="146647"/>
            <a:ext cx="61952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93937D-3B7B-33CC-B0F4-E52C6625E55E}"/>
              </a:ext>
            </a:extLst>
          </p:cNvPr>
          <p:cNvSpPr txBox="1"/>
          <p:nvPr/>
        </p:nvSpPr>
        <p:spPr>
          <a:xfrm>
            <a:off x="2700670" y="2903540"/>
            <a:ext cx="694571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veo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Thích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sưởi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trèo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(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080BF1-2876-2EA1-3248-C7973C0504B7}"/>
              </a:ext>
            </a:extLst>
          </p:cNvPr>
          <p:cNvSpPr txBox="1"/>
          <p:nvPr/>
        </p:nvSpPr>
        <p:spPr>
          <a:xfrm>
            <a:off x="2700670" y="4572299"/>
            <a:ext cx="682610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sủa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(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3256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78</Words>
  <Application>Microsoft Office PowerPoint</Application>
  <PresentationFormat>Widescreen</PresentationFormat>
  <Paragraphs>13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IK</dc:creator>
  <cp:lastModifiedBy>Huyền Nguyễn Thị Thanh</cp:lastModifiedBy>
  <cp:revision>18</cp:revision>
  <dcterms:created xsi:type="dcterms:W3CDTF">2020-09-13T11:39:07Z</dcterms:created>
  <dcterms:modified xsi:type="dcterms:W3CDTF">2025-01-20T15:02:55Z</dcterms:modified>
</cp:coreProperties>
</file>