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92" r:id="rId2"/>
    <p:sldId id="291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9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5252-FA4A-EBAC-DF48-BCFEBA5E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0F5D-F2CE-A25B-5877-CE44CD75F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3BBCD-F8D3-FF85-5FF0-FAF1118B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956" y="0"/>
            <a:ext cx="4829849" cy="6744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79C13-6F1D-B269-DD1E-1A59BF66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25400"/>
            <a:ext cx="4639733" cy="65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11379-AF6C-F226-2B15-09257B0DD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9C960DA-FD25-21C8-4CF6-64A7C416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33" y="-12843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AD1CAA0-85BE-FCE7-BCA4-D0D226E6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843188"/>
            <a:ext cx="3657600" cy="95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B9A323-8094-1488-156E-C2F2D8E7196C}"/>
              </a:ext>
            </a:extLst>
          </p:cNvPr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19FC1-0033-71FD-1E88-D585AEEE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1429" y="8382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48D30-11BF-9C9C-9AEB-37008501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2703526"/>
            <a:ext cx="3695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A53087-1149-3B0E-8657-96E799810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1673" y="2703526"/>
            <a:ext cx="38297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0162AC-FFDE-8A67-807F-B25706A00EC8}"/>
              </a:ext>
            </a:extLst>
          </p:cNvPr>
          <p:cNvSpPr txBox="1"/>
          <p:nvPr/>
        </p:nvSpPr>
        <p:spPr>
          <a:xfrm>
            <a:off x="4728029" y="109203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6FF77-C62C-B862-BC25-05C4EF9CA97C}"/>
              </a:ext>
            </a:extLst>
          </p:cNvPr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323F1-AEA6-FF20-4056-9F2A9249DE08}"/>
              </a:ext>
            </a:extLst>
          </p:cNvPr>
          <p:cNvSpPr txBox="1"/>
          <p:nvPr/>
        </p:nvSpPr>
        <p:spPr>
          <a:xfrm>
            <a:off x="4728029" y="289617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D3B4415-D691-00B9-6F81-979499E1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4862813"/>
            <a:ext cx="3581400" cy="76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9A8CD424-F11E-681F-5F1F-782E23A3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1673" y="4948773"/>
            <a:ext cx="3829756" cy="76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1C6F1C-7F89-0981-A2F9-09AE576B9FB2}"/>
              </a:ext>
            </a:extLst>
          </p:cNvPr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F4EFA-FDBE-7EA3-0323-5F87C79E1639}"/>
              </a:ext>
            </a:extLst>
          </p:cNvPr>
          <p:cNvSpPr txBox="1"/>
          <p:nvPr/>
        </p:nvSpPr>
        <p:spPr>
          <a:xfrm>
            <a:off x="4774595" y="505165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18662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4581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4581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044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299" y="949612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5146387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6095999"/>
            <a:ext cx="294357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b.Mấy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095999"/>
            <a:ext cx="29435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6105040"/>
            <a:ext cx="3200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c.Mấy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3578" y="6111638"/>
            <a:ext cx="297179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6095998"/>
            <a:ext cx="2943577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599" y="6105040"/>
            <a:ext cx="32286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đảo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78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Huyền Nguyễn Thị Thanh</cp:lastModifiedBy>
  <cp:revision>60</cp:revision>
  <dcterms:created xsi:type="dcterms:W3CDTF">2020-08-23T01:47:27Z</dcterms:created>
  <dcterms:modified xsi:type="dcterms:W3CDTF">2025-01-20T14:54:27Z</dcterms:modified>
</cp:coreProperties>
</file>