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62" r:id="rId1"/>
  </p:sldMasterIdLst>
  <p:notesMasterIdLst>
    <p:notesMasterId r:id="rId12"/>
  </p:notesMasterIdLst>
  <p:sldIdLst>
    <p:sldId id="257" r:id="rId2"/>
    <p:sldId id="258" r:id="rId3"/>
    <p:sldId id="288" r:id="rId4"/>
    <p:sldId id="289" r:id="rId5"/>
    <p:sldId id="280" r:id="rId6"/>
    <p:sldId id="286" r:id="rId7"/>
    <p:sldId id="284" r:id="rId8"/>
    <p:sldId id="285" r:id="rId9"/>
    <p:sldId id="287" r:id="rId10"/>
    <p:sldId id="281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744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3" name="Google Shape;18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>
          <a:extLst>
            <a:ext uri="{FF2B5EF4-FFF2-40B4-BE49-F238E27FC236}">
              <a16:creationId xmlns:a16="http://schemas.microsoft.com/office/drawing/2014/main" id="{FE5F40C6-2204-4B09-7051-113267D324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6:notes">
            <a:extLst>
              <a:ext uri="{FF2B5EF4-FFF2-40B4-BE49-F238E27FC236}">
                <a16:creationId xmlns:a16="http://schemas.microsoft.com/office/drawing/2014/main" id="{802263EE-1C05-C50B-A961-81D8F3E93E4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6:notes">
            <a:extLst>
              <a:ext uri="{FF2B5EF4-FFF2-40B4-BE49-F238E27FC236}">
                <a16:creationId xmlns:a16="http://schemas.microsoft.com/office/drawing/2014/main" id="{6ACDEC84-2948-B4DA-6AD2-0FCECFD0122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11783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19A89-3C3C-EF85-565C-03F72DF5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C419C4-43A8-5C11-F039-3B4CD02184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C7ACB-F458-0F03-D56D-09FF97FA2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3A2F4E-05E4-8C6D-52C3-411EDB1D9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8B627-A6B4-4790-EDC9-E1F830CE7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95529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FC995-BAB9-F487-92AB-25962D1D3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117CED-1578-40CA-9721-570035611A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E80E28-7641-A525-707C-9233F4CFD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7924C-8D93-802A-EEB5-13595D3E1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3E2424-7481-91B1-9B50-298242DD8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9116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8937E9-C0B3-618D-999A-47653C54EE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2E8585-1FB7-0425-A249-C565CFEB5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22E6E0-AF38-26E3-2C7A-D0E0EFFF2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75E28-3C78-4F0F-40D5-F493C2698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A04597-5D82-575D-781C-FD99C9842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67056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>
  <p:cSld name="空白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8761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6489F-3B82-2D8E-7F99-8A81076E7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D5E2D-C79F-F3AC-12D9-1E3B21917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856C10-2AAB-E24C-EFF8-3CA8DFAC1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EE43E-726A-050D-6261-AAF155322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9A5EF6-9C29-EF10-E116-1A9FAED6E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8441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0EAFE-408B-DB3A-77A5-22F466D97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08616-5750-78ED-9EA4-8B752A4AB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77417-1560-683A-A140-6FE38E4C4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B006D-51A3-EDF2-0FCD-672E26C62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AC32D-362D-7A81-8CC6-0FE0D0F11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94559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92A8C-2884-068D-4D03-03CFC353B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37348-3783-6E53-7046-3B345EC844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394A40-72A5-B1EE-4663-CC3695ED79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DA3BE5-D152-6262-C178-46352C75C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B3B94F-5C81-CF8E-7E20-14A793536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80CDBA-C3AC-1261-4214-BB1324B86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17065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D79A1-AB4B-3C66-9AD3-8C75D6460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122883-CE17-9B4D-2B70-BBE17A5BE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939321-5CDA-52D1-5127-3B2C90B9F1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5832E3-628D-73E6-F188-9D2E5C92DE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816BA6-E6CE-56B1-350D-529BC1F9A2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3AB9F3-0588-DBF9-C38F-CBFD2A1D6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67B0D3-FE4D-5804-D775-580CB42BA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658A7C-3733-8C98-FE2F-42FD9C421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34539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921C2-2140-2ED4-B28E-E96F02A5E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7A203D-0D22-C34A-8D42-B54C6BE7A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8634AB-DA05-CF98-D576-7C003C0C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BF5D6-C5A7-88DA-6652-81D05273C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25301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395FB-427B-9F7D-0001-4E26087B1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15C311-3D44-A63E-19A3-032407336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7298FB-510C-8386-E3DC-B5BDD965F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98220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2B806-6CAB-9F6F-F004-0E325F68A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A7C39-23C2-7383-C8D6-B8FF42DEB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804A3C-0DEF-CB5B-B6A8-F7362B0D9E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E2B72F-6A3B-AA64-45F0-EDC922556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68F44A-CDE8-2C89-D4DD-44CF39590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566821-6C4B-EC88-629C-D615F666C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25896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B1CDE-FFC6-C59A-39E0-7BA514092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80361B-EB15-C160-7C06-726217EE43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0AF662-2A62-DD7B-ED2F-A6661C650D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EB54E3-7BD3-F13A-B6C2-70A43A11A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C00C20-C3A0-FA17-1057-3F00E752F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5E5EE9-86BB-795B-BBED-0B8DDEB77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6507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43DD84-0EB4-C77E-72F5-B0B763FD3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ECFC7B-1CB0-EAFE-A803-9258D36C6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B8B90-7699-1CD5-7909-7CE9837F98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C0654-D91F-2339-37FD-CE3178D1C6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E9E6D-C206-34DB-3C84-5037514CFB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163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63000">
              <a:srgbClr val="2CC7ED"/>
            </a:gs>
            <a:gs pos="98621">
              <a:srgbClr val="00B0F0"/>
            </a:gs>
            <a:gs pos="100000">
              <a:srgbClr val="00B0F0"/>
            </a:gs>
          </a:gsLst>
          <a:lin ang="16200000" scaled="0"/>
        </a:gra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"/>
          <p:cNvSpPr/>
          <p:nvPr/>
        </p:nvSpPr>
        <p:spPr>
          <a:xfrm rot="-3000650" flipH="1">
            <a:off x="3622607" y="980622"/>
            <a:ext cx="4003028" cy="3488687"/>
          </a:xfrm>
          <a:custGeom>
            <a:avLst/>
            <a:gdLst/>
            <a:ahLst/>
            <a:cxnLst/>
            <a:rect l="l" t="t" r="r" b="b"/>
            <a:pathLst>
              <a:path w="4003028" h="3488687" extrusionOk="0">
                <a:moveTo>
                  <a:pt x="2553595" y="3488687"/>
                </a:moveTo>
                <a:lnTo>
                  <a:pt x="2558802" y="3486358"/>
                </a:lnTo>
                <a:lnTo>
                  <a:pt x="2567275" y="3481729"/>
                </a:lnTo>
                <a:lnTo>
                  <a:pt x="2560275" y="3484032"/>
                </a:lnTo>
                <a:cubicBezTo>
                  <a:pt x="2556433" y="3486197"/>
                  <a:pt x="2552751" y="3488719"/>
                  <a:pt x="2553595" y="3488687"/>
                </a:cubicBezTo>
                <a:close/>
                <a:moveTo>
                  <a:pt x="2172204" y="1823603"/>
                </a:moveTo>
                <a:cubicBezTo>
                  <a:pt x="2171170" y="1824157"/>
                  <a:pt x="2172266" y="1824206"/>
                  <a:pt x="2177584" y="1823026"/>
                </a:cubicBezTo>
                <a:lnTo>
                  <a:pt x="2186951" y="1820691"/>
                </a:lnTo>
                <a:lnTo>
                  <a:pt x="2179597" y="1821148"/>
                </a:lnTo>
                <a:cubicBezTo>
                  <a:pt x="2176399" y="1821990"/>
                  <a:pt x="2173237" y="1823050"/>
                  <a:pt x="2172204" y="1823603"/>
                </a:cubicBezTo>
                <a:close/>
                <a:moveTo>
                  <a:pt x="153460" y="2406636"/>
                </a:moveTo>
                <a:cubicBezTo>
                  <a:pt x="154041" y="2407655"/>
                  <a:pt x="156156" y="2410233"/>
                  <a:pt x="158416" y="2412646"/>
                </a:cubicBezTo>
                <a:lnTo>
                  <a:pt x="164402" y="2416944"/>
                </a:lnTo>
                <a:lnTo>
                  <a:pt x="157710" y="2409986"/>
                </a:lnTo>
                <a:cubicBezTo>
                  <a:pt x="153833" y="2406159"/>
                  <a:pt x="152879" y="2405618"/>
                  <a:pt x="153460" y="2406636"/>
                </a:cubicBezTo>
                <a:close/>
                <a:moveTo>
                  <a:pt x="1187875" y="818604"/>
                </a:moveTo>
                <a:cubicBezTo>
                  <a:pt x="2360785" y="451654"/>
                  <a:pt x="2778288" y="830875"/>
                  <a:pt x="2981309" y="1389514"/>
                </a:cubicBezTo>
                <a:lnTo>
                  <a:pt x="3006207" y="1471594"/>
                </a:lnTo>
                <a:lnTo>
                  <a:pt x="3004953" y="1470516"/>
                </a:lnTo>
                <a:lnTo>
                  <a:pt x="2965846" y="1471445"/>
                </a:lnTo>
                <a:cubicBezTo>
                  <a:pt x="2947107" y="1473570"/>
                  <a:pt x="2928277" y="1477290"/>
                  <a:pt x="2909369" y="1482351"/>
                </a:cubicBezTo>
                <a:cubicBezTo>
                  <a:pt x="2805373" y="1510186"/>
                  <a:pt x="2699022" y="1578564"/>
                  <a:pt x="2592787" y="1644930"/>
                </a:cubicBezTo>
                <a:lnTo>
                  <a:pt x="2477260" y="1712320"/>
                </a:lnTo>
                <a:lnTo>
                  <a:pt x="2424386" y="1658294"/>
                </a:lnTo>
                <a:cubicBezTo>
                  <a:pt x="2364886" y="1605113"/>
                  <a:pt x="2312973" y="1581704"/>
                  <a:pt x="2233042" y="1544239"/>
                </a:cubicBezTo>
                <a:cubicBezTo>
                  <a:pt x="2318994" y="1601119"/>
                  <a:pt x="2360281" y="1633999"/>
                  <a:pt x="2406208" y="1690912"/>
                </a:cubicBezTo>
                <a:lnTo>
                  <a:pt x="2438667" y="1734832"/>
                </a:lnTo>
                <a:lnTo>
                  <a:pt x="2433832" y="1737652"/>
                </a:lnTo>
                <a:cubicBezTo>
                  <a:pt x="2381083" y="1764511"/>
                  <a:pt x="2328671" y="1785546"/>
                  <a:pt x="2276907" y="1795440"/>
                </a:cubicBezTo>
                <a:cubicBezTo>
                  <a:pt x="2236133" y="1807413"/>
                  <a:pt x="2210308" y="1814634"/>
                  <a:pt x="2194470" y="1818817"/>
                </a:cubicBezTo>
                <a:lnTo>
                  <a:pt x="2186951" y="1820691"/>
                </a:lnTo>
                <a:lnTo>
                  <a:pt x="2187619" y="1820649"/>
                </a:lnTo>
                <a:cubicBezTo>
                  <a:pt x="2185339" y="1826094"/>
                  <a:pt x="2253274" y="1827842"/>
                  <a:pt x="2263225" y="1828106"/>
                </a:cubicBezTo>
                <a:lnTo>
                  <a:pt x="2266422" y="1827857"/>
                </a:lnTo>
                <a:cubicBezTo>
                  <a:pt x="2518049" y="1795110"/>
                  <a:pt x="2758419" y="1512046"/>
                  <a:pt x="3026460" y="1558274"/>
                </a:cubicBezTo>
                <a:lnTo>
                  <a:pt x="3033021" y="1559992"/>
                </a:lnTo>
                <a:lnTo>
                  <a:pt x="3056764" y="1638263"/>
                </a:lnTo>
                <a:cubicBezTo>
                  <a:pt x="3122240" y="1894693"/>
                  <a:pt x="3162516" y="2169206"/>
                  <a:pt x="3220170" y="2417189"/>
                </a:cubicBezTo>
                <a:lnTo>
                  <a:pt x="3245788" y="2510754"/>
                </a:lnTo>
                <a:lnTo>
                  <a:pt x="3242722" y="2508845"/>
                </a:lnTo>
                <a:cubicBezTo>
                  <a:pt x="2720957" y="2252431"/>
                  <a:pt x="1724111" y="2749105"/>
                  <a:pt x="900517" y="3043090"/>
                </a:cubicBezTo>
                <a:lnTo>
                  <a:pt x="755186" y="3091588"/>
                </a:lnTo>
                <a:lnTo>
                  <a:pt x="735913" y="3085533"/>
                </a:lnTo>
                <a:cubicBezTo>
                  <a:pt x="484316" y="2982179"/>
                  <a:pt x="431228" y="2614641"/>
                  <a:pt x="235521" y="2453126"/>
                </a:cubicBezTo>
                <a:lnTo>
                  <a:pt x="232945" y="2451215"/>
                </a:lnTo>
                <a:cubicBezTo>
                  <a:pt x="224377" y="2446148"/>
                  <a:pt x="165909" y="2411510"/>
                  <a:pt x="164946" y="2417334"/>
                </a:cubicBezTo>
                <a:lnTo>
                  <a:pt x="164402" y="2416944"/>
                </a:lnTo>
                <a:lnTo>
                  <a:pt x="169774" y="2422528"/>
                </a:lnTo>
                <a:cubicBezTo>
                  <a:pt x="180964" y="2434491"/>
                  <a:pt x="198998" y="2454337"/>
                  <a:pt x="227166" y="2486155"/>
                </a:cubicBezTo>
                <a:cubicBezTo>
                  <a:pt x="265748" y="2522056"/>
                  <a:pt x="298954" y="2567738"/>
                  <a:pt x="329351" y="2618530"/>
                </a:cubicBezTo>
                <a:lnTo>
                  <a:pt x="331947" y="2623489"/>
                </a:lnTo>
                <a:lnTo>
                  <a:pt x="281103" y="2643430"/>
                </a:lnTo>
                <a:cubicBezTo>
                  <a:pt x="211947" y="2667216"/>
                  <a:pt x="159497" y="2673113"/>
                  <a:pt x="56459" y="2675591"/>
                </a:cubicBezTo>
                <a:cubicBezTo>
                  <a:pt x="144075" y="2686356"/>
                  <a:pt x="200489" y="2694130"/>
                  <a:pt x="279157" y="2680722"/>
                </a:cubicBezTo>
                <a:lnTo>
                  <a:pt x="352665" y="2663074"/>
                </a:lnTo>
                <a:lnTo>
                  <a:pt x="414683" y="2781572"/>
                </a:lnTo>
                <a:cubicBezTo>
                  <a:pt x="469374" y="2894263"/>
                  <a:pt x="523095" y="3008719"/>
                  <a:pt x="596376" y="3087584"/>
                </a:cubicBezTo>
                <a:cubicBezTo>
                  <a:pt x="609700" y="3101923"/>
                  <a:pt x="623672" y="3115085"/>
                  <a:pt x="638412" y="3126848"/>
                </a:cubicBezTo>
                <a:lnTo>
                  <a:pt x="642141" y="3129313"/>
                </a:lnTo>
                <a:lnTo>
                  <a:pt x="633291" y="3132266"/>
                </a:lnTo>
                <a:cubicBezTo>
                  <a:pt x="439019" y="3191552"/>
                  <a:pt x="260077" y="3231533"/>
                  <a:pt x="106597" y="3237274"/>
                </a:cubicBezTo>
                <a:lnTo>
                  <a:pt x="0" y="3232686"/>
                </a:lnTo>
                <a:lnTo>
                  <a:pt x="77065" y="3297326"/>
                </a:lnTo>
                <a:lnTo>
                  <a:pt x="75884" y="3298733"/>
                </a:lnTo>
                <a:lnTo>
                  <a:pt x="146342" y="3298318"/>
                </a:lnTo>
                <a:cubicBezTo>
                  <a:pt x="1032069" y="3253610"/>
                  <a:pt x="2676191" y="2287615"/>
                  <a:pt x="3241070" y="2644221"/>
                </a:cubicBezTo>
                <a:lnTo>
                  <a:pt x="3298464" y="2691011"/>
                </a:lnTo>
                <a:lnTo>
                  <a:pt x="3325008" y="2763689"/>
                </a:lnTo>
                <a:cubicBezTo>
                  <a:pt x="3339288" y="2798739"/>
                  <a:pt x="3354641" y="2832433"/>
                  <a:pt x="3371266" y="2864563"/>
                </a:cubicBezTo>
                <a:lnTo>
                  <a:pt x="3415788" y="2940157"/>
                </a:lnTo>
                <a:lnTo>
                  <a:pt x="3400641" y="2934757"/>
                </a:lnTo>
                <a:cubicBezTo>
                  <a:pt x="3176452" y="2879955"/>
                  <a:pt x="3011114" y="3118940"/>
                  <a:pt x="2832976" y="3294018"/>
                </a:cubicBezTo>
                <a:lnTo>
                  <a:pt x="2826082" y="3300156"/>
                </a:lnTo>
                <a:lnTo>
                  <a:pt x="2810492" y="3290196"/>
                </a:lnTo>
                <a:cubicBezTo>
                  <a:pt x="2720380" y="3236193"/>
                  <a:pt x="2660837" y="3226358"/>
                  <a:pt x="2559561" y="3207661"/>
                </a:cubicBezTo>
                <a:cubicBezTo>
                  <a:pt x="2657106" y="3240948"/>
                  <a:pt x="2705368" y="3262313"/>
                  <a:pt x="2764198" y="3305758"/>
                </a:cubicBezTo>
                <a:lnTo>
                  <a:pt x="2793373" y="3329282"/>
                </a:lnTo>
                <a:lnTo>
                  <a:pt x="2742508" y="3374574"/>
                </a:lnTo>
                <a:cubicBezTo>
                  <a:pt x="2711775" y="3398548"/>
                  <a:pt x="2680355" y="3419089"/>
                  <a:pt x="2647916" y="3434544"/>
                </a:cubicBezTo>
                <a:cubicBezTo>
                  <a:pt x="2611497" y="3456441"/>
                  <a:pt x="2588339" y="3469961"/>
                  <a:pt x="2574074" y="3478014"/>
                </a:cubicBezTo>
                <a:lnTo>
                  <a:pt x="2567275" y="3481729"/>
                </a:lnTo>
                <a:lnTo>
                  <a:pt x="2567910" y="3481520"/>
                </a:lnTo>
                <a:cubicBezTo>
                  <a:pt x="2567081" y="3487364"/>
                  <a:pt x="2633249" y="3471870"/>
                  <a:pt x="2642943" y="3469608"/>
                </a:cubicBezTo>
                <a:lnTo>
                  <a:pt x="2645973" y="3468559"/>
                </a:lnTo>
                <a:cubicBezTo>
                  <a:pt x="2679567" y="3454939"/>
                  <a:pt x="2711646" y="3436436"/>
                  <a:pt x="2742749" y="3414654"/>
                </a:cubicBezTo>
                <a:lnTo>
                  <a:pt x="2820857" y="3351443"/>
                </a:lnTo>
                <a:lnTo>
                  <a:pt x="2842089" y="3333099"/>
                </a:lnTo>
                <a:lnTo>
                  <a:pt x="2921933" y="3257476"/>
                </a:lnTo>
                <a:cubicBezTo>
                  <a:pt x="3068644" y="3115129"/>
                  <a:pt x="3217786" y="2971137"/>
                  <a:pt x="3436520" y="3026269"/>
                </a:cubicBezTo>
                <a:lnTo>
                  <a:pt x="3490668" y="3044425"/>
                </a:lnTo>
                <a:lnTo>
                  <a:pt x="3466564" y="3009477"/>
                </a:lnTo>
                <a:lnTo>
                  <a:pt x="3487849" y="3036935"/>
                </a:lnTo>
                <a:cubicBezTo>
                  <a:pt x="3577843" y="3137142"/>
                  <a:pt x="3694486" y="3205730"/>
                  <a:pt x="3850394" y="3229480"/>
                </a:cubicBezTo>
                <a:lnTo>
                  <a:pt x="4003028" y="3047507"/>
                </a:lnTo>
                <a:lnTo>
                  <a:pt x="3906403" y="3033869"/>
                </a:lnTo>
                <a:cubicBezTo>
                  <a:pt x="3820640" y="3018049"/>
                  <a:pt x="3747707" y="2986649"/>
                  <a:pt x="3685069" y="2942485"/>
                </a:cubicBezTo>
                <a:lnTo>
                  <a:pt x="3680287" y="2938317"/>
                </a:lnTo>
                <a:lnTo>
                  <a:pt x="3682685" y="2923853"/>
                </a:lnTo>
                <a:cubicBezTo>
                  <a:pt x="3723975" y="2690248"/>
                  <a:pt x="3766532" y="2567647"/>
                  <a:pt x="3888092" y="2294241"/>
                </a:cubicBezTo>
                <a:cubicBezTo>
                  <a:pt x="3780369" y="2481678"/>
                  <a:pt x="3709755" y="2601593"/>
                  <a:pt x="3647315" y="2791101"/>
                </a:cubicBezTo>
                <a:lnTo>
                  <a:pt x="3618912" y="2884803"/>
                </a:lnTo>
                <a:lnTo>
                  <a:pt x="3598514" y="2867018"/>
                </a:lnTo>
                <a:cubicBezTo>
                  <a:pt x="3254153" y="2501557"/>
                  <a:pt x="3291145" y="1656269"/>
                  <a:pt x="3013134" y="1104274"/>
                </a:cubicBezTo>
                <a:lnTo>
                  <a:pt x="2996120" y="1074045"/>
                </a:lnTo>
                <a:lnTo>
                  <a:pt x="2983995" y="999080"/>
                </a:lnTo>
                <a:cubicBezTo>
                  <a:pt x="2930642" y="645192"/>
                  <a:pt x="2932505" y="449415"/>
                  <a:pt x="2974776" y="0"/>
                </a:cubicBezTo>
                <a:cubicBezTo>
                  <a:pt x="2910927" y="319837"/>
                  <a:pt x="2867653" y="525270"/>
                  <a:pt x="2869551" y="826280"/>
                </a:cubicBezTo>
                <a:cubicBezTo>
                  <a:pt x="2870177" y="846973"/>
                  <a:pt x="2870804" y="867665"/>
                  <a:pt x="2871430" y="888358"/>
                </a:cubicBezTo>
                <a:lnTo>
                  <a:pt x="2810257" y="821365"/>
                </a:lnTo>
                <a:cubicBezTo>
                  <a:pt x="2533828" y="556552"/>
                  <a:pt x="2068438" y="477849"/>
                  <a:pt x="1224809" y="795402"/>
                </a:cubicBezTo>
                <a:lnTo>
                  <a:pt x="1187875" y="818604"/>
                </a:lnTo>
                <a:close/>
              </a:path>
            </a:pathLst>
          </a:custGeom>
          <a:solidFill>
            <a:srgbClr val="833C0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grpSp>
        <p:nvGrpSpPr>
          <p:cNvPr id="144" name="Google Shape;144;p2"/>
          <p:cNvGrpSpPr/>
          <p:nvPr/>
        </p:nvGrpSpPr>
        <p:grpSpPr>
          <a:xfrm>
            <a:off x="2253689" y="1535048"/>
            <a:ext cx="1955429" cy="1333408"/>
            <a:chOff x="2253689" y="1535048"/>
            <a:chExt cx="1955429" cy="1333408"/>
          </a:xfrm>
        </p:grpSpPr>
        <p:sp>
          <p:nvSpPr>
            <p:cNvPr id="145" name="Google Shape;145;p2"/>
            <p:cNvSpPr/>
            <p:nvPr/>
          </p:nvSpPr>
          <p:spPr>
            <a:xfrm rot="971190" flipH="1">
              <a:off x="2339714" y="1766361"/>
              <a:ext cx="1783380" cy="870783"/>
            </a:xfrm>
            <a:custGeom>
              <a:avLst/>
              <a:gdLst/>
              <a:ahLst/>
              <a:cxnLst/>
              <a:rect l="l" t="t" r="r" b="b"/>
              <a:pathLst>
                <a:path w="4469938" h="1909549" extrusionOk="0">
                  <a:moveTo>
                    <a:pt x="23668" y="1217962"/>
                  </a:moveTo>
                  <a:cubicBezTo>
                    <a:pt x="88438" y="1090327"/>
                    <a:pt x="307513" y="814102"/>
                    <a:pt x="526588" y="635032"/>
                  </a:cubicBezTo>
                  <a:cubicBezTo>
                    <a:pt x="745663" y="455962"/>
                    <a:pt x="1019983" y="248317"/>
                    <a:pt x="1338118" y="143542"/>
                  </a:cubicBezTo>
                  <a:cubicBezTo>
                    <a:pt x="1656253" y="38767"/>
                    <a:pt x="2071543" y="-20288"/>
                    <a:pt x="2435398" y="6382"/>
                  </a:cubicBezTo>
                  <a:cubicBezTo>
                    <a:pt x="2799253" y="33052"/>
                    <a:pt x="3210733" y="183547"/>
                    <a:pt x="3521248" y="303562"/>
                  </a:cubicBezTo>
                  <a:cubicBezTo>
                    <a:pt x="3831763" y="423577"/>
                    <a:pt x="4140373" y="631222"/>
                    <a:pt x="4298488" y="726472"/>
                  </a:cubicBezTo>
                  <a:lnTo>
                    <a:pt x="4469938" y="875062"/>
                  </a:lnTo>
                  <a:cubicBezTo>
                    <a:pt x="4443268" y="867442"/>
                    <a:pt x="4443268" y="856012"/>
                    <a:pt x="4389928" y="852202"/>
                  </a:cubicBezTo>
                  <a:cubicBezTo>
                    <a:pt x="4336588" y="848392"/>
                    <a:pt x="4348018" y="802672"/>
                    <a:pt x="4149898" y="852202"/>
                  </a:cubicBezTo>
                  <a:cubicBezTo>
                    <a:pt x="3951778" y="901732"/>
                    <a:pt x="3456478" y="1033177"/>
                    <a:pt x="3201208" y="1149382"/>
                  </a:cubicBezTo>
                  <a:cubicBezTo>
                    <a:pt x="2945938" y="1265587"/>
                    <a:pt x="2839258" y="1429417"/>
                    <a:pt x="2618278" y="1549432"/>
                  </a:cubicBezTo>
                  <a:cubicBezTo>
                    <a:pt x="2397298" y="1669447"/>
                    <a:pt x="2103928" y="1812322"/>
                    <a:pt x="1875328" y="1869472"/>
                  </a:cubicBezTo>
                  <a:cubicBezTo>
                    <a:pt x="1646728" y="1926622"/>
                    <a:pt x="1454323" y="1911382"/>
                    <a:pt x="1246678" y="1892332"/>
                  </a:cubicBezTo>
                  <a:cubicBezTo>
                    <a:pt x="1039033" y="1873282"/>
                    <a:pt x="814243" y="1837087"/>
                    <a:pt x="629458" y="1755172"/>
                  </a:cubicBezTo>
                  <a:cubicBezTo>
                    <a:pt x="444673" y="1673257"/>
                    <a:pt x="238933" y="1484662"/>
                    <a:pt x="137968" y="1400842"/>
                  </a:cubicBezTo>
                  <a:cubicBezTo>
                    <a:pt x="37003" y="1317022"/>
                    <a:pt x="-41102" y="1345597"/>
                    <a:pt x="23668" y="1217962"/>
                  </a:cubicBezTo>
                  <a:close/>
                </a:path>
              </a:pathLst>
            </a:custGeom>
            <a:gradFill>
              <a:gsLst>
                <a:gs pos="0">
                  <a:srgbClr val="679C31"/>
                </a:gs>
                <a:gs pos="37000">
                  <a:srgbClr val="8CB823"/>
                </a:gs>
                <a:gs pos="100000">
                  <a:srgbClr val="C4D836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46" name="Google Shape;146;p2"/>
            <p:cNvSpPr/>
            <p:nvPr/>
          </p:nvSpPr>
          <p:spPr>
            <a:xfrm rot="-9473289">
              <a:off x="2919041" y="2153353"/>
              <a:ext cx="909847" cy="190357"/>
            </a:xfrm>
            <a:custGeom>
              <a:avLst/>
              <a:gdLst/>
              <a:ahLst/>
              <a:cxnLst/>
              <a:rect l="l" t="t" r="r" b="b"/>
              <a:pathLst>
                <a:path w="3510010" h="524894" extrusionOk="0">
                  <a:moveTo>
                    <a:pt x="3510007" y="272044"/>
                  </a:moveTo>
                  <a:cubicBezTo>
                    <a:pt x="3510008" y="287829"/>
                    <a:pt x="3510009" y="303615"/>
                    <a:pt x="3510010" y="319400"/>
                  </a:cubicBezTo>
                  <a:cubicBezTo>
                    <a:pt x="2398428" y="1008691"/>
                    <a:pt x="1286843" y="-315184"/>
                    <a:pt x="175261" y="374108"/>
                  </a:cubicBezTo>
                  <a:cubicBezTo>
                    <a:pt x="176108" y="344606"/>
                    <a:pt x="-843" y="464273"/>
                    <a:pt x="4" y="434771"/>
                  </a:cubicBezTo>
                  <a:cubicBezTo>
                    <a:pt x="-843" y="402898"/>
                    <a:pt x="176108" y="221856"/>
                    <a:pt x="175261" y="189983"/>
                  </a:cubicBezTo>
                  <a:cubicBezTo>
                    <a:pt x="1286843" y="-499309"/>
                    <a:pt x="2398425" y="961335"/>
                    <a:pt x="3510007" y="27204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147" name="Google Shape;147;p2"/>
          <p:cNvGrpSpPr/>
          <p:nvPr/>
        </p:nvGrpSpPr>
        <p:grpSpPr>
          <a:xfrm>
            <a:off x="3760322" y="3582254"/>
            <a:ext cx="1465034" cy="1349862"/>
            <a:chOff x="3760322" y="3582254"/>
            <a:chExt cx="1465034" cy="1349862"/>
          </a:xfrm>
        </p:grpSpPr>
        <p:sp>
          <p:nvSpPr>
            <p:cNvPr id="148" name="Google Shape;148;p2"/>
            <p:cNvSpPr/>
            <p:nvPr/>
          </p:nvSpPr>
          <p:spPr>
            <a:xfrm rot="-8507573">
              <a:off x="3819583" y="3928190"/>
              <a:ext cx="1346512" cy="657991"/>
            </a:xfrm>
            <a:custGeom>
              <a:avLst/>
              <a:gdLst/>
              <a:ahLst/>
              <a:cxnLst/>
              <a:rect l="l" t="t" r="r" b="b"/>
              <a:pathLst>
                <a:path w="4469938" h="1909549" extrusionOk="0">
                  <a:moveTo>
                    <a:pt x="23668" y="1217962"/>
                  </a:moveTo>
                  <a:cubicBezTo>
                    <a:pt x="88438" y="1090327"/>
                    <a:pt x="307513" y="814102"/>
                    <a:pt x="526588" y="635032"/>
                  </a:cubicBezTo>
                  <a:cubicBezTo>
                    <a:pt x="745663" y="455962"/>
                    <a:pt x="1019983" y="248317"/>
                    <a:pt x="1338118" y="143542"/>
                  </a:cubicBezTo>
                  <a:cubicBezTo>
                    <a:pt x="1656253" y="38767"/>
                    <a:pt x="2071543" y="-20288"/>
                    <a:pt x="2435398" y="6382"/>
                  </a:cubicBezTo>
                  <a:cubicBezTo>
                    <a:pt x="2799253" y="33052"/>
                    <a:pt x="3210733" y="183547"/>
                    <a:pt x="3521248" y="303562"/>
                  </a:cubicBezTo>
                  <a:cubicBezTo>
                    <a:pt x="3831763" y="423577"/>
                    <a:pt x="4140373" y="631222"/>
                    <a:pt x="4298488" y="726472"/>
                  </a:cubicBezTo>
                  <a:lnTo>
                    <a:pt x="4469938" y="875062"/>
                  </a:lnTo>
                  <a:cubicBezTo>
                    <a:pt x="4443268" y="867442"/>
                    <a:pt x="4443268" y="856012"/>
                    <a:pt x="4389928" y="852202"/>
                  </a:cubicBezTo>
                  <a:cubicBezTo>
                    <a:pt x="4336588" y="848392"/>
                    <a:pt x="4348018" y="802672"/>
                    <a:pt x="4149898" y="852202"/>
                  </a:cubicBezTo>
                  <a:cubicBezTo>
                    <a:pt x="3951778" y="901732"/>
                    <a:pt x="3456478" y="1033177"/>
                    <a:pt x="3201208" y="1149382"/>
                  </a:cubicBezTo>
                  <a:cubicBezTo>
                    <a:pt x="2945938" y="1265587"/>
                    <a:pt x="2839258" y="1429417"/>
                    <a:pt x="2618278" y="1549432"/>
                  </a:cubicBezTo>
                  <a:cubicBezTo>
                    <a:pt x="2397298" y="1669447"/>
                    <a:pt x="2103928" y="1812322"/>
                    <a:pt x="1875328" y="1869472"/>
                  </a:cubicBezTo>
                  <a:cubicBezTo>
                    <a:pt x="1646728" y="1926622"/>
                    <a:pt x="1454323" y="1911382"/>
                    <a:pt x="1246678" y="1892332"/>
                  </a:cubicBezTo>
                  <a:cubicBezTo>
                    <a:pt x="1039033" y="1873282"/>
                    <a:pt x="814243" y="1837087"/>
                    <a:pt x="629458" y="1755172"/>
                  </a:cubicBezTo>
                  <a:cubicBezTo>
                    <a:pt x="444673" y="1673257"/>
                    <a:pt x="238933" y="1484662"/>
                    <a:pt x="137968" y="1400842"/>
                  </a:cubicBezTo>
                  <a:cubicBezTo>
                    <a:pt x="37003" y="1317022"/>
                    <a:pt x="-41102" y="1345597"/>
                    <a:pt x="23668" y="1217962"/>
                  </a:cubicBezTo>
                  <a:close/>
                </a:path>
              </a:pathLst>
            </a:custGeom>
            <a:gradFill>
              <a:gsLst>
                <a:gs pos="0">
                  <a:srgbClr val="679C31"/>
                </a:gs>
                <a:gs pos="37000">
                  <a:srgbClr val="8CB823"/>
                </a:gs>
                <a:gs pos="100000">
                  <a:srgbClr val="C4D836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49" name="Google Shape;149;p2"/>
            <p:cNvSpPr/>
            <p:nvPr/>
          </p:nvSpPr>
          <p:spPr>
            <a:xfrm rot="1936906" flipH="1">
              <a:off x="4240738" y="4252220"/>
              <a:ext cx="686965" cy="143840"/>
            </a:xfrm>
            <a:custGeom>
              <a:avLst/>
              <a:gdLst/>
              <a:ahLst/>
              <a:cxnLst/>
              <a:rect l="l" t="t" r="r" b="b"/>
              <a:pathLst>
                <a:path w="3510010" h="524894" extrusionOk="0">
                  <a:moveTo>
                    <a:pt x="3510007" y="272044"/>
                  </a:moveTo>
                  <a:cubicBezTo>
                    <a:pt x="3510008" y="287829"/>
                    <a:pt x="3510009" y="303615"/>
                    <a:pt x="3510010" y="319400"/>
                  </a:cubicBezTo>
                  <a:cubicBezTo>
                    <a:pt x="2398428" y="1008691"/>
                    <a:pt x="1286843" y="-315184"/>
                    <a:pt x="175261" y="374108"/>
                  </a:cubicBezTo>
                  <a:cubicBezTo>
                    <a:pt x="176108" y="344606"/>
                    <a:pt x="-843" y="464273"/>
                    <a:pt x="4" y="434771"/>
                  </a:cubicBezTo>
                  <a:cubicBezTo>
                    <a:pt x="-843" y="402898"/>
                    <a:pt x="176108" y="221856"/>
                    <a:pt x="175261" y="189983"/>
                  </a:cubicBezTo>
                  <a:cubicBezTo>
                    <a:pt x="1286843" y="-499309"/>
                    <a:pt x="2398425" y="961335"/>
                    <a:pt x="3510007" y="27204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150" name="Google Shape;150;p2"/>
          <p:cNvGrpSpPr/>
          <p:nvPr/>
        </p:nvGrpSpPr>
        <p:grpSpPr>
          <a:xfrm>
            <a:off x="6089897" y="3405944"/>
            <a:ext cx="741464" cy="878352"/>
            <a:chOff x="6119714" y="3405944"/>
            <a:chExt cx="741464" cy="878352"/>
          </a:xfrm>
        </p:grpSpPr>
        <p:sp>
          <p:nvSpPr>
            <p:cNvPr id="151" name="Google Shape;151;p2"/>
            <p:cNvSpPr/>
            <p:nvPr/>
          </p:nvSpPr>
          <p:spPr>
            <a:xfrm rot="-3669911">
              <a:off x="6105396" y="3633904"/>
              <a:ext cx="770101" cy="422431"/>
            </a:xfrm>
            <a:custGeom>
              <a:avLst/>
              <a:gdLst/>
              <a:ahLst/>
              <a:cxnLst/>
              <a:rect l="l" t="t" r="r" b="b"/>
              <a:pathLst>
                <a:path w="4469938" h="1909549" extrusionOk="0">
                  <a:moveTo>
                    <a:pt x="23668" y="1217962"/>
                  </a:moveTo>
                  <a:cubicBezTo>
                    <a:pt x="88438" y="1090327"/>
                    <a:pt x="307513" y="814102"/>
                    <a:pt x="526588" y="635032"/>
                  </a:cubicBezTo>
                  <a:cubicBezTo>
                    <a:pt x="745663" y="455962"/>
                    <a:pt x="1019983" y="248317"/>
                    <a:pt x="1338118" y="143542"/>
                  </a:cubicBezTo>
                  <a:cubicBezTo>
                    <a:pt x="1656253" y="38767"/>
                    <a:pt x="2071543" y="-20288"/>
                    <a:pt x="2435398" y="6382"/>
                  </a:cubicBezTo>
                  <a:cubicBezTo>
                    <a:pt x="2799253" y="33052"/>
                    <a:pt x="3210733" y="183547"/>
                    <a:pt x="3521248" y="303562"/>
                  </a:cubicBezTo>
                  <a:cubicBezTo>
                    <a:pt x="3831763" y="423577"/>
                    <a:pt x="4140373" y="631222"/>
                    <a:pt x="4298488" y="726472"/>
                  </a:cubicBezTo>
                  <a:lnTo>
                    <a:pt x="4469938" y="875062"/>
                  </a:lnTo>
                  <a:cubicBezTo>
                    <a:pt x="4443268" y="867442"/>
                    <a:pt x="4443268" y="856012"/>
                    <a:pt x="4389928" y="852202"/>
                  </a:cubicBezTo>
                  <a:cubicBezTo>
                    <a:pt x="4336588" y="848392"/>
                    <a:pt x="4348018" y="802672"/>
                    <a:pt x="4149898" y="852202"/>
                  </a:cubicBezTo>
                  <a:cubicBezTo>
                    <a:pt x="3951778" y="901732"/>
                    <a:pt x="3456478" y="1033177"/>
                    <a:pt x="3201208" y="1149382"/>
                  </a:cubicBezTo>
                  <a:cubicBezTo>
                    <a:pt x="2945938" y="1265587"/>
                    <a:pt x="2839258" y="1429417"/>
                    <a:pt x="2618278" y="1549432"/>
                  </a:cubicBezTo>
                  <a:cubicBezTo>
                    <a:pt x="2397298" y="1669447"/>
                    <a:pt x="2103928" y="1812322"/>
                    <a:pt x="1875328" y="1869472"/>
                  </a:cubicBezTo>
                  <a:cubicBezTo>
                    <a:pt x="1646728" y="1926622"/>
                    <a:pt x="1454323" y="1911382"/>
                    <a:pt x="1246678" y="1892332"/>
                  </a:cubicBezTo>
                  <a:cubicBezTo>
                    <a:pt x="1039033" y="1873282"/>
                    <a:pt x="814243" y="1837087"/>
                    <a:pt x="629458" y="1755172"/>
                  </a:cubicBezTo>
                  <a:cubicBezTo>
                    <a:pt x="444673" y="1673257"/>
                    <a:pt x="238933" y="1484662"/>
                    <a:pt x="137968" y="1400842"/>
                  </a:cubicBezTo>
                  <a:cubicBezTo>
                    <a:pt x="37003" y="1317022"/>
                    <a:pt x="-41102" y="1345597"/>
                    <a:pt x="23668" y="1217962"/>
                  </a:cubicBezTo>
                  <a:close/>
                </a:path>
              </a:pathLst>
            </a:custGeom>
            <a:gradFill>
              <a:gsLst>
                <a:gs pos="0">
                  <a:srgbClr val="679C31"/>
                </a:gs>
                <a:gs pos="100000">
                  <a:srgbClr val="C4D836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52" name="Google Shape;152;p2"/>
            <p:cNvSpPr/>
            <p:nvPr/>
          </p:nvSpPr>
          <p:spPr>
            <a:xfrm rot="6774568" flipH="1">
              <a:off x="6264227" y="3856536"/>
              <a:ext cx="392891" cy="92346"/>
            </a:xfrm>
            <a:custGeom>
              <a:avLst/>
              <a:gdLst/>
              <a:ahLst/>
              <a:cxnLst/>
              <a:rect l="l" t="t" r="r" b="b"/>
              <a:pathLst>
                <a:path w="3510010" h="524894" extrusionOk="0">
                  <a:moveTo>
                    <a:pt x="3510007" y="272044"/>
                  </a:moveTo>
                  <a:cubicBezTo>
                    <a:pt x="3510008" y="287829"/>
                    <a:pt x="3510009" y="303615"/>
                    <a:pt x="3510010" y="319400"/>
                  </a:cubicBezTo>
                  <a:cubicBezTo>
                    <a:pt x="2398428" y="1008691"/>
                    <a:pt x="1286843" y="-315184"/>
                    <a:pt x="175261" y="374108"/>
                  </a:cubicBezTo>
                  <a:cubicBezTo>
                    <a:pt x="176108" y="344606"/>
                    <a:pt x="-843" y="464273"/>
                    <a:pt x="4" y="434771"/>
                  </a:cubicBezTo>
                  <a:cubicBezTo>
                    <a:pt x="-843" y="402898"/>
                    <a:pt x="176108" y="221856"/>
                    <a:pt x="175261" y="189983"/>
                  </a:cubicBezTo>
                  <a:cubicBezTo>
                    <a:pt x="1286843" y="-499309"/>
                    <a:pt x="2398425" y="961335"/>
                    <a:pt x="3510007" y="27204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153" name="Google Shape;153;p2"/>
          <p:cNvGrpSpPr/>
          <p:nvPr/>
        </p:nvGrpSpPr>
        <p:grpSpPr>
          <a:xfrm>
            <a:off x="6378045" y="3998247"/>
            <a:ext cx="767568" cy="484084"/>
            <a:chOff x="6378045" y="3998247"/>
            <a:chExt cx="767568" cy="484084"/>
          </a:xfrm>
        </p:grpSpPr>
        <p:sp>
          <p:nvSpPr>
            <p:cNvPr id="154" name="Google Shape;154;p2"/>
            <p:cNvSpPr/>
            <p:nvPr/>
          </p:nvSpPr>
          <p:spPr>
            <a:xfrm rot="-681126">
              <a:off x="6405591" y="4064938"/>
              <a:ext cx="712475" cy="350703"/>
            </a:xfrm>
            <a:custGeom>
              <a:avLst/>
              <a:gdLst/>
              <a:ahLst/>
              <a:cxnLst/>
              <a:rect l="l" t="t" r="r" b="b"/>
              <a:pathLst>
                <a:path w="4469938" h="1909549" extrusionOk="0">
                  <a:moveTo>
                    <a:pt x="23668" y="1217962"/>
                  </a:moveTo>
                  <a:cubicBezTo>
                    <a:pt x="88438" y="1090327"/>
                    <a:pt x="307513" y="814102"/>
                    <a:pt x="526588" y="635032"/>
                  </a:cubicBezTo>
                  <a:cubicBezTo>
                    <a:pt x="745663" y="455962"/>
                    <a:pt x="1019983" y="248317"/>
                    <a:pt x="1338118" y="143542"/>
                  </a:cubicBezTo>
                  <a:cubicBezTo>
                    <a:pt x="1656253" y="38767"/>
                    <a:pt x="2071543" y="-20288"/>
                    <a:pt x="2435398" y="6382"/>
                  </a:cubicBezTo>
                  <a:cubicBezTo>
                    <a:pt x="2799253" y="33052"/>
                    <a:pt x="3210733" y="183547"/>
                    <a:pt x="3521248" y="303562"/>
                  </a:cubicBezTo>
                  <a:cubicBezTo>
                    <a:pt x="3831763" y="423577"/>
                    <a:pt x="4140373" y="631222"/>
                    <a:pt x="4298488" y="726472"/>
                  </a:cubicBezTo>
                  <a:lnTo>
                    <a:pt x="4469938" y="875062"/>
                  </a:lnTo>
                  <a:cubicBezTo>
                    <a:pt x="4443268" y="867442"/>
                    <a:pt x="4443268" y="856012"/>
                    <a:pt x="4389928" y="852202"/>
                  </a:cubicBezTo>
                  <a:cubicBezTo>
                    <a:pt x="4336588" y="848392"/>
                    <a:pt x="4348018" y="802672"/>
                    <a:pt x="4149898" y="852202"/>
                  </a:cubicBezTo>
                  <a:cubicBezTo>
                    <a:pt x="3951778" y="901732"/>
                    <a:pt x="3456478" y="1033177"/>
                    <a:pt x="3201208" y="1149382"/>
                  </a:cubicBezTo>
                  <a:cubicBezTo>
                    <a:pt x="2945938" y="1265587"/>
                    <a:pt x="2839258" y="1429417"/>
                    <a:pt x="2618278" y="1549432"/>
                  </a:cubicBezTo>
                  <a:cubicBezTo>
                    <a:pt x="2397298" y="1669447"/>
                    <a:pt x="2103928" y="1812322"/>
                    <a:pt x="1875328" y="1869472"/>
                  </a:cubicBezTo>
                  <a:cubicBezTo>
                    <a:pt x="1646728" y="1926622"/>
                    <a:pt x="1454323" y="1911382"/>
                    <a:pt x="1246678" y="1892332"/>
                  </a:cubicBezTo>
                  <a:cubicBezTo>
                    <a:pt x="1039033" y="1873282"/>
                    <a:pt x="814243" y="1837087"/>
                    <a:pt x="629458" y="1755172"/>
                  </a:cubicBezTo>
                  <a:cubicBezTo>
                    <a:pt x="444673" y="1673257"/>
                    <a:pt x="238933" y="1484662"/>
                    <a:pt x="137968" y="1400842"/>
                  </a:cubicBezTo>
                  <a:cubicBezTo>
                    <a:pt x="37003" y="1317022"/>
                    <a:pt x="-41102" y="1345597"/>
                    <a:pt x="23668" y="1217962"/>
                  </a:cubicBezTo>
                  <a:close/>
                </a:path>
              </a:pathLst>
            </a:custGeom>
            <a:gradFill>
              <a:gsLst>
                <a:gs pos="0">
                  <a:srgbClr val="679C31"/>
                </a:gs>
                <a:gs pos="100000">
                  <a:srgbClr val="C4D836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55" name="Google Shape;155;p2"/>
            <p:cNvSpPr/>
            <p:nvPr/>
          </p:nvSpPr>
          <p:spPr>
            <a:xfrm rot="9763353" flipH="1">
              <a:off x="6521746" y="4215747"/>
              <a:ext cx="363491" cy="76665"/>
            </a:xfrm>
            <a:custGeom>
              <a:avLst/>
              <a:gdLst/>
              <a:ahLst/>
              <a:cxnLst/>
              <a:rect l="l" t="t" r="r" b="b"/>
              <a:pathLst>
                <a:path w="3510010" h="524894" extrusionOk="0">
                  <a:moveTo>
                    <a:pt x="3510007" y="272044"/>
                  </a:moveTo>
                  <a:cubicBezTo>
                    <a:pt x="3510008" y="287829"/>
                    <a:pt x="3510009" y="303615"/>
                    <a:pt x="3510010" y="319400"/>
                  </a:cubicBezTo>
                  <a:cubicBezTo>
                    <a:pt x="2398428" y="1008691"/>
                    <a:pt x="1286843" y="-315184"/>
                    <a:pt x="175261" y="374108"/>
                  </a:cubicBezTo>
                  <a:cubicBezTo>
                    <a:pt x="176108" y="344606"/>
                    <a:pt x="-843" y="464273"/>
                    <a:pt x="4" y="434771"/>
                  </a:cubicBezTo>
                  <a:cubicBezTo>
                    <a:pt x="-843" y="402898"/>
                    <a:pt x="176108" y="221856"/>
                    <a:pt x="175261" y="189983"/>
                  </a:cubicBezTo>
                  <a:cubicBezTo>
                    <a:pt x="1286843" y="-499309"/>
                    <a:pt x="2398425" y="961335"/>
                    <a:pt x="3510007" y="27204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156" name="Google Shape;156;p2"/>
          <p:cNvGrpSpPr/>
          <p:nvPr/>
        </p:nvGrpSpPr>
        <p:grpSpPr>
          <a:xfrm>
            <a:off x="5029754" y="2073115"/>
            <a:ext cx="598228" cy="850125"/>
            <a:chOff x="5077882" y="2061083"/>
            <a:chExt cx="598228" cy="850125"/>
          </a:xfrm>
        </p:grpSpPr>
        <p:sp>
          <p:nvSpPr>
            <p:cNvPr id="157" name="Google Shape;157;p2"/>
            <p:cNvSpPr/>
            <p:nvPr/>
          </p:nvSpPr>
          <p:spPr>
            <a:xfrm rot="-4549107">
              <a:off x="4991946" y="2274930"/>
              <a:ext cx="770101" cy="422431"/>
            </a:xfrm>
            <a:custGeom>
              <a:avLst/>
              <a:gdLst/>
              <a:ahLst/>
              <a:cxnLst/>
              <a:rect l="l" t="t" r="r" b="b"/>
              <a:pathLst>
                <a:path w="4469938" h="1909549" extrusionOk="0">
                  <a:moveTo>
                    <a:pt x="23668" y="1217962"/>
                  </a:moveTo>
                  <a:cubicBezTo>
                    <a:pt x="88438" y="1090327"/>
                    <a:pt x="307513" y="814102"/>
                    <a:pt x="526588" y="635032"/>
                  </a:cubicBezTo>
                  <a:cubicBezTo>
                    <a:pt x="745663" y="455962"/>
                    <a:pt x="1019983" y="248317"/>
                    <a:pt x="1338118" y="143542"/>
                  </a:cubicBezTo>
                  <a:cubicBezTo>
                    <a:pt x="1656253" y="38767"/>
                    <a:pt x="2071543" y="-20288"/>
                    <a:pt x="2435398" y="6382"/>
                  </a:cubicBezTo>
                  <a:cubicBezTo>
                    <a:pt x="2799253" y="33052"/>
                    <a:pt x="3210733" y="183547"/>
                    <a:pt x="3521248" y="303562"/>
                  </a:cubicBezTo>
                  <a:cubicBezTo>
                    <a:pt x="3831763" y="423577"/>
                    <a:pt x="4140373" y="631222"/>
                    <a:pt x="4298488" y="726472"/>
                  </a:cubicBezTo>
                  <a:lnTo>
                    <a:pt x="4469938" y="875062"/>
                  </a:lnTo>
                  <a:cubicBezTo>
                    <a:pt x="4443268" y="867442"/>
                    <a:pt x="4443268" y="856012"/>
                    <a:pt x="4389928" y="852202"/>
                  </a:cubicBezTo>
                  <a:cubicBezTo>
                    <a:pt x="4336588" y="848392"/>
                    <a:pt x="4348018" y="802672"/>
                    <a:pt x="4149898" y="852202"/>
                  </a:cubicBezTo>
                  <a:cubicBezTo>
                    <a:pt x="3951778" y="901732"/>
                    <a:pt x="3456478" y="1033177"/>
                    <a:pt x="3201208" y="1149382"/>
                  </a:cubicBezTo>
                  <a:cubicBezTo>
                    <a:pt x="2945938" y="1265587"/>
                    <a:pt x="2839258" y="1429417"/>
                    <a:pt x="2618278" y="1549432"/>
                  </a:cubicBezTo>
                  <a:cubicBezTo>
                    <a:pt x="2397298" y="1669447"/>
                    <a:pt x="2103928" y="1812322"/>
                    <a:pt x="1875328" y="1869472"/>
                  </a:cubicBezTo>
                  <a:cubicBezTo>
                    <a:pt x="1646728" y="1926622"/>
                    <a:pt x="1454323" y="1911382"/>
                    <a:pt x="1246678" y="1892332"/>
                  </a:cubicBezTo>
                  <a:cubicBezTo>
                    <a:pt x="1039033" y="1873282"/>
                    <a:pt x="814243" y="1837087"/>
                    <a:pt x="629458" y="1755172"/>
                  </a:cubicBezTo>
                  <a:cubicBezTo>
                    <a:pt x="444673" y="1673257"/>
                    <a:pt x="238933" y="1484662"/>
                    <a:pt x="137968" y="1400842"/>
                  </a:cubicBezTo>
                  <a:cubicBezTo>
                    <a:pt x="37003" y="1317022"/>
                    <a:pt x="-41102" y="1345597"/>
                    <a:pt x="23668" y="1217962"/>
                  </a:cubicBezTo>
                  <a:close/>
                </a:path>
              </a:pathLst>
            </a:custGeom>
            <a:gradFill>
              <a:gsLst>
                <a:gs pos="0">
                  <a:srgbClr val="679C31"/>
                </a:gs>
                <a:gs pos="100000">
                  <a:srgbClr val="C4D836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58" name="Google Shape;158;p2"/>
            <p:cNvSpPr/>
            <p:nvPr/>
          </p:nvSpPr>
          <p:spPr>
            <a:xfrm rot="5895372" flipH="1">
              <a:off x="5166313" y="2503220"/>
              <a:ext cx="392891" cy="92346"/>
            </a:xfrm>
            <a:custGeom>
              <a:avLst/>
              <a:gdLst/>
              <a:ahLst/>
              <a:cxnLst/>
              <a:rect l="l" t="t" r="r" b="b"/>
              <a:pathLst>
                <a:path w="3510010" h="524894" extrusionOk="0">
                  <a:moveTo>
                    <a:pt x="3510007" y="272044"/>
                  </a:moveTo>
                  <a:cubicBezTo>
                    <a:pt x="3510008" y="287829"/>
                    <a:pt x="3510009" y="303615"/>
                    <a:pt x="3510010" y="319400"/>
                  </a:cubicBezTo>
                  <a:cubicBezTo>
                    <a:pt x="2398428" y="1008691"/>
                    <a:pt x="1286843" y="-315184"/>
                    <a:pt x="175261" y="374108"/>
                  </a:cubicBezTo>
                  <a:cubicBezTo>
                    <a:pt x="176108" y="344606"/>
                    <a:pt x="-843" y="464273"/>
                    <a:pt x="4" y="434771"/>
                  </a:cubicBezTo>
                  <a:cubicBezTo>
                    <a:pt x="-843" y="402898"/>
                    <a:pt x="176108" y="221856"/>
                    <a:pt x="175261" y="189983"/>
                  </a:cubicBezTo>
                  <a:cubicBezTo>
                    <a:pt x="1286843" y="-499309"/>
                    <a:pt x="2398425" y="961335"/>
                    <a:pt x="3510007" y="27204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159" name="Google Shape;159;p2"/>
          <p:cNvGrpSpPr/>
          <p:nvPr/>
        </p:nvGrpSpPr>
        <p:grpSpPr>
          <a:xfrm>
            <a:off x="5299207" y="2516037"/>
            <a:ext cx="806538" cy="633648"/>
            <a:chOff x="5299207" y="2540101"/>
            <a:chExt cx="806538" cy="633648"/>
          </a:xfrm>
        </p:grpSpPr>
        <p:sp>
          <p:nvSpPr>
            <p:cNvPr id="160" name="Google Shape;160;p2"/>
            <p:cNvSpPr/>
            <p:nvPr/>
          </p:nvSpPr>
          <p:spPr>
            <a:xfrm rot="-1560322">
              <a:off x="5339322" y="2681574"/>
              <a:ext cx="726307" cy="350702"/>
            </a:xfrm>
            <a:custGeom>
              <a:avLst/>
              <a:gdLst/>
              <a:ahLst/>
              <a:cxnLst/>
              <a:rect l="l" t="t" r="r" b="b"/>
              <a:pathLst>
                <a:path w="4469938" h="1909549" extrusionOk="0">
                  <a:moveTo>
                    <a:pt x="23668" y="1217962"/>
                  </a:moveTo>
                  <a:cubicBezTo>
                    <a:pt x="88438" y="1090327"/>
                    <a:pt x="307513" y="814102"/>
                    <a:pt x="526588" y="635032"/>
                  </a:cubicBezTo>
                  <a:cubicBezTo>
                    <a:pt x="745663" y="455962"/>
                    <a:pt x="1019983" y="248317"/>
                    <a:pt x="1338118" y="143542"/>
                  </a:cubicBezTo>
                  <a:cubicBezTo>
                    <a:pt x="1656253" y="38767"/>
                    <a:pt x="2071543" y="-20288"/>
                    <a:pt x="2435398" y="6382"/>
                  </a:cubicBezTo>
                  <a:cubicBezTo>
                    <a:pt x="2799253" y="33052"/>
                    <a:pt x="3210733" y="183547"/>
                    <a:pt x="3521248" y="303562"/>
                  </a:cubicBezTo>
                  <a:cubicBezTo>
                    <a:pt x="3831763" y="423577"/>
                    <a:pt x="4140373" y="631222"/>
                    <a:pt x="4298488" y="726472"/>
                  </a:cubicBezTo>
                  <a:lnTo>
                    <a:pt x="4469938" y="875062"/>
                  </a:lnTo>
                  <a:cubicBezTo>
                    <a:pt x="4443268" y="867442"/>
                    <a:pt x="4443268" y="856012"/>
                    <a:pt x="4389928" y="852202"/>
                  </a:cubicBezTo>
                  <a:cubicBezTo>
                    <a:pt x="4336588" y="848392"/>
                    <a:pt x="4348018" y="802672"/>
                    <a:pt x="4149898" y="852202"/>
                  </a:cubicBezTo>
                  <a:cubicBezTo>
                    <a:pt x="3951778" y="901732"/>
                    <a:pt x="3456478" y="1033177"/>
                    <a:pt x="3201208" y="1149382"/>
                  </a:cubicBezTo>
                  <a:cubicBezTo>
                    <a:pt x="2945938" y="1265587"/>
                    <a:pt x="2839258" y="1429417"/>
                    <a:pt x="2618278" y="1549432"/>
                  </a:cubicBezTo>
                  <a:cubicBezTo>
                    <a:pt x="2397298" y="1669447"/>
                    <a:pt x="2103928" y="1812322"/>
                    <a:pt x="1875328" y="1869472"/>
                  </a:cubicBezTo>
                  <a:cubicBezTo>
                    <a:pt x="1646728" y="1926622"/>
                    <a:pt x="1454323" y="1911382"/>
                    <a:pt x="1246678" y="1892332"/>
                  </a:cubicBezTo>
                  <a:cubicBezTo>
                    <a:pt x="1039033" y="1873282"/>
                    <a:pt x="814243" y="1837087"/>
                    <a:pt x="629458" y="1755172"/>
                  </a:cubicBezTo>
                  <a:cubicBezTo>
                    <a:pt x="444673" y="1673257"/>
                    <a:pt x="238933" y="1484662"/>
                    <a:pt x="137968" y="1400842"/>
                  </a:cubicBezTo>
                  <a:cubicBezTo>
                    <a:pt x="37003" y="1317022"/>
                    <a:pt x="-41102" y="1345597"/>
                    <a:pt x="23668" y="1217962"/>
                  </a:cubicBezTo>
                  <a:close/>
                </a:path>
              </a:pathLst>
            </a:custGeom>
            <a:gradFill>
              <a:gsLst>
                <a:gs pos="0">
                  <a:srgbClr val="679C31"/>
                </a:gs>
                <a:gs pos="100000">
                  <a:srgbClr val="C4D836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61" name="Google Shape;161;p2"/>
            <p:cNvSpPr/>
            <p:nvPr/>
          </p:nvSpPr>
          <p:spPr>
            <a:xfrm rot="8884157" flipH="1">
              <a:off x="5463265" y="2847305"/>
              <a:ext cx="370548" cy="76665"/>
            </a:xfrm>
            <a:custGeom>
              <a:avLst/>
              <a:gdLst/>
              <a:ahLst/>
              <a:cxnLst/>
              <a:rect l="l" t="t" r="r" b="b"/>
              <a:pathLst>
                <a:path w="3510010" h="524894" extrusionOk="0">
                  <a:moveTo>
                    <a:pt x="3510007" y="272044"/>
                  </a:moveTo>
                  <a:cubicBezTo>
                    <a:pt x="3510008" y="287829"/>
                    <a:pt x="3510009" y="303615"/>
                    <a:pt x="3510010" y="319400"/>
                  </a:cubicBezTo>
                  <a:cubicBezTo>
                    <a:pt x="2398428" y="1008691"/>
                    <a:pt x="1286843" y="-315184"/>
                    <a:pt x="175261" y="374108"/>
                  </a:cubicBezTo>
                  <a:cubicBezTo>
                    <a:pt x="176108" y="344606"/>
                    <a:pt x="-843" y="464273"/>
                    <a:pt x="4" y="434771"/>
                  </a:cubicBezTo>
                  <a:cubicBezTo>
                    <a:pt x="-843" y="402898"/>
                    <a:pt x="176108" y="221856"/>
                    <a:pt x="175261" y="189983"/>
                  </a:cubicBezTo>
                  <a:cubicBezTo>
                    <a:pt x="1286843" y="-499309"/>
                    <a:pt x="2398425" y="961335"/>
                    <a:pt x="3510007" y="27204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162" name="Google Shape;162;p2"/>
          <p:cNvGrpSpPr/>
          <p:nvPr/>
        </p:nvGrpSpPr>
        <p:grpSpPr>
          <a:xfrm>
            <a:off x="7410774" y="1197999"/>
            <a:ext cx="778581" cy="875100"/>
            <a:chOff x="7374678" y="1161903"/>
            <a:chExt cx="778581" cy="875100"/>
          </a:xfrm>
        </p:grpSpPr>
        <p:sp>
          <p:nvSpPr>
            <p:cNvPr id="163" name="Google Shape;163;p2"/>
            <p:cNvSpPr/>
            <p:nvPr/>
          </p:nvSpPr>
          <p:spPr>
            <a:xfrm rot="7420741" flipH="1">
              <a:off x="7378918" y="1388237"/>
              <a:ext cx="770101" cy="422431"/>
            </a:xfrm>
            <a:custGeom>
              <a:avLst/>
              <a:gdLst/>
              <a:ahLst/>
              <a:cxnLst/>
              <a:rect l="l" t="t" r="r" b="b"/>
              <a:pathLst>
                <a:path w="4469938" h="1909549" extrusionOk="0">
                  <a:moveTo>
                    <a:pt x="23668" y="1217962"/>
                  </a:moveTo>
                  <a:cubicBezTo>
                    <a:pt x="88438" y="1090327"/>
                    <a:pt x="307513" y="814102"/>
                    <a:pt x="526588" y="635032"/>
                  </a:cubicBezTo>
                  <a:cubicBezTo>
                    <a:pt x="745663" y="455962"/>
                    <a:pt x="1019983" y="248317"/>
                    <a:pt x="1338118" y="143542"/>
                  </a:cubicBezTo>
                  <a:cubicBezTo>
                    <a:pt x="1656253" y="38767"/>
                    <a:pt x="2071543" y="-20288"/>
                    <a:pt x="2435398" y="6382"/>
                  </a:cubicBezTo>
                  <a:cubicBezTo>
                    <a:pt x="2799253" y="33052"/>
                    <a:pt x="3210733" y="183547"/>
                    <a:pt x="3521248" y="303562"/>
                  </a:cubicBezTo>
                  <a:cubicBezTo>
                    <a:pt x="3831763" y="423577"/>
                    <a:pt x="4140373" y="631222"/>
                    <a:pt x="4298488" y="726472"/>
                  </a:cubicBezTo>
                  <a:lnTo>
                    <a:pt x="4469938" y="875062"/>
                  </a:lnTo>
                  <a:cubicBezTo>
                    <a:pt x="4443268" y="867442"/>
                    <a:pt x="4443268" y="856012"/>
                    <a:pt x="4389928" y="852202"/>
                  </a:cubicBezTo>
                  <a:cubicBezTo>
                    <a:pt x="4336588" y="848392"/>
                    <a:pt x="4348018" y="802672"/>
                    <a:pt x="4149898" y="852202"/>
                  </a:cubicBezTo>
                  <a:cubicBezTo>
                    <a:pt x="3951778" y="901732"/>
                    <a:pt x="3456478" y="1033177"/>
                    <a:pt x="3201208" y="1149382"/>
                  </a:cubicBezTo>
                  <a:cubicBezTo>
                    <a:pt x="2945938" y="1265587"/>
                    <a:pt x="2839258" y="1429417"/>
                    <a:pt x="2618278" y="1549432"/>
                  </a:cubicBezTo>
                  <a:cubicBezTo>
                    <a:pt x="2397298" y="1669447"/>
                    <a:pt x="2103928" y="1812322"/>
                    <a:pt x="1875328" y="1869472"/>
                  </a:cubicBezTo>
                  <a:cubicBezTo>
                    <a:pt x="1646728" y="1926622"/>
                    <a:pt x="1454323" y="1911382"/>
                    <a:pt x="1246678" y="1892332"/>
                  </a:cubicBezTo>
                  <a:cubicBezTo>
                    <a:pt x="1039033" y="1873282"/>
                    <a:pt x="814243" y="1837087"/>
                    <a:pt x="629458" y="1755172"/>
                  </a:cubicBezTo>
                  <a:cubicBezTo>
                    <a:pt x="444673" y="1673257"/>
                    <a:pt x="238933" y="1484662"/>
                    <a:pt x="137968" y="1400842"/>
                  </a:cubicBezTo>
                  <a:cubicBezTo>
                    <a:pt x="37003" y="1317022"/>
                    <a:pt x="-41102" y="1345597"/>
                    <a:pt x="23668" y="1217962"/>
                  </a:cubicBezTo>
                  <a:close/>
                </a:path>
              </a:pathLst>
            </a:custGeom>
            <a:gradFill>
              <a:gsLst>
                <a:gs pos="0">
                  <a:srgbClr val="679C31"/>
                </a:gs>
                <a:gs pos="100000">
                  <a:srgbClr val="C4D836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64" name="Google Shape;164;p2"/>
            <p:cNvSpPr/>
            <p:nvPr/>
          </p:nvSpPr>
          <p:spPr>
            <a:xfrm rot="-3023738">
              <a:off x="7530177" y="1606273"/>
              <a:ext cx="392891" cy="92346"/>
            </a:xfrm>
            <a:custGeom>
              <a:avLst/>
              <a:gdLst/>
              <a:ahLst/>
              <a:cxnLst/>
              <a:rect l="l" t="t" r="r" b="b"/>
              <a:pathLst>
                <a:path w="3510010" h="524894" extrusionOk="0">
                  <a:moveTo>
                    <a:pt x="3510007" y="272044"/>
                  </a:moveTo>
                  <a:cubicBezTo>
                    <a:pt x="3510008" y="287829"/>
                    <a:pt x="3510009" y="303615"/>
                    <a:pt x="3510010" y="319400"/>
                  </a:cubicBezTo>
                  <a:cubicBezTo>
                    <a:pt x="2398428" y="1008691"/>
                    <a:pt x="1286843" y="-315184"/>
                    <a:pt x="175261" y="374108"/>
                  </a:cubicBezTo>
                  <a:cubicBezTo>
                    <a:pt x="176108" y="344606"/>
                    <a:pt x="-843" y="464273"/>
                    <a:pt x="4" y="434771"/>
                  </a:cubicBezTo>
                  <a:cubicBezTo>
                    <a:pt x="-843" y="402898"/>
                    <a:pt x="176108" y="221856"/>
                    <a:pt x="175261" y="189983"/>
                  </a:cubicBezTo>
                  <a:cubicBezTo>
                    <a:pt x="1286843" y="-499309"/>
                    <a:pt x="2398425" y="961335"/>
                    <a:pt x="3510007" y="27204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165" name="Google Shape;165;p2"/>
          <p:cNvGrpSpPr/>
          <p:nvPr/>
        </p:nvGrpSpPr>
        <p:grpSpPr>
          <a:xfrm>
            <a:off x="7025358" y="1209298"/>
            <a:ext cx="538720" cy="795156"/>
            <a:chOff x="7001294" y="1209298"/>
            <a:chExt cx="538720" cy="795156"/>
          </a:xfrm>
        </p:grpSpPr>
        <p:sp>
          <p:nvSpPr>
            <p:cNvPr id="166" name="Google Shape;166;p2"/>
            <p:cNvSpPr/>
            <p:nvPr/>
          </p:nvSpPr>
          <p:spPr>
            <a:xfrm rot="4431956" flipH="1">
              <a:off x="6907501" y="1431525"/>
              <a:ext cx="726307" cy="350702"/>
            </a:xfrm>
            <a:custGeom>
              <a:avLst/>
              <a:gdLst/>
              <a:ahLst/>
              <a:cxnLst/>
              <a:rect l="l" t="t" r="r" b="b"/>
              <a:pathLst>
                <a:path w="4469938" h="1909549" extrusionOk="0">
                  <a:moveTo>
                    <a:pt x="23668" y="1217962"/>
                  </a:moveTo>
                  <a:cubicBezTo>
                    <a:pt x="88438" y="1090327"/>
                    <a:pt x="307513" y="814102"/>
                    <a:pt x="526588" y="635032"/>
                  </a:cubicBezTo>
                  <a:cubicBezTo>
                    <a:pt x="745663" y="455962"/>
                    <a:pt x="1019983" y="248317"/>
                    <a:pt x="1338118" y="143542"/>
                  </a:cubicBezTo>
                  <a:cubicBezTo>
                    <a:pt x="1656253" y="38767"/>
                    <a:pt x="2071543" y="-20288"/>
                    <a:pt x="2435398" y="6382"/>
                  </a:cubicBezTo>
                  <a:cubicBezTo>
                    <a:pt x="2799253" y="33052"/>
                    <a:pt x="3210733" y="183547"/>
                    <a:pt x="3521248" y="303562"/>
                  </a:cubicBezTo>
                  <a:cubicBezTo>
                    <a:pt x="3831763" y="423577"/>
                    <a:pt x="4140373" y="631222"/>
                    <a:pt x="4298488" y="726472"/>
                  </a:cubicBezTo>
                  <a:lnTo>
                    <a:pt x="4469938" y="875062"/>
                  </a:lnTo>
                  <a:cubicBezTo>
                    <a:pt x="4443268" y="867442"/>
                    <a:pt x="4443268" y="856012"/>
                    <a:pt x="4389928" y="852202"/>
                  </a:cubicBezTo>
                  <a:cubicBezTo>
                    <a:pt x="4336588" y="848392"/>
                    <a:pt x="4348018" y="802672"/>
                    <a:pt x="4149898" y="852202"/>
                  </a:cubicBezTo>
                  <a:cubicBezTo>
                    <a:pt x="3951778" y="901732"/>
                    <a:pt x="3456478" y="1033177"/>
                    <a:pt x="3201208" y="1149382"/>
                  </a:cubicBezTo>
                  <a:cubicBezTo>
                    <a:pt x="2945938" y="1265587"/>
                    <a:pt x="2839258" y="1429417"/>
                    <a:pt x="2618278" y="1549432"/>
                  </a:cubicBezTo>
                  <a:cubicBezTo>
                    <a:pt x="2397298" y="1669447"/>
                    <a:pt x="2103928" y="1812322"/>
                    <a:pt x="1875328" y="1869472"/>
                  </a:cubicBezTo>
                  <a:cubicBezTo>
                    <a:pt x="1646728" y="1926622"/>
                    <a:pt x="1454323" y="1911382"/>
                    <a:pt x="1246678" y="1892332"/>
                  </a:cubicBezTo>
                  <a:cubicBezTo>
                    <a:pt x="1039033" y="1873282"/>
                    <a:pt x="814243" y="1837087"/>
                    <a:pt x="629458" y="1755172"/>
                  </a:cubicBezTo>
                  <a:cubicBezTo>
                    <a:pt x="444673" y="1673257"/>
                    <a:pt x="238933" y="1484662"/>
                    <a:pt x="137968" y="1400842"/>
                  </a:cubicBezTo>
                  <a:cubicBezTo>
                    <a:pt x="37003" y="1317022"/>
                    <a:pt x="-41102" y="1345597"/>
                    <a:pt x="23668" y="1217962"/>
                  </a:cubicBezTo>
                  <a:close/>
                </a:path>
              </a:pathLst>
            </a:custGeom>
            <a:gradFill>
              <a:gsLst>
                <a:gs pos="0">
                  <a:srgbClr val="679C31"/>
                </a:gs>
                <a:gs pos="100000">
                  <a:srgbClr val="C4D836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67" name="Google Shape;167;p2"/>
            <p:cNvSpPr/>
            <p:nvPr/>
          </p:nvSpPr>
          <p:spPr>
            <a:xfrm rot="-6012523">
              <a:off x="7100276" y="1627802"/>
              <a:ext cx="370548" cy="76665"/>
            </a:xfrm>
            <a:custGeom>
              <a:avLst/>
              <a:gdLst/>
              <a:ahLst/>
              <a:cxnLst/>
              <a:rect l="l" t="t" r="r" b="b"/>
              <a:pathLst>
                <a:path w="3510010" h="524894" extrusionOk="0">
                  <a:moveTo>
                    <a:pt x="3510007" y="272044"/>
                  </a:moveTo>
                  <a:cubicBezTo>
                    <a:pt x="3510008" y="287829"/>
                    <a:pt x="3510009" y="303615"/>
                    <a:pt x="3510010" y="319400"/>
                  </a:cubicBezTo>
                  <a:cubicBezTo>
                    <a:pt x="2398428" y="1008691"/>
                    <a:pt x="1286843" y="-315184"/>
                    <a:pt x="175261" y="374108"/>
                  </a:cubicBezTo>
                  <a:cubicBezTo>
                    <a:pt x="176108" y="344606"/>
                    <a:pt x="-843" y="464273"/>
                    <a:pt x="4" y="434771"/>
                  </a:cubicBezTo>
                  <a:cubicBezTo>
                    <a:pt x="-843" y="402898"/>
                    <a:pt x="176108" y="221856"/>
                    <a:pt x="175261" y="189983"/>
                  </a:cubicBezTo>
                  <a:cubicBezTo>
                    <a:pt x="1286843" y="-499309"/>
                    <a:pt x="2398425" y="961335"/>
                    <a:pt x="3510007" y="27204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168" name="Google Shape;168;p2"/>
          <p:cNvGrpSpPr/>
          <p:nvPr/>
        </p:nvGrpSpPr>
        <p:grpSpPr>
          <a:xfrm>
            <a:off x="7507360" y="1418371"/>
            <a:ext cx="2289464" cy="1795572"/>
            <a:chOff x="7507360" y="1418371"/>
            <a:chExt cx="2289464" cy="1795572"/>
          </a:xfrm>
        </p:grpSpPr>
        <p:sp>
          <p:nvSpPr>
            <p:cNvPr id="169" name="Google Shape;169;p2"/>
            <p:cNvSpPr/>
            <p:nvPr/>
          </p:nvSpPr>
          <p:spPr>
            <a:xfrm rot="9340066" flipH="1">
              <a:off x="7632912" y="1791715"/>
              <a:ext cx="2038360" cy="1048883"/>
            </a:xfrm>
            <a:custGeom>
              <a:avLst/>
              <a:gdLst/>
              <a:ahLst/>
              <a:cxnLst/>
              <a:rect l="l" t="t" r="r" b="b"/>
              <a:pathLst>
                <a:path w="4469938" h="1909549" extrusionOk="0">
                  <a:moveTo>
                    <a:pt x="23668" y="1217962"/>
                  </a:moveTo>
                  <a:cubicBezTo>
                    <a:pt x="88438" y="1090327"/>
                    <a:pt x="307513" y="814102"/>
                    <a:pt x="526588" y="635032"/>
                  </a:cubicBezTo>
                  <a:cubicBezTo>
                    <a:pt x="745663" y="455962"/>
                    <a:pt x="1019983" y="248317"/>
                    <a:pt x="1338118" y="143542"/>
                  </a:cubicBezTo>
                  <a:cubicBezTo>
                    <a:pt x="1656253" y="38767"/>
                    <a:pt x="2071543" y="-20288"/>
                    <a:pt x="2435398" y="6382"/>
                  </a:cubicBezTo>
                  <a:cubicBezTo>
                    <a:pt x="2799253" y="33052"/>
                    <a:pt x="3210733" y="183547"/>
                    <a:pt x="3521248" y="303562"/>
                  </a:cubicBezTo>
                  <a:cubicBezTo>
                    <a:pt x="3831763" y="423577"/>
                    <a:pt x="4140373" y="631222"/>
                    <a:pt x="4298488" y="726472"/>
                  </a:cubicBezTo>
                  <a:lnTo>
                    <a:pt x="4469938" y="875062"/>
                  </a:lnTo>
                  <a:cubicBezTo>
                    <a:pt x="4443268" y="867442"/>
                    <a:pt x="4443268" y="856012"/>
                    <a:pt x="4389928" y="852202"/>
                  </a:cubicBezTo>
                  <a:cubicBezTo>
                    <a:pt x="4336588" y="848392"/>
                    <a:pt x="4348018" y="802672"/>
                    <a:pt x="4149898" y="852202"/>
                  </a:cubicBezTo>
                  <a:cubicBezTo>
                    <a:pt x="3951778" y="901732"/>
                    <a:pt x="3456478" y="1033177"/>
                    <a:pt x="3201208" y="1149382"/>
                  </a:cubicBezTo>
                  <a:cubicBezTo>
                    <a:pt x="2945938" y="1265587"/>
                    <a:pt x="2839258" y="1429417"/>
                    <a:pt x="2618278" y="1549432"/>
                  </a:cubicBezTo>
                  <a:cubicBezTo>
                    <a:pt x="2397298" y="1669447"/>
                    <a:pt x="2103928" y="1812322"/>
                    <a:pt x="1875328" y="1869472"/>
                  </a:cubicBezTo>
                  <a:cubicBezTo>
                    <a:pt x="1646728" y="1926622"/>
                    <a:pt x="1454323" y="1911382"/>
                    <a:pt x="1246678" y="1892332"/>
                  </a:cubicBezTo>
                  <a:cubicBezTo>
                    <a:pt x="1039033" y="1873282"/>
                    <a:pt x="814243" y="1837087"/>
                    <a:pt x="629458" y="1755172"/>
                  </a:cubicBezTo>
                  <a:cubicBezTo>
                    <a:pt x="444673" y="1673257"/>
                    <a:pt x="238933" y="1484662"/>
                    <a:pt x="137968" y="1400842"/>
                  </a:cubicBezTo>
                  <a:cubicBezTo>
                    <a:pt x="37003" y="1317022"/>
                    <a:pt x="-41102" y="1345597"/>
                    <a:pt x="23668" y="1217962"/>
                  </a:cubicBezTo>
                  <a:close/>
                </a:path>
              </a:pathLst>
            </a:custGeom>
            <a:gradFill>
              <a:gsLst>
                <a:gs pos="0">
                  <a:srgbClr val="4CA420"/>
                </a:gs>
                <a:gs pos="100000">
                  <a:srgbClr val="C4D836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70" name="Google Shape;170;p2"/>
            <p:cNvSpPr/>
            <p:nvPr/>
          </p:nvSpPr>
          <p:spPr>
            <a:xfrm rot="-1104413">
              <a:off x="7973719" y="2267331"/>
              <a:ext cx="1039933" cy="229291"/>
            </a:xfrm>
            <a:custGeom>
              <a:avLst/>
              <a:gdLst/>
              <a:ahLst/>
              <a:cxnLst/>
              <a:rect l="l" t="t" r="r" b="b"/>
              <a:pathLst>
                <a:path w="3510010" h="524894" extrusionOk="0">
                  <a:moveTo>
                    <a:pt x="3510007" y="272044"/>
                  </a:moveTo>
                  <a:cubicBezTo>
                    <a:pt x="3510008" y="287829"/>
                    <a:pt x="3510009" y="303615"/>
                    <a:pt x="3510010" y="319400"/>
                  </a:cubicBezTo>
                  <a:cubicBezTo>
                    <a:pt x="2398428" y="1008691"/>
                    <a:pt x="1286843" y="-315184"/>
                    <a:pt x="175261" y="374108"/>
                  </a:cubicBezTo>
                  <a:cubicBezTo>
                    <a:pt x="176108" y="344606"/>
                    <a:pt x="-843" y="464273"/>
                    <a:pt x="4" y="434771"/>
                  </a:cubicBezTo>
                  <a:cubicBezTo>
                    <a:pt x="-843" y="402898"/>
                    <a:pt x="176108" y="221856"/>
                    <a:pt x="175261" y="189983"/>
                  </a:cubicBezTo>
                  <a:cubicBezTo>
                    <a:pt x="1286843" y="-499309"/>
                    <a:pt x="2398425" y="961335"/>
                    <a:pt x="3510007" y="27204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171" name="Google Shape;171;p2"/>
          <p:cNvGrpSpPr/>
          <p:nvPr/>
        </p:nvGrpSpPr>
        <p:grpSpPr>
          <a:xfrm rot="2799594" flipH="1">
            <a:off x="5077585" y="-4173"/>
            <a:ext cx="1296742" cy="2117363"/>
            <a:chOff x="1279516" y="-3525500"/>
            <a:chExt cx="1296742" cy="2550422"/>
          </a:xfrm>
        </p:grpSpPr>
        <p:sp>
          <p:nvSpPr>
            <p:cNvPr id="172" name="Google Shape;172;p2"/>
            <p:cNvSpPr/>
            <p:nvPr/>
          </p:nvSpPr>
          <p:spPr>
            <a:xfrm rot="5044479" flipH="1">
              <a:off x="700256" y="-2774730"/>
              <a:ext cx="2455261" cy="1048883"/>
            </a:xfrm>
            <a:custGeom>
              <a:avLst/>
              <a:gdLst/>
              <a:ahLst/>
              <a:cxnLst/>
              <a:rect l="l" t="t" r="r" b="b"/>
              <a:pathLst>
                <a:path w="4469938" h="1909549" extrusionOk="0">
                  <a:moveTo>
                    <a:pt x="23668" y="1217962"/>
                  </a:moveTo>
                  <a:cubicBezTo>
                    <a:pt x="88438" y="1090327"/>
                    <a:pt x="307513" y="814102"/>
                    <a:pt x="526588" y="635032"/>
                  </a:cubicBezTo>
                  <a:cubicBezTo>
                    <a:pt x="745663" y="455962"/>
                    <a:pt x="1019983" y="248317"/>
                    <a:pt x="1338118" y="143542"/>
                  </a:cubicBezTo>
                  <a:cubicBezTo>
                    <a:pt x="1656253" y="38767"/>
                    <a:pt x="2071543" y="-20288"/>
                    <a:pt x="2435398" y="6382"/>
                  </a:cubicBezTo>
                  <a:cubicBezTo>
                    <a:pt x="2799253" y="33052"/>
                    <a:pt x="3210733" y="183547"/>
                    <a:pt x="3521248" y="303562"/>
                  </a:cubicBezTo>
                  <a:cubicBezTo>
                    <a:pt x="3831763" y="423577"/>
                    <a:pt x="4140373" y="631222"/>
                    <a:pt x="4298488" y="726472"/>
                  </a:cubicBezTo>
                  <a:lnTo>
                    <a:pt x="4469938" y="875062"/>
                  </a:lnTo>
                  <a:cubicBezTo>
                    <a:pt x="4443268" y="867442"/>
                    <a:pt x="4443268" y="856012"/>
                    <a:pt x="4389928" y="852202"/>
                  </a:cubicBezTo>
                  <a:cubicBezTo>
                    <a:pt x="4336588" y="848392"/>
                    <a:pt x="4348018" y="802672"/>
                    <a:pt x="4149898" y="852202"/>
                  </a:cubicBezTo>
                  <a:cubicBezTo>
                    <a:pt x="3951778" y="901732"/>
                    <a:pt x="3456478" y="1033177"/>
                    <a:pt x="3201208" y="1149382"/>
                  </a:cubicBezTo>
                  <a:cubicBezTo>
                    <a:pt x="2945938" y="1265587"/>
                    <a:pt x="2839258" y="1429417"/>
                    <a:pt x="2618278" y="1549432"/>
                  </a:cubicBezTo>
                  <a:cubicBezTo>
                    <a:pt x="2397298" y="1669447"/>
                    <a:pt x="2103928" y="1812322"/>
                    <a:pt x="1875328" y="1869472"/>
                  </a:cubicBezTo>
                  <a:cubicBezTo>
                    <a:pt x="1646728" y="1926622"/>
                    <a:pt x="1454323" y="1911382"/>
                    <a:pt x="1246678" y="1892332"/>
                  </a:cubicBezTo>
                  <a:cubicBezTo>
                    <a:pt x="1039033" y="1873282"/>
                    <a:pt x="814243" y="1837087"/>
                    <a:pt x="629458" y="1755172"/>
                  </a:cubicBezTo>
                  <a:cubicBezTo>
                    <a:pt x="444673" y="1673257"/>
                    <a:pt x="238933" y="1484662"/>
                    <a:pt x="137968" y="1400842"/>
                  </a:cubicBezTo>
                  <a:cubicBezTo>
                    <a:pt x="37003" y="1317022"/>
                    <a:pt x="-41102" y="1345597"/>
                    <a:pt x="23668" y="1217962"/>
                  </a:cubicBezTo>
                  <a:close/>
                </a:path>
              </a:pathLst>
            </a:custGeom>
            <a:gradFill>
              <a:gsLst>
                <a:gs pos="0">
                  <a:srgbClr val="679C31"/>
                </a:gs>
                <a:gs pos="100000">
                  <a:srgbClr val="C4D836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73" name="Google Shape;173;p2"/>
            <p:cNvSpPr/>
            <p:nvPr/>
          </p:nvSpPr>
          <p:spPr>
            <a:xfrm rot="-5400000">
              <a:off x="1314007" y="-2158857"/>
              <a:ext cx="1252628" cy="229291"/>
            </a:xfrm>
            <a:custGeom>
              <a:avLst/>
              <a:gdLst/>
              <a:ahLst/>
              <a:cxnLst/>
              <a:rect l="l" t="t" r="r" b="b"/>
              <a:pathLst>
                <a:path w="3510010" h="524894" extrusionOk="0">
                  <a:moveTo>
                    <a:pt x="3510007" y="272044"/>
                  </a:moveTo>
                  <a:cubicBezTo>
                    <a:pt x="3510008" y="287829"/>
                    <a:pt x="3510009" y="303615"/>
                    <a:pt x="3510010" y="319400"/>
                  </a:cubicBezTo>
                  <a:cubicBezTo>
                    <a:pt x="2398428" y="1008691"/>
                    <a:pt x="1286843" y="-315184"/>
                    <a:pt x="175261" y="374108"/>
                  </a:cubicBezTo>
                  <a:cubicBezTo>
                    <a:pt x="176108" y="344606"/>
                    <a:pt x="-843" y="464273"/>
                    <a:pt x="4" y="434771"/>
                  </a:cubicBezTo>
                  <a:cubicBezTo>
                    <a:pt x="-843" y="402898"/>
                    <a:pt x="176108" y="221856"/>
                    <a:pt x="175261" y="189983"/>
                  </a:cubicBezTo>
                  <a:cubicBezTo>
                    <a:pt x="1286843" y="-499309"/>
                    <a:pt x="2398425" y="961335"/>
                    <a:pt x="3510007" y="27204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174" name="Google Shape;174;p2"/>
          <p:cNvGrpSpPr/>
          <p:nvPr/>
        </p:nvGrpSpPr>
        <p:grpSpPr>
          <a:xfrm>
            <a:off x="-599090" y="-78586"/>
            <a:ext cx="5213131" cy="4808241"/>
            <a:chOff x="1001374" y="-370703"/>
            <a:chExt cx="6695744" cy="6175701"/>
          </a:xfrm>
        </p:grpSpPr>
        <p:pic>
          <p:nvPicPr>
            <p:cNvPr id="175" name="Google Shape;175;p2"/>
            <p:cNvPicPr preferRelativeResize="0"/>
            <p:nvPr/>
          </p:nvPicPr>
          <p:blipFill rotWithShape="1">
            <a:blip r:embed="rId3"/>
            <a:srcRect l="2993" r="4332" b="1428"/>
            <a:stretch>
              <a:fillRect/>
            </a:stretch>
          </p:blipFill>
          <p:spPr>
            <a:xfrm>
              <a:off x="1001374" y="-370703"/>
              <a:ext cx="6695744" cy="617570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6" name="Google Shape;176;p2"/>
            <p:cNvSpPr/>
            <p:nvPr/>
          </p:nvSpPr>
          <p:spPr>
            <a:xfrm>
              <a:off x="2516995" y="893874"/>
              <a:ext cx="3649026" cy="3649026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pic>
        <p:nvPicPr>
          <p:cNvPr id="179" name="Google Shape;179;p2"/>
          <p:cNvPicPr preferRelativeResize="0"/>
          <p:nvPr/>
        </p:nvPicPr>
        <p:blipFill rotWithShape="1">
          <a:blip r:embed="rId4"/>
          <a:srcRect/>
          <a:stretch>
            <a:fillRect/>
          </a:stretch>
        </p:blipFill>
        <p:spPr>
          <a:xfrm>
            <a:off x="6554891" y="454275"/>
            <a:ext cx="2248544" cy="7531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2"/>
          <p:cNvPicPr preferRelativeResize="0"/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7214976" y="2452092"/>
            <a:ext cx="1125835" cy="26077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75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75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75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75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750"/>
                            </p:stCondLst>
                            <p:childTnLst>
                              <p:par>
                                <p:cTn id="5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0" dur="27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25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"/>
          <p:cNvSpPr/>
          <p:nvPr/>
        </p:nvSpPr>
        <p:spPr>
          <a:xfrm>
            <a:off x="124443" y="194298"/>
            <a:ext cx="3440024" cy="2923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err="1">
                <a:solidFill>
                  <a:srgbClr val="FF0000"/>
                </a:solidFill>
                <a:latin typeface="Arial Rounded"/>
                <a:ea typeface="Arial Rounded"/>
                <a:cs typeface="Arial Rounded"/>
                <a:sym typeface="Arial Rounded"/>
              </a:rPr>
              <a:t>uây</a:t>
            </a:r>
            <a:endParaRPr lang="en-US" sz="5400" b="1" dirty="0">
              <a:solidFill>
                <a:srgbClr val="FF0000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100" b="1" dirty="0">
              <a:solidFill>
                <a:srgbClr val="4CA420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err="1">
                <a:solidFill>
                  <a:srgbClr val="C00000"/>
                </a:solidFill>
                <a:latin typeface="Arial Rounded"/>
                <a:ea typeface="Arial Rounded"/>
                <a:cs typeface="Arial Rounded"/>
                <a:sym typeface="Arial Rounded"/>
              </a:rPr>
              <a:t>oang</a:t>
            </a:r>
            <a:endParaRPr lang="en-US" sz="5400" b="1" dirty="0">
              <a:solidFill>
                <a:srgbClr val="C00000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100" b="1" dirty="0">
              <a:solidFill>
                <a:srgbClr val="4CA420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err="1">
                <a:solidFill>
                  <a:srgbClr val="0070C0"/>
                </a:solidFill>
                <a:latin typeface="Arial Rounded"/>
                <a:ea typeface="Arial Rounded"/>
                <a:cs typeface="Arial Rounded"/>
                <a:sym typeface="Arial Rounded"/>
              </a:rPr>
              <a:t>uyt</a:t>
            </a:r>
            <a:endParaRPr sz="5400" b="1" dirty="0">
              <a:solidFill>
                <a:srgbClr val="0070C0"/>
              </a:solidFill>
              <a:latin typeface="Arial Rounded"/>
              <a:ea typeface="Arial Rounded"/>
              <a:cs typeface="Arial Rounded"/>
              <a:sym typeface="Arial Rounde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" y="113016"/>
            <a:ext cx="8909050" cy="4475917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 rot="3042559">
            <a:off x="1083763" y="1348843"/>
            <a:ext cx="458372" cy="132293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rot="7355549">
            <a:off x="3462524" y="2245886"/>
            <a:ext cx="486323" cy="1441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19470814">
            <a:off x="6696020" y="2950921"/>
            <a:ext cx="458372" cy="132293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868" y="450136"/>
            <a:ext cx="6891866" cy="4243227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 rot="3042559">
            <a:off x="3632611" y="1557123"/>
            <a:ext cx="707765" cy="41349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>
          <a:extLst>
            <a:ext uri="{FF2B5EF4-FFF2-40B4-BE49-F238E27FC236}">
              <a16:creationId xmlns:a16="http://schemas.microsoft.com/office/drawing/2014/main" id="{143E1D12-3ADE-49D5-60C7-6F4106C739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6">
            <a:extLst>
              <a:ext uri="{FF2B5EF4-FFF2-40B4-BE49-F238E27FC236}">
                <a16:creationId xmlns:a16="http://schemas.microsoft.com/office/drawing/2014/main" id="{63620EFD-E121-7E7D-6C62-A2B7AA670FCA}"/>
              </a:ext>
            </a:extLst>
          </p:cNvPr>
          <p:cNvSpPr/>
          <p:nvPr/>
        </p:nvSpPr>
        <p:spPr>
          <a:xfrm>
            <a:off x="1" y="-334508"/>
            <a:ext cx="9143999" cy="5618515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err="1">
                <a:latin typeface="Arial Rounded"/>
                <a:sym typeface="Arial Rounded"/>
              </a:rPr>
              <a:t>Đôi</a:t>
            </a:r>
            <a:r>
              <a:rPr lang="en-US" sz="3600" b="1" dirty="0">
                <a:latin typeface="Arial Rounded"/>
                <a:sym typeface="Arial Rounded"/>
              </a:rPr>
              <a:t> tai </a:t>
            </a:r>
            <a:r>
              <a:rPr lang="en-US" sz="3600" b="1" dirty="0" err="1">
                <a:latin typeface="Arial Rounded"/>
                <a:sym typeface="Arial Rounded"/>
              </a:rPr>
              <a:t>xấu</a:t>
            </a:r>
            <a:r>
              <a:rPr lang="en-US" sz="3600" b="1" dirty="0">
                <a:latin typeface="Arial Rounded"/>
                <a:sym typeface="Arial Rounded"/>
              </a:rPr>
              <a:t> </a:t>
            </a:r>
            <a:r>
              <a:rPr lang="en-US" sz="3600" b="1" dirty="0" err="1">
                <a:latin typeface="Arial Rounded"/>
                <a:sym typeface="Arial Rounded"/>
              </a:rPr>
              <a:t>xí</a:t>
            </a:r>
            <a:endParaRPr dirty="0"/>
          </a:p>
          <a:p>
            <a:pPr lvl="0" algn="just"/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     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Thỏ có đôi tai dài và to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. B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ị bạn bè chê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,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 thỏ buồn lắm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. T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hỏ 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b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ố động viên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: “R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ồi con sẽ thấy ta</a:t>
            </a:r>
            <a:r>
              <a:rPr lang="en-US" sz="3200" dirty="0" err="1">
                <a:latin typeface="Arial Rounded"/>
                <a:ea typeface="Arial Rounded"/>
                <a:cs typeface="Arial Rounded"/>
                <a:sym typeface="Arial Rounded"/>
              </a:rPr>
              <a:t>i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 mình rất đẹp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.”</a:t>
            </a:r>
          </a:p>
          <a:p>
            <a:pPr lvl="0" algn="just"/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     M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ột lần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, 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thỏ và các bạn đi chơi xa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, 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quên khuấy đường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 </a:t>
            </a:r>
            <a:r>
              <a:rPr lang="en-US" sz="3200" dirty="0" err="1">
                <a:latin typeface="Arial Rounded"/>
                <a:ea typeface="Arial Rounded"/>
                <a:cs typeface="Arial Rounded"/>
                <a:sym typeface="Arial Rounded"/>
              </a:rPr>
              <a:t>về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. A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i cũng hoảng sợ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.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 Th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ỏ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 chợt </a:t>
            </a:r>
            <a:r>
              <a:rPr lang="en-US" sz="3200" dirty="0" err="1">
                <a:latin typeface="Arial Rounded"/>
                <a:ea typeface="Arial Rounded"/>
                <a:cs typeface="Arial Rounded"/>
                <a:sym typeface="Arial Rounded"/>
              </a:rPr>
              <a:t>dỏ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ng ta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i: “</a:t>
            </a:r>
            <a:r>
              <a:rPr lang="en-US" sz="3200" dirty="0" err="1">
                <a:latin typeface="Arial Rounded"/>
                <a:ea typeface="Arial Rounded"/>
                <a:cs typeface="Arial Rounded"/>
                <a:sym typeface="Arial Rounded"/>
              </a:rPr>
              <a:t>Suỵt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!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 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C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ó tiếng 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b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ố tớ gọi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.” C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ả nhóm đi theo hướng 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c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ó tiếng gọi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. T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ất cả về được nhà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. C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ác bạn t</a:t>
            </a:r>
            <a:r>
              <a:rPr lang="en-US" sz="3200" dirty="0" err="1">
                <a:latin typeface="Arial Rounded"/>
                <a:ea typeface="Arial Rounded"/>
                <a:cs typeface="Arial Rounded"/>
                <a:sym typeface="Arial Rounded"/>
              </a:rPr>
              <a:t>ấm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 tắ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c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 khen tai thỏ thật 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t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uy</a:t>
            </a:r>
            <a:r>
              <a:rPr lang="en-US" sz="3200" dirty="0" err="1">
                <a:latin typeface="Arial Rounded"/>
                <a:ea typeface="Arial Rounded"/>
                <a:cs typeface="Arial Rounded"/>
                <a:sym typeface="Arial Rounded"/>
              </a:rPr>
              <a:t>ệt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.</a:t>
            </a:r>
          </a:p>
          <a:p>
            <a:pPr lvl="0" algn="just"/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   T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ừ đó 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t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h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ỏ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 không còn buồn vì đôi ta</a:t>
            </a:r>
            <a:r>
              <a:rPr lang="en-US" sz="3200" dirty="0" err="1">
                <a:latin typeface="Arial Rounded"/>
                <a:ea typeface="Arial Rounded"/>
                <a:cs typeface="Arial Rounded"/>
                <a:sym typeface="Arial Rounded"/>
              </a:rPr>
              <a:t>i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 nữa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.</a:t>
            </a:r>
            <a:endParaRPr sz="3200" dirty="0">
              <a:latin typeface="Arial Rounded"/>
              <a:ea typeface="Arial Rounded"/>
              <a:cs typeface="Arial Rounded"/>
              <a:sym typeface="Arial Rounded"/>
            </a:endParaRPr>
          </a:p>
        </p:txBody>
      </p:sp>
    </p:spTree>
    <p:extLst>
      <p:ext uri="{BB962C8B-B14F-4D97-AF65-F5344CB8AC3E}">
        <p14:creationId xmlns:p14="http://schemas.microsoft.com/office/powerpoint/2010/main" val="220684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6"/>
          <p:cNvSpPr/>
          <p:nvPr/>
        </p:nvSpPr>
        <p:spPr>
          <a:xfrm>
            <a:off x="1" y="-334508"/>
            <a:ext cx="9143999" cy="5618515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err="1">
                <a:latin typeface="Arial Rounded"/>
                <a:sym typeface="Arial Rounded"/>
              </a:rPr>
              <a:t>Đôi</a:t>
            </a:r>
            <a:r>
              <a:rPr lang="en-US" sz="3600" b="1" dirty="0">
                <a:latin typeface="Arial Rounded"/>
                <a:sym typeface="Arial Rounded"/>
              </a:rPr>
              <a:t> tai </a:t>
            </a:r>
            <a:r>
              <a:rPr lang="en-US" sz="3600" b="1" dirty="0" err="1">
                <a:latin typeface="Arial Rounded"/>
                <a:sym typeface="Arial Rounded"/>
              </a:rPr>
              <a:t>xấu</a:t>
            </a:r>
            <a:r>
              <a:rPr lang="en-US" sz="3600" b="1" dirty="0">
                <a:latin typeface="Arial Rounded"/>
                <a:sym typeface="Arial Rounded"/>
              </a:rPr>
              <a:t> </a:t>
            </a:r>
            <a:r>
              <a:rPr lang="en-US" sz="3600" b="1" dirty="0" err="1">
                <a:latin typeface="Arial Rounded"/>
                <a:sym typeface="Arial Rounded"/>
              </a:rPr>
              <a:t>xí</a:t>
            </a:r>
            <a:endParaRPr dirty="0"/>
          </a:p>
          <a:p>
            <a:pPr lvl="0"/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     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Thỏ có đôi tai dài và to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. B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ị bạn bè chê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,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 thỏ buồn lắm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. T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hỏ 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b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ố động viên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: “R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ồi con sẽ thấy ta</a:t>
            </a:r>
            <a:r>
              <a:rPr lang="en-US" sz="3200" dirty="0" err="1">
                <a:latin typeface="Arial Rounded"/>
                <a:ea typeface="Arial Rounded"/>
                <a:cs typeface="Arial Rounded"/>
                <a:sym typeface="Arial Rounded"/>
              </a:rPr>
              <a:t>i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 mình rất đẹp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.”</a:t>
            </a:r>
          </a:p>
          <a:p>
            <a:pPr lvl="0" algn="just"/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     M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ột lần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, 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thỏ và các bạn đi chơi xa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, 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quên </a:t>
            </a:r>
            <a:r>
              <a:rPr lang="vi-VN" sz="3200" dirty="0">
                <a:solidFill>
                  <a:srgbClr val="FF0000"/>
                </a:solidFill>
                <a:latin typeface="Arial Rounded"/>
                <a:ea typeface="Arial Rounded"/>
                <a:cs typeface="Arial Rounded"/>
                <a:sym typeface="Arial Rounded"/>
              </a:rPr>
              <a:t>khuấy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 đường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 </a:t>
            </a:r>
            <a:r>
              <a:rPr lang="en-US" sz="3200" dirty="0" err="1">
                <a:latin typeface="Arial Rounded"/>
                <a:ea typeface="Arial Rounded"/>
                <a:cs typeface="Arial Rounded"/>
                <a:sym typeface="Arial Rounded"/>
              </a:rPr>
              <a:t>về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. A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i cũng </a:t>
            </a:r>
            <a:r>
              <a:rPr lang="vi-VN" sz="3200" dirty="0">
                <a:solidFill>
                  <a:srgbClr val="FF0000"/>
                </a:solidFill>
                <a:latin typeface="Arial Rounded"/>
                <a:ea typeface="Arial Rounded"/>
                <a:cs typeface="Arial Rounded"/>
                <a:sym typeface="Arial Rounded"/>
              </a:rPr>
              <a:t>hoảng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 sợ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.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 Th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ỏ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 chợt </a:t>
            </a:r>
            <a:r>
              <a:rPr lang="en-US" sz="3200" dirty="0" err="1">
                <a:latin typeface="Arial Rounded"/>
                <a:ea typeface="Arial Rounded"/>
                <a:cs typeface="Arial Rounded"/>
                <a:sym typeface="Arial Rounded"/>
              </a:rPr>
              <a:t>dỏ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ng ta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i: “</a:t>
            </a:r>
            <a:r>
              <a:rPr lang="en-US" sz="3200" dirty="0" err="1">
                <a:solidFill>
                  <a:srgbClr val="FF0000"/>
                </a:solidFill>
                <a:latin typeface="Arial Rounded"/>
                <a:ea typeface="Arial Rounded"/>
                <a:cs typeface="Arial Rounded"/>
                <a:sym typeface="Arial Rounded"/>
              </a:rPr>
              <a:t>Suỵt</a:t>
            </a:r>
            <a:r>
              <a:rPr lang="en-US" sz="3200" dirty="0">
                <a:solidFill>
                  <a:srgbClr val="FF0000"/>
                </a:solidFill>
                <a:latin typeface="Arial Rounded"/>
                <a:ea typeface="Arial Rounded"/>
                <a:cs typeface="Arial Rounded"/>
                <a:sym typeface="Arial Rounded"/>
              </a:rPr>
              <a:t>!</a:t>
            </a:r>
            <a:r>
              <a:rPr lang="vi-VN" sz="3200" dirty="0">
                <a:solidFill>
                  <a:srgbClr val="FF0000"/>
                </a:solidFill>
                <a:latin typeface="Arial Rounded"/>
                <a:ea typeface="Arial Rounded"/>
                <a:cs typeface="Arial Rounded"/>
                <a:sym typeface="Arial Rounded"/>
              </a:rPr>
              <a:t> 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C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ó tiếng 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b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ố tớ gọi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.” C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ả nhóm đi theo hướng 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c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ó tiếng gọi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. T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ất cả về được nhà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. C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ác bạn t</a:t>
            </a:r>
            <a:r>
              <a:rPr lang="en-US" sz="3200" dirty="0" err="1">
                <a:latin typeface="Arial Rounded"/>
                <a:ea typeface="Arial Rounded"/>
                <a:cs typeface="Arial Rounded"/>
                <a:sym typeface="Arial Rounded"/>
              </a:rPr>
              <a:t>ấm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 tắ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c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 khen tai thỏ thật 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t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uy</a:t>
            </a:r>
            <a:r>
              <a:rPr lang="en-US" sz="3200" dirty="0" err="1">
                <a:latin typeface="Arial Rounded"/>
                <a:ea typeface="Arial Rounded"/>
                <a:cs typeface="Arial Rounded"/>
                <a:sym typeface="Arial Rounded"/>
              </a:rPr>
              <a:t>ệt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.</a:t>
            </a:r>
          </a:p>
          <a:p>
            <a:pPr lvl="0" algn="just"/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   T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ừ đó 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t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h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ỏ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 không còn buồn vì đôi ta</a:t>
            </a:r>
            <a:r>
              <a:rPr lang="en-US" sz="3200" dirty="0" err="1">
                <a:latin typeface="Arial Rounded"/>
                <a:ea typeface="Arial Rounded"/>
                <a:cs typeface="Arial Rounded"/>
                <a:sym typeface="Arial Rounded"/>
              </a:rPr>
              <a:t>i</a:t>
            </a:r>
            <a:r>
              <a:rPr lang="vi-VN" sz="3200" dirty="0">
                <a:latin typeface="Arial Rounded"/>
                <a:ea typeface="Arial Rounded"/>
                <a:cs typeface="Arial Rounded"/>
                <a:sym typeface="Arial Rounded"/>
              </a:rPr>
              <a:t> nữa</a:t>
            </a:r>
            <a:r>
              <a:rPr lang="en-US" sz="3200" dirty="0">
                <a:latin typeface="Arial Rounded"/>
                <a:ea typeface="Arial Rounded"/>
                <a:cs typeface="Arial Rounded"/>
                <a:sym typeface="Arial Rounded"/>
              </a:rPr>
              <a:t>.</a:t>
            </a:r>
            <a:endParaRPr sz="3200" dirty="0">
              <a:latin typeface="Arial Rounded"/>
              <a:ea typeface="Arial Rounded"/>
              <a:cs typeface="Arial Rounded"/>
              <a:sym typeface="Arial Rounde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429" y="1717551"/>
            <a:ext cx="93247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       M</a:t>
            </a:r>
            <a:r>
              <a:rPr lang="vi-VN" sz="4000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ột lần</a:t>
            </a:r>
            <a:r>
              <a:rPr lang="en-US" sz="4000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, </a:t>
            </a:r>
            <a:r>
              <a:rPr lang="vi-VN" sz="4000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thỏ và các bạn đi chơi xa</a:t>
            </a:r>
            <a:r>
              <a:rPr lang="en-US" sz="4000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, </a:t>
            </a:r>
            <a:r>
              <a:rPr lang="vi-VN" sz="4000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quên khuấy đường</a:t>
            </a:r>
            <a:r>
              <a:rPr lang="en-US" sz="4000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 </a:t>
            </a:r>
            <a:r>
              <a:rPr lang="en-US" sz="4000" dirty="0" err="1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về</a:t>
            </a:r>
            <a:r>
              <a:rPr lang="en-US" sz="4000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. </a:t>
            </a:r>
            <a:endParaRPr lang="en-US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2928286" y="1749173"/>
            <a:ext cx="127590" cy="63795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6377453" y="1741317"/>
            <a:ext cx="127590" cy="63795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8827556" y="1799973"/>
            <a:ext cx="127590" cy="63795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29BF3595-55F3-9770-2F75-EE0C782A1C28}"/>
              </a:ext>
            </a:extLst>
          </p:cNvPr>
          <p:cNvSpPr txBox="1"/>
          <p:nvPr/>
        </p:nvSpPr>
        <p:spPr>
          <a:xfrm>
            <a:off x="1064682" y="694355"/>
            <a:ext cx="721571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B</a:t>
            </a:r>
            <a:r>
              <a:rPr lang="vi-VN" sz="4000" dirty="0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ị bạn bè chê</a:t>
            </a:r>
            <a:r>
              <a:rPr lang="en-US" sz="4000" dirty="0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,</a:t>
            </a:r>
            <a:r>
              <a:rPr lang="vi-VN" sz="4000" dirty="0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 thỏ buồn lắm</a:t>
            </a:r>
            <a:r>
              <a:rPr lang="en-US" sz="4000" dirty="0">
                <a:solidFill>
                  <a:srgbClr val="FF0000"/>
                </a:solidFill>
                <a:latin typeface="Arial Rounded"/>
                <a:ea typeface="Arial Rounded"/>
                <a:cs typeface="Arial Rounded"/>
                <a:sym typeface="Arial Rounded"/>
              </a:rPr>
              <a:t>.</a:t>
            </a:r>
            <a:r>
              <a:rPr lang="en-US" sz="4000" dirty="0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 </a:t>
            </a:r>
            <a:endParaRPr lang="en-US" sz="40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4D13170-C7A4-26F9-5E5A-B757AC3C7D7F}"/>
              </a:ext>
            </a:extLst>
          </p:cNvPr>
          <p:cNvCxnSpPr/>
          <p:nvPr/>
        </p:nvCxnSpPr>
        <p:spPr>
          <a:xfrm flipH="1">
            <a:off x="4348690" y="719892"/>
            <a:ext cx="127590" cy="63795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DD1362F-BFEC-4E1D-437C-9B859B1405BD}"/>
              </a:ext>
            </a:extLst>
          </p:cNvPr>
          <p:cNvSpPr txBox="1"/>
          <p:nvPr/>
        </p:nvSpPr>
        <p:spPr>
          <a:xfrm>
            <a:off x="226423" y="3433746"/>
            <a:ext cx="872872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	T</a:t>
            </a:r>
            <a:r>
              <a:rPr lang="vi-VN" sz="40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ừ đó </a:t>
            </a:r>
            <a:r>
              <a:rPr lang="en-US" sz="40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t</a:t>
            </a:r>
            <a:r>
              <a:rPr lang="vi-VN" sz="40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h</a:t>
            </a:r>
            <a:r>
              <a:rPr lang="en-US" sz="40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ỏ</a:t>
            </a:r>
            <a:r>
              <a:rPr lang="vi-VN" sz="40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 không còn buồn vì đôi ta</a:t>
            </a:r>
            <a:r>
              <a:rPr lang="en-US" sz="4000" dirty="0" err="1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i</a:t>
            </a:r>
            <a:r>
              <a:rPr lang="vi-VN" sz="40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 nữa</a:t>
            </a:r>
            <a:r>
              <a:rPr lang="en-US" sz="40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.</a:t>
            </a:r>
            <a:endParaRPr lang="en-US" sz="40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7378F2A-B5D2-00D5-730F-2154970CA38A}"/>
              </a:ext>
            </a:extLst>
          </p:cNvPr>
          <p:cNvCxnSpPr/>
          <p:nvPr/>
        </p:nvCxnSpPr>
        <p:spPr>
          <a:xfrm flipH="1">
            <a:off x="2579156" y="3457512"/>
            <a:ext cx="127590" cy="63795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6"/>
          <p:cNvSpPr/>
          <p:nvPr/>
        </p:nvSpPr>
        <p:spPr>
          <a:xfrm>
            <a:off x="1" y="-334508"/>
            <a:ext cx="9143999" cy="5618515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err="1">
                <a:solidFill>
                  <a:srgbClr val="F14420"/>
                </a:solidFill>
                <a:latin typeface="Arial Rounded"/>
                <a:sym typeface="Arial Rounded"/>
              </a:rPr>
              <a:t>Đôi</a:t>
            </a:r>
            <a:r>
              <a:rPr lang="en-US" sz="3600" b="1" dirty="0">
                <a:solidFill>
                  <a:srgbClr val="F14420"/>
                </a:solidFill>
                <a:latin typeface="Arial Rounded"/>
                <a:sym typeface="Arial Rounded"/>
              </a:rPr>
              <a:t> tai </a:t>
            </a:r>
            <a:r>
              <a:rPr lang="en-US" sz="3600" b="1" dirty="0" err="1">
                <a:solidFill>
                  <a:srgbClr val="F14420"/>
                </a:solidFill>
                <a:latin typeface="Arial Rounded"/>
                <a:sym typeface="Arial Rounded"/>
              </a:rPr>
              <a:t>xấu</a:t>
            </a:r>
            <a:r>
              <a:rPr lang="en-US" sz="3600" b="1" dirty="0">
                <a:solidFill>
                  <a:srgbClr val="F14420"/>
                </a:solidFill>
                <a:latin typeface="Arial Rounded"/>
                <a:sym typeface="Arial Rounded"/>
              </a:rPr>
              <a:t> </a:t>
            </a:r>
            <a:r>
              <a:rPr lang="en-US" sz="3600" b="1" dirty="0" err="1">
                <a:solidFill>
                  <a:srgbClr val="F14420"/>
                </a:solidFill>
                <a:latin typeface="Arial Rounded"/>
                <a:sym typeface="Arial Rounded"/>
              </a:rPr>
              <a:t>xí</a:t>
            </a:r>
            <a:endParaRPr dirty="0"/>
          </a:p>
          <a:p>
            <a:pPr lvl="0" algn="just"/>
            <a:r>
              <a:rPr lang="en-US" sz="3200" dirty="0">
                <a:solidFill>
                  <a:srgbClr val="679C31"/>
                </a:solidFill>
                <a:latin typeface="Arial Rounded"/>
                <a:ea typeface="Arial Rounded"/>
                <a:cs typeface="Arial Rounded"/>
                <a:sym typeface="Arial Rounded"/>
              </a:rPr>
              <a:t>     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Thỏ có đôi tai dài và to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. B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ị bạn bè chê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,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 thỏ buồn lắm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. T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hỏ 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b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ố động viên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: “R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ồi con sẽ thấy ta</a:t>
            </a:r>
            <a:r>
              <a:rPr lang="en-US" sz="3200" dirty="0" err="1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i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 mình rất đẹp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.”</a:t>
            </a:r>
          </a:p>
          <a:p>
            <a:pPr lvl="0" algn="just"/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     M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ột lần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, 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thỏ và các bạn đi chơi xa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, 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quên khuấy đường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về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. A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i cũng hoảng sợ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.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 Th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ỏ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 chợt </a:t>
            </a:r>
            <a:r>
              <a:rPr lang="en-US" sz="3200" dirty="0" err="1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dỏ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ng ta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i: “</a:t>
            </a:r>
            <a:r>
              <a:rPr lang="en-US" sz="3200" dirty="0" err="1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Suỵt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!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C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ó tiếng 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b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ố tớ gọi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.” C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ả nhóm đi theo hướng 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c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ó tiếng gọi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. T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ất cả về được nhà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. C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ác bạn t</a:t>
            </a:r>
            <a:r>
              <a:rPr lang="en-US" sz="3200" dirty="0" err="1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ấm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 tắ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c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 khen tai thỏ thật 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t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uy</a:t>
            </a:r>
            <a:r>
              <a:rPr lang="en-US" sz="3200" dirty="0" err="1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ệt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.</a:t>
            </a:r>
          </a:p>
          <a:p>
            <a:pPr lvl="0" algn="just"/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   T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ừ đó 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t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h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ỏ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 không còn buồn vì đôi ta</a:t>
            </a:r>
            <a:r>
              <a:rPr lang="en-US" sz="3200" dirty="0" err="1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i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 nữa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.</a:t>
            </a:r>
            <a:endParaRPr sz="3200" dirty="0">
              <a:solidFill>
                <a:schemeClr val="tx1"/>
              </a:solidFill>
              <a:latin typeface="Arial Rounded"/>
              <a:ea typeface="Arial Rounded"/>
              <a:cs typeface="Arial Rounded"/>
              <a:sym typeface="Arial Rounde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6"/>
          <p:cNvSpPr/>
          <p:nvPr/>
        </p:nvSpPr>
        <p:spPr>
          <a:xfrm>
            <a:off x="1" y="-334508"/>
            <a:ext cx="9143999" cy="53461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err="1">
                <a:solidFill>
                  <a:srgbClr val="F14420"/>
                </a:solidFill>
                <a:latin typeface="Arial Rounded"/>
                <a:sym typeface="Arial Rounded"/>
              </a:rPr>
              <a:t>Đôi</a:t>
            </a:r>
            <a:r>
              <a:rPr lang="en-US" sz="3600" b="1" dirty="0">
                <a:solidFill>
                  <a:srgbClr val="F14420"/>
                </a:solidFill>
                <a:latin typeface="Arial Rounded"/>
                <a:sym typeface="Arial Rounded"/>
              </a:rPr>
              <a:t> tai </a:t>
            </a:r>
            <a:r>
              <a:rPr lang="en-US" sz="3600" b="1" dirty="0" err="1">
                <a:solidFill>
                  <a:srgbClr val="F14420"/>
                </a:solidFill>
                <a:latin typeface="Arial Rounded"/>
                <a:sym typeface="Arial Rounded"/>
              </a:rPr>
              <a:t>xấu</a:t>
            </a:r>
            <a:r>
              <a:rPr lang="en-US" sz="3600" b="1" dirty="0">
                <a:solidFill>
                  <a:srgbClr val="F14420"/>
                </a:solidFill>
                <a:latin typeface="Arial Rounded"/>
                <a:sym typeface="Arial Rounded"/>
              </a:rPr>
              <a:t> </a:t>
            </a:r>
            <a:r>
              <a:rPr lang="en-US" sz="3600" b="1" dirty="0" err="1">
                <a:solidFill>
                  <a:srgbClr val="F14420"/>
                </a:solidFill>
                <a:latin typeface="Arial Rounded"/>
                <a:sym typeface="Arial Rounded"/>
              </a:rPr>
              <a:t>xí</a:t>
            </a:r>
            <a:endParaRPr dirty="0"/>
          </a:p>
          <a:p>
            <a:pPr lvl="0" algn="just"/>
            <a:r>
              <a:rPr lang="en-US" sz="3200" dirty="0">
                <a:solidFill>
                  <a:srgbClr val="679C31"/>
                </a:solidFill>
                <a:latin typeface="Arial Rounded"/>
                <a:ea typeface="Arial Rounded"/>
                <a:cs typeface="Arial Rounded"/>
                <a:sym typeface="Arial Rounded"/>
              </a:rPr>
              <a:t>     </a:t>
            </a:r>
            <a:r>
              <a:rPr lang="vi-VN" sz="3000" b="1" dirty="0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Thỏ có đôi tai dài và to</a:t>
            </a:r>
            <a:r>
              <a:rPr lang="en-US" sz="3000" b="1" dirty="0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. B</a:t>
            </a:r>
            <a:r>
              <a:rPr lang="vi-VN" sz="3000" b="1" dirty="0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ị bạn bè chê</a:t>
            </a:r>
            <a:r>
              <a:rPr lang="en-US" sz="3000" b="1" dirty="0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,</a:t>
            </a:r>
            <a:r>
              <a:rPr lang="vi-VN" sz="3000" b="1" dirty="0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 thỏ buồn lắm</a:t>
            </a:r>
            <a:r>
              <a:rPr lang="en-US" sz="3000" b="1" dirty="0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. T</a:t>
            </a:r>
            <a:r>
              <a:rPr lang="vi-VN" sz="3000" b="1" dirty="0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hỏ </a:t>
            </a:r>
            <a:r>
              <a:rPr lang="en-US" sz="3000" b="1" dirty="0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b</a:t>
            </a:r>
            <a:r>
              <a:rPr lang="vi-VN" sz="3000" b="1" dirty="0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ố động viên</a:t>
            </a:r>
            <a:r>
              <a:rPr lang="en-US" sz="3000" b="1" dirty="0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: “R</a:t>
            </a:r>
            <a:r>
              <a:rPr lang="vi-VN" sz="3000" b="1" dirty="0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ồi con sẽ thấy ta</a:t>
            </a:r>
            <a:r>
              <a:rPr lang="en-US" sz="3000" b="1" dirty="0" err="1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i</a:t>
            </a:r>
            <a:r>
              <a:rPr lang="vi-VN" sz="3000" b="1" dirty="0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 mình rất đẹp</a:t>
            </a:r>
            <a:r>
              <a:rPr lang="en-US" sz="3000" b="1" dirty="0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.”</a:t>
            </a:r>
          </a:p>
          <a:p>
            <a:pPr lvl="0" algn="just"/>
            <a:r>
              <a:rPr lang="en-US" sz="3000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     </a:t>
            </a:r>
            <a:r>
              <a:rPr lang="en-US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M</a:t>
            </a:r>
            <a:r>
              <a:rPr lang="vi-VN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ột lần</a:t>
            </a:r>
            <a:r>
              <a:rPr lang="en-US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, </a:t>
            </a:r>
            <a:r>
              <a:rPr lang="vi-VN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thỏ và các bạn đi chơi xa</a:t>
            </a:r>
            <a:r>
              <a:rPr lang="en-US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, </a:t>
            </a:r>
            <a:r>
              <a:rPr lang="vi-VN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quên khuấy đường</a:t>
            </a:r>
            <a:r>
              <a:rPr lang="en-US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 </a:t>
            </a:r>
            <a:r>
              <a:rPr lang="en-US" sz="3000" b="1" dirty="0" err="1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về</a:t>
            </a:r>
            <a:r>
              <a:rPr lang="en-US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. A</a:t>
            </a:r>
            <a:r>
              <a:rPr lang="vi-VN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i cũng hoảng sợ</a:t>
            </a:r>
            <a:r>
              <a:rPr lang="en-US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.</a:t>
            </a:r>
            <a:r>
              <a:rPr lang="vi-VN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 Th</a:t>
            </a:r>
            <a:r>
              <a:rPr lang="en-US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ỏ</a:t>
            </a:r>
            <a:r>
              <a:rPr lang="vi-VN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 chợt </a:t>
            </a:r>
            <a:r>
              <a:rPr lang="en-US" sz="3000" b="1" dirty="0" err="1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dỏ</a:t>
            </a:r>
            <a:r>
              <a:rPr lang="vi-VN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ng ta</a:t>
            </a:r>
            <a:r>
              <a:rPr lang="en-US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i: “</a:t>
            </a:r>
            <a:r>
              <a:rPr lang="en-US" sz="3000" b="1" dirty="0" err="1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Suỵt</a:t>
            </a:r>
            <a:r>
              <a:rPr lang="en-US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!</a:t>
            </a:r>
            <a:r>
              <a:rPr lang="vi-VN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 </a:t>
            </a:r>
            <a:r>
              <a:rPr lang="en-US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C</a:t>
            </a:r>
            <a:r>
              <a:rPr lang="vi-VN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ó tiếng </a:t>
            </a:r>
            <a:r>
              <a:rPr lang="en-US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b</a:t>
            </a:r>
            <a:r>
              <a:rPr lang="vi-VN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ố tớ gọi</a:t>
            </a:r>
            <a:r>
              <a:rPr lang="en-US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.” C</a:t>
            </a:r>
            <a:r>
              <a:rPr lang="vi-VN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ả nhóm đi theo hướng </a:t>
            </a:r>
            <a:r>
              <a:rPr lang="en-US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c</a:t>
            </a:r>
            <a:r>
              <a:rPr lang="vi-VN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ó tiếng gọi</a:t>
            </a:r>
            <a:r>
              <a:rPr lang="en-US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. T</a:t>
            </a:r>
            <a:r>
              <a:rPr lang="vi-VN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ất cả về được nhà</a:t>
            </a:r>
            <a:r>
              <a:rPr lang="en-US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. C</a:t>
            </a:r>
            <a:r>
              <a:rPr lang="vi-VN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ác bạn t</a:t>
            </a:r>
            <a:r>
              <a:rPr lang="en-US" sz="3000" b="1" dirty="0" err="1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ấm</a:t>
            </a:r>
            <a:r>
              <a:rPr lang="vi-VN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 tắ</a:t>
            </a:r>
            <a:r>
              <a:rPr lang="en-US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c</a:t>
            </a:r>
            <a:r>
              <a:rPr lang="vi-VN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 khen tai thỏ thật </a:t>
            </a:r>
            <a:r>
              <a:rPr lang="en-US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t</a:t>
            </a:r>
            <a:r>
              <a:rPr lang="vi-VN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uy</a:t>
            </a:r>
            <a:r>
              <a:rPr lang="en-US" sz="3000" b="1" dirty="0" err="1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ệt</a:t>
            </a:r>
            <a:r>
              <a:rPr lang="en-US" sz="3000" b="1" dirty="0">
                <a:solidFill>
                  <a:schemeClr val="accent2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.</a:t>
            </a:r>
          </a:p>
          <a:p>
            <a:pPr lvl="0" algn="just"/>
            <a:r>
              <a:rPr lang="en-US" sz="3000" dirty="0">
                <a:solidFill>
                  <a:schemeClr val="accent6">
                    <a:lumMod val="50000"/>
                  </a:schemeClr>
                </a:solidFill>
                <a:latin typeface="Arial Rounded"/>
                <a:ea typeface="Arial Rounded"/>
                <a:cs typeface="Arial Rounded"/>
                <a:sym typeface="Arial Rounded"/>
              </a:rPr>
              <a:t>   </a:t>
            </a:r>
            <a:r>
              <a:rPr lang="en-US" sz="3000" b="1" dirty="0">
                <a:latin typeface="Arial Rounded"/>
                <a:ea typeface="Arial Rounded"/>
                <a:cs typeface="Arial Rounded"/>
                <a:sym typeface="Arial Rounded"/>
              </a:rPr>
              <a:t>T</a:t>
            </a:r>
            <a:r>
              <a:rPr lang="vi-VN" sz="3000" b="1" dirty="0">
                <a:latin typeface="Arial Rounded"/>
                <a:ea typeface="Arial Rounded"/>
                <a:cs typeface="Arial Rounded"/>
                <a:sym typeface="Arial Rounded"/>
              </a:rPr>
              <a:t>ừ đó </a:t>
            </a:r>
            <a:r>
              <a:rPr lang="en-US" sz="3000" b="1" dirty="0">
                <a:latin typeface="Arial Rounded"/>
                <a:ea typeface="Arial Rounded"/>
                <a:cs typeface="Arial Rounded"/>
                <a:sym typeface="Arial Rounded"/>
              </a:rPr>
              <a:t>t</a:t>
            </a:r>
            <a:r>
              <a:rPr lang="vi-VN" sz="3000" b="1" dirty="0">
                <a:latin typeface="Arial Rounded"/>
                <a:ea typeface="Arial Rounded"/>
                <a:cs typeface="Arial Rounded"/>
                <a:sym typeface="Arial Rounded"/>
              </a:rPr>
              <a:t>h</a:t>
            </a:r>
            <a:r>
              <a:rPr lang="en-US" sz="3000" b="1" dirty="0">
                <a:latin typeface="Arial Rounded"/>
                <a:ea typeface="Arial Rounded"/>
                <a:cs typeface="Arial Rounded"/>
                <a:sym typeface="Arial Rounded"/>
              </a:rPr>
              <a:t>ỏ</a:t>
            </a:r>
            <a:r>
              <a:rPr lang="vi-VN" sz="3000" b="1" dirty="0">
                <a:latin typeface="Arial Rounded"/>
                <a:ea typeface="Arial Rounded"/>
                <a:cs typeface="Arial Rounded"/>
                <a:sym typeface="Arial Rounded"/>
              </a:rPr>
              <a:t> không còn buồn vì đôi ta</a:t>
            </a:r>
            <a:r>
              <a:rPr lang="en-US" sz="3000" b="1" dirty="0" err="1">
                <a:latin typeface="Arial Rounded"/>
                <a:ea typeface="Arial Rounded"/>
                <a:cs typeface="Arial Rounded"/>
                <a:sym typeface="Arial Rounded"/>
              </a:rPr>
              <a:t>i</a:t>
            </a:r>
            <a:r>
              <a:rPr lang="vi-VN" sz="3000" b="1" dirty="0">
                <a:latin typeface="Arial Rounded"/>
                <a:ea typeface="Arial Rounded"/>
                <a:cs typeface="Arial Rounded"/>
                <a:sym typeface="Arial Rounded"/>
              </a:rPr>
              <a:t> nữa</a:t>
            </a:r>
            <a:r>
              <a:rPr lang="en-US" sz="3000" b="1" dirty="0">
                <a:latin typeface="Arial Rounded"/>
                <a:ea typeface="Arial Rounded"/>
                <a:cs typeface="Arial Rounded"/>
                <a:sym typeface="Arial Rounded"/>
              </a:rPr>
              <a:t>.</a:t>
            </a:r>
            <a:endParaRPr sz="3000" b="1" dirty="0">
              <a:latin typeface="Arial Rounded"/>
              <a:ea typeface="Arial Rounded"/>
              <a:cs typeface="Arial Rounded"/>
              <a:sym typeface="Arial Rounded"/>
            </a:endParaRPr>
          </a:p>
        </p:txBody>
      </p:sp>
      <p:cxnSp>
        <p:nvCxnSpPr>
          <p:cNvPr id="3" name="Straight Connector 2"/>
          <p:cNvCxnSpPr>
            <a:cxnSpLocks/>
          </p:cNvCxnSpPr>
          <p:nvPr/>
        </p:nvCxnSpPr>
        <p:spPr>
          <a:xfrm flipH="1">
            <a:off x="3727269" y="1458930"/>
            <a:ext cx="173300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 flipH="1">
            <a:off x="8029304" y="2338542"/>
            <a:ext cx="78998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 flipH="1">
            <a:off x="409303" y="3298440"/>
            <a:ext cx="145433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344145" y="4153941"/>
            <a:ext cx="1248349" cy="21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BAA3918A-AEE9-76FC-DBB8-8CE339889AA5}"/>
              </a:ext>
            </a:extLst>
          </p:cNvPr>
          <p:cNvSpPr txBox="1"/>
          <p:nvPr/>
        </p:nvSpPr>
        <p:spPr>
          <a:xfrm>
            <a:off x="409303" y="557349"/>
            <a:ext cx="452846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D2B51B-2811-9857-7DDB-22ABC0A8D5D7}"/>
              </a:ext>
            </a:extLst>
          </p:cNvPr>
          <p:cNvSpPr txBox="1"/>
          <p:nvPr/>
        </p:nvSpPr>
        <p:spPr>
          <a:xfrm>
            <a:off x="409303" y="1950170"/>
            <a:ext cx="452846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A374DF-D5C8-4F9E-EB5B-4D62D357C7BD}"/>
              </a:ext>
            </a:extLst>
          </p:cNvPr>
          <p:cNvSpPr txBox="1"/>
          <p:nvPr/>
        </p:nvSpPr>
        <p:spPr>
          <a:xfrm>
            <a:off x="251287" y="4229596"/>
            <a:ext cx="452846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6"/>
          <p:cNvSpPr/>
          <p:nvPr/>
        </p:nvSpPr>
        <p:spPr>
          <a:xfrm>
            <a:off x="1" y="-334508"/>
            <a:ext cx="9143999" cy="5618515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err="1">
                <a:solidFill>
                  <a:srgbClr val="F14420"/>
                </a:solidFill>
                <a:latin typeface="Arial Rounded"/>
                <a:sym typeface="Arial Rounded"/>
              </a:rPr>
              <a:t>Đôi</a:t>
            </a:r>
            <a:r>
              <a:rPr lang="en-US" sz="3600" b="1" dirty="0">
                <a:solidFill>
                  <a:srgbClr val="F14420"/>
                </a:solidFill>
                <a:latin typeface="Arial Rounded"/>
                <a:sym typeface="Arial Rounded"/>
              </a:rPr>
              <a:t> tai </a:t>
            </a:r>
            <a:r>
              <a:rPr lang="en-US" sz="3600" b="1" dirty="0" err="1">
                <a:solidFill>
                  <a:srgbClr val="F14420"/>
                </a:solidFill>
                <a:latin typeface="Arial Rounded"/>
                <a:sym typeface="Arial Rounded"/>
              </a:rPr>
              <a:t>xấu</a:t>
            </a:r>
            <a:r>
              <a:rPr lang="en-US" sz="3600" b="1" dirty="0">
                <a:solidFill>
                  <a:srgbClr val="F14420"/>
                </a:solidFill>
                <a:latin typeface="Arial Rounded"/>
                <a:sym typeface="Arial Rounded"/>
              </a:rPr>
              <a:t> </a:t>
            </a:r>
            <a:r>
              <a:rPr lang="en-US" sz="3600" b="1" dirty="0" err="1">
                <a:solidFill>
                  <a:srgbClr val="F14420"/>
                </a:solidFill>
                <a:latin typeface="Arial Rounded"/>
                <a:sym typeface="Arial Rounded"/>
              </a:rPr>
              <a:t>xí</a:t>
            </a:r>
            <a:endParaRPr dirty="0"/>
          </a:p>
          <a:p>
            <a:pPr lvl="0" algn="just"/>
            <a:r>
              <a:rPr lang="en-US" sz="3200" dirty="0">
                <a:solidFill>
                  <a:srgbClr val="679C31"/>
                </a:solidFill>
                <a:latin typeface="Arial Rounded"/>
                <a:ea typeface="Arial Rounded"/>
                <a:cs typeface="Arial Rounded"/>
                <a:sym typeface="Arial Rounded"/>
              </a:rPr>
              <a:t>     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Thỏ có đôi tai dài và to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. B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ị bạn bè chê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,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 thỏ buồn lắm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. T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hỏ 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b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ố động viên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: “R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ồi con sẽ thấy ta</a:t>
            </a:r>
            <a:r>
              <a:rPr lang="en-US" sz="3200" dirty="0" err="1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i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 mình rất đẹp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.”</a:t>
            </a:r>
          </a:p>
          <a:p>
            <a:pPr lvl="0" algn="just"/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     M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ột lần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, 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thỏ và các bạn đi chơi xa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, 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quên khuấy đường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về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. A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i cũng hoảng sợ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.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 Th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ỏ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 chợt </a:t>
            </a:r>
            <a:r>
              <a:rPr lang="en-US" sz="3200" dirty="0" err="1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dỏ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ng ta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i: “</a:t>
            </a:r>
            <a:r>
              <a:rPr lang="en-US" sz="3200" dirty="0" err="1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Suỵt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!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C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ó tiếng 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b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ố tớ gọi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.” C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ả nhóm đi theo hướng 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c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ó tiếng gọi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. T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ất cả về được nhà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. C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ác bạn t</a:t>
            </a:r>
            <a:r>
              <a:rPr lang="en-US" sz="3200" dirty="0" err="1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ấm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 tắ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c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 khen tai thỏ thật 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t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uy</a:t>
            </a:r>
            <a:r>
              <a:rPr lang="en-US" sz="3200" dirty="0" err="1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ệt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.</a:t>
            </a:r>
          </a:p>
          <a:p>
            <a:pPr lvl="0" algn="just"/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   T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ừ đó 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t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h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ỏ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 không còn buồn vì đôi ta</a:t>
            </a:r>
            <a:r>
              <a:rPr lang="en-US" sz="3200" dirty="0" err="1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i</a:t>
            </a:r>
            <a:r>
              <a:rPr lang="vi-VN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 nữa</a:t>
            </a:r>
            <a:r>
              <a:rPr lang="en-US" sz="3200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.</a:t>
            </a:r>
            <a:endParaRPr sz="3200" dirty="0">
              <a:solidFill>
                <a:schemeClr val="tx1"/>
              </a:solidFill>
              <a:latin typeface="Arial Rounded"/>
              <a:ea typeface="Arial Rounded"/>
              <a:cs typeface="Arial Rounded"/>
              <a:sym typeface="Arial Rounde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</TotalTime>
  <Words>721</Words>
  <Application>Microsoft Office PowerPoint</Application>
  <PresentationFormat>On-screen Show (16:9)</PresentationFormat>
  <Paragraphs>32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Rounded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Pham Thi Minh Phuong</dc:creator>
  <cp:lastModifiedBy>Huyền Nguyễn Thị Thanh</cp:lastModifiedBy>
  <cp:revision>58</cp:revision>
  <dcterms:created xsi:type="dcterms:W3CDTF">2020-08-13T09:19:00Z</dcterms:created>
  <dcterms:modified xsi:type="dcterms:W3CDTF">2025-01-20T14:24:55Z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0x010100592AF9ED3A35974FB4FC0A750E20F08F</vt:lpwstr>
  </property>
  <property fmtid="{D5CDD505-2E9C-101B-9397-08002B2CF9AE}" pid="3" name="KSOProductBuildVer">
    <vt:lpwstr>1033-11.2.0.9635</vt:lpwstr>
  </property>
</Properties>
</file>