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Lst>
  <p:notesMasterIdLst>
    <p:notesMasterId r:id="rId26"/>
  </p:notesMasterIdLst>
  <p:sldIdLst>
    <p:sldId id="256" r:id="rId2"/>
    <p:sldId id="258" r:id="rId3"/>
    <p:sldId id="257" r:id="rId4"/>
    <p:sldId id="259" r:id="rId5"/>
    <p:sldId id="260" r:id="rId6"/>
    <p:sldId id="261" r:id="rId7"/>
    <p:sldId id="262" r:id="rId8"/>
    <p:sldId id="280" r:id="rId9"/>
    <p:sldId id="267" r:id="rId10"/>
    <p:sldId id="263" r:id="rId11"/>
    <p:sldId id="312" r:id="rId12"/>
    <p:sldId id="264" r:id="rId13"/>
    <p:sldId id="269" r:id="rId14"/>
    <p:sldId id="271" r:id="rId15"/>
    <p:sldId id="265" r:id="rId16"/>
    <p:sldId id="292" r:id="rId17"/>
    <p:sldId id="266" r:id="rId18"/>
    <p:sldId id="268" r:id="rId19"/>
    <p:sldId id="270" r:id="rId20"/>
    <p:sldId id="272" r:id="rId21"/>
    <p:sldId id="273" r:id="rId22"/>
    <p:sldId id="274" r:id="rId23"/>
    <p:sldId id="276" r:id="rId24"/>
    <p:sldId id="277" r:id="rId25"/>
  </p:sldIdLst>
  <p:sldSz cx="9144000" cy="5143500" type="screen16x9"/>
  <p:notesSz cx="6858000" cy="9144000"/>
  <p:embeddedFontLst>
    <p:embeddedFont>
      <p:font typeface="SimSun" panose="02010600030101010101" pitchFamily="2" charset="-122"/>
      <p:regular r:id="rId27"/>
    </p:embeddedFont>
    <p:embeddedFont>
      <p:font typeface="Black Han Sans" panose="020B0604020202020204" charset="-127"/>
      <p:regular r:id="rId28"/>
    </p:embeddedFont>
    <p:embeddedFont>
      <p:font typeface="Proxima Nova" panose="020B0604020202020204" charset="0"/>
      <p:regular r:id="rId29"/>
      <p:bold r:id="rId30"/>
      <p:italic r:id="rId31"/>
      <p:boldItalic r:id="rId32"/>
    </p:embeddedFont>
    <p:embeddedFont>
      <p:font typeface="Amiko" panose="020B0604020202020204" charset="0"/>
      <p:regular r:id="rId33"/>
      <p:bold r:id="rId34"/>
    </p:embeddedFont>
    <p:embeddedFont>
      <p:font typeface="Bahnschrift SemiLight" panose="020B0502040204020203" pitchFamily="34" charset="0"/>
      <p:regular r:id="rId35"/>
    </p:embeddedFont>
    <p:embeddedFont>
      <p:font typeface="Abhaya Libre" panose="020B0604020202020204" charset="0"/>
      <p:regular r:id="rId36"/>
      <p:bold r:id="rId37"/>
    </p:embeddedFont>
    <p:embeddedFont>
      <p:font typeface="Palanquin Dark" panose="020B0604020202020204" charset="0"/>
      <p:regular r:id="rId38"/>
      <p:bold r:id="rId39"/>
    </p:embeddedFont>
    <p:embeddedFont>
      <p:font typeface="Denk One" panose="020B0604020202020204" charset="0"/>
      <p:regular r:id="rId40"/>
    </p:embeddedFont>
    <p:embeddedFont>
      <p:font typeface="Alfa Slab One" panose="020B0604020202020204" charset="0"/>
      <p:regular r:id="rId41"/>
    </p:embeddedFont>
    <p:embeddedFont>
      <p:font typeface="Montserrat"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6CC3E5-ABCF-4BFB-9070-72F73BA86B09}">
  <a:tblStyle styleId="{1F6CC3E5-ABCF-4BFB-9070-72F73BA86B0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2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200195fadf6_0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1" name="Google Shape;1051;g200195fadf6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6"/>
        <p:cNvGrpSpPr/>
        <p:nvPr/>
      </p:nvGrpSpPr>
      <p:grpSpPr>
        <a:xfrm>
          <a:off x="0" y="0"/>
          <a:ext cx="0" cy="0"/>
          <a:chOff x="0" y="0"/>
          <a:chExt cx="0" cy="0"/>
        </a:xfrm>
      </p:grpSpPr>
      <p:sp>
        <p:nvSpPr>
          <p:cNvPr id="1427" name="Google Shape;1427;g152a7caf94b_1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8" name="Google Shape;1428;g152a7caf94b_1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g152a7caf94b_1_1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1" name="Google Shape;1471;g152a7caf94b_1_1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g152a7caf94b_1_1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9" name="Google Shape;1789;g152a7caf94b_1_1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7"/>
        <p:cNvGrpSpPr/>
        <p:nvPr/>
      </p:nvGrpSpPr>
      <p:grpSpPr>
        <a:xfrm>
          <a:off x="0" y="0"/>
          <a:ext cx="0" cy="0"/>
          <a:chOff x="0" y="0"/>
          <a:chExt cx="0" cy="0"/>
        </a:xfrm>
      </p:grpSpPr>
      <p:sp>
        <p:nvSpPr>
          <p:cNvPr id="1898" name="Google Shape;1898;g157d03485c9_2_9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9" name="Google Shape;1899;g157d03485c9_2_9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5"/>
        <p:cNvGrpSpPr/>
        <p:nvPr/>
      </p:nvGrpSpPr>
      <p:grpSpPr>
        <a:xfrm>
          <a:off x="0" y="0"/>
          <a:ext cx="0" cy="0"/>
          <a:chOff x="0" y="0"/>
          <a:chExt cx="0" cy="0"/>
        </a:xfrm>
      </p:grpSpPr>
      <p:sp>
        <p:nvSpPr>
          <p:cNvPr id="1586" name="Google Shape;1586;g152a7caf94b_1_1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7" name="Google Shape;1587;g152a7caf94b_1_1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8"/>
        <p:cNvGrpSpPr/>
        <p:nvPr/>
      </p:nvGrpSpPr>
      <p:grpSpPr>
        <a:xfrm>
          <a:off x="0" y="0"/>
          <a:ext cx="0" cy="0"/>
          <a:chOff x="0" y="0"/>
          <a:chExt cx="0" cy="0"/>
        </a:xfrm>
      </p:grpSpPr>
      <p:sp>
        <p:nvSpPr>
          <p:cNvPr id="3369" name="Google Shape;3369;g1d69dc45ff8_1_88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0" name="Google Shape;3370;g1d69dc45ff8_1_88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1"/>
        <p:cNvGrpSpPr/>
        <p:nvPr/>
      </p:nvGrpSpPr>
      <p:grpSpPr>
        <a:xfrm>
          <a:off x="0" y="0"/>
          <a:ext cx="0" cy="0"/>
          <a:chOff x="0" y="0"/>
          <a:chExt cx="0" cy="0"/>
        </a:xfrm>
      </p:grpSpPr>
      <p:sp>
        <p:nvSpPr>
          <p:cNvPr id="1642" name="Google Shape;1642;g152a7caf94b_1_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3" name="Google Shape;1643;g152a7caf94b_1_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9"/>
        <p:cNvGrpSpPr/>
        <p:nvPr/>
      </p:nvGrpSpPr>
      <p:grpSpPr>
        <a:xfrm>
          <a:off x="0" y="0"/>
          <a:ext cx="0" cy="0"/>
          <a:chOff x="0" y="0"/>
          <a:chExt cx="0" cy="0"/>
        </a:xfrm>
      </p:grpSpPr>
      <p:sp>
        <p:nvSpPr>
          <p:cNvPr id="1750" name="Google Shape;1750;g152a7caf94b_1_19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1" name="Google Shape;1751;g152a7caf94b_1_1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7"/>
        <p:cNvGrpSpPr/>
        <p:nvPr/>
      </p:nvGrpSpPr>
      <p:grpSpPr>
        <a:xfrm>
          <a:off x="0" y="0"/>
          <a:ext cx="0" cy="0"/>
          <a:chOff x="0" y="0"/>
          <a:chExt cx="0" cy="0"/>
        </a:xfrm>
      </p:grpSpPr>
      <p:sp>
        <p:nvSpPr>
          <p:cNvPr id="1858" name="Google Shape;1858;g152a7caf94b_1_19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9" name="Google Shape;1859;g152a7caf94b_1_19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4"/>
        <p:cNvGrpSpPr/>
        <p:nvPr/>
      </p:nvGrpSpPr>
      <p:grpSpPr>
        <a:xfrm>
          <a:off x="0" y="0"/>
          <a:ext cx="0" cy="0"/>
          <a:chOff x="0" y="0"/>
          <a:chExt cx="0" cy="0"/>
        </a:xfrm>
      </p:grpSpPr>
      <p:sp>
        <p:nvSpPr>
          <p:cNvPr id="1925" name="Google Shape;1925;g157d03485c9_2_9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6" name="Google Shape;1926;g157d03485c9_2_9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g181c6faab5c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5" name="Google Shape;1135;g181c6faab5c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8"/>
        <p:cNvGrpSpPr/>
        <p:nvPr/>
      </p:nvGrpSpPr>
      <p:grpSpPr>
        <a:xfrm>
          <a:off x="0" y="0"/>
          <a:ext cx="0" cy="0"/>
          <a:chOff x="0" y="0"/>
          <a:chExt cx="0" cy="0"/>
        </a:xfrm>
      </p:grpSpPr>
      <p:sp>
        <p:nvSpPr>
          <p:cNvPr id="1979" name="Google Shape;1979;g2032a2ab1e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0" name="Google Shape;1980;g2032a2ab1e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5"/>
        <p:cNvGrpSpPr/>
        <p:nvPr/>
      </p:nvGrpSpPr>
      <p:grpSpPr>
        <a:xfrm>
          <a:off x="0" y="0"/>
          <a:ext cx="0" cy="0"/>
          <a:chOff x="0" y="0"/>
          <a:chExt cx="0" cy="0"/>
        </a:xfrm>
      </p:grpSpPr>
      <p:sp>
        <p:nvSpPr>
          <p:cNvPr id="2026" name="Google Shape;2026;g152a7caf94b_1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7" name="Google Shape;2027;g152a7caf94b_1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4"/>
        <p:cNvGrpSpPr/>
        <p:nvPr/>
      </p:nvGrpSpPr>
      <p:grpSpPr>
        <a:xfrm>
          <a:off x="0" y="0"/>
          <a:ext cx="0" cy="0"/>
          <a:chOff x="0" y="0"/>
          <a:chExt cx="0" cy="0"/>
        </a:xfrm>
      </p:grpSpPr>
      <p:sp>
        <p:nvSpPr>
          <p:cNvPr id="2125" name="Google Shape;2125;g152a7caf94b_1_1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6" name="Google Shape;2126;g152a7caf94b_1_1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7"/>
        <p:cNvGrpSpPr/>
        <p:nvPr/>
      </p:nvGrpSpPr>
      <p:grpSpPr>
        <a:xfrm>
          <a:off x="0" y="0"/>
          <a:ext cx="0" cy="0"/>
          <a:chOff x="0" y="0"/>
          <a:chExt cx="0" cy="0"/>
        </a:xfrm>
      </p:grpSpPr>
      <p:sp>
        <p:nvSpPr>
          <p:cNvPr id="2178" name="Google Shape;2178;g2017f048a8a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9" name="Google Shape;2179;g2017f048a8a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g15207a1783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0" name="Google Shape;1110;g15207a1783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Google Shape;1157;g1dbeaceb75d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8" name="Google Shape;1158;g1dbeaceb75d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152a7caf94b_1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2" name="Google Shape;1242;g152a7caf94b_1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Google Shape;1267;g1dbeaceb75d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8" name="Google Shape;1268;g1dbeaceb75d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p:cNvGrpSpPr/>
        <p:nvPr/>
      </p:nvGrpSpPr>
      <p:grpSpPr>
        <a:xfrm>
          <a:off x="0" y="0"/>
          <a:ext cx="0" cy="0"/>
          <a:chOff x="0" y="0"/>
          <a:chExt cx="0" cy="0"/>
        </a:xfrm>
      </p:grpSpPr>
      <p:sp>
        <p:nvSpPr>
          <p:cNvPr id="1292" name="Google Shape;1292;g152a7caf94b_1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3" name="Google Shape;1293;g152a7caf94b_1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2"/>
        <p:cNvGrpSpPr/>
        <p:nvPr/>
      </p:nvGrpSpPr>
      <p:grpSpPr>
        <a:xfrm>
          <a:off x="0" y="0"/>
          <a:ext cx="0" cy="0"/>
          <a:chOff x="0" y="0"/>
          <a:chExt cx="0" cy="0"/>
        </a:xfrm>
      </p:grpSpPr>
      <p:sp>
        <p:nvSpPr>
          <p:cNvPr id="2413" name="Google Shape;2413;g2017f048a8a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4" name="Google Shape;2414;g2017f048a8a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157d03485c9_2_9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157d03485c9_2_9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713224" y="539500"/>
            <a:ext cx="7717514" cy="3767349"/>
            <a:chOff x="713224" y="539500"/>
            <a:chExt cx="7717514" cy="3767349"/>
          </a:xfrm>
        </p:grpSpPr>
        <p:sp>
          <p:nvSpPr>
            <p:cNvPr id="10" name="Google Shape;10;p2"/>
            <p:cNvSpPr/>
            <p:nvPr/>
          </p:nvSpPr>
          <p:spPr>
            <a:xfrm>
              <a:off x="713224" y="4073119"/>
              <a:ext cx="7717502" cy="233730"/>
            </a:xfrm>
            <a:custGeom>
              <a:avLst/>
              <a:gdLst/>
              <a:ahLst/>
              <a:cxnLst/>
              <a:rect l="l" t="t" r="r" b="b"/>
              <a:pathLst>
                <a:path w="43049" h="1913" extrusionOk="0">
                  <a:moveTo>
                    <a:pt x="0" y="0"/>
                  </a:moveTo>
                  <a:lnTo>
                    <a:pt x="0" y="1913"/>
                  </a:lnTo>
                  <a:lnTo>
                    <a:pt x="43049" y="1913"/>
                  </a:lnTo>
                  <a:lnTo>
                    <a:pt x="43049" y="0"/>
                  </a:lnTo>
                  <a:close/>
                </a:path>
              </a:pathLst>
            </a:custGeom>
            <a:solidFill>
              <a:srgbClr val="C99D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13237" y="539500"/>
              <a:ext cx="7717502" cy="3564684"/>
            </a:xfrm>
            <a:custGeom>
              <a:avLst/>
              <a:gdLst/>
              <a:ahLst/>
              <a:cxnLst/>
              <a:rect l="l" t="t" r="r" b="b"/>
              <a:pathLst>
                <a:path w="43049" h="25678" extrusionOk="0">
                  <a:moveTo>
                    <a:pt x="0" y="0"/>
                  </a:moveTo>
                  <a:lnTo>
                    <a:pt x="0" y="25678"/>
                  </a:lnTo>
                  <a:lnTo>
                    <a:pt x="43049" y="25678"/>
                  </a:lnTo>
                  <a:lnTo>
                    <a:pt x="43049" y="0"/>
                  </a:lnTo>
                  <a:close/>
                </a:path>
              </a:pathLst>
            </a:custGeom>
            <a:solidFill>
              <a:srgbClr val="79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2;p2"/>
          <p:cNvSpPr txBox="1">
            <a:spLocks noGrp="1"/>
          </p:cNvSpPr>
          <p:nvPr>
            <p:ph type="ctrTitle"/>
          </p:nvPr>
        </p:nvSpPr>
        <p:spPr>
          <a:xfrm rot="-174">
            <a:off x="1137875" y="849186"/>
            <a:ext cx="5943000" cy="2308500"/>
          </a:xfrm>
          <a:prstGeom prst="rect">
            <a:avLst/>
          </a:prstGeom>
          <a:noFill/>
        </p:spPr>
        <p:txBody>
          <a:bodyPr spcFirstLastPara="1" wrap="square" lIns="91425" tIns="91425" rIns="91425" bIns="91425" anchor="ctr" anchorCtr="0">
            <a:noAutofit/>
          </a:bodyPr>
          <a:lstStyle>
            <a:lvl1pPr lvl="0">
              <a:lnSpc>
                <a:spcPct val="115000"/>
              </a:lnSpc>
              <a:spcBef>
                <a:spcPts val="0"/>
              </a:spcBef>
              <a:spcAft>
                <a:spcPts val="0"/>
              </a:spcAft>
              <a:buClr>
                <a:schemeClr val="lt1"/>
              </a:buClr>
              <a:buSzPts val="5000"/>
              <a:buNone/>
              <a:defRPr sz="5000">
                <a:solidFill>
                  <a:schemeClr val="l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1137875" y="3120100"/>
            <a:ext cx="3942300" cy="435300"/>
          </a:xfrm>
          <a:prstGeom prst="rect">
            <a:avLst/>
          </a:prstGeom>
          <a:solidFill>
            <a:schemeClr val="accent5"/>
          </a:solidFill>
        </p:spPr>
        <p:txBody>
          <a:bodyPr spcFirstLastPara="1" wrap="square" lIns="91425" tIns="91425" rIns="91425" bIns="91425" anchor="b" anchorCtr="0">
            <a:noAutofit/>
          </a:bodyPr>
          <a:lstStyle>
            <a:lvl1pPr lvl="0">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p:nvPr/>
        </p:nvSpPr>
        <p:spPr>
          <a:xfrm>
            <a:off x="0" y="4622291"/>
            <a:ext cx="9144000" cy="522300"/>
          </a:xfrm>
          <a:prstGeom prst="rect">
            <a:avLst/>
          </a:prstGeom>
          <a:solidFill>
            <a:srgbClr val="C99D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rot="-983678">
            <a:off x="-531177" y="3714770"/>
            <a:ext cx="1987348" cy="1667062"/>
            <a:chOff x="2677400" y="3539525"/>
            <a:chExt cx="801675" cy="672475"/>
          </a:xfrm>
        </p:grpSpPr>
        <p:sp>
          <p:nvSpPr>
            <p:cNvPr id="16" name="Google Shape;16;p2"/>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133857" y="-151639"/>
            <a:ext cx="5863156" cy="1178573"/>
            <a:chOff x="4348300" y="1432000"/>
            <a:chExt cx="966975" cy="194375"/>
          </a:xfrm>
        </p:grpSpPr>
        <p:sp>
          <p:nvSpPr>
            <p:cNvPr id="27" name="Google Shape;27;p2"/>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_26_1">
    <p:spTree>
      <p:nvGrpSpPr>
        <p:cNvPr id="1" name="Shape 229"/>
        <p:cNvGrpSpPr/>
        <p:nvPr/>
      </p:nvGrpSpPr>
      <p:grpSpPr>
        <a:xfrm>
          <a:off x="0" y="0"/>
          <a:ext cx="0" cy="0"/>
          <a:chOff x="0" y="0"/>
          <a:chExt cx="0" cy="0"/>
        </a:xfrm>
      </p:grpSpPr>
      <p:sp>
        <p:nvSpPr>
          <p:cNvPr id="230" name="Google Shape;230;p13"/>
          <p:cNvSpPr txBox="1">
            <a:spLocks noGrp="1"/>
          </p:cNvSpPr>
          <p:nvPr>
            <p:ph type="title" hasCustomPrompt="1"/>
          </p:nvPr>
        </p:nvSpPr>
        <p:spPr>
          <a:xfrm flipH="1">
            <a:off x="2859403" y="1552025"/>
            <a:ext cx="859800" cy="4512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3000"/>
              <a:buNone/>
              <a:defRPr sz="3500">
                <a:solidFill>
                  <a:schemeClr val="accent4"/>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231" name="Google Shape;231;p13"/>
          <p:cNvSpPr txBox="1">
            <a:spLocks noGrp="1"/>
          </p:cNvSpPr>
          <p:nvPr>
            <p:ph type="subTitle" idx="1"/>
          </p:nvPr>
        </p:nvSpPr>
        <p:spPr>
          <a:xfrm flipH="1">
            <a:off x="3825648" y="1591925"/>
            <a:ext cx="4447500" cy="3714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None/>
              <a:defRPr sz="2400">
                <a:latin typeface="Denk One"/>
                <a:ea typeface="Denk One"/>
                <a:cs typeface="Denk One"/>
                <a:sym typeface="Denk One"/>
              </a:defRPr>
            </a:lvl1pPr>
            <a:lvl2pPr lvl="1" rtl="0">
              <a:spcBef>
                <a:spcPts val="0"/>
              </a:spcBef>
              <a:spcAft>
                <a:spcPts val="0"/>
              </a:spcAft>
              <a:buNone/>
              <a:defRPr sz="2400">
                <a:latin typeface="Denk One"/>
                <a:ea typeface="Denk One"/>
                <a:cs typeface="Denk One"/>
                <a:sym typeface="Denk One"/>
              </a:defRPr>
            </a:lvl2pPr>
            <a:lvl3pPr lvl="2" rtl="0">
              <a:spcBef>
                <a:spcPts val="0"/>
              </a:spcBef>
              <a:spcAft>
                <a:spcPts val="0"/>
              </a:spcAft>
              <a:buNone/>
              <a:defRPr sz="2400">
                <a:latin typeface="Denk One"/>
                <a:ea typeface="Denk One"/>
                <a:cs typeface="Denk One"/>
                <a:sym typeface="Denk One"/>
              </a:defRPr>
            </a:lvl3pPr>
            <a:lvl4pPr lvl="3" rtl="0">
              <a:spcBef>
                <a:spcPts val="0"/>
              </a:spcBef>
              <a:spcAft>
                <a:spcPts val="0"/>
              </a:spcAft>
              <a:buNone/>
              <a:defRPr sz="2400">
                <a:latin typeface="Denk One"/>
                <a:ea typeface="Denk One"/>
                <a:cs typeface="Denk One"/>
                <a:sym typeface="Denk One"/>
              </a:defRPr>
            </a:lvl4pPr>
            <a:lvl5pPr lvl="4" rtl="0">
              <a:spcBef>
                <a:spcPts val="0"/>
              </a:spcBef>
              <a:spcAft>
                <a:spcPts val="0"/>
              </a:spcAft>
              <a:buNone/>
              <a:defRPr sz="2400">
                <a:latin typeface="Denk One"/>
                <a:ea typeface="Denk One"/>
                <a:cs typeface="Denk One"/>
                <a:sym typeface="Denk One"/>
              </a:defRPr>
            </a:lvl5pPr>
            <a:lvl6pPr lvl="5" rtl="0">
              <a:spcBef>
                <a:spcPts val="0"/>
              </a:spcBef>
              <a:spcAft>
                <a:spcPts val="0"/>
              </a:spcAft>
              <a:buNone/>
              <a:defRPr sz="2400">
                <a:latin typeface="Denk One"/>
                <a:ea typeface="Denk One"/>
                <a:cs typeface="Denk One"/>
                <a:sym typeface="Denk One"/>
              </a:defRPr>
            </a:lvl6pPr>
            <a:lvl7pPr lvl="6" rtl="0">
              <a:spcBef>
                <a:spcPts val="0"/>
              </a:spcBef>
              <a:spcAft>
                <a:spcPts val="0"/>
              </a:spcAft>
              <a:buNone/>
              <a:defRPr sz="2400">
                <a:latin typeface="Denk One"/>
                <a:ea typeface="Denk One"/>
                <a:cs typeface="Denk One"/>
                <a:sym typeface="Denk One"/>
              </a:defRPr>
            </a:lvl7pPr>
            <a:lvl8pPr lvl="7" rtl="0">
              <a:spcBef>
                <a:spcPts val="0"/>
              </a:spcBef>
              <a:spcAft>
                <a:spcPts val="0"/>
              </a:spcAft>
              <a:buNone/>
              <a:defRPr sz="2400">
                <a:latin typeface="Denk One"/>
                <a:ea typeface="Denk One"/>
                <a:cs typeface="Denk One"/>
                <a:sym typeface="Denk One"/>
              </a:defRPr>
            </a:lvl8pPr>
            <a:lvl9pPr lvl="8" rtl="0">
              <a:spcBef>
                <a:spcPts val="0"/>
              </a:spcBef>
              <a:spcAft>
                <a:spcPts val="0"/>
              </a:spcAft>
              <a:buNone/>
              <a:defRPr sz="2400">
                <a:latin typeface="Denk One"/>
                <a:ea typeface="Denk One"/>
                <a:cs typeface="Denk One"/>
                <a:sym typeface="Denk One"/>
              </a:defRPr>
            </a:lvl9pPr>
          </a:lstStyle>
          <a:p>
            <a:endParaRPr/>
          </a:p>
        </p:txBody>
      </p:sp>
      <p:sp>
        <p:nvSpPr>
          <p:cNvPr id="232" name="Google Shape;232;p13"/>
          <p:cNvSpPr txBox="1">
            <a:spLocks noGrp="1"/>
          </p:cNvSpPr>
          <p:nvPr>
            <p:ph type="subTitle" idx="2"/>
          </p:nvPr>
        </p:nvSpPr>
        <p:spPr>
          <a:xfrm flipH="1">
            <a:off x="3825650" y="1915525"/>
            <a:ext cx="44475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33" name="Google Shape;233;p13"/>
          <p:cNvSpPr txBox="1">
            <a:spLocks noGrp="1"/>
          </p:cNvSpPr>
          <p:nvPr>
            <p:ph type="title" idx="3" hasCustomPrompt="1"/>
          </p:nvPr>
        </p:nvSpPr>
        <p:spPr>
          <a:xfrm flipH="1">
            <a:off x="2859403" y="2543825"/>
            <a:ext cx="859800" cy="4512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3000"/>
              <a:buNone/>
              <a:defRPr sz="3500">
                <a:solidFill>
                  <a:schemeClr val="accent4"/>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234" name="Google Shape;234;p13"/>
          <p:cNvSpPr txBox="1">
            <a:spLocks noGrp="1"/>
          </p:cNvSpPr>
          <p:nvPr>
            <p:ph type="subTitle" idx="4"/>
          </p:nvPr>
        </p:nvSpPr>
        <p:spPr>
          <a:xfrm flipH="1">
            <a:off x="3825500" y="2583713"/>
            <a:ext cx="4447500" cy="3714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None/>
              <a:defRPr sz="2400">
                <a:latin typeface="Denk One"/>
                <a:ea typeface="Denk One"/>
                <a:cs typeface="Denk One"/>
                <a:sym typeface="Denk One"/>
              </a:defRPr>
            </a:lvl1pPr>
            <a:lvl2pPr lvl="1" rtl="0">
              <a:spcBef>
                <a:spcPts val="0"/>
              </a:spcBef>
              <a:spcAft>
                <a:spcPts val="0"/>
              </a:spcAft>
              <a:buNone/>
              <a:defRPr sz="2400">
                <a:latin typeface="Denk One"/>
                <a:ea typeface="Denk One"/>
                <a:cs typeface="Denk One"/>
                <a:sym typeface="Denk One"/>
              </a:defRPr>
            </a:lvl2pPr>
            <a:lvl3pPr lvl="2" rtl="0">
              <a:spcBef>
                <a:spcPts val="0"/>
              </a:spcBef>
              <a:spcAft>
                <a:spcPts val="0"/>
              </a:spcAft>
              <a:buNone/>
              <a:defRPr sz="2400">
                <a:latin typeface="Denk One"/>
                <a:ea typeface="Denk One"/>
                <a:cs typeface="Denk One"/>
                <a:sym typeface="Denk One"/>
              </a:defRPr>
            </a:lvl3pPr>
            <a:lvl4pPr lvl="3" rtl="0">
              <a:spcBef>
                <a:spcPts val="0"/>
              </a:spcBef>
              <a:spcAft>
                <a:spcPts val="0"/>
              </a:spcAft>
              <a:buNone/>
              <a:defRPr sz="2400">
                <a:latin typeface="Denk One"/>
                <a:ea typeface="Denk One"/>
                <a:cs typeface="Denk One"/>
                <a:sym typeface="Denk One"/>
              </a:defRPr>
            </a:lvl4pPr>
            <a:lvl5pPr lvl="4" rtl="0">
              <a:spcBef>
                <a:spcPts val="0"/>
              </a:spcBef>
              <a:spcAft>
                <a:spcPts val="0"/>
              </a:spcAft>
              <a:buNone/>
              <a:defRPr sz="2400">
                <a:latin typeface="Denk One"/>
                <a:ea typeface="Denk One"/>
                <a:cs typeface="Denk One"/>
                <a:sym typeface="Denk One"/>
              </a:defRPr>
            </a:lvl5pPr>
            <a:lvl6pPr lvl="5" rtl="0">
              <a:spcBef>
                <a:spcPts val="0"/>
              </a:spcBef>
              <a:spcAft>
                <a:spcPts val="0"/>
              </a:spcAft>
              <a:buNone/>
              <a:defRPr sz="2400">
                <a:latin typeface="Denk One"/>
                <a:ea typeface="Denk One"/>
                <a:cs typeface="Denk One"/>
                <a:sym typeface="Denk One"/>
              </a:defRPr>
            </a:lvl6pPr>
            <a:lvl7pPr lvl="6" rtl="0">
              <a:spcBef>
                <a:spcPts val="0"/>
              </a:spcBef>
              <a:spcAft>
                <a:spcPts val="0"/>
              </a:spcAft>
              <a:buNone/>
              <a:defRPr sz="2400">
                <a:latin typeface="Denk One"/>
                <a:ea typeface="Denk One"/>
                <a:cs typeface="Denk One"/>
                <a:sym typeface="Denk One"/>
              </a:defRPr>
            </a:lvl7pPr>
            <a:lvl8pPr lvl="7" rtl="0">
              <a:spcBef>
                <a:spcPts val="0"/>
              </a:spcBef>
              <a:spcAft>
                <a:spcPts val="0"/>
              </a:spcAft>
              <a:buNone/>
              <a:defRPr sz="2400">
                <a:latin typeface="Denk One"/>
                <a:ea typeface="Denk One"/>
                <a:cs typeface="Denk One"/>
                <a:sym typeface="Denk One"/>
              </a:defRPr>
            </a:lvl8pPr>
            <a:lvl9pPr lvl="8" rtl="0">
              <a:spcBef>
                <a:spcPts val="0"/>
              </a:spcBef>
              <a:spcAft>
                <a:spcPts val="0"/>
              </a:spcAft>
              <a:buNone/>
              <a:defRPr sz="2400">
                <a:latin typeface="Denk One"/>
                <a:ea typeface="Denk One"/>
                <a:cs typeface="Denk One"/>
                <a:sym typeface="Denk One"/>
              </a:defRPr>
            </a:lvl9pPr>
          </a:lstStyle>
          <a:p>
            <a:endParaRPr/>
          </a:p>
        </p:txBody>
      </p:sp>
      <p:sp>
        <p:nvSpPr>
          <p:cNvPr id="235" name="Google Shape;235;p13"/>
          <p:cNvSpPr txBox="1">
            <a:spLocks noGrp="1"/>
          </p:cNvSpPr>
          <p:nvPr>
            <p:ph type="subTitle" idx="5"/>
          </p:nvPr>
        </p:nvSpPr>
        <p:spPr>
          <a:xfrm flipH="1">
            <a:off x="3825650" y="2907313"/>
            <a:ext cx="44475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36" name="Google Shape;236;p13"/>
          <p:cNvSpPr txBox="1">
            <a:spLocks noGrp="1"/>
          </p:cNvSpPr>
          <p:nvPr>
            <p:ph type="title" idx="6" hasCustomPrompt="1"/>
          </p:nvPr>
        </p:nvSpPr>
        <p:spPr>
          <a:xfrm>
            <a:off x="2859403" y="3535625"/>
            <a:ext cx="859800" cy="4512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3000"/>
              <a:buNone/>
              <a:defRPr sz="3500">
                <a:solidFill>
                  <a:schemeClr val="accent4"/>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237" name="Google Shape;237;p13"/>
          <p:cNvSpPr txBox="1">
            <a:spLocks noGrp="1"/>
          </p:cNvSpPr>
          <p:nvPr>
            <p:ph type="subTitle" idx="7"/>
          </p:nvPr>
        </p:nvSpPr>
        <p:spPr>
          <a:xfrm>
            <a:off x="3825500" y="3575500"/>
            <a:ext cx="4447500" cy="3714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None/>
              <a:defRPr sz="2400">
                <a:latin typeface="Denk One"/>
                <a:ea typeface="Denk One"/>
                <a:cs typeface="Denk One"/>
                <a:sym typeface="Denk One"/>
              </a:defRPr>
            </a:lvl1pPr>
            <a:lvl2pPr lvl="1" rtl="0">
              <a:spcBef>
                <a:spcPts val="0"/>
              </a:spcBef>
              <a:spcAft>
                <a:spcPts val="0"/>
              </a:spcAft>
              <a:buNone/>
              <a:defRPr sz="2400">
                <a:latin typeface="Denk One"/>
                <a:ea typeface="Denk One"/>
                <a:cs typeface="Denk One"/>
                <a:sym typeface="Denk One"/>
              </a:defRPr>
            </a:lvl2pPr>
            <a:lvl3pPr lvl="2" rtl="0">
              <a:spcBef>
                <a:spcPts val="0"/>
              </a:spcBef>
              <a:spcAft>
                <a:spcPts val="0"/>
              </a:spcAft>
              <a:buNone/>
              <a:defRPr sz="2400">
                <a:latin typeface="Denk One"/>
                <a:ea typeface="Denk One"/>
                <a:cs typeface="Denk One"/>
                <a:sym typeface="Denk One"/>
              </a:defRPr>
            </a:lvl3pPr>
            <a:lvl4pPr lvl="3" rtl="0">
              <a:spcBef>
                <a:spcPts val="0"/>
              </a:spcBef>
              <a:spcAft>
                <a:spcPts val="0"/>
              </a:spcAft>
              <a:buNone/>
              <a:defRPr sz="2400">
                <a:latin typeface="Denk One"/>
                <a:ea typeface="Denk One"/>
                <a:cs typeface="Denk One"/>
                <a:sym typeface="Denk One"/>
              </a:defRPr>
            </a:lvl4pPr>
            <a:lvl5pPr lvl="4" rtl="0">
              <a:spcBef>
                <a:spcPts val="0"/>
              </a:spcBef>
              <a:spcAft>
                <a:spcPts val="0"/>
              </a:spcAft>
              <a:buNone/>
              <a:defRPr sz="2400">
                <a:latin typeface="Denk One"/>
                <a:ea typeface="Denk One"/>
                <a:cs typeface="Denk One"/>
                <a:sym typeface="Denk One"/>
              </a:defRPr>
            </a:lvl5pPr>
            <a:lvl6pPr lvl="5" rtl="0">
              <a:spcBef>
                <a:spcPts val="0"/>
              </a:spcBef>
              <a:spcAft>
                <a:spcPts val="0"/>
              </a:spcAft>
              <a:buNone/>
              <a:defRPr sz="2400">
                <a:latin typeface="Denk One"/>
                <a:ea typeface="Denk One"/>
                <a:cs typeface="Denk One"/>
                <a:sym typeface="Denk One"/>
              </a:defRPr>
            </a:lvl6pPr>
            <a:lvl7pPr lvl="6" rtl="0">
              <a:spcBef>
                <a:spcPts val="0"/>
              </a:spcBef>
              <a:spcAft>
                <a:spcPts val="0"/>
              </a:spcAft>
              <a:buNone/>
              <a:defRPr sz="2400">
                <a:latin typeface="Denk One"/>
                <a:ea typeface="Denk One"/>
                <a:cs typeface="Denk One"/>
                <a:sym typeface="Denk One"/>
              </a:defRPr>
            </a:lvl7pPr>
            <a:lvl8pPr lvl="7" rtl="0">
              <a:spcBef>
                <a:spcPts val="0"/>
              </a:spcBef>
              <a:spcAft>
                <a:spcPts val="0"/>
              </a:spcAft>
              <a:buNone/>
              <a:defRPr sz="2400">
                <a:latin typeface="Denk One"/>
                <a:ea typeface="Denk One"/>
                <a:cs typeface="Denk One"/>
                <a:sym typeface="Denk One"/>
              </a:defRPr>
            </a:lvl8pPr>
            <a:lvl9pPr lvl="8" rtl="0">
              <a:spcBef>
                <a:spcPts val="0"/>
              </a:spcBef>
              <a:spcAft>
                <a:spcPts val="0"/>
              </a:spcAft>
              <a:buNone/>
              <a:defRPr sz="2400">
                <a:latin typeface="Denk One"/>
                <a:ea typeface="Denk One"/>
                <a:cs typeface="Denk One"/>
                <a:sym typeface="Denk One"/>
              </a:defRPr>
            </a:lvl9pPr>
          </a:lstStyle>
          <a:p>
            <a:endParaRPr/>
          </a:p>
        </p:txBody>
      </p:sp>
      <p:sp>
        <p:nvSpPr>
          <p:cNvPr id="238" name="Google Shape;238;p13"/>
          <p:cNvSpPr txBox="1">
            <a:spLocks noGrp="1"/>
          </p:cNvSpPr>
          <p:nvPr>
            <p:ph type="subTitle" idx="8"/>
          </p:nvPr>
        </p:nvSpPr>
        <p:spPr>
          <a:xfrm>
            <a:off x="3825502" y="3899101"/>
            <a:ext cx="44475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39" name="Google Shape;239;p13"/>
          <p:cNvSpPr txBox="1">
            <a:spLocks noGrp="1"/>
          </p:cNvSpPr>
          <p:nvPr>
            <p:ph type="title" idx="9"/>
          </p:nvPr>
        </p:nvSpPr>
        <p:spPr>
          <a:xfrm>
            <a:off x="713250" y="560425"/>
            <a:ext cx="7717500" cy="551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Abhaya Libre"/>
              <a:buNone/>
              <a:defRPr/>
            </a:lvl1pPr>
            <a:lvl2pPr lvl="1"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2pPr>
            <a:lvl3pPr lvl="2"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3pPr>
            <a:lvl4pPr lvl="3"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4pPr>
            <a:lvl5pPr lvl="4"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5pPr>
            <a:lvl6pPr lvl="5"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6pPr>
            <a:lvl7pPr lvl="6"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7pPr>
            <a:lvl8pPr lvl="7"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8pPr>
            <a:lvl9pPr lvl="8"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9pPr>
          </a:lstStyle>
          <a:p>
            <a:endParaRPr/>
          </a:p>
        </p:txBody>
      </p:sp>
      <p:grpSp>
        <p:nvGrpSpPr>
          <p:cNvPr id="240" name="Google Shape;240;p13"/>
          <p:cNvGrpSpPr/>
          <p:nvPr/>
        </p:nvGrpSpPr>
        <p:grpSpPr>
          <a:xfrm rot="2081239" flipH="1">
            <a:off x="8040849" y="3988494"/>
            <a:ext cx="1444881" cy="1212020"/>
            <a:chOff x="2677400" y="3539525"/>
            <a:chExt cx="801675" cy="672475"/>
          </a:xfrm>
        </p:grpSpPr>
        <p:sp>
          <p:nvSpPr>
            <p:cNvPr id="241" name="Google Shape;241;p13"/>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3"/>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3"/>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3"/>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3"/>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3"/>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3"/>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3"/>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3"/>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3"/>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251"/>
        <p:cNvGrpSpPr/>
        <p:nvPr/>
      </p:nvGrpSpPr>
      <p:grpSpPr>
        <a:xfrm>
          <a:off x="0" y="0"/>
          <a:ext cx="0" cy="0"/>
          <a:chOff x="0" y="0"/>
          <a:chExt cx="0" cy="0"/>
        </a:xfrm>
      </p:grpSpPr>
      <p:grpSp>
        <p:nvGrpSpPr>
          <p:cNvPr id="252" name="Google Shape;252;p14"/>
          <p:cNvGrpSpPr/>
          <p:nvPr/>
        </p:nvGrpSpPr>
        <p:grpSpPr>
          <a:xfrm>
            <a:off x="713224" y="539500"/>
            <a:ext cx="7717514" cy="3767349"/>
            <a:chOff x="713224" y="539500"/>
            <a:chExt cx="7717514" cy="3767349"/>
          </a:xfrm>
        </p:grpSpPr>
        <p:sp>
          <p:nvSpPr>
            <p:cNvPr id="253" name="Google Shape;253;p14"/>
            <p:cNvSpPr/>
            <p:nvPr/>
          </p:nvSpPr>
          <p:spPr>
            <a:xfrm>
              <a:off x="713224" y="4073119"/>
              <a:ext cx="7717502" cy="233730"/>
            </a:xfrm>
            <a:custGeom>
              <a:avLst/>
              <a:gdLst/>
              <a:ahLst/>
              <a:cxnLst/>
              <a:rect l="l" t="t" r="r" b="b"/>
              <a:pathLst>
                <a:path w="43049" h="1913" extrusionOk="0">
                  <a:moveTo>
                    <a:pt x="0" y="0"/>
                  </a:moveTo>
                  <a:lnTo>
                    <a:pt x="0" y="1913"/>
                  </a:lnTo>
                  <a:lnTo>
                    <a:pt x="43049" y="1913"/>
                  </a:lnTo>
                  <a:lnTo>
                    <a:pt x="43049" y="0"/>
                  </a:lnTo>
                  <a:close/>
                </a:path>
              </a:pathLst>
            </a:custGeom>
            <a:solidFill>
              <a:srgbClr val="C99D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4"/>
            <p:cNvSpPr/>
            <p:nvPr/>
          </p:nvSpPr>
          <p:spPr>
            <a:xfrm>
              <a:off x="713237" y="539500"/>
              <a:ext cx="7717502" cy="3564684"/>
            </a:xfrm>
            <a:custGeom>
              <a:avLst/>
              <a:gdLst/>
              <a:ahLst/>
              <a:cxnLst/>
              <a:rect l="l" t="t" r="r" b="b"/>
              <a:pathLst>
                <a:path w="43049" h="25678" extrusionOk="0">
                  <a:moveTo>
                    <a:pt x="0" y="0"/>
                  </a:moveTo>
                  <a:lnTo>
                    <a:pt x="0" y="25678"/>
                  </a:lnTo>
                  <a:lnTo>
                    <a:pt x="43049" y="25678"/>
                  </a:lnTo>
                  <a:lnTo>
                    <a:pt x="43049" y="0"/>
                  </a:lnTo>
                  <a:close/>
                </a:path>
              </a:pathLst>
            </a:custGeom>
            <a:solidFill>
              <a:srgbClr val="79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255;p14"/>
          <p:cNvSpPr txBox="1">
            <a:spLocks noGrp="1"/>
          </p:cNvSpPr>
          <p:nvPr>
            <p:ph type="title"/>
          </p:nvPr>
        </p:nvSpPr>
        <p:spPr>
          <a:xfrm>
            <a:off x="3198625" y="1640475"/>
            <a:ext cx="4742400" cy="1234500"/>
          </a:xfrm>
          <a:prstGeom prst="rect">
            <a:avLst/>
          </a:prstGeom>
        </p:spPr>
        <p:txBody>
          <a:bodyPr spcFirstLastPara="1" wrap="square" lIns="91425" tIns="91425" rIns="91425" bIns="91425" anchor="ctr" anchorCtr="0">
            <a:noAutofit/>
          </a:bodyPr>
          <a:lstStyle>
            <a:lvl1pPr lvl="0" rtl="0">
              <a:spcBef>
                <a:spcPts val="0"/>
              </a:spcBef>
              <a:spcAft>
                <a:spcPts val="0"/>
              </a:spcAft>
              <a:buSzPts val="7000"/>
              <a:buNone/>
              <a:defRPr sz="5500">
                <a:solidFill>
                  <a:schemeClr val="lt1"/>
                </a:solidFill>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56" name="Google Shape;256;p14"/>
          <p:cNvSpPr txBox="1">
            <a:spLocks noGrp="1"/>
          </p:cNvSpPr>
          <p:nvPr>
            <p:ph type="title" idx="2" hasCustomPrompt="1"/>
          </p:nvPr>
        </p:nvSpPr>
        <p:spPr>
          <a:xfrm>
            <a:off x="1202975" y="1432750"/>
            <a:ext cx="1941900" cy="17196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None/>
              <a:defRPr sz="10000">
                <a:solidFill>
                  <a:schemeClr val="lt1"/>
                </a:solidFill>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257" name="Google Shape;257;p14"/>
          <p:cNvSpPr txBox="1">
            <a:spLocks noGrp="1"/>
          </p:cNvSpPr>
          <p:nvPr>
            <p:ph type="subTitle" idx="1"/>
          </p:nvPr>
        </p:nvSpPr>
        <p:spPr>
          <a:xfrm>
            <a:off x="3198625" y="2874875"/>
            <a:ext cx="4742400" cy="418800"/>
          </a:xfrm>
          <a:prstGeom prst="rect">
            <a:avLst/>
          </a:prstGeom>
          <a:solidFill>
            <a:schemeClr val="accent5"/>
          </a:solidFill>
        </p:spPr>
        <p:txBody>
          <a:bodyPr spcFirstLastPara="1" wrap="square" lIns="91425" tIns="91425" rIns="91425" bIns="91425" anchor="b" anchorCtr="0">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a:endParaRPr/>
          </a:p>
        </p:txBody>
      </p:sp>
      <p:sp>
        <p:nvSpPr>
          <p:cNvPr id="258" name="Google Shape;258;p14"/>
          <p:cNvSpPr/>
          <p:nvPr/>
        </p:nvSpPr>
        <p:spPr>
          <a:xfrm>
            <a:off x="0" y="4622291"/>
            <a:ext cx="9144000" cy="522300"/>
          </a:xfrm>
          <a:prstGeom prst="rect">
            <a:avLst/>
          </a:prstGeom>
          <a:solidFill>
            <a:srgbClr val="C99D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 name="Google Shape;259;p14"/>
          <p:cNvGrpSpPr/>
          <p:nvPr/>
        </p:nvGrpSpPr>
        <p:grpSpPr>
          <a:xfrm>
            <a:off x="240357" y="3088222"/>
            <a:ext cx="1060091" cy="1177394"/>
            <a:chOff x="4488675" y="3729750"/>
            <a:chExt cx="424750" cy="471750"/>
          </a:xfrm>
        </p:grpSpPr>
        <p:sp>
          <p:nvSpPr>
            <p:cNvPr id="260" name="Google Shape;260;p14"/>
            <p:cNvSpPr/>
            <p:nvPr/>
          </p:nvSpPr>
          <p:spPr>
            <a:xfrm>
              <a:off x="4488675" y="3729750"/>
              <a:ext cx="252275" cy="135175"/>
            </a:xfrm>
            <a:custGeom>
              <a:avLst/>
              <a:gdLst/>
              <a:ahLst/>
              <a:cxnLst/>
              <a:rect l="l" t="t" r="r" b="b"/>
              <a:pathLst>
                <a:path w="10091" h="5407" extrusionOk="0">
                  <a:moveTo>
                    <a:pt x="9545" y="0"/>
                  </a:moveTo>
                  <a:cubicBezTo>
                    <a:pt x="8565" y="422"/>
                    <a:pt x="2294" y="3444"/>
                    <a:pt x="0" y="4963"/>
                  </a:cubicBezTo>
                  <a:cubicBezTo>
                    <a:pt x="0" y="4963"/>
                    <a:pt x="180" y="5407"/>
                    <a:pt x="1055" y="5407"/>
                  </a:cubicBezTo>
                  <a:cubicBezTo>
                    <a:pt x="1319" y="5407"/>
                    <a:pt x="1645" y="5367"/>
                    <a:pt x="2048" y="5262"/>
                  </a:cubicBezTo>
                  <a:lnTo>
                    <a:pt x="10090" y="968"/>
                  </a:lnTo>
                  <a:lnTo>
                    <a:pt x="95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a:off x="4493950" y="3733400"/>
              <a:ext cx="272800" cy="137550"/>
            </a:xfrm>
            <a:custGeom>
              <a:avLst/>
              <a:gdLst/>
              <a:ahLst/>
              <a:cxnLst/>
              <a:rect l="l" t="t" r="r" b="b"/>
              <a:pathLst>
                <a:path w="10912" h="5502" extrusionOk="0">
                  <a:moveTo>
                    <a:pt x="9868" y="1"/>
                  </a:moveTo>
                  <a:cubicBezTo>
                    <a:pt x="9756" y="1"/>
                    <a:pt x="9651" y="48"/>
                    <a:pt x="9545" y="95"/>
                  </a:cubicBezTo>
                  <a:cubicBezTo>
                    <a:pt x="8565" y="511"/>
                    <a:pt x="2294" y="3538"/>
                    <a:pt x="0" y="5058"/>
                  </a:cubicBezTo>
                  <a:cubicBezTo>
                    <a:pt x="0" y="5058"/>
                    <a:pt x="181" y="5501"/>
                    <a:pt x="1056" y="5501"/>
                  </a:cubicBezTo>
                  <a:cubicBezTo>
                    <a:pt x="1319" y="5501"/>
                    <a:pt x="1645" y="5461"/>
                    <a:pt x="2048" y="5357"/>
                  </a:cubicBezTo>
                  <a:lnTo>
                    <a:pt x="10912" y="376"/>
                  </a:lnTo>
                  <a:cubicBezTo>
                    <a:pt x="10912" y="376"/>
                    <a:pt x="10478" y="230"/>
                    <a:pt x="10202" y="101"/>
                  </a:cubicBezTo>
                  <a:cubicBezTo>
                    <a:pt x="10097" y="54"/>
                    <a:pt x="9985" y="1"/>
                    <a:pt x="9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a:off x="4535900" y="3739425"/>
              <a:ext cx="377525" cy="456275"/>
            </a:xfrm>
            <a:custGeom>
              <a:avLst/>
              <a:gdLst/>
              <a:ahLst/>
              <a:cxnLst/>
              <a:rect l="l" t="t" r="r" b="b"/>
              <a:pathLst>
                <a:path w="15101" h="18251" extrusionOk="0">
                  <a:moveTo>
                    <a:pt x="9298" y="0"/>
                  </a:moveTo>
                  <a:cubicBezTo>
                    <a:pt x="6547" y="1496"/>
                    <a:pt x="2822" y="3221"/>
                    <a:pt x="0" y="4588"/>
                  </a:cubicBezTo>
                  <a:lnTo>
                    <a:pt x="5538" y="18251"/>
                  </a:lnTo>
                  <a:cubicBezTo>
                    <a:pt x="8847" y="17142"/>
                    <a:pt x="12285" y="15312"/>
                    <a:pt x="15100" y="13258"/>
                  </a:cubicBezTo>
                  <a:cubicBezTo>
                    <a:pt x="13516" y="8694"/>
                    <a:pt x="11575" y="4259"/>
                    <a:pt x="9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a:off x="4535900" y="3847225"/>
              <a:ext cx="377525" cy="348475"/>
            </a:xfrm>
            <a:custGeom>
              <a:avLst/>
              <a:gdLst/>
              <a:ahLst/>
              <a:cxnLst/>
              <a:rect l="l" t="t" r="r" b="b"/>
              <a:pathLst>
                <a:path w="15101" h="13939" extrusionOk="0">
                  <a:moveTo>
                    <a:pt x="15100" y="8946"/>
                  </a:moveTo>
                  <a:cubicBezTo>
                    <a:pt x="14508" y="9378"/>
                    <a:pt x="13888" y="9801"/>
                    <a:pt x="13247" y="10208"/>
                  </a:cubicBezTo>
                  <a:lnTo>
                    <a:pt x="13247" y="10208"/>
                  </a:lnTo>
                  <a:cubicBezTo>
                    <a:pt x="14387" y="9612"/>
                    <a:pt x="15100" y="8947"/>
                    <a:pt x="15100" y="8946"/>
                  </a:cubicBezTo>
                  <a:close/>
                  <a:moveTo>
                    <a:pt x="569" y="0"/>
                  </a:moveTo>
                  <a:cubicBezTo>
                    <a:pt x="376" y="94"/>
                    <a:pt x="188" y="188"/>
                    <a:pt x="0" y="276"/>
                  </a:cubicBezTo>
                  <a:lnTo>
                    <a:pt x="5538" y="13939"/>
                  </a:lnTo>
                  <a:cubicBezTo>
                    <a:pt x="8151" y="13063"/>
                    <a:pt x="10843" y="11738"/>
                    <a:pt x="13247" y="10208"/>
                  </a:cubicBezTo>
                  <a:lnTo>
                    <a:pt x="13247" y="10208"/>
                  </a:lnTo>
                  <a:cubicBezTo>
                    <a:pt x="12319" y="10694"/>
                    <a:pt x="11109" y="11135"/>
                    <a:pt x="9770" y="11135"/>
                  </a:cubicBezTo>
                  <a:cubicBezTo>
                    <a:pt x="6766" y="11135"/>
                    <a:pt x="3116" y="8914"/>
                    <a:pt x="569" y="0"/>
                  </a:cubicBezTo>
                  <a:close/>
                </a:path>
              </a:pathLst>
            </a:custGeom>
            <a:solidFill>
              <a:srgbClr val="FFFDFB">
                <a:alpha val="2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a:off x="4488675" y="3853675"/>
              <a:ext cx="185700" cy="347825"/>
            </a:xfrm>
            <a:custGeom>
              <a:avLst/>
              <a:gdLst/>
              <a:ahLst/>
              <a:cxnLst/>
              <a:rect l="l" t="t" r="r" b="b"/>
              <a:pathLst>
                <a:path w="7428" h="13913" extrusionOk="0">
                  <a:moveTo>
                    <a:pt x="1930" y="0"/>
                  </a:moveTo>
                  <a:cubicBezTo>
                    <a:pt x="1496" y="162"/>
                    <a:pt x="1165" y="239"/>
                    <a:pt x="870" y="239"/>
                  </a:cubicBezTo>
                  <a:cubicBezTo>
                    <a:pt x="566" y="239"/>
                    <a:pt x="301" y="158"/>
                    <a:pt x="0" y="6"/>
                  </a:cubicBezTo>
                  <a:lnTo>
                    <a:pt x="0" y="6"/>
                  </a:lnTo>
                  <a:lnTo>
                    <a:pt x="5391" y="13628"/>
                  </a:lnTo>
                  <a:cubicBezTo>
                    <a:pt x="5653" y="13804"/>
                    <a:pt x="5964" y="13913"/>
                    <a:pt x="6279" y="13913"/>
                  </a:cubicBezTo>
                  <a:cubicBezTo>
                    <a:pt x="6310" y="13913"/>
                    <a:pt x="6340" y="13912"/>
                    <a:pt x="6371" y="13910"/>
                  </a:cubicBezTo>
                  <a:cubicBezTo>
                    <a:pt x="6711" y="13880"/>
                    <a:pt x="7104" y="13792"/>
                    <a:pt x="7427" y="13681"/>
                  </a:cubicBezTo>
                  <a:lnTo>
                    <a:pt x="1930" y="0"/>
                  </a:lnTo>
                  <a:close/>
                </a:path>
              </a:pathLst>
            </a:custGeom>
            <a:solidFill>
              <a:srgbClr val="4855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 name="Google Shape;265;p14"/>
          <p:cNvGrpSpPr/>
          <p:nvPr/>
        </p:nvGrpSpPr>
        <p:grpSpPr>
          <a:xfrm>
            <a:off x="1399134" y="3748034"/>
            <a:ext cx="391300" cy="383790"/>
            <a:chOff x="960450" y="3901275"/>
            <a:chExt cx="363425" cy="356450"/>
          </a:xfrm>
        </p:grpSpPr>
        <p:sp>
          <p:nvSpPr>
            <p:cNvPr id="266" name="Google Shape;266;p14"/>
            <p:cNvSpPr/>
            <p:nvPr/>
          </p:nvSpPr>
          <p:spPr>
            <a:xfrm>
              <a:off x="1124425" y="3901275"/>
              <a:ext cx="42475" cy="90325"/>
            </a:xfrm>
            <a:custGeom>
              <a:avLst/>
              <a:gdLst/>
              <a:ahLst/>
              <a:cxnLst/>
              <a:rect l="l" t="t" r="r" b="b"/>
              <a:pathLst>
                <a:path w="1699" h="3613" extrusionOk="0">
                  <a:moveTo>
                    <a:pt x="1059" y="1"/>
                  </a:moveTo>
                  <a:cubicBezTo>
                    <a:pt x="688" y="1"/>
                    <a:pt x="340" y="285"/>
                    <a:pt x="182" y="645"/>
                  </a:cubicBezTo>
                  <a:cubicBezTo>
                    <a:pt x="1" y="1058"/>
                    <a:pt x="17" y="1519"/>
                    <a:pt x="67" y="1947"/>
                  </a:cubicBezTo>
                  <a:cubicBezTo>
                    <a:pt x="116" y="2491"/>
                    <a:pt x="215" y="3085"/>
                    <a:pt x="594" y="3464"/>
                  </a:cubicBezTo>
                  <a:cubicBezTo>
                    <a:pt x="693" y="3546"/>
                    <a:pt x="792" y="3612"/>
                    <a:pt x="907" y="3612"/>
                  </a:cubicBezTo>
                  <a:cubicBezTo>
                    <a:pt x="1088" y="3579"/>
                    <a:pt x="1171" y="3365"/>
                    <a:pt x="1171" y="3184"/>
                  </a:cubicBezTo>
                  <a:lnTo>
                    <a:pt x="1121" y="2887"/>
                  </a:lnTo>
                  <a:lnTo>
                    <a:pt x="1121" y="2887"/>
                  </a:lnTo>
                  <a:cubicBezTo>
                    <a:pt x="1122" y="2888"/>
                    <a:pt x="1122" y="2889"/>
                    <a:pt x="1122" y="2889"/>
                  </a:cubicBezTo>
                  <a:cubicBezTo>
                    <a:pt x="1137" y="2889"/>
                    <a:pt x="1131" y="1538"/>
                    <a:pt x="1550" y="942"/>
                  </a:cubicBezTo>
                  <a:cubicBezTo>
                    <a:pt x="1665" y="777"/>
                    <a:pt x="1698" y="547"/>
                    <a:pt x="1632" y="365"/>
                  </a:cubicBezTo>
                  <a:cubicBezTo>
                    <a:pt x="1583" y="184"/>
                    <a:pt x="1401" y="69"/>
                    <a:pt x="1220" y="19"/>
                  </a:cubicBezTo>
                  <a:cubicBezTo>
                    <a:pt x="1166" y="7"/>
                    <a:pt x="1112" y="1"/>
                    <a:pt x="1059" y="1"/>
                  </a:cubicBezTo>
                  <a:close/>
                </a:path>
              </a:pathLst>
            </a:custGeom>
            <a:solidFill>
              <a:srgbClr val="C29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a:off x="960450" y="3928575"/>
              <a:ext cx="363425" cy="329150"/>
            </a:xfrm>
            <a:custGeom>
              <a:avLst/>
              <a:gdLst/>
              <a:ahLst/>
              <a:cxnLst/>
              <a:rect l="l" t="t" r="r" b="b"/>
              <a:pathLst>
                <a:path w="14537" h="13166" extrusionOk="0">
                  <a:moveTo>
                    <a:pt x="2520" y="0"/>
                  </a:moveTo>
                  <a:cubicBezTo>
                    <a:pt x="2166" y="0"/>
                    <a:pt x="1821" y="78"/>
                    <a:pt x="1500" y="262"/>
                  </a:cubicBezTo>
                  <a:cubicBezTo>
                    <a:pt x="560" y="806"/>
                    <a:pt x="280" y="2026"/>
                    <a:pt x="198" y="3097"/>
                  </a:cubicBezTo>
                  <a:cubicBezTo>
                    <a:pt x="0" y="5734"/>
                    <a:pt x="379" y="8404"/>
                    <a:pt x="1302" y="10892"/>
                  </a:cubicBezTo>
                  <a:cubicBezTo>
                    <a:pt x="1632" y="11782"/>
                    <a:pt x="2192" y="12771"/>
                    <a:pt x="3132" y="12887"/>
                  </a:cubicBezTo>
                  <a:cubicBezTo>
                    <a:pt x="3206" y="12896"/>
                    <a:pt x="3282" y="12901"/>
                    <a:pt x="3357" y="12901"/>
                  </a:cubicBezTo>
                  <a:cubicBezTo>
                    <a:pt x="3665" y="12901"/>
                    <a:pt x="3974" y="12824"/>
                    <a:pt x="4252" y="12705"/>
                  </a:cubicBezTo>
                  <a:cubicBezTo>
                    <a:pt x="5340" y="12227"/>
                    <a:pt x="5801" y="11997"/>
                    <a:pt x="6922" y="11156"/>
                  </a:cubicBezTo>
                  <a:cubicBezTo>
                    <a:pt x="7499" y="11601"/>
                    <a:pt x="8092" y="12030"/>
                    <a:pt x="8669" y="12458"/>
                  </a:cubicBezTo>
                  <a:cubicBezTo>
                    <a:pt x="9128" y="12798"/>
                    <a:pt x="9640" y="13165"/>
                    <a:pt x="10192" y="13165"/>
                  </a:cubicBezTo>
                  <a:cubicBezTo>
                    <a:pt x="10256" y="13165"/>
                    <a:pt x="10319" y="13160"/>
                    <a:pt x="10383" y="13150"/>
                  </a:cubicBezTo>
                  <a:cubicBezTo>
                    <a:pt x="11158" y="13051"/>
                    <a:pt x="11636" y="12260"/>
                    <a:pt x="11965" y="11535"/>
                  </a:cubicBezTo>
                  <a:cubicBezTo>
                    <a:pt x="12592" y="10200"/>
                    <a:pt x="13119" y="8832"/>
                    <a:pt x="13581" y="7448"/>
                  </a:cubicBezTo>
                  <a:cubicBezTo>
                    <a:pt x="14108" y="5849"/>
                    <a:pt x="14536" y="4152"/>
                    <a:pt x="14157" y="2520"/>
                  </a:cubicBezTo>
                  <a:cubicBezTo>
                    <a:pt x="14009" y="1861"/>
                    <a:pt x="13679" y="1185"/>
                    <a:pt x="13086" y="855"/>
                  </a:cubicBezTo>
                  <a:cubicBezTo>
                    <a:pt x="12825" y="717"/>
                    <a:pt x="12546" y="661"/>
                    <a:pt x="12258" y="661"/>
                  </a:cubicBezTo>
                  <a:cubicBezTo>
                    <a:pt x="11655" y="661"/>
                    <a:pt x="11018" y="907"/>
                    <a:pt x="10449" y="1152"/>
                  </a:cubicBezTo>
                  <a:cubicBezTo>
                    <a:pt x="9872" y="1399"/>
                    <a:pt x="9295" y="1647"/>
                    <a:pt x="8719" y="1894"/>
                  </a:cubicBezTo>
                  <a:cubicBezTo>
                    <a:pt x="8439" y="2009"/>
                    <a:pt x="8153" y="2059"/>
                    <a:pt x="7865" y="2059"/>
                  </a:cubicBezTo>
                  <a:cubicBezTo>
                    <a:pt x="6915" y="2059"/>
                    <a:pt x="5944" y="1515"/>
                    <a:pt x="5109" y="971"/>
                  </a:cubicBezTo>
                  <a:cubicBezTo>
                    <a:pt x="4334" y="477"/>
                    <a:pt x="3399" y="0"/>
                    <a:pt x="25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a:off x="990100" y="3968075"/>
              <a:ext cx="82025" cy="238700"/>
            </a:xfrm>
            <a:custGeom>
              <a:avLst/>
              <a:gdLst/>
              <a:ahLst/>
              <a:cxnLst/>
              <a:rect l="l" t="t" r="r" b="b"/>
              <a:pathLst>
                <a:path w="3281" h="9548" extrusionOk="0">
                  <a:moveTo>
                    <a:pt x="1716" y="1"/>
                  </a:moveTo>
                  <a:cubicBezTo>
                    <a:pt x="770" y="1"/>
                    <a:pt x="291" y="1019"/>
                    <a:pt x="199" y="1879"/>
                  </a:cubicBezTo>
                  <a:cubicBezTo>
                    <a:pt x="1" y="3791"/>
                    <a:pt x="231" y="5753"/>
                    <a:pt x="874" y="7565"/>
                  </a:cubicBezTo>
                  <a:cubicBezTo>
                    <a:pt x="1121" y="8225"/>
                    <a:pt x="1418" y="8900"/>
                    <a:pt x="1978" y="9345"/>
                  </a:cubicBezTo>
                  <a:cubicBezTo>
                    <a:pt x="2094" y="9444"/>
                    <a:pt x="2242" y="9527"/>
                    <a:pt x="2391" y="9543"/>
                  </a:cubicBezTo>
                  <a:cubicBezTo>
                    <a:pt x="2412" y="9546"/>
                    <a:pt x="2434" y="9547"/>
                    <a:pt x="2455" y="9547"/>
                  </a:cubicBezTo>
                  <a:cubicBezTo>
                    <a:pt x="2820" y="9547"/>
                    <a:pt x="3101" y="9160"/>
                    <a:pt x="3132" y="8802"/>
                  </a:cubicBezTo>
                  <a:cubicBezTo>
                    <a:pt x="3165" y="8406"/>
                    <a:pt x="2984" y="8027"/>
                    <a:pt x="2852" y="7664"/>
                  </a:cubicBezTo>
                  <a:cubicBezTo>
                    <a:pt x="2440" y="6511"/>
                    <a:pt x="2374" y="5258"/>
                    <a:pt x="2671" y="4071"/>
                  </a:cubicBezTo>
                  <a:cubicBezTo>
                    <a:pt x="2835" y="3412"/>
                    <a:pt x="3116" y="2769"/>
                    <a:pt x="3182" y="2094"/>
                  </a:cubicBezTo>
                  <a:cubicBezTo>
                    <a:pt x="3280" y="1237"/>
                    <a:pt x="2918" y="165"/>
                    <a:pt x="1929" y="17"/>
                  </a:cubicBezTo>
                  <a:cubicBezTo>
                    <a:pt x="1856" y="6"/>
                    <a:pt x="1785" y="1"/>
                    <a:pt x="17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a:off x="1223725" y="3985000"/>
              <a:ext cx="64725" cy="162800"/>
            </a:xfrm>
            <a:custGeom>
              <a:avLst/>
              <a:gdLst/>
              <a:ahLst/>
              <a:cxnLst/>
              <a:rect l="l" t="t" r="r" b="b"/>
              <a:pathLst>
                <a:path w="2589" h="6512" extrusionOk="0">
                  <a:moveTo>
                    <a:pt x="1063" y="1"/>
                  </a:moveTo>
                  <a:cubicBezTo>
                    <a:pt x="817" y="1"/>
                    <a:pt x="574" y="114"/>
                    <a:pt x="363" y="395"/>
                  </a:cubicBezTo>
                  <a:cubicBezTo>
                    <a:pt x="116" y="708"/>
                    <a:pt x="99" y="1153"/>
                    <a:pt x="165" y="1549"/>
                  </a:cubicBezTo>
                  <a:cubicBezTo>
                    <a:pt x="231" y="1944"/>
                    <a:pt x="380" y="2340"/>
                    <a:pt x="413" y="2735"/>
                  </a:cubicBezTo>
                  <a:cubicBezTo>
                    <a:pt x="528" y="3757"/>
                    <a:pt x="1" y="4762"/>
                    <a:pt x="99" y="5784"/>
                  </a:cubicBezTo>
                  <a:cubicBezTo>
                    <a:pt x="131" y="6117"/>
                    <a:pt x="315" y="6511"/>
                    <a:pt x="638" y="6511"/>
                  </a:cubicBezTo>
                  <a:cubicBezTo>
                    <a:pt x="650" y="6511"/>
                    <a:pt x="663" y="6511"/>
                    <a:pt x="676" y="6509"/>
                  </a:cubicBezTo>
                  <a:cubicBezTo>
                    <a:pt x="874" y="6476"/>
                    <a:pt x="1022" y="6295"/>
                    <a:pt x="1138" y="6130"/>
                  </a:cubicBezTo>
                  <a:cubicBezTo>
                    <a:pt x="1813" y="5125"/>
                    <a:pt x="2258" y="3971"/>
                    <a:pt x="2473" y="2768"/>
                  </a:cubicBezTo>
                  <a:cubicBezTo>
                    <a:pt x="2555" y="2290"/>
                    <a:pt x="2588" y="1779"/>
                    <a:pt x="2473" y="1301"/>
                  </a:cubicBezTo>
                  <a:cubicBezTo>
                    <a:pt x="2319" y="723"/>
                    <a:pt x="1684" y="1"/>
                    <a:pt x="1063" y="1"/>
                  </a:cubicBezTo>
                  <a:close/>
                </a:path>
              </a:pathLst>
            </a:custGeom>
            <a:solidFill>
              <a:srgbClr val="FFFDFB">
                <a:alpha val="30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14"/>
          <p:cNvGrpSpPr/>
          <p:nvPr/>
        </p:nvGrpSpPr>
        <p:grpSpPr>
          <a:xfrm>
            <a:off x="3684903" y="-95919"/>
            <a:ext cx="5558447" cy="1409062"/>
            <a:chOff x="3977675" y="1131550"/>
            <a:chExt cx="3402575" cy="862550"/>
          </a:xfrm>
        </p:grpSpPr>
        <p:sp>
          <p:nvSpPr>
            <p:cNvPr id="271" name="Google Shape;271;p14"/>
            <p:cNvSpPr/>
            <p:nvPr/>
          </p:nvSpPr>
          <p:spPr>
            <a:xfrm>
              <a:off x="6735400" y="1571350"/>
              <a:ext cx="485375" cy="422750"/>
            </a:xfrm>
            <a:custGeom>
              <a:avLst/>
              <a:gdLst/>
              <a:ahLst/>
              <a:cxnLst/>
              <a:rect l="l" t="t" r="r" b="b"/>
              <a:pathLst>
                <a:path w="19415" h="16910" extrusionOk="0">
                  <a:moveTo>
                    <a:pt x="99" y="0"/>
                  </a:moveTo>
                  <a:cubicBezTo>
                    <a:pt x="17" y="4912"/>
                    <a:pt x="0" y="9807"/>
                    <a:pt x="99" y="14718"/>
                  </a:cubicBezTo>
                  <a:cubicBezTo>
                    <a:pt x="3214" y="13795"/>
                    <a:pt x="6345" y="12872"/>
                    <a:pt x="9477" y="11949"/>
                  </a:cubicBezTo>
                  <a:cubicBezTo>
                    <a:pt x="9786" y="11859"/>
                    <a:pt x="10116" y="11759"/>
                    <a:pt x="10450" y="11759"/>
                  </a:cubicBezTo>
                  <a:cubicBezTo>
                    <a:pt x="10543" y="11759"/>
                    <a:pt x="10636" y="11766"/>
                    <a:pt x="10729" y="11784"/>
                  </a:cubicBezTo>
                  <a:cubicBezTo>
                    <a:pt x="11224" y="11867"/>
                    <a:pt x="11619" y="12229"/>
                    <a:pt x="11982" y="12559"/>
                  </a:cubicBezTo>
                  <a:cubicBezTo>
                    <a:pt x="13581" y="14009"/>
                    <a:pt x="15179" y="15460"/>
                    <a:pt x="16778" y="16910"/>
                  </a:cubicBezTo>
                  <a:cubicBezTo>
                    <a:pt x="18063" y="11949"/>
                    <a:pt x="18953" y="6873"/>
                    <a:pt x="19415" y="1764"/>
                  </a:cubicBezTo>
                  <a:lnTo>
                    <a:pt x="99" y="0"/>
                  </a:ln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a:off x="6116525" y="1500475"/>
              <a:ext cx="473850" cy="384050"/>
            </a:xfrm>
            <a:custGeom>
              <a:avLst/>
              <a:gdLst/>
              <a:ahLst/>
              <a:cxnLst/>
              <a:rect l="l" t="t" r="r" b="b"/>
              <a:pathLst>
                <a:path w="18954" h="15362" extrusionOk="0">
                  <a:moveTo>
                    <a:pt x="2192" y="1"/>
                  </a:moveTo>
                  <a:cubicBezTo>
                    <a:pt x="1616" y="2704"/>
                    <a:pt x="1055" y="5423"/>
                    <a:pt x="495" y="8126"/>
                  </a:cubicBezTo>
                  <a:cubicBezTo>
                    <a:pt x="248" y="9362"/>
                    <a:pt x="0" y="10631"/>
                    <a:pt x="297" y="11851"/>
                  </a:cubicBezTo>
                  <a:cubicBezTo>
                    <a:pt x="3330" y="11142"/>
                    <a:pt x="6362" y="10433"/>
                    <a:pt x="9395" y="9708"/>
                  </a:cubicBezTo>
                  <a:cubicBezTo>
                    <a:pt x="9593" y="9666"/>
                    <a:pt x="9791" y="9625"/>
                    <a:pt x="9985" y="9625"/>
                  </a:cubicBezTo>
                  <a:cubicBezTo>
                    <a:pt x="10097" y="9625"/>
                    <a:pt x="10209" y="9639"/>
                    <a:pt x="10318" y="9675"/>
                  </a:cubicBezTo>
                  <a:cubicBezTo>
                    <a:pt x="10598" y="9790"/>
                    <a:pt x="10796" y="10038"/>
                    <a:pt x="10977" y="10268"/>
                  </a:cubicBezTo>
                  <a:cubicBezTo>
                    <a:pt x="12576" y="12246"/>
                    <a:pt x="14504" y="13977"/>
                    <a:pt x="16663" y="15361"/>
                  </a:cubicBezTo>
                  <a:cubicBezTo>
                    <a:pt x="17437" y="10845"/>
                    <a:pt x="18196" y="6329"/>
                    <a:pt x="18954" y="1830"/>
                  </a:cubicBezTo>
                  <a:lnTo>
                    <a:pt x="2192" y="1"/>
                  </a:ln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4"/>
            <p:cNvSpPr/>
            <p:nvPr/>
          </p:nvSpPr>
          <p:spPr>
            <a:xfrm>
              <a:off x="5529375" y="1403250"/>
              <a:ext cx="474700" cy="390200"/>
            </a:xfrm>
            <a:custGeom>
              <a:avLst/>
              <a:gdLst/>
              <a:ahLst/>
              <a:cxnLst/>
              <a:rect l="l" t="t" r="r" b="b"/>
              <a:pathLst>
                <a:path w="18988" h="15608" extrusionOk="0">
                  <a:moveTo>
                    <a:pt x="561" y="0"/>
                  </a:moveTo>
                  <a:lnTo>
                    <a:pt x="1" y="12559"/>
                  </a:lnTo>
                  <a:cubicBezTo>
                    <a:pt x="2605" y="12097"/>
                    <a:pt x="5209" y="11619"/>
                    <a:pt x="7813" y="11158"/>
                  </a:cubicBezTo>
                  <a:cubicBezTo>
                    <a:pt x="8113" y="11098"/>
                    <a:pt x="8419" y="11044"/>
                    <a:pt x="8716" y="11044"/>
                  </a:cubicBezTo>
                  <a:cubicBezTo>
                    <a:pt x="8909" y="11044"/>
                    <a:pt x="9098" y="11067"/>
                    <a:pt x="9280" y="11125"/>
                  </a:cubicBezTo>
                  <a:cubicBezTo>
                    <a:pt x="9725" y="11257"/>
                    <a:pt x="10087" y="11570"/>
                    <a:pt x="10450" y="11883"/>
                  </a:cubicBezTo>
                  <a:cubicBezTo>
                    <a:pt x="12098" y="13300"/>
                    <a:pt x="13894" y="14553"/>
                    <a:pt x="15806" y="15608"/>
                  </a:cubicBezTo>
                  <a:cubicBezTo>
                    <a:pt x="16861" y="11454"/>
                    <a:pt x="17932" y="7318"/>
                    <a:pt x="18987" y="3165"/>
                  </a:cubicBezTo>
                  <a:lnTo>
                    <a:pt x="5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4"/>
            <p:cNvSpPr/>
            <p:nvPr/>
          </p:nvSpPr>
          <p:spPr>
            <a:xfrm>
              <a:off x="4859425" y="1296525"/>
              <a:ext cx="478800" cy="374150"/>
            </a:xfrm>
            <a:custGeom>
              <a:avLst/>
              <a:gdLst/>
              <a:ahLst/>
              <a:cxnLst/>
              <a:rect l="l" t="t" r="r" b="b"/>
              <a:pathLst>
                <a:path w="19152" h="14966" extrusionOk="0">
                  <a:moveTo>
                    <a:pt x="1632" y="1"/>
                  </a:moveTo>
                  <a:cubicBezTo>
                    <a:pt x="528" y="3659"/>
                    <a:pt x="0" y="7483"/>
                    <a:pt x="66" y="11290"/>
                  </a:cubicBezTo>
                  <a:cubicBezTo>
                    <a:pt x="137" y="11292"/>
                    <a:pt x="208" y="11293"/>
                    <a:pt x="279" y="11293"/>
                  </a:cubicBezTo>
                  <a:cubicBezTo>
                    <a:pt x="2854" y="11293"/>
                    <a:pt x="5292" y="10146"/>
                    <a:pt x="7730" y="9296"/>
                  </a:cubicBezTo>
                  <a:cubicBezTo>
                    <a:pt x="7958" y="9229"/>
                    <a:pt x="8186" y="9151"/>
                    <a:pt x="8414" y="9151"/>
                  </a:cubicBezTo>
                  <a:cubicBezTo>
                    <a:pt x="8467" y="9151"/>
                    <a:pt x="8519" y="9155"/>
                    <a:pt x="8571" y="9164"/>
                  </a:cubicBezTo>
                  <a:cubicBezTo>
                    <a:pt x="8867" y="9213"/>
                    <a:pt x="9131" y="9411"/>
                    <a:pt x="9362" y="9593"/>
                  </a:cubicBezTo>
                  <a:cubicBezTo>
                    <a:pt x="11669" y="11389"/>
                    <a:pt x="13960" y="13169"/>
                    <a:pt x="16267" y="14965"/>
                  </a:cubicBezTo>
                  <a:cubicBezTo>
                    <a:pt x="17108" y="11257"/>
                    <a:pt x="18327" y="6758"/>
                    <a:pt x="19152" y="3033"/>
                  </a:cubicBezTo>
                  <a:lnTo>
                    <a:pt x="1632" y="1"/>
                  </a:ln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4"/>
            <p:cNvSpPr/>
            <p:nvPr/>
          </p:nvSpPr>
          <p:spPr>
            <a:xfrm>
              <a:off x="4283825" y="1184450"/>
              <a:ext cx="447900" cy="370450"/>
            </a:xfrm>
            <a:custGeom>
              <a:avLst/>
              <a:gdLst/>
              <a:ahLst/>
              <a:cxnLst/>
              <a:rect l="l" t="t" r="r" b="b"/>
              <a:pathLst>
                <a:path w="17916" h="14818" extrusionOk="0">
                  <a:moveTo>
                    <a:pt x="1006" y="1"/>
                  </a:moveTo>
                  <a:cubicBezTo>
                    <a:pt x="643" y="3363"/>
                    <a:pt x="412" y="7252"/>
                    <a:pt x="33" y="10615"/>
                  </a:cubicBezTo>
                  <a:cubicBezTo>
                    <a:pt x="17" y="10878"/>
                    <a:pt x="0" y="11191"/>
                    <a:pt x="198" y="11373"/>
                  </a:cubicBezTo>
                  <a:cubicBezTo>
                    <a:pt x="297" y="11455"/>
                    <a:pt x="421" y="11484"/>
                    <a:pt x="550" y="11484"/>
                  </a:cubicBezTo>
                  <a:cubicBezTo>
                    <a:pt x="680" y="11484"/>
                    <a:pt x="816" y="11455"/>
                    <a:pt x="940" y="11422"/>
                  </a:cubicBezTo>
                  <a:cubicBezTo>
                    <a:pt x="3181" y="10928"/>
                    <a:pt x="5423" y="10417"/>
                    <a:pt x="7664" y="9906"/>
                  </a:cubicBezTo>
                  <a:cubicBezTo>
                    <a:pt x="7932" y="9848"/>
                    <a:pt x="8200" y="9789"/>
                    <a:pt x="8468" y="9789"/>
                  </a:cubicBezTo>
                  <a:cubicBezTo>
                    <a:pt x="8579" y="9789"/>
                    <a:pt x="8690" y="9799"/>
                    <a:pt x="8801" y="9823"/>
                  </a:cubicBezTo>
                  <a:cubicBezTo>
                    <a:pt x="9164" y="9922"/>
                    <a:pt x="9460" y="10170"/>
                    <a:pt x="9741" y="10417"/>
                  </a:cubicBezTo>
                  <a:cubicBezTo>
                    <a:pt x="11438" y="11884"/>
                    <a:pt x="13136" y="13350"/>
                    <a:pt x="14833" y="14817"/>
                  </a:cubicBezTo>
                  <a:cubicBezTo>
                    <a:pt x="15954" y="11323"/>
                    <a:pt x="17091" y="6857"/>
                    <a:pt x="17915" y="3280"/>
                  </a:cubicBezTo>
                  <a:lnTo>
                    <a:pt x="1006" y="1"/>
                  </a:ln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4"/>
            <p:cNvSpPr/>
            <p:nvPr/>
          </p:nvSpPr>
          <p:spPr>
            <a:xfrm>
              <a:off x="3977675" y="1131550"/>
              <a:ext cx="3402575" cy="502875"/>
            </a:xfrm>
            <a:custGeom>
              <a:avLst/>
              <a:gdLst/>
              <a:ahLst/>
              <a:cxnLst/>
              <a:rect l="l" t="t" r="r" b="b"/>
              <a:pathLst>
                <a:path w="136103" h="20115" extrusionOk="0">
                  <a:moveTo>
                    <a:pt x="289" y="1"/>
                  </a:moveTo>
                  <a:cubicBezTo>
                    <a:pt x="162" y="1"/>
                    <a:pt x="48" y="92"/>
                    <a:pt x="34" y="221"/>
                  </a:cubicBezTo>
                  <a:cubicBezTo>
                    <a:pt x="1" y="370"/>
                    <a:pt x="100" y="502"/>
                    <a:pt x="232" y="535"/>
                  </a:cubicBezTo>
                  <a:lnTo>
                    <a:pt x="8637" y="2216"/>
                  </a:lnTo>
                  <a:lnTo>
                    <a:pt x="17042" y="3847"/>
                  </a:lnTo>
                  <a:lnTo>
                    <a:pt x="25481" y="5380"/>
                  </a:lnTo>
                  <a:lnTo>
                    <a:pt x="33919" y="6847"/>
                  </a:lnTo>
                  <a:cubicBezTo>
                    <a:pt x="45176" y="8775"/>
                    <a:pt x="56449" y="10572"/>
                    <a:pt x="67755" y="12203"/>
                  </a:cubicBezTo>
                  <a:cubicBezTo>
                    <a:pt x="79061" y="13818"/>
                    <a:pt x="90383" y="15285"/>
                    <a:pt x="101739" y="16620"/>
                  </a:cubicBezTo>
                  <a:lnTo>
                    <a:pt x="110243" y="17592"/>
                  </a:lnTo>
                  <a:lnTo>
                    <a:pt x="118764" y="18515"/>
                  </a:lnTo>
                  <a:lnTo>
                    <a:pt x="127285" y="19339"/>
                  </a:lnTo>
                  <a:lnTo>
                    <a:pt x="135822" y="20114"/>
                  </a:lnTo>
                  <a:cubicBezTo>
                    <a:pt x="135954" y="20114"/>
                    <a:pt x="136069" y="20015"/>
                    <a:pt x="136086" y="19883"/>
                  </a:cubicBezTo>
                  <a:cubicBezTo>
                    <a:pt x="136102" y="19751"/>
                    <a:pt x="136003" y="19636"/>
                    <a:pt x="135871" y="19620"/>
                  </a:cubicBezTo>
                  <a:lnTo>
                    <a:pt x="135855" y="19620"/>
                  </a:lnTo>
                  <a:lnTo>
                    <a:pt x="127334" y="18763"/>
                  </a:lnTo>
                  <a:lnTo>
                    <a:pt x="118830" y="17856"/>
                  </a:lnTo>
                  <a:lnTo>
                    <a:pt x="110326" y="16900"/>
                  </a:lnTo>
                  <a:lnTo>
                    <a:pt x="101821" y="15895"/>
                  </a:lnTo>
                  <a:cubicBezTo>
                    <a:pt x="90482" y="14527"/>
                    <a:pt x="79176" y="13011"/>
                    <a:pt x="67870" y="11363"/>
                  </a:cubicBezTo>
                  <a:cubicBezTo>
                    <a:pt x="56581" y="9731"/>
                    <a:pt x="45291" y="8000"/>
                    <a:pt x="34034" y="6105"/>
                  </a:cubicBezTo>
                  <a:lnTo>
                    <a:pt x="25596" y="4655"/>
                  </a:lnTo>
                  <a:lnTo>
                    <a:pt x="17174" y="3155"/>
                  </a:lnTo>
                  <a:lnTo>
                    <a:pt x="8752" y="1622"/>
                  </a:lnTo>
                  <a:lnTo>
                    <a:pt x="347" y="7"/>
                  </a:lnTo>
                  <a:cubicBezTo>
                    <a:pt x="328" y="3"/>
                    <a:pt x="308" y="1"/>
                    <a:pt x="289"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 name="Google Shape;277;p14"/>
          <p:cNvGrpSpPr/>
          <p:nvPr/>
        </p:nvGrpSpPr>
        <p:grpSpPr>
          <a:xfrm rot="-9816322" flipH="1">
            <a:off x="-391777" y="-294030"/>
            <a:ext cx="1987348" cy="1667062"/>
            <a:chOff x="2677400" y="3539525"/>
            <a:chExt cx="801675" cy="672475"/>
          </a:xfrm>
        </p:grpSpPr>
        <p:sp>
          <p:nvSpPr>
            <p:cNvPr id="278" name="Google Shape;278;p14"/>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4"/>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4"/>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4"/>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4"/>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4"/>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4"/>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4"/>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4"/>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4"/>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288"/>
        <p:cNvGrpSpPr/>
        <p:nvPr/>
      </p:nvGrpSpPr>
      <p:grpSpPr>
        <a:xfrm>
          <a:off x="0" y="0"/>
          <a:ext cx="0" cy="0"/>
          <a:chOff x="0" y="0"/>
          <a:chExt cx="0" cy="0"/>
        </a:xfrm>
      </p:grpSpPr>
      <p:grpSp>
        <p:nvGrpSpPr>
          <p:cNvPr id="289" name="Google Shape;289;p15"/>
          <p:cNvGrpSpPr/>
          <p:nvPr/>
        </p:nvGrpSpPr>
        <p:grpSpPr>
          <a:xfrm>
            <a:off x="713224" y="539500"/>
            <a:ext cx="7717514" cy="3767349"/>
            <a:chOff x="713224" y="539500"/>
            <a:chExt cx="7717514" cy="3767349"/>
          </a:xfrm>
        </p:grpSpPr>
        <p:sp>
          <p:nvSpPr>
            <p:cNvPr id="290" name="Google Shape;290;p15"/>
            <p:cNvSpPr/>
            <p:nvPr/>
          </p:nvSpPr>
          <p:spPr>
            <a:xfrm>
              <a:off x="713224" y="4073119"/>
              <a:ext cx="7717502" cy="233730"/>
            </a:xfrm>
            <a:custGeom>
              <a:avLst/>
              <a:gdLst/>
              <a:ahLst/>
              <a:cxnLst/>
              <a:rect l="l" t="t" r="r" b="b"/>
              <a:pathLst>
                <a:path w="43049" h="1913" extrusionOk="0">
                  <a:moveTo>
                    <a:pt x="0" y="0"/>
                  </a:moveTo>
                  <a:lnTo>
                    <a:pt x="0" y="1913"/>
                  </a:lnTo>
                  <a:lnTo>
                    <a:pt x="43049" y="1913"/>
                  </a:lnTo>
                  <a:lnTo>
                    <a:pt x="43049" y="0"/>
                  </a:lnTo>
                  <a:close/>
                </a:path>
              </a:pathLst>
            </a:custGeom>
            <a:solidFill>
              <a:srgbClr val="C99D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5"/>
            <p:cNvSpPr/>
            <p:nvPr/>
          </p:nvSpPr>
          <p:spPr>
            <a:xfrm>
              <a:off x="713237" y="539500"/>
              <a:ext cx="7717502" cy="3564684"/>
            </a:xfrm>
            <a:custGeom>
              <a:avLst/>
              <a:gdLst/>
              <a:ahLst/>
              <a:cxnLst/>
              <a:rect l="l" t="t" r="r" b="b"/>
              <a:pathLst>
                <a:path w="43049" h="25678" extrusionOk="0">
                  <a:moveTo>
                    <a:pt x="0" y="0"/>
                  </a:moveTo>
                  <a:lnTo>
                    <a:pt x="0" y="25678"/>
                  </a:lnTo>
                  <a:lnTo>
                    <a:pt x="43049" y="25678"/>
                  </a:lnTo>
                  <a:lnTo>
                    <a:pt x="43049" y="0"/>
                  </a:lnTo>
                  <a:close/>
                </a:path>
              </a:pathLst>
            </a:custGeom>
            <a:solidFill>
              <a:srgbClr val="79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 name="Google Shape;292;p15"/>
          <p:cNvSpPr txBox="1">
            <a:spLocks noGrp="1"/>
          </p:cNvSpPr>
          <p:nvPr>
            <p:ph type="title"/>
          </p:nvPr>
        </p:nvSpPr>
        <p:spPr>
          <a:xfrm>
            <a:off x="1005475" y="1629450"/>
            <a:ext cx="4839300" cy="1234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7000"/>
              <a:buNone/>
              <a:defRPr sz="5500">
                <a:solidFill>
                  <a:schemeClr val="lt1"/>
                </a:solidFill>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93" name="Google Shape;293;p15"/>
          <p:cNvSpPr txBox="1">
            <a:spLocks noGrp="1"/>
          </p:cNvSpPr>
          <p:nvPr>
            <p:ph type="title" idx="2" hasCustomPrompt="1"/>
          </p:nvPr>
        </p:nvSpPr>
        <p:spPr>
          <a:xfrm>
            <a:off x="5904475" y="1421675"/>
            <a:ext cx="1941900" cy="1719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000"/>
              <a:buNone/>
              <a:defRPr sz="10000">
                <a:solidFill>
                  <a:schemeClr val="lt1"/>
                </a:solidFill>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294" name="Google Shape;294;p15"/>
          <p:cNvSpPr txBox="1">
            <a:spLocks noGrp="1"/>
          </p:cNvSpPr>
          <p:nvPr>
            <p:ph type="subTitle" idx="1"/>
          </p:nvPr>
        </p:nvSpPr>
        <p:spPr>
          <a:xfrm>
            <a:off x="1005475" y="2863800"/>
            <a:ext cx="4839300" cy="418800"/>
          </a:xfrm>
          <a:prstGeom prst="rect">
            <a:avLst/>
          </a:prstGeom>
          <a:solidFill>
            <a:schemeClr val="accent5"/>
          </a:solidFill>
        </p:spPr>
        <p:txBody>
          <a:bodyPr spcFirstLastPara="1" wrap="square" lIns="91425" tIns="91425" rIns="91425" bIns="91425" anchor="b" anchorCtr="0">
            <a:noAutofit/>
          </a:bodyPr>
          <a:lstStyle>
            <a:lvl1pPr lvl="0" algn="r" rtl="0">
              <a:spcBef>
                <a:spcPts val="0"/>
              </a:spcBef>
              <a:spcAft>
                <a:spcPts val="0"/>
              </a:spcAft>
              <a:buNone/>
              <a:defRPr sz="1600"/>
            </a:lvl1pPr>
            <a:lvl2pPr lvl="1" algn="r" rtl="0">
              <a:spcBef>
                <a:spcPts val="0"/>
              </a:spcBef>
              <a:spcAft>
                <a:spcPts val="0"/>
              </a:spcAft>
              <a:buNone/>
              <a:defRPr sz="1600"/>
            </a:lvl2pPr>
            <a:lvl3pPr lvl="2" algn="r" rtl="0">
              <a:spcBef>
                <a:spcPts val="0"/>
              </a:spcBef>
              <a:spcAft>
                <a:spcPts val="0"/>
              </a:spcAft>
              <a:buNone/>
              <a:defRPr sz="1600"/>
            </a:lvl3pPr>
            <a:lvl4pPr lvl="3" algn="r" rtl="0">
              <a:spcBef>
                <a:spcPts val="0"/>
              </a:spcBef>
              <a:spcAft>
                <a:spcPts val="0"/>
              </a:spcAft>
              <a:buNone/>
              <a:defRPr sz="1600"/>
            </a:lvl4pPr>
            <a:lvl5pPr lvl="4" algn="r" rtl="0">
              <a:spcBef>
                <a:spcPts val="0"/>
              </a:spcBef>
              <a:spcAft>
                <a:spcPts val="0"/>
              </a:spcAft>
              <a:buNone/>
              <a:defRPr sz="1600"/>
            </a:lvl5pPr>
            <a:lvl6pPr lvl="5" algn="r" rtl="0">
              <a:spcBef>
                <a:spcPts val="0"/>
              </a:spcBef>
              <a:spcAft>
                <a:spcPts val="0"/>
              </a:spcAft>
              <a:buNone/>
              <a:defRPr sz="1600"/>
            </a:lvl6pPr>
            <a:lvl7pPr lvl="6" algn="r" rtl="0">
              <a:spcBef>
                <a:spcPts val="0"/>
              </a:spcBef>
              <a:spcAft>
                <a:spcPts val="0"/>
              </a:spcAft>
              <a:buNone/>
              <a:defRPr sz="1600"/>
            </a:lvl7pPr>
            <a:lvl8pPr lvl="7" algn="r" rtl="0">
              <a:spcBef>
                <a:spcPts val="0"/>
              </a:spcBef>
              <a:spcAft>
                <a:spcPts val="0"/>
              </a:spcAft>
              <a:buNone/>
              <a:defRPr sz="1600"/>
            </a:lvl8pPr>
            <a:lvl9pPr lvl="8" algn="r" rtl="0">
              <a:spcBef>
                <a:spcPts val="0"/>
              </a:spcBef>
              <a:spcAft>
                <a:spcPts val="0"/>
              </a:spcAft>
              <a:buNone/>
              <a:defRPr sz="1600"/>
            </a:lvl9pPr>
          </a:lstStyle>
          <a:p>
            <a:endParaRPr/>
          </a:p>
        </p:txBody>
      </p:sp>
      <p:sp>
        <p:nvSpPr>
          <p:cNvPr id="295" name="Google Shape;295;p15"/>
          <p:cNvSpPr/>
          <p:nvPr/>
        </p:nvSpPr>
        <p:spPr>
          <a:xfrm>
            <a:off x="0" y="4622291"/>
            <a:ext cx="9144000" cy="522300"/>
          </a:xfrm>
          <a:prstGeom prst="rect">
            <a:avLst/>
          </a:prstGeom>
          <a:solidFill>
            <a:srgbClr val="C99D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 name="Google Shape;296;p15"/>
          <p:cNvGrpSpPr/>
          <p:nvPr/>
        </p:nvGrpSpPr>
        <p:grpSpPr>
          <a:xfrm rot="9816322">
            <a:off x="43223" y="-76530"/>
            <a:ext cx="1987348" cy="1667062"/>
            <a:chOff x="2677400" y="3539525"/>
            <a:chExt cx="801675" cy="672475"/>
          </a:xfrm>
        </p:grpSpPr>
        <p:sp>
          <p:nvSpPr>
            <p:cNvPr id="297" name="Google Shape;297;p15"/>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5"/>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5"/>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5"/>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5"/>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5"/>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5"/>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5"/>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5"/>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5"/>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 name="Google Shape;307;p15"/>
          <p:cNvGrpSpPr/>
          <p:nvPr/>
        </p:nvGrpSpPr>
        <p:grpSpPr>
          <a:xfrm>
            <a:off x="3684903" y="-95919"/>
            <a:ext cx="5558447" cy="1409062"/>
            <a:chOff x="3977675" y="1131550"/>
            <a:chExt cx="3402575" cy="862550"/>
          </a:xfrm>
        </p:grpSpPr>
        <p:sp>
          <p:nvSpPr>
            <p:cNvPr id="308" name="Google Shape;308;p15"/>
            <p:cNvSpPr/>
            <p:nvPr/>
          </p:nvSpPr>
          <p:spPr>
            <a:xfrm>
              <a:off x="6735400" y="1571350"/>
              <a:ext cx="485375" cy="422750"/>
            </a:xfrm>
            <a:custGeom>
              <a:avLst/>
              <a:gdLst/>
              <a:ahLst/>
              <a:cxnLst/>
              <a:rect l="l" t="t" r="r" b="b"/>
              <a:pathLst>
                <a:path w="19415" h="16910" extrusionOk="0">
                  <a:moveTo>
                    <a:pt x="99" y="0"/>
                  </a:moveTo>
                  <a:cubicBezTo>
                    <a:pt x="17" y="4912"/>
                    <a:pt x="0" y="9807"/>
                    <a:pt x="99" y="14718"/>
                  </a:cubicBezTo>
                  <a:cubicBezTo>
                    <a:pt x="3214" y="13795"/>
                    <a:pt x="6345" y="12872"/>
                    <a:pt x="9477" y="11949"/>
                  </a:cubicBezTo>
                  <a:cubicBezTo>
                    <a:pt x="9786" y="11859"/>
                    <a:pt x="10116" y="11759"/>
                    <a:pt x="10450" y="11759"/>
                  </a:cubicBezTo>
                  <a:cubicBezTo>
                    <a:pt x="10543" y="11759"/>
                    <a:pt x="10636" y="11766"/>
                    <a:pt x="10729" y="11784"/>
                  </a:cubicBezTo>
                  <a:cubicBezTo>
                    <a:pt x="11224" y="11867"/>
                    <a:pt x="11619" y="12229"/>
                    <a:pt x="11982" y="12559"/>
                  </a:cubicBezTo>
                  <a:cubicBezTo>
                    <a:pt x="13581" y="14009"/>
                    <a:pt x="15179" y="15460"/>
                    <a:pt x="16778" y="16910"/>
                  </a:cubicBezTo>
                  <a:cubicBezTo>
                    <a:pt x="18063" y="11949"/>
                    <a:pt x="18953" y="6873"/>
                    <a:pt x="19415" y="1764"/>
                  </a:cubicBezTo>
                  <a:lnTo>
                    <a:pt x="99" y="0"/>
                  </a:ln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5"/>
            <p:cNvSpPr/>
            <p:nvPr/>
          </p:nvSpPr>
          <p:spPr>
            <a:xfrm>
              <a:off x="6116525" y="1500475"/>
              <a:ext cx="473850" cy="384050"/>
            </a:xfrm>
            <a:custGeom>
              <a:avLst/>
              <a:gdLst/>
              <a:ahLst/>
              <a:cxnLst/>
              <a:rect l="l" t="t" r="r" b="b"/>
              <a:pathLst>
                <a:path w="18954" h="15362" extrusionOk="0">
                  <a:moveTo>
                    <a:pt x="2192" y="1"/>
                  </a:moveTo>
                  <a:cubicBezTo>
                    <a:pt x="1616" y="2704"/>
                    <a:pt x="1055" y="5423"/>
                    <a:pt x="495" y="8126"/>
                  </a:cubicBezTo>
                  <a:cubicBezTo>
                    <a:pt x="248" y="9362"/>
                    <a:pt x="0" y="10631"/>
                    <a:pt x="297" y="11851"/>
                  </a:cubicBezTo>
                  <a:cubicBezTo>
                    <a:pt x="3330" y="11142"/>
                    <a:pt x="6362" y="10433"/>
                    <a:pt x="9395" y="9708"/>
                  </a:cubicBezTo>
                  <a:cubicBezTo>
                    <a:pt x="9593" y="9666"/>
                    <a:pt x="9791" y="9625"/>
                    <a:pt x="9985" y="9625"/>
                  </a:cubicBezTo>
                  <a:cubicBezTo>
                    <a:pt x="10097" y="9625"/>
                    <a:pt x="10209" y="9639"/>
                    <a:pt x="10318" y="9675"/>
                  </a:cubicBezTo>
                  <a:cubicBezTo>
                    <a:pt x="10598" y="9790"/>
                    <a:pt x="10796" y="10038"/>
                    <a:pt x="10977" y="10268"/>
                  </a:cubicBezTo>
                  <a:cubicBezTo>
                    <a:pt x="12576" y="12246"/>
                    <a:pt x="14504" y="13977"/>
                    <a:pt x="16663" y="15361"/>
                  </a:cubicBezTo>
                  <a:cubicBezTo>
                    <a:pt x="17437" y="10845"/>
                    <a:pt x="18196" y="6329"/>
                    <a:pt x="18954" y="1830"/>
                  </a:cubicBezTo>
                  <a:lnTo>
                    <a:pt x="2192" y="1"/>
                  </a:ln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5"/>
            <p:cNvSpPr/>
            <p:nvPr/>
          </p:nvSpPr>
          <p:spPr>
            <a:xfrm>
              <a:off x="5529375" y="1403250"/>
              <a:ext cx="474700" cy="390200"/>
            </a:xfrm>
            <a:custGeom>
              <a:avLst/>
              <a:gdLst/>
              <a:ahLst/>
              <a:cxnLst/>
              <a:rect l="l" t="t" r="r" b="b"/>
              <a:pathLst>
                <a:path w="18988" h="15608" extrusionOk="0">
                  <a:moveTo>
                    <a:pt x="561" y="0"/>
                  </a:moveTo>
                  <a:lnTo>
                    <a:pt x="1" y="12559"/>
                  </a:lnTo>
                  <a:cubicBezTo>
                    <a:pt x="2605" y="12097"/>
                    <a:pt x="5209" y="11619"/>
                    <a:pt x="7813" y="11158"/>
                  </a:cubicBezTo>
                  <a:cubicBezTo>
                    <a:pt x="8113" y="11098"/>
                    <a:pt x="8419" y="11044"/>
                    <a:pt x="8716" y="11044"/>
                  </a:cubicBezTo>
                  <a:cubicBezTo>
                    <a:pt x="8909" y="11044"/>
                    <a:pt x="9098" y="11067"/>
                    <a:pt x="9280" y="11125"/>
                  </a:cubicBezTo>
                  <a:cubicBezTo>
                    <a:pt x="9725" y="11257"/>
                    <a:pt x="10087" y="11570"/>
                    <a:pt x="10450" y="11883"/>
                  </a:cubicBezTo>
                  <a:cubicBezTo>
                    <a:pt x="12098" y="13300"/>
                    <a:pt x="13894" y="14553"/>
                    <a:pt x="15806" y="15608"/>
                  </a:cubicBezTo>
                  <a:cubicBezTo>
                    <a:pt x="16861" y="11454"/>
                    <a:pt x="17932" y="7318"/>
                    <a:pt x="18987" y="3165"/>
                  </a:cubicBezTo>
                  <a:lnTo>
                    <a:pt x="5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5"/>
            <p:cNvSpPr/>
            <p:nvPr/>
          </p:nvSpPr>
          <p:spPr>
            <a:xfrm>
              <a:off x="4859425" y="1296525"/>
              <a:ext cx="478800" cy="374150"/>
            </a:xfrm>
            <a:custGeom>
              <a:avLst/>
              <a:gdLst/>
              <a:ahLst/>
              <a:cxnLst/>
              <a:rect l="l" t="t" r="r" b="b"/>
              <a:pathLst>
                <a:path w="19152" h="14966" extrusionOk="0">
                  <a:moveTo>
                    <a:pt x="1632" y="1"/>
                  </a:moveTo>
                  <a:cubicBezTo>
                    <a:pt x="528" y="3659"/>
                    <a:pt x="0" y="7483"/>
                    <a:pt x="66" y="11290"/>
                  </a:cubicBezTo>
                  <a:cubicBezTo>
                    <a:pt x="137" y="11292"/>
                    <a:pt x="208" y="11293"/>
                    <a:pt x="279" y="11293"/>
                  </a:cubicBezTo>
                  <a:cubicBezTo>
                    <a:pt x="2854" y="11293"/>
                    <a:pt x="5292" y="10146"/>
                    <a:pt x="7730" y="9296"/>
                  </a:cubicBezTo>
                  <a:cubicBezTo>
                    <a:pt x="7958" y="9229"/>
                    <a:pt x="8186" y="9151"/>
                    <a:pt x="8414" y="9151"/>
                  </a:cubicBezTo>
                  <a:cubicBezTo>
                    <a:pt x="8467" y="9151"/>
                    <a:pt x="8519" y="9155"/>
                    <a:pt x="8571" y="9164"/>
                  </a:cubicBezTo>
                  <a:cubicBezTo>
                    <a:pt x="8867" y="9213"/>
                    <a:pt x="9131" y="9411"/>
                    <a:pt x="9362" y="9593"/>
                  </a:cubicBezTo>
                  <a:cubicBezTo>
                    <a:pt x="11669" y="11389"/>
                    <a:pt x="13960" y="13169"/>
                    <a:pt x="16267" y="14965"/>
                  </a:cubicBezTo>
                  <a:cubicBezTo>
                    <a:pt x="17108" y="11257"/>
                    <a:pt x="18327" y="6758"/>
                    <a:pt x="19152" y="3033"/>
                  </a:cubicBezTo>
                  <a:lnTo>
                    <a:pt x="1632" y="1"/>
                  </a:ln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5"/>
            <p:cNvSpPr/>
            <p:nvPr/>
          </p:nvSpPr>
          <p:spPr>
            <a:xfrm>
              <a:off x="4283825" y="1184450"/>
              <a:ext cx="447900" cy="370450"/>
            </a:xfrm>
            <a:custGeom>
              <a:avLst/>
              <a:gdLst/>
              <a:ahLst/>
              <a:cxnLst/>
              <a:rect l="l" t="t" r="r" b="b"/>
              <a:pathLst>
                <a:path w="17916" h="14818" extrusionOk="0">
                  <a:moveTo>
                    <a:pt x="1006" y="1"/>
                  </a:moveTo>
                  <a:cubicBezTo>
                    <a:pt x="643" y="3363"/>
                    <a:pt x="412" y="7252"/>
                    <a:pt x="33" y="10615"/>
                  </a:cubicBezTo>
                  <a:cubicBezTo>
                    <a:pt x="17" y="10878"/>
                    <a:pt x="0" y="11191"/>
                    <a:pt x="198" y="11373"/>
                  </a:cubicBezTo>
                  <a:cubicBezTo>
                    <a:pt x="297" y="11455"/>
                    <a:pt x="421" y="11484"/>
                    <a:pt x="550" y="11484"/>
                  </a:cubicBezTo>
                  <a:cubicBezTo>
                    <a:pt x="680" y="11484"/>
                    <a:pt x="816" y="11455"/>
                    <a:pt x="940" y="11422"/>
                  </a:cubicBezTo>
                  <a:cubicBezTo>
                    <a:pt x="3181" y="10928"/>
                    <a:pt x="5423" y="10417"/>
                    <a:pt x="7664" y="9906"/>
                  </a:cubicBezTo>
                  <a:cubicBezTo>
                    <a:pt x="7932" y="9848"/>
                    <a:pt x="8200" y="9789"/>
                    <a:pt x="8468" y="9789"/>
                  </a:cubicBezTo>
                  <a:cubicBezTo>
                    <a:pt x="8579" y="9789"/>
                    <a:pt x="8690" y="9799"/>
                    <a:pt x="8801" y="9823"/>
                  </a:cubicBezTo>
                  <a:cubicBezTo>
                    <a:pt x="9164" y="9922"/>
                    <a:pt x="9460" y="10170"/>
                    <a:pt x="9741" y="10417"/>
                  </a:cubicBezTo>
                  <a:cubicBezTo>
                    <a:pt x="11438" y="11884"/>
                    <a:pt x="13136" y="13350"/>
                    <a:pt x="14833" y="14817"/>
                  </a:cubicBezTo>
                  <a:cubicBezTo>
                    <a:pt x="15954" y="11323"/>
                    <a:pt x="17091" y="6857"/>
                    <a:pt x="17915" y="3280"/>
                  </a:cubicBezTo>
                  <a:lnTo>
                    <a:pt x="1006" y="1"/>
                  </a:ln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5"/>
            <p:cNvSpPr/>
            <p:nvPr/>
          </p:nvSpPr>
          <p:spPr>
            <a:xfrm>
              <a:off x="3977675" y="1131550"/>
              <a:ext cx="3402575" cy="502875"/>
            </a:xfrm>
            <a:custGeom>
              <a:avLst/>
              <a:gdLst/>
              <a:ahLst/>
              <a:cxnLst/>
              <a:rect l="l" t="t" r="r" b="b"/>
              <a:pathLst>
                <a:path w="136103" h="20115" extrusionOk="0">
                  <a:moveTo>
                    <a:pt x="289" y="1"/>
                  </a:moveTo>
                  <a:cubicBezTo>
                    <a:pt x="162" y="1"/>
                    <a:pt x="48" y="92"/>
                    <a:pt x="34" y="221"/>
                  </a:cubicBezTo>
                  <a:cubicBezTo>
                    <a:pt x="1" y="370"/>
                    <a:pt x="100" y="502"/>
                    <a:pt x="232" y="535"/>
                  </a:cubicBezTo>
                  <a:lnTo>
                    <a:pt x="8637" y="2216"/>
                  </a:lnTo>
                  <a:lnTo>
                    <a:pt x="17042" y="3847"/>
                  </a:lnTo>
                  <a:lnTo>
                    <a:pt x="25481" y="5380"/>
                  </a:lnTo>
                  <a:lnTo>
                    <a:pt x="33919" y="6847"/>
                  </a:lnTo>
                  <a:cubicBezTo>
                    <a:pt x="45176" y="8775"/>
                    <a:pt x="56449" y="10572"/>
                    <a:pt x="67755" y="12203"/>
                  </a:cubicBezTo>
                  <a:cubicBezTo>
                    <a:pt x="79061" y="13818"/>
                    <a:pt x="90383" y="15285"/>
                    <a:pt x="101739" y="16620"/>
                  </a:cubicBezTo>
                  <a:lnTo>
                    <a:pt x="110243" y="17592"/>
                  </a:lnTo>
                  <a:lnTo>
                    <a:pt x="118764" y="18515"/>
                  </a:lnTo>
                  <a:lnTo>
                    <a:pt x="127285" y="19339"/>
                  </a:lnTo>
                  <a:lnTo>
                    <a:pt x="135822" y="20114"/>
                  </a:lnTo>
                  <a:cubicBezTo>
                    <a:pt x="135954" y="20114"/>
                    <a:pt x="136069" y="20015"/>
                    <a:pt x="136086" y="19883"/>
                  </a:cubicBezTo>
                  <a:cubicBezTo>
                    <a:pt x="136102" y="19751"/>
                    <a:pt x="136003" y="19636"/>
                    <a:pt x="135871" y="19620"/>
                  </a:cubicBezTo>
                  <a:lnTo>
                    <a:pt x="135855" y="19620"/>
                  </a:lnTo>
                  <a:lnTo>
                    <a:pt x="127334" y="18763"/>
                  </a:lnTo>
                  <a:lnTo>
                    <a:pt x="118830" y="17856"/>
                  </a:lnTo>
                  <a:lnTo>
                    <a:pt x="110326" y="16900"/>
                  </a:lnTo>
                  <a:lnTo>
                    <a:pt x="101821" y="15895"/>
                  </a:lnTo>
                  <a:cubicBezTo>
                    <a:pt x="90482" y="14527"/>
                    <a:pt x="79176" y="13011"/>
                    <a:pt x="67870" y="11363"/>
                  </a:cubicBezTo>
                  <a:cubicBezTo>
                    <a:pt x="56581" y="9731"/>
                    <a:pt x="45291" y="8000"/>
                    <a:pt x="34034" y="6105"/>
                  </a:cubicBezTo>
                  <a:lnTo>
                    <a:pt x="25596" y="4655"/>
                  </a:lnTo>
                  <a:lnTo>
                    <a:pt x="17174" y="3155"/>
                  </a:lnTo>
                  <a:lnTo>
                    <a:pt x="8752" y="1622"/>
                  </a:lnTo>
                  <a:lnTo>
                    <a:pt x="347" y="7"/>
                  </a:lnTo>
                  <a:cubicBezTo>
                    <a:pt x="328" y="3"/>
                    <a:pt x="308" y="1"/>
                    <a:pt x="289"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4">
  <p:cSld name="TITLE_AND_BODY_1_1">
    <p:spTree>
      <p:nvGrpSpPr>
        <p:cNvPr id="1" name="Shape 321"/>
        <p:cNvGrpSpPr/>
        <p:nvPr/>
      </p:nvGrpSpPr>
      <p:grpSpPr>
        <a:xfrm>
          <a:off x="0" y="0"/>
          <a:ext cx="0" cy="0"/>
          <a:chOff x="0" y="0"/>
          <a:chExt cx="0" cy="0"/>
        </a:xfrm>
      </p:grpSpPr>
      <p:grpSp>
        <p:nvGrpSpPr>
          <p:cNvPr id="322" name="Google Shape;322;p17"/>
          <p:cNvGrpSpPr/>
          <p:nvPr/>
        </p:nvGrpSpPr>
        <p:grpSpPr>
          <a:xfrm>
            <a:off x="713224" y="539500"/>
            <a:ext cx="7717514" cy="3767349"/>
            <a:chOff x="713224" y="539500"/>
            <a:chExt cx="7717514" cy="3767349"/>
          </a:xfrm>
        </p:grpSpPr>
        <p:sp>
          <p:nvSpPr>
            <p:cNvPr id="323" name="Google Shape;323;p17"/>
            <p:cNvSpPr/>
            <p:nvPr/>
          </p:nvSpPr>
          <p:spPr>
            <a:xfrm>
              <a:off x="713224" y="4073119"/>
              <a:ext cx="7717502" cy="233730"/>
            </a:xfrm>
            <a:custGeom>
              <a:avLst/>
              <a:gdLst/>
              <a:ahLst/>
              <a:cxnLst/>
              <a:rect l="l" t="t" r="r" b="b"/>
              <a:pathLst>
                <a:path w="43049" h="1913" extrusionOk="0">
                  <a:moveTo>
                    <a:pt x="0" y="0"/>
                  </a:moveTo>
                  <a:lnTo>
                    <a:pt x="0" y="1913"/>
                  </a:lnTo>
                  <a:lnTo>
                    <a:pt x="43049" y="1913"/>
                  </a:lnTo>
                  <a:lnTo>
                    <a:pt x="43049" y="0"/>
                  </a:lnTo>
                  <a:close/>
                </a:path>
              </a:pathLst>
            </a:custGeom>
            <a:solidFill>
              <a:srgbClr val="C99D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7"/>
            <p:cNvSpPr/>
            <p:nvPr/>
          </p:nvSpPr>
          <p:spPr>
            <a:xfrm>
              <a:off x="713237" y="539500"/>
              <a:ext cx="7717502" cy="3564684"/>
            </a:xfrm>
            <a:custGeom>
              <a:avLst/>
              <a:gdLst/>
              <a:ahLst/>
              <a:cxnLst/>
              <a:rect l="l" t="t" r="r" b="b"/>
              <a:pathLst>
                <a:path w="43049" h="25678" extrusionOk="0">
                  <a:moveTo>
                    <a:pt x="0" y="0"/>
                  </a:moveTo>
                  <a:lnTo>
                    <a:pt x="0" y="25678"/>
                  </a:lnTo>
                  <a:lnTo>
                    <a:pt x="43049" y="25678"/>
                  </a:lnTo>
                  <a:lnTo>
                    <a:pt x="43049" y="0"/>
                  </a:lnTo>
                  <a:close/>
                </a:path>
              </a:pathLst>
            </a:custGeom>
            <a:solidFill>
              <a:srgbClr val="79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5" name="Google Shape;325;p17"/>
          <p:cNvSpPr txBox="1">
            <a:spLocks noGrp="1"/>
          </p:cNvSpPr>
          <p:nvPr>
            <p:ph type="title"/>
          </p:nvPr>
        </p:nvSpPr>
        <p:spPr>
          <a:xfrm>
            <a:off x="1867650" y="1079500"/>
            <a:ext cx="5408700" cy="158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12000">
                <a:solidFill>
                  <a:schemeClr val="l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26" name="Google Shape;326;p17"/>
          <p:cNvSpPr txBox="1">
            <a:spLocks noGrp="1"/>
          </p:cNvSpPr>
          <p:nvPr>
            <p:ph type="body" idx="1"/>
          </p:nvPr>
        </p:nvSpPr>
        <p:spPr>
          <a:xfrm>
            <a:off x="1867650" y="2873175"/>
            <a:ext cx="5408700" cy="713400"/>
          </a:xfrm>
          <a:prstGeom prst="rect">
            <a:avLst/>
          </a:prstGeom>
          <a:solidFill>
            <a:schemeClr val="accent5"/>
          </a:solidFill>
        </p:spPr>
        <p:txBody>
          <a:bodyPr spcFirstLastPara="1" wrap="square" lIns="91425" tIns="91425" rIns="91425" bIns="91425" anchor="t" anchorCtr="0">
            <a:noAutofit/>
          </a:bodyPr>
          <a:lstStyle>
            <a:lvl1pPr marL="457200" lvl="0" indent="-317500" algn="ctr" rtl="0">
              <a:spcBef>
                <a:spcPts val="0"/>
              </a:spcBef>
              <a:spcAft>
                <a:spcPts val="0"/>
              </a:spcAft>
              <a:buSzPts val="1400"/>
              <a:buFont typeface="Montserrat"/>
              <a:buChar char="●"/>
              <a:defRPr sz="1600"/>
            </a:lvl1pPr>
            <a:lvl2pPr marL="914400" lvl="1" indent="-317500" rtl="0">
              <a:spcBef>
                <a:spcPts val="0"/>
              </a:spcBef>
              <a:spcAft>
                <a:spcPts val="0"/>
              </a:spcAft>
              <a:buSzPts val="1400"/>
              <a:buFont typeface="Montserrat"/>
              <a:buChar char="○"/>
              <a:defRPr>
                <a:latin typeface="Montserrat"/>
                <a:ea typeface="Montserrat"/>
                <a:cs typeface="Montserrat"/>
                <a:sym typeface="Montserrat"/>
              </a:defRPr>
            </a:lvl2pPr>
            <a:lvl3pPr marL="1371600" lvl="2" indent="-317500" rtl="0">
              <a:spcBef>
                <a:spcPts val="0"/>
              </a:spcBef>
              <a:spcAft>
                <a:spcPts val="0"/>
              </a:spcAft>
              <a:buSzPts val="1400"/>
              <a:buFont typeface="Montserrat"/>
              <a:buChar char="■"/>
              <a:defRPr>
                <a:latin typeface="Montserrat"/>
                <a:ea typeface="Montserrat"/>
                <a:cs typeface="Montserrat"/>
                <a:sym typeface="Montserrat"/>
              </a:defRPr>
            </a:lvl3pPr>
            <a:lvl4pPr marL="1828800" lvl="3" indent="-317500" rtl="0">
              <a:spcBef>
                <a:spcPts val="0"/>
              </a:spcBef>
              <a:spcAft>
                <a:spcPts val="0"/>
              </a:spcAft>
              <a:buSzPts val="1400"/>
              <a:buFont typeface="Montserrat"/>
              <a:buChar char="●"/>
              <a:defRPr>
                <a:latin typeface="Montserrat"/>
                <a:ea typeface="Montserrat"/>
                <a:cs typeface="Montserrat"/>
                <a:sym typeface="Montserrat"/>
              </a:defRPr>
            </a:lvl4pPr>
            <a:lvl5pPr marL="2286000" lvl="4" indent="-317500" rtl="0">
              <a:spcBef>
                <a:spcPts val="0"/>
              </a:spcBef>
              <a:spcAft>
                <a:spcPts val="0"/>
              </a:spcAft>
              <a:buSzPts val="1400"/>
              <a:buFont typeface="Montserrat"/>
              <a:buChar char="○"/>
              <a:defRPr>
                <a:latin typeface="Montserrat"/>
                <a:ea typeface="Montserrat"/>
                <a:cs typeface="Montserrat"/>
                <a:sym typeface="Montserrat"/>
              </a:defRPr>
            </a:lvl5pPr>
            <a:lvl6pPr marL="2743200" lvl="5" indent="-317500" rtl="0">
              <a:spcBef>
                <a:spcPts val="0"/>
              </a:spcBef>
              <a:spcAft>
                <a:spcPts val="0"/>
              </a:spcAft>
              <a:buSzPts val="1400"/>
              <a:buFont typeface="Montserrat"/>
              <a:buChar char="■"/>
              <a:defRPr>
                <a:latin typeface="Montserrat"/>
                <a:ea typeface="Montserrat"/>
                <a:cs typeface="Montserrat"/>
                <a:sym typeface="Montserrat"/>
              </a:defRPr>
            </a:lvl6pPr>
            <a:lvl7pPr marL="3200400" lvl="6" indent="-317500" rtl="0">
              <a:spcBef>
                <a:spcPts val="0"/>
              </a:spcBef>
              <a:spcAft>
                <a:spcPts val="0"/>
              </a:spcAft>
              <a:buSzPts val="1400"/>
              <a:buFont typeface="Montserrat"/>
              <a:buChar char="●"/>
              <a:defRPr>
                <a:latin typeface="Montserrat"/>
                <a:ea typeface="Montserrat"/>
                <a:cs typeface="Montserrat"/>
                <a:sym typeface="Montserrat"/>
              </a:defRPr>
            </a:lvl7pPr>
            <a:lvl8pPr marL="3657600" lvl="7" indent="-317500" rtl="0">
              <a:spcBef>
                <a:spcPts val="0"/>
              </a:spcBef>
              <a:spcAft>
                <a:spcPts val="0"/>
              </a:spcAft>
              <a:buSzPts val="1400"/>
              <a:buFont typeface="Montserrat"/>
              <a:buChar char="○"/>
              <a:defRPr>
                <a:latin typeface="Montserrat"/>
                <a:ea typeface="Montserrat"/>
                <a:cs typeface="Montserrat"/>
                <a:sym typeface="Montserrat"/>
              </a:defRPr>
            </a:lvl8pPr>
            <a:lvl9pPr marL="4114800" lvl="8" indent="-317500" rtl="0">
              <a:spcBef>
                <a:spcPts val="0"/>
              </a:spcBef>
              <a:spcAft>
                <a:spcPts val="0"/>
              </a:spcAft>
              <a:buSzPts val="1400"/>
              <a:buFont typeface="Montserrat"/>
              <a:buChar char="■"/>
              <a:defRPr>
                <a:latin typeface="Montserrat"/>
                <a:ea typeface="Montserrat"/>
                <a:cs typeface="Montserrat"/>
                <a:sym typeface="Montserrat"/>
              </a:defRPr>
            </a:lvl9pPr>
          </a:lstStyle>
          <a:p>
            <a:endParaRPr/>
          </a:p>
        </p:txBody>
      </p:sp>
      <p:sp>
        <p:nvSpPr>
          <p:cNvPr id="327" name="Google Shape;327;p17"/>
          <p:cNvSpPr/>
          <p:nvPr/>
        </p:nvSpPr>
        <p:spPr>
          <a:xfrm>
            <a:off x="0" y="4622291"/>
            <a:ext cx="9144000" cy="522300"/>
          </a:xfrm>
          <a:prstGeom prst="rect">
            <a:avLst/>
          </a:prstGeom>
          <a:solidFill>
            <a:srgbClr val="C99D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8" name="Google Shape;328;p17"/>
          <p:cNvGrpSpPr/>
          <p:nvPr/>
        </p:nvGrpSpPr>
        <p:grpSpPr>
          <a:xfrm>
            <a:off x="-312047" y="-35045"/>
            <a:ext cx="4398092" cy="884076"/>
            <a:chOff x="4348300" y="1432000"/>
            <a:chExt cx="966975" cy="194375"/>
          </a:xfrm>
        </p:grpSpPr>
        <p:sp>
          <p:nvSpPr>
            <p:cNvPr id="329" name="Google Shape;329;p17"/>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7"/>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7"/>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7"/>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7"/>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7"/>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17"/>
          <p:cNvGrpSpPr/>
          <p:nvPr/>
        </p:nvGrpSpPr>
        <p:grpSpPr>
          <a:xfrm flipH="1">
            <a:off x="4921253" y="-70120"/>
            <a:ext cx="4398092" cy="884076"/>
            <a:chOff x="4348300" y="1432000"/>
            <a:chExt cx="966975" cy="194375"/>
          </a:xfrm>
        </p:grpSpPr>
        <p:sp>
          <p:nvSpPr>
            <p:cNvPr id="336" name="Google Shape;336;p17"/>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7"/>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7"/>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7"/>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7"/>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7"/>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CUSTOM_18_1_1">
    <p:spTree>
      <p:nvGrpSpPr>
        <p:cNvPr id="1" name="Shape 427"/>
        <p:cNvGrpSpPr/>
        <p:nvPr/>
      </p:nvGrpSpPr>
      <p:grpSpPr>
        <a:xfrm>
          <a:off x="0" y="0"/>
          <a:ext cx="0" cy="0"/>
          <a:chOff x="0" y="0"/>
          <a:chExt cx="0" cy="0"/>
        </a:xfrm>
      </p:grpSpPr>
      <p:grpSp>
        <p:nvGrpSpPr>
          <p:cNvPr id="428" name="Google Shape;428;p21"/>
          <p:cNvGrpSpPr/>
          <p:nvPr/>
        </p:nvGrpSpPr>
        <p:grpSpPr>
          <a:xfrm>
            <a:off x="713224" y="539500"/>
            <a:ext cx="7717514" cy="3767349"/>
            <a:chOff x="713224" y="539500"/>
            <a:chExt cx="7717514" cy="3767349"/>
          </a:xfrm>
        </p:grpSpPr>
        <p:sp>
          <p:nvSpPr>
            <p:cNvPr id="429" name="Google Shape;429;p21"/>
            <p:cNvSpPr/>
            <p:nvPr/>
          </p:nvSpPr>
          <p:spPr>
            <a:xfrm>
              <a:off x="713224" y="4073119"/>
              <a:ext cx="7717502" cy="233730"/>
            </a:xfrm>
            <a:custGeom>
              <a:avLst/>
              <a:gdLst/>
              <a:ahLst/>
              <a:cxnLst/>
              <a:rect l="l" t="t" r="r" b="b"/>
              <a:pathLst>
                <a:path w="43049" h="1913" extrusionOk="0">
                  <a:moveTo>
                    <a:pt x="0" y="0"/>
                  </a:moveTo>
                  <a:lnTo>
                    <a:pt x="0" y="1913"/>
                  </a:lnTo>
                  <a:lnTo>
                    <a:pt x="43049" y="1913"/>
                  </a:lnTo>
                  <a:lnTo>
                    <a:pt x="43049" y="0"/>
                  </a:lnTo>
                  <a:close/>
                </a:path>
              </a:pathLst>
            </a:custGeom>
            <a:solidFill>
              <a:srgbClr val="C99D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1"/>
            <p:cNvSpPr/>
            <p:nvPr/>
          </p:nvSpPr>
          <p:spPr>
            <a:xfrm>
              <a:off x="713237" y="539500"/>
              <a:ext cx="7717502" cy="3564684"/>
            </a:xfrm>
            <a:custGeom>
              <a:avLst/>
              <a:gdLst/>
              <a:ahLst/>
              <a:cxnLst/>
              <a:rect l="l" t="t" r="r" b="b"/>
              <a:pathLst>
                <a:path w="43049" h="25678" extrusionOk="0">
                  <a:moveTo>
                    <a:pt x="0" y="0"/>
                  </a:moveTo>
                  <a:lnTo>
                    <a:pt x="0" y="25678"/>
                  </a:lnTo>
                  <a:lnTo>
                    <a:pt x="43049" y="25678"/>
                  </a:lnTo>
                  <a:lnTo>
                    <a:pt x="43049" y="0"/>
                  </a:lnTo>
                  <a:close/>
                </a:path>
              </a:pathLst>
            </a:custGeom>
            <a:solidFill>
              <a:srgbClr val="79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1" name="Google Shape;431;p21"/>
          <p:cNvSpPr txBox="1">
            <a:spLocks noGrp="1"/>
          </p:cNvSpPr>
          <p:nvPr>
            <p:ph type="title"/>
          </p:nvPr>
        </p:nvSpPr>
        <p:spPr>
          <a:xfrm>
            <a:off x="1526936" y="3371160"/>
            <a:ext cx="47982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200">
                <a:solidFill>
                  <a:schemeClr val="lt1"/>
                </a:solidFill>
              </a:defRPr>
            </a:lvl1pPr>
            <a:lvl2pPr lvl="1" algn="ctr" rtl="0">
              <a:spcBef>
                <a:spcPts val="0"/>
              </a:spcBef>
              <a:spcAft>
                <a:spcPts val="0"/>
              </a:spcAft>
              <a:buNone/>
              <a:defRPr sz="2200">
                <a:solidFill>
                  <a:schemeClr val="lt1"/>
                </a:solidFill>
              </a:defRPr>
            </a:lvl2pPr>
            <a:lvl3pPr lvl="2" algn="ctr" rtl="0">
              <a:spcBef>
                <a:spcPts val="0"/>
              </a:spcBef>
              <a:spcAft>
                <a:spcPts val="0"/>
              </a:spcAft>
              <a:buNone/>
              <a:defRPr sz="2200">
                <a:solidFill>
                  <a:schemeClr val="lt1"/>
                </a:solidFill>
              </a:defRPr>
            </a:lvl3pPr>
            <a:lvl4pPr lvl="3" algn="ctr" rtl="0">
              <a:spcBef>
                <a:spcPts val="0"/>
              </a:spcBef>
              <a:spcAft>
                <a:spcPts val="0"/>
              </a:spcAft>
              <a:buNone/>
              <a:defRPr sz="2200">
                <a:solidFill>
                  <a:schemeClr val="lt1"/>
                </a:solidFill>
              </a:defRPr>
            </a:lvl4pPr>
            <a:lvl5pPr lvl="4" algn="ctr" rtl="0">
              <a:spcBef>
                <a:spcPts val="0"/>
              </a:spcBef>
              <a:spcAft>
                <a:spcPts val="0"/>
              </a:spcAft>
              <a:buNone/>
              <a:defRPr sz="2200">
                <a:solidFill>
                  <a:schemeClr val="lt1"/>
                </a:solidFill>
              </a:defRPr>
            </a:lvl5pPr>
            <a:lvl6pPr lvl="5" algn="ctr" rtl="0">
              <a:spcBef>
                <a:spcPts val="0"/>
              </a:spcBef>
              <a:spcAft>
                <a:spcPts val="0"/>
              </a:spcAft>
              <a:buNone/>
              <a:defRPr sz="2200">
                <a:solidFill>
                  <a:schemeClr val="lt1"/>
                </a:solidFill>
              </a:defRPr>
            </a:lvl6pPr>
            <a:lvl7pPr lvl="6" algn="ctr" rtl="0">
              <a:spcBef>
                <a:spcPts val="0"/>
              </a:spcBef>
              <a:spcAft>
                <a:spcPts val="0"/>
              </a:spcAft>
              <a:buNone/>
              <a:defRPr sz="2200">
                <a:solidFill>
                  <a:schemeClr val="lt1"/>
                </a:solidFill>
              </a:defRPr>
            </a:lvl7pPr>
            <a:lvl8pPr lvl="7" algn="ctr" rtl="0">
              <a:spcBef>
                <a:spcPts val="0"/>
              </a:spcBef>
              <a:spcAft>
                <a:spcPts val="0"/>
              </a:spcAft>
              <a:buNone/>
              <a:defRPr sz="2200">
                <a:solidFill>
                  <a:schemeClr val="lt1"/>
                </a:solidFill>
              </a:defRPr>
            </a:lvl8pPr>
            <a:lvl9pPr lvl="8" algn="ctr" rtl="0">
              <a:spcBef>
                <a:spcPts val="0"/>
              </a:spcBef>
              <a:spcAft>
                <a:spcPts val="0"/>
              </a:spcAft>
              <a:buNone/>
              <a:defRPr sz="2200">
                <a:solidFill>
                  <a:schemeClr val="lt1"/>
                </a:solidFill>
              </a:defRPr>
            </a:lvl9pPr>
          </a:lstStyle>
          <a:p>
            <a:endParaRPr/>
          </a:p>
        </p:txBody>
      </p:sp>
      <p:sp>
        <p:nvSpPr>
          <p:cNvPr id="432" name="Google Shape;432;p21"/>
          <p:cNvSpPr txBox="1">
            <a:spLocks noGrp="1"/>
          </p:cNvSpPr>
          <p:nvPr>
            <p:ph type="subTitle" idx="1"/>
          </p:nvPr>
        </p:nvSpPr>
        <p:spPr>
          <a:xfrm>
            <a:off x="1139400" y="1065700"/>
            <a:ext cx="5493600" cy="2086500"/>
          </a:xfrm>
          <a:prstGeom prst="rect">
            <a:avLst/>
          </a:prstGeom>
          <a:solidFill>
            <a:schemeClr val="accent5"/>
          </a:solidFill>
        </p:spPr>
        <p:txBody>
          <a:bodyPr spcFirstLastPara="1" wrap="square" lIns="91425" tIns="91425" rIns="91425" bIns="91425" anchor="ctr" anchorCtr="0">
            <a:noAutofit/>
          </a:bodyPr>
          <a:lstStyle>
            <a:lvl1pPr lvl="0" algn="ctr" rtl="0">
              <a:spcBef>
                <a:spcPts val="0"/>
              </a:spcBef>
              <a:spcAft>
                <a:spcPts val="0"/>
              </a:spcAft>
              <a:buNone/>
              <a:defRPr sz="2800"/>
            </a:lvl1pPr>
            <a:lvl2pPr lvl="1" algn="ctr" rtl="0">
              <a:spcBef>
                <a:spcPts val="0"/>
              </a:spcBef>
              <a:spcAft>
                <a:spcPts val="0"/>
              </a:spcAft>
              <a:buNone/>
              <a:defRPr sz="2800"/>
            </a:lvl2pPr>
            <a:lvl3pPr lvl="2" algn="ctr" rtl="0">
              <a:spcBef>
                <a:spcPts val="0"/>
              </a:spcBef>
              <a:spcAft>
                <a:spcPts val="0"/>
              </a:spcAft>
              <a:buNone/>
              <a:defRPr sz="2800"/>
            </a:lvl3pPr>
            <a:lvl4pPr lvl="3" algn="ctr" rtl="0">
              <a:spcBef>
                <a:spcPts val="0"/>
              </a:spcBef>
              <a:spcAft>
                <a:spcPts val="0"/>
              </a:spcAft>
              <a:buNone/>
              <a:defRPr sz="2800"/>
            </a:lvl4pPr>
            <a:lvl5pPr lvl="4" algn="ctr" rtl="0">
              <a:spcBef>
                <a:spcPts val="0"/>
              </a:spcBef>
              <a:spcAft>
                <a:spcPts val="0"/>
              </a:spcAft>
              <a:buNone/>
              <a:defRPr sz="2800"/>
            </a:lvl5pPr>
            <a:lvl6pPr lvl="5" algn="ctr" rtl="0">
              <a:spcBef>
                <a:spcPts val="0"/>
              </a:spcBef>
              <a:spcAft>
                <a:spcPts val="0"/>
              </a:spcAft>
              <a:buNone/>
              <a:defRPr sz="2800"/>
            </a:lvl6pPr>
            <a:lvl7pPr lvl="6" algn="ctr" rtl="0">
              <a:spcBef>
                <a:spcPts val="0"/>
              </a:spcBef>
              <a:spcAft>
                <a:spcPts val="0"/>
              </a:spcAft>
              <a:buNone/>
              <a:defRPr sz="2800"/>
            </a:lvl7pPr>
            <a:lvl8pPr lvl="7" algn="ctr" rtl="0">
              <a:spcBef>
                <a:spcPts val="0"/>
              </a:spcBef>
              <a:spcAft>
                <a:spcPts val="0"/>
              </a:spcAft>
              <a:buNone/>
              <a:defRPr sz="2800"/>
            </a:lvl8pPr>
            <a:lvl9pPr lvl="8" algn="ctr" rtl="0">
              <a:spcBef>
                <a:spcPts val="0"/>
              </a:spcBef>
              <a:spcAft>
                <a:spcPts val="0"/>
              </a:spcAft>
              <a:buNone/>
              <a:defRPr sz="2800"/>
            </a:lvl9pPr>
          </a:lstStyle>
          <a:p>
            <a:endParaRPr/>
          </a:p>
        </p:txBody>
      </p:sp>
      <p:sp>
        <p:nvSpPr>
          <p:cNvPr id="433" name="Google Shape;433;p21"/>
          <p:cNvSpPr/>
          <p:nvPr/>
        </p:nvSpPr>
        <p:spPr>
          <a:xfrm>
            <a:off x="0" y="4622291"/>
            <a:ext cx="9144000" cy="522300"/>
          </a:xfrm>
          <a:prstGeom prst="rect">
            <a:avLst/>
          </a:prstGeom>
          <a:solidFill>
            <a:srgbClr val="C99D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4" name="Google Shape;434;p21"/>
          <p:cNvGrpSpPr/>
          <p:nvPr/>
        </p:nvGrpSpPr>
        <p:grpSpPr>
          <a:xfrm rot="-983678">
            <a:off x="-351702" y="3803945"/>
            <a:ext cx="1987348" cy="1667062"/>
            <a:chOff x="2677400" y="3539525"/>
            <a:chExt cx="801675" cy="672475"/>
          </a:xfrm>
        </p:grpSpPr>
        <p:sp>
          <p:nvSpPr>
            <p:cNvPr id="435" name="Google Shape;435;p21"/>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1"/>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1"/>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1"/>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1"/>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1"/>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1"/>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1"/>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1"/>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1"/>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 name="Google Shape;445;p21"/>
          <p:cNvGrpSpPr/>
          <p:nvPr/>
        </p:nvGrpSpPr>
        <p:grpSpPr>
          <a:xfrm flipH="1">
            <a:off x="4133951" y="9870"/>
            <a:ext cx="5269627" cy="1059266"/>
            <a:chOff x="4348300" y="1432000"/>
            <a:chExt cx="966975" cy="194375"/>
          </a:xfrm>
        </p:grpSpPr>
        <p:sp>
          <p:nvSpPr>
            <p:cNvPr id="446" name="Google Shape;446;p21"/>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1"/>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1"/>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1"/>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1"/>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1"/>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452"/>
        <p:cNvGrpSpPr/>
        <p:nvPr/>
      </p:nvGrpSpPr>
      <p:grpSpPr>
        <a:xfrm>
          <a:off x="0" y="0"/>
          <a:ext cx="0" cy="0"/>
          <a:chOff x="0" y="0"/>
          <a:chExt cx="0" cy="0"/>
        </a:xfrm>
      </p:grpSpPr>
      <p:sp>
        <p:nvSpPr>
          <p:cNvPr id="453" name="Google Shape;453;p22"/>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454" name="Google Shape;454;p22"/>
          <p:cNvGrpSpPr/>
          <p:nvPr/>
        </p:nvGrpSpPr>
        <p:grpSpPr>
          <a:xfrm flipH="1">
            <a:off x="8430775" y="4067425"/>
            <a:ext cx="577600" cy="1181850"/>
            <a:chOff x="3806100" y="2816200"/>
            <a:chExt cx="577600" cy="1181850"/>
          </a:xfrm>
        </p:grpSpPr>
        <p:sp>
          <p:nvSpPr>
            <p:cNvPr id="455" name="Google Shape;455;p22"/>
            <p:cNvSpPr/>
            <p:nvPr/>
          </p:nvSpPr>
          <p:spPr>
            <a:xfrm>
              <a:off x="4198950" y="3185050"/>
              <a:ext cx="184750" cy="480175"/>
            </a:xfrm>
            <a:custGeom>
              <a:avLst/>
              <a:gdLst/>
              <a:ahLst/>
              <a:cxnLst/>
              <a:rect l="l" t="t" r="r" b="b"/>
              <a:pathLst>
                <a:path w="7390" h="19207" extrusionOk="0">
                  <a:moveTo>
                    <a:pt x="7015" y="0"/>
                  </a:moveTo>
                  <a:cubicBezTo>
                    <a:pt x="7015" y="0"/>
                    <a:pt x="7015" y="1"/>
                    <a:pt x="7014" y="1"/>
                  </a:cubicBezTo>
                  <a:lnTo>
                    <a:pt x="7014" y="1"/>
                  </a:lnTo>
                  <a:cubicBezTo>
                    <a:pt x="7015" y="1"/>
                    <a:pt x="7015" y="0"/>
                    <a:pt x="7015" y="0"/>
                  </a:cubicBezTo>
                  <a:close/>
                  <a:moveTo>
                    <a:pt x="7014" y="1"/>
                  </a:moveTo>
                  <a:cubicBezTo>
                    <a:pt x="655" y="4756"/>
                    <a:pt x="0" y="11911"/>
                    <a:pt x="561" y="19206"/>
                  </a:cubicBezTo>
                  <a:cubicBezTo>
                    <a:pt x="3336" y="17164"/>
                    <a:pt x="5300" y="13547"/>
                    <a:pt x="6345" y="10320"/>
                  </a:cubicBezTo>
                  <a:cubicBezTo>
                    <a:pt x="6906" y="8621"/>
                    <a:pt x="7249" y="6875"/>
                    <a:pt x="7358" y="5098"/>
                  </a:cubicBezTo>
                  <a:cubicBezTo>
                    <a:pt x="7389" y="4538"/>
                    <a:pt x="6877" y="115"/>
                    <a:pt x="7014"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2"/>
            <p:cNvSpPr/>
            <p:nvPr/>
          </p:nvSpPr>
          <p:spPr>
            <a:xfrm>
              <a:off x="3987700" y="3448500"/>
              <a:ext cx="238475" cy="281675"/>
            </a:xfrm>
            <a:custGeom>
              <a:avLst/>
              <a:gdLst/>
              <a:ahLst/>
              <a:cxnLst/>
              <a:rect l="l" t="t" r="r" b="b"/>
              <a:pathLst>
                <a:path w="9539" h="11267" extrusionOk="0">
                  <a:moveTo>
                    <a:pt x="1" y="0"/>
                  </a:moveTo>
                  <a:lnTo>
                    <a:pt x="1" y="0"/>
                  </a:lnTo>
                  <a:cubicBezTo>
                    <a:pt x="1" y="1"/>
                    <a:pt x="1" y="1"/>
                    <a:pt x="1" y="1"/>
                  </a:cubicBezTo>
                  <a:lnTo>
                    <a:pt x="1" y="1"/>
                  </a:lnTo>
                  <a:cubicBezTo>
                    <a:pt x="1" y="1"/>
                    <a:pt x="1" y="1"/>
                    <a:pt x="1" y="0"/>
                  </a:cubicBezTo>
                  <a:close/>
                  <a:moveTo>
                    <a:pt x="1" y="1"/>
                  </a:moveTo>
                  <a:cubicBezTo>
                    <a:pt x="298" y="115"/>
                    <a:pt x="2777" y="9199"/>
                    <a:pt x="8466" y="11240"/>
                  </a:cubicBezTo>
                  <a:cubicBezTo>
                    <a:pt x="8514" y="11258"/>
                    <a:pt x="8556" y="11266"/>
                    <a:pt x="8593" y="11266"/>
                  </a:cubicBezTo>
                  <a:cubicBezTo>
                    <a:pt x="9538" y="11266"/>
                    <a:pt x="6731" y="5662"/>
                    <a:pt x="6221" y="4927"/>
                  </a:cubicBezTo>
                  <a:cubicBezTo>
                    <a:pt x="4693" y="2729"/>
                    <a:pt x="2526" y="952"/>
                    <a:pt x="1"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2"/>
            <p:cNvSpPr/>
            <p:nvPr/>
          </p:nvSpPr>
          <p:spPr>
            <a:xfrm>
              <a:off x="4216075" y="3232975"/>
              <a:ext cx="140725" cy="421325"/>
            </a:xfrm>
            <a:custGeom>
              <a:avLst/>
              <a:gdLst/>
              <a:ahLst/>
              <a:cxnLst/>
              <a:rect l="l" t="t" r="r" b="b"/>
              <a:pathLst>
                <a:path w="5629" h="16853" extrusionOk="0">
                  <a:moveTo>
                    <a:pt x="5410" y="1"/>
                  </a:moveTo>
                  <a:cubicBezTo>
                    <a:pt x="4865" y="1373"/>
                    <a:pt x="4319" y="2744"/>
                    <a:pt x="3820" y="4116"/>
                  </a:cubicBezTo>
                  <a:cubicBezTo>
                    <a:pt x="3321" y="5504"/>
                    <a:pt x="2838" y="6907"/>
                    <a:pt x="2386" y="8294"/>
                  </a:cubicBezTo>
                  <a:cubicBezTo>
                    <a:pt x="1934" y="9697"/>
                    <a:pt x="1513" y="11116"/>
                    <a:pt x="1108" y="12519"/>
                  </a:cubicBezTo>
                  <a:cubicBezTo>
                    <a:pt x="905" y="13236"/>
                    <a:pt x="718" y="13937"/>
                    <a:pt x="531" y="14654"/>
                  </a:cubicBezTo>
                  <a:cubicBezTo>
                    <a:pt x="344" y="15372"/>
                    <a:pt x="172" y="16089"/>
                    <a:pt x="1" y="16806"/>
                  </a:cubicBezTo>
                  <a:lnTo>
                    <a:pt x="235" y="16853"/>
                  </a:lnTo>
                  <a:cubicBezTo>
                    <a:pt x="437" y="16151"/>
                    <a:pt x="625" y="15450"/>
                    <a:pt x="843" y="14748"/>
                  </a:cubicBezTo>
                  <a:cubicBezTo>
                    <a:pt x="1045" y="14031"/>
                    <a:pt x="1248" y="13329"/>
                    <a:pt x="1451" y="12628"/>
                  </a:cubicBezTo>
                  <a:cubicBezTo>
                    <a:pt x="1872" y="11225"/>
                    <a:pt x="2308" y="9822"/>
                    <a:pt x="2760" y="8419"/>
                  </a:cubicBezTo>
                  <a:cubicBezTo>
                    <a:pt x="3197" y="7016"/>
                    <a:pt x="3664" y="5628"/>
                    <a:pt x="4148" y="4241"/>
                  </a:cubicBezTo>
                  <a:cubicBezTo>
                    <a:pt x="4631" y="2853"/>
                    <a:pt x="5114" y="1466"/>
                    <a:pt x="5629" y="94"/>
                  </a:cubicBezTo>
                  <a:lnTo>
                    <a:pt x="5410" y="1"/>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2"/>
            <p:cNvSpPr/>
            <p:nvPr/>
          </p:nvSpPr>
          <p:spPr>
            <a:xfrm>
              <a:off x="4033300" y="3502675"/>
              <a:ext cx="171900" cy="216325"/>
            </a:xfrm>
            <a:custGeom>
              <a:avLst/>
              <a:gdLst/>
              <a:ahLst/>
              <a:cxnLst/>
              <a:rect l="l" t="t" r="r" b="b"/>
              <a:pathLst>
                <a:path w="6876" h="8653" extrusionOk="0">
                  <a:moveTo>
                    <a:pt x="125" y="0"/>
                  </a:moveTo>
                  <a:lnTo>
                    <a:pt x="1" y="109"/>
                  </a:lnTo>
                  <a:lnTo>
                    <a:pt x="1637" y="2276"/>
                  </a:lnTo>
                  <a:lnTo>
                    <a:pt x="3259" y="4474"/>
                  </a:lnTo>
                  <a:cubicBezTo>
                    <a:pt x="3804" y="5192"/>
                    <a:pt x="4350" y="5909"/>
                    <a:pt x="4927" y="6626"/>
                  </a:cubicBezTo>
                  <a:cubicBezTo>
                    <a:pt x="5504" y="7327"/>
                    <a:pt x="6096" y="8013"/>
                    <a:pt x="6751" y="8652"/>
                  </a:cubicBezTo>
                  <a:lnTo>
                    <a:pt x="6875" y="8543"/>
                  </a:lnTo>
                  <a:cubicBezTo>
                    <a:pt x="6361" y="7795"/>
                    <a:pt x="5800" y="7078"/>
                    <a:pt x="5223" y="6376"/>
                  </a:cubicBezTo>
                  <a:cubicBezTo>
                    <a:pt x="4646" y="5675"/>
                    <a:pt x="4069" y="4973"/>
                    <a:pt x="3493" y="4287"/>
                  </a:cubicBezTo>
                  <a:cubicBezTo>
                    <a:pt x="2900" y="3586"/>
                    <a:pt x="2323" y="2884"/>
                    <a:pt x="1778" y="2183"/>
                  </a:cubicBezTo>
                  <a:cubicBezTo>
                    <a:pt x="1217" y="1450"/>
                    <a:pt x="655" y="749"/>
                    <a:pt x="125"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2"/>
            <p:cNvSpPr/>
            <p:nvPr/>
          </p:nvSpPr>
          <p:spPr>
            <a:xfrm>
              <a:off x="4068000" y="3093450"/>
              <a:ext cx="146950" cy="904600"/>
            </a:xfrm>
            <a:custGeom>
              <a:avLst/>
              <a:gdLst/>
              <a:ahLst/>
              <a:cxnLst/>
              <a:rect l="l" t="t" r="r" b="b"/>
              <a:pathLst>
                <a:path w="5878" h="36184" extrusionOk="0">
                  <a:moveTo>
                    <a:pt x="203" y="1"/>
                  </a:moveTo>
                  <a:lnTo>
                    <a:pt x="0" y="94"/>
                  </a:lnTo>
                  <a:cubicBezTo>
                    <a:pt x="1310" y="2885"/>
                    <a:pt x="2385" y="5784"/>
                    <a:pt x="3227" y="8731"/>
                  </a:cubicBezTo>
                  <a:cubicBezTo>
                    <a:pt x="4053" y="11693"/>
                    <a:pt x="4661" y="14717"/>
                    <a:pt x="5020" y="17772"/>
                  </a:cubicBezTo>
                  <a:cubicBezTo>
                    <a:pt x="5378" y="20828"/>
                    <a:pt x="5503" y="23915"/>
                    <a:pt x="5378" y="26986"/>
                  </a:cubicBezTo>
                  <a:lnTo>
                    <a:pt x="5238" y="29293"/>
                  </a:lnTo>
                  <a:lnTo>
                    <a:pt x="5004" y="31584"/>
                  </a:lnTo>
                  <a:lnTo>
                    <a:pt x="4677" y="33876"/>
                  </a:lnTo>
                  <a:lnTo>
                    <a:pt x="4271" y="36136"/>
                  </a:lnTo>
                  <a:lnTo>
                    <a:pt x="4505" y="36183"/>
                  </a:lnTo>
                  <a:lnTo>
                    <a:pt x="4957" y="33923"/>
                  </a:lnTo>
                  <a:lnTo>
                    <a:pt x="5316" y="31616"/>
                  </a:lnTo>
                  <a:lnTo>
                    <a:pt x="5581" y="29324"/>
                  </a:lnTo>
                  <a:lnTo>
                    <a:pt x="5737" y="27001"/>
                  </a:lnTo>
                  <a:cubicBezTo>
                    <a:pt x="5877" y="23915"/>
                    <a:pt x="5768" y="20812"/>
                    <a:pt x="5410" y="17726"/>
                  </a:cubicBezTo>
                  <a:cubicBezTo>
                    <a:pt x="5035" y="14655"/>
                    <a:pt x="4427" y="11615"/>
                    <a:pt x="3554" y="8637"/>
                  </a:cubicBezTo>
                  <a:cubicBezTo>
                    <a:pt x="2681" y="5675"/>
                    <a:pt x="1559" y="2776"/>
                    <a:pt x="203"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2"/>
            <p:cNvSpPr/>
            <p:nvPr/>
          </p:nvSpPr>
          <p:spPr>
            <a:xfrm>
              <a:off x="3806100" y="2816200"/>
              <a:ext cx="424050" cy="421275"/>
            </a:xfrm>
            <a:custGeom>
              <a:avLst/>
              <a:gdLst/>
              <a:ahLst/>
              <a:cxnLst/>
              <a:rect l="l" t="t" r="r" b="b"/>
              <a:pathLst>
                <a:path w="16962" h="16851" extrusionOk="0">
                  <a:moveTo>
                    <a:pt x="9130" y="0"/>
                  </a:moveTo>
                  <a:cubicBezTo>
                    <a:pt x="8454" y="0"/>
                    <a:pt x="6040" y="919"/>
                    <a:pt x="8559" y="8519"/>
                  </a:cubicBezTo>
                  <a:cubicBezTo>
                    <a:pt x="8106" y="7817"/>
                    <a:pt x="7389" y="7256"/>
                    <a:pt x="6579" y="7147"/>
                  </a:cubicBezTo>
                  <a:cubicBezTo>
                    <a:pt x="6497" y="7136"/>
                    <a:pt x="6414" y="7131"/>
                    <a:pt x="6331" y="7131"/>
                  </a:cubicBezTo>
                  <a:cubicBezTo>
                    <a:pt x="5577" y="7131"/>
                    <a:pt x="4806" y="7568"/>
                    <a:pt x="4568" y="8285"/>
                  </a:cubicBezTo>
                  <a:cubicBezTo>
                    <a:pt x="4147" y="9547"/>
                    <a:pt x="5410" y="10701"/>
                    <a:pt x="6532" y="11449"/>
                  </a:cubicBezTo>
                  <a:cubicBezTo>
                    <a:pt x="6047" y="11393"/>
                    <a:pt x="5549" y="11336"/>
                    <a:pt x="5056" y="11336"/>
                  </a:cubicBezTo>
                  <a:cubicBezTo>
                    <a:pt x="4598" y="11336"/>
                    <a:pt x="4145" y="11385"/>
                    <a:pt x="3710" y="11527"/>
                  </a:cubicBezTo>
                  <a:cubicBezTo>
                    <a:pt x="0" y="12790"/>
                    <a:pt x="3477" y="15440"/>
                    <a:pt x="5394" y="16033"/>
                  </a:cubicBezTo>
                  <a:cubicBezTo>
                    <a:pt x="6796" y="16454"/>
                    <a:pt x="8465" y="16851"/>
                    <a:pt x="10041" y="16851"/>
                  </a:cubicBezTo>
                  <a:cubicBezTo>
                    <a:pt x="10620" y="16851"/>
                    <a:pt x="11187" y="16797"/>
                    <a:pt x="11723" y="16672"/>
                  </a:cubicBezTo>
                  <a:cubicBezTo>
                    <a:pt x="16727" y="15534"/>
                    <a:pt x="16961" y="8659"/>
                    <a:pt x="16291" y="4590"/>
                  </a:cubicBezTo>
                  <a:cubicBezTo>
                    <a:pt x="16141" y="3619"/>
                    <a:pt x="15606" y="2448"/>
                    <a:pt x="14669" y="2448"/>
                  </a:cubicBezTo>
                  <a:cubicBezTo>
                    <a:pt x="14629" y="2448"/>
                    <a:pt x="14587" y="2450"/>
                    <a:pt x="14545" y="2454"/>
                  </a:cubicBezTo>
                  <a:cubicBezTo>
                    <a:pt x="13765" y="2548"/>
                    <a:pt x="13344" y="3421"/>
                    <a:pt x="13111" y="4169"/>
                  </a:cubicBezTo>
                  <a:cubicBezTo>
                    <a:pt x="12877" y="4949"/>
                    <a:pt x="12690" y="5744"/>
                    <a:pt x="12549" y="6539"/>
                  </a:cubicBezTo>
                  <a:cubicBezTo>
                    <a:pt x="12222" y="4013"/>
                    <a:pt x="11583" y="1098"/>
                    <a:pt x="9276" y="22"/>
                  </a:cubicBezTo>
                  <a:cubicBezTo>
                    <a:pt x="9250" y="9"/>
                    <a:pt x="9199" y="0"/>
                    <a:pt x="9130" y="0"/>
                  </a:cubicBezTo>
                  <a:close/>
                </a:path>
              </a:pathLst>
            </a:custGeom>
            <a:solidFill>
              <a:srgbClr val="CF7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2"/>
            <p:cNvSpPr/>
            <p:nvPr/>
          </p:nvSpPr>
          <p:spPr>
            <a:xfrm>
              <a:off x="4140875" y="2899500"/>
              <a:ext cx="54575" cy="299275"/>
            </a:xfrm>
            <a:custGeom>
              <a:avLst/>
              <a:gdLst/>
              <a:ahLst/>
              <a:cxnLst/>
              <a:rect l="l" t="t" r="r" b="b"/>
              <a:pathLst>
                <a:path w="2183" h="11971" extrusionOk="0">
                  <a:moveTo>
                    <a:pt x="1410" y="1"/>
                  </a:moveTo>
                  <a:cubicBezTo>
                    <a:pt x="1398" y="1"/>
                    <a:pt x="1385" y="4"/>
                    <a:pt x="1372" y="11"/>
                  </a:cubicBezTo>
                  <a:cubicBezTo>
                    <a:pt x="1341" y="27"/>
                    <a:pt x="1341" y="58"/>
                    <a:pt x="1356" y="73"/>
                  </a:cubicBezTo>
                  <a:cubicBezTo>
                    <a:pt x="1871" y="1009"/>
                    <a:pt x="1964" y="2022"/>
                    <a:pt x="2011" y="3051"/>
                  </a:cubicBezTo>
                  <a:cubicBezTo>
                    <a:pt x="2042" y="4064"/>
                    <a:pt x="1980" y="5093"/>
                    <a:pt x="1855" y="6106"/>
                  </a:cubicBezTo>
                  <a:cubicBezTo>
                    <a:pt x="1715" y="7120"/>
                    <a:pt x="1497" y="8117"/>
                    <a:pt x="1185" y="9084"/>
                  </a:cubicBezTo>
                  <a:cubicBezTo>
                    <a:pt x="889" y="10050"/>
                    <a:pt x="484" y="10986"/>
                    <a:pt x="16" y="11890"/>
                  </a:cubicBezTo>
                  <a:cubicBezTo>
                    <a:pt x="0" y="11905"/>
                    <a:pt x="16" y="11937"/>
                    <a:pt x="31" y="11952"/>
                  </a:cubicBezTo>
                  <a:cubicBezTo>
                    <a:pt x="45" y="11965"/>
                    <a:pt x="58" y="11970"/>
                    <a:pt x="70" y="11970"/>
                  </a:cubicBezTo>
                  <a:cubicBezTo>
                    <a:pt x="86" y="11970"/>
                    <a:pt x="100" y="11961"/>
                    <a:pt x="109" y="11952"/>
                  </a:cubicBezTo>
                  <a:cubicBezTo>
                    <a:pt x="406" y="11516"/>
                    <a:pt x="655" y="11064"/>
                    <a:pt x="873" y="10596"/>
                  </a:cubicBezTo>
                  <a:cubicBezTo>
                    <a:pt x="1091" y="10128"/>
                    <a:pt x="1279" y="9645"/>
                    <a:pt x="1434" y="9162"/>
                  </a:cubicBezTo>
                  <a:cubicBezTo>
                    <a:pt x="1746" y="8164"/>
                    <a:pt x="1933" y="7151"/>
                    <a:pt x="2042" y="6122"/>
                  </a:cubicBezTo>
                  <a:cubicBezTo>
                    <a:pt x="2152" y="5093"/>
                    <a:pt x="2183" y="4064"/>
                    <a:pt x="2136" y="3051"/>
                  </a:cubicBezTo>
                  <a:cubicBezTo>
                    <a:pt x="2105" y="2536"/>
                    <a:pt x="2058" y="2022"/>
                    <a:pt x="1964" y="1507"/>
                  </a:cubicBezTo>
                  <a:cubicBezTo>
                    <a:pt x="1918" y="1258"/>
                    <a:pt x="1855" y="1009"/>
                    <a:pt x="1762" y="759"/>
                  </a:cubicBezTo>
                  <a:cubicBezTo>
                    <a:pt x="1715" y="634"/>
                    <a:pt x="1668" y="510"/>
                    <a:pt x="1622" y="401"/>
                  </a:cubicBezTo>
                  <a:cubicBezTo>
                    <a:pt x="1575" y="292"/>
                    <a:pt x="1481" y="151"/>
                    <a:pt x="1466" y="73"/>
                  </a:cubicBezTo>
                  <a:lnTo>
                    <a:pt x="1450" y="42"/>
                  </a:lnTo>
                  <a:cubicBezTo>
                    <a:pt x="1450" y="42"/>
                    <a:pt x="1450" y="27"/>
                    <a:pt x="1450" y="27"/>
                  </a:cubicBezTo>
                  <a:cubicBezTo>
                    <a:pt x="1441" y="8"/>
                    <a:pt x="1426" y="1"/>
                    <a:pt x="1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2"/>
            <p:cNvSpPr/>
            <p:nvPr/>
          </p:nvSpPr>
          <p:spPr>
            <a:xfrm>
              <a:off x="3950300" y="2842325"/>
              <a:ext cx="179300" cy="369800"/>
            </a:xfrm>
            <a:custGeom>
              <a:avLst/>
              <a:gdLst/>
              <a:ahLst/>
              <a:cxnLst/>
              <a:rect l="l" t="t" r="r" b="b"/>
              <a:pathLst>
                <a:path w="7172" h="14792" extrusionOk="0">
                  <a:moveTo>
                    <a:pt x="3467" y="0"/>
                  </a:moveTo>
                  <a:cubicBezTo>
                    <a:pt x="3445" y="0"/>
                    <a:pt x="3426" y="15"/>
                    <a:pt x="3414" y="37"/>
                  </a:cubicBezTo>
                  <a:cubicBezTo>
                    <a:pt x="3243" y="318"/>
                    <a:pt x="3180" y="661"/>
                    <a:pt x="3196" y="973"/>
                  </a:cubicBezTo>
                  <a:cubicBezTo>
                    <a:pt x="3196" y="1300"/>
                    <a:pt x="3258" y="1628"/>
                    <a:pt x="3321" y="1939"/>
                  </a:cubicBezTo>
                  <a:cubicBezTo>
                    <a:pt x="3445" y="2563"/>
                    <a:pt x="3586" y="3187"/>
                    <a:pt x="3726" y="3794"/>
                  </a:cubicBezTo>
                  <a:cubicBezTo>
                    <a:pt x="4022" y="5026"/>
                    <a:pt x="4334" y="6258"/>
                    <a:pt x="4692" y="7489"/>
                  </a:cubicBezTo>
                  <a:cubicBezTo>
                    <a:pt x="5345" y="9801"/>
                    <a:pt x="6067" y="12114"/>
                    <a:pt x="6874" y="14386"/>
                  </a:cubicBezTo>
                  <a:lnTo>
                    <a:pt x="6874" y="14386"/>
                  </a:lnTo>
                  <a:cubicBezTo>
                    <a:pt x="5785" y="13272"/>
                    <a:pt x="4647" y="12218"/>
                    <a:pt x="3523" y="11137"/>
                  </a:cubicBezTo>
                  <a:cubicBezTo>
                    <a:pt x="2931" y="10560"/>
                    <a:pt x="2323" y="9983"/>
                    <a:pt x="1731" y="9375"/>
                  </a:cubicBezTo>
                  <a:cubicBezTo>
                    <a:pt x="1434" y="9079"/>
                    <a:pt x="1138" y="8783"/>
                    <a:pt x="858" y="8471"/>
                  </a:cubicBezTo>
                  <a:cubicBezTo>
                    <a:pt x="577" y="8175"/>
                    <a:pt x="312" y="7848"/>
                    <a:pt x="109" y="7489"/>
                  </a:cubicBezTo>
                  <a:cubicBezTo>
                    <a:pt x="98" y="7466"/>
                    <a:pt x="78" y="7452"/>
                    <a:pt x="56" y="7452"/>
                  </a:cubicBezTo>
                  <a:cubicBezTo>
                    <a:pt x="48" y="7452"/>
                    <a:pt x="40" y="7454"/>
                    <a:pt x="31" y="7458"/>
                  </a:cubicBezTo>
                  <a:cubicBezTo>
                    <a:pt x="16" y="7474"/>
                    <a:pt x="0" y="7520"/>
                    <a:pt x="16" y="7536"/>
                  </a:cubicBezTo>
                  <a:cubicBezTo>
                    <a:pt x="218" y="7910"/>
                    <a:pt x="499" y="8237"/>
                    <a:pt x="780" y="8549"/>
                  </a:cubicBezTo>
                  <a:cubicBezTo>
                    <a:pt x="1076" y="8845"/>
                    <a:pt x="1356" y="9157"/>
                    <a:pt x="1653" y="9453"/>
                  </a:cubicBezTo>
                  <a:cubicBezTo>
                    <a:pt x="2245" y="10061"/>
                    <a:pt x="2853" y="10638"/>
                    <a:pt x="3445" y="11215"/>
                  </a:cubicBezTo>
                  <a:cubicBezTo>
                    <a:pt x="4650" y="12373"/>
                    <a:pt x="5855" y="13516"/>
                    <a:pt x="6998" y="14735"/>
                  </a:cubicBezTo>
                  <a:lnTo>
                    <a:pt x="6998" y="14735"/>
                  </a:lnTo>
                  <a:cubicBezTo>
                    <a:pt x="6999" y="14736"/>
                    <a:pt x="6999" y="14737"/>
                    <a:pt x="7000" y="14738"/>
                  </a:cubicBezTo>
                  <a:lnTo>
                    <a:pt x="7001" y="14737"/>
                  </a:lnTo>
                  <a:lnTo>
                    <a:pt x="7001" y="14737"/>
                  </a:lnTo>
                  <a:cubicBezTo>
                    <a:pt x="7011" y="14748"/>
                    <a:pt x="7021" y="14759"/>
                    <a:pt x="7031" y="14769"/>
                  </a:cubicBezTo>
                  <a:cubicBezTo>
                    <a:pt x="7042" y="14780"/>
                    <a:pt x="7061" y="14791"/>
                    <a:pt x="7082" y="14791"/>
                  </a:cubicBezTo>
                  <a:cubicBezTo>
                    <a:pt x="7091" y="14791"/>
                    <a:pt x="7100" y="14789"/>
                    <a:pt x="7109" y="14785"/>
                  </a:cubicBezTo>
                  <a:cubicBezTo>
                    <a:pt x="7156" y="14769"/>
                    <a:pt x="7171" y="14722"/>
                    <a:pt x="7156" y="14676"/>
                  </a:cubicBezTo>
                  <a:cubicBezTo>
                    <a:pt x="6345" y="12275"/>
                    <a:pt x="5597" y="9859"/>
                    <a:pt x="4926" y="7411"/>
                  </a:cubicBezTo>
                  <a:cubicBezTo>
                    <a:pt x="4599" y="6195"/>
                    <a:pt x="4272" y="4964"/>
                    <a:pt x="3960" y="3732"/>
                  </a:cubicBezTo>
                  <a:lnTo>
                    <a:pt x="3508" y="1893"/>
                  </a:lnTo>
                  <a:cubicBezTo>
                    <a:pt x="3430" y="1581"/>
                    <a:pt x="3367" y="1285"/>
                    <a:pt x="3352" y="973"/>
                  </a:cubicBezTo>
                  <a:cubicBezTo>
                    <a:pt x="3321" y="661"/>
                    <a:pt x="3367" y="349"/>
                    <a:pt x="3508" y="84"/>
                  </a:cubicBezTo>
                  <a:cubicBezTo>
                    <a:pt x="3523" y="53"/>
                    <a:pt x="3523" y="22"/>
                    <a:pt x="3492" y="6"/>
                  </a:cubicBezTo>
                  <a:cubicBezTo>
                    <a:pt x="3484" y="2"/>
                    <a:pt x="3475" y="0"/>
                    <a:pt x="3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2"/>
            <p:cNvSpPr/>
            <p:nvPr/>
          </p:nvSpPr>
          <p:spPr>
            <a:xfrm>
              <a:off x="3877025" y="3144125"/>
              <a:ext cx="242050" cy="73800"/>
            </a:xfrm>
            <a:custGeom>
              <a:avLst/>
              <a:gdLst/>
              <a:ahLst/>
              <a:cxnLst/>
              <a:rect l="l" t="t" r="r" b="b"/>
              <a:pathLst>
                <a:path w="9682" h="2952" extrusionOk="0">
                  <a:moveTo>
                    <a:pt x="63" y="0"/>
                  </a:moveTo>
                  <a:cubicBezTo>
                    <a:pt x="32" y="16"/>
                    <a:pt x="0" y="47"/>
                    <a:pt x="16" y="78"/>
                  </a:cubicBezTo>
                  <a:cubicBezTo>
                    <a:pt x="63" y="297"/>
                    <a:pt x="187" y="499"/>
                    <a:pt x="359" y="639"/>
                  </a:cubicBezTo>
                  <a:cubicBezTo>
                    <a:pt x="515" y="795"/>
                    <a:pt x="702" y="920"/>
                    <a:pt x="889" y="1029"/>
                  </a:cubicBezTo>
                  <a:cubicBezTo>
                    <a:pt x="1279" y="1232"/>
                    <a:pt x="1653" y="1419"/>
                    <a:pt x="2058" y="1590"/>
                  </a:cubicBezTo>
                  <a:cubicBezTo>
                    <a:pt x="2838" y="1949"/>
                    <a:pt x="3648" y="2261"/>
                    <a:pt x="4490" y="2479"/>
                  </a:cubicBezTo>
                  <a:cubicBezTo>
                    <a:pt x="5316" y="2697"/>
                    <a:pt x="6189" y="2853"/>
                    <a:pt x="7047" y="2916"/>
                  </a:cubicBezTo>
                  <a:cubicBezTo>
                    <a:pt x="7366" y="2939"/>
                    <a:pt x="7687" y="2951"/>
                    <a:pt x="8009" y="2951"/>
                  </a:cubicBezTo>
                  <a:cubicBezTo>
                    <a:pt x="8552" y="2951"/>
                    <a:pt x="9096" y="2916"/>
                    <a:pt x="9634" y="2838"/>
                  </a:cubicBezTo>
                  <a:cubicBezTo>
                    <a:pt x="9666" y="2822"/>
                    <a:pt x="9681" y="2806"/>
                    <a:pt x="9681" y="2775"/>
                  </a:cubicBezTo>
                  <a:cubicBezTo>
                    <a:pt x="9681" y="2744"/>
                    <a:pt x="9666" y="2728"/>
                    <a:pt x="9634" y="2728"/>
                  </a:cubicBezTo>
                  <a:cubicBezTo>
                    <a:pt x="8777" y="2713"/>
                    <a:pt x="7920" y="2728"/>
                    <a:pt x="7062" y="2650"/>
                  </a:cubicBezTo>
                  <a:cubicBezTo>
                    <a:pt x="6220" y="2588"/>
                    <a:pt x="5363" y="2479"/>
                    <a:pt x="4537" y="2276"/>
                  </a:cubicBezTo>
                  <a:cubicBezTo>
                    <a:pt x="3711" y="2089"/>
                    <a:pt x="2884" y="1824"/>
                    <a:pt x="2105" y="1481"/>
                  </a:cubicBezTo>
                  <a:cubicBezTo>
                    <a:pt x="1700" y="1310"/>
                    <a:pt x="1325" y="1123"/>
                    <a:pt x="936" y="936"/>
                  </a:cubicBezTo>
                  <a:cubicBezTo>
                    <a:pt x="577" y="733"/>
                    <a:pt x="203" y="452"/>
                    <a:pt x="125" y="47"/>
                  </a:cubicBezTo>
                  <a:cubicBezTo>
                    <a:pt x="109" y="16"/>
                    <a:pt x="78" y="0"/>
                    <a:pt x="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4" name="Google Shape;464;p22"/>
          <p:cNvGrpSpPr/>
          <p:nvPr/>
        </p:nvGrpSpPr>
        <p:grpSpPr>
          <a:xfrm flipH="1">
            <a:off x="244775" y="4406975"/>
            <a:ext cx="433425" cy="774525"/>
            <a:chOff x="4511100" y="3412925"/>
            <a:chExt cx="433425" cy="774525"/>
          </a:xfrm>
        </p:grpSpPr>
        <p:sp>
          <p:nvSpPr>
            <p:cNvPr id="465" name="Google Shape;465;p22"/>
            <p:cNvSpPr/>
            <p:nvPr/>
          </p:nvSpPr>
          <p:spPr>
            <a:xfrm>
              <a:off x="4589825" y="3734175"/>
              <a:ext cx="249850" cy="203075"/>
            </a:xfrm>
            <a:custGeom>
              <a:avLst/>
              <a:gdLst/>
              <a:ahLst/>
              <a:cxnLst/>
              <a:rect l="l" t="t" r="r" b="b"/>
              <a:pathLst>
                <a:path w="9994" h="8123" extrusionOk="0">
                  <a:moveTo>
                    <a:pt x="9994" y="0"/>
                  </a:moveTo>
                  <a:lnTo>
                    <a:pt x="9994" y="0"/>
                  </a:lnTo>
                  <a:cubicBezTo>
                    <a:pt x="8076" y="265"/>
                    <a:pt x="6174" y="717"/>
                    <a:pt x="4475" y="1637"/>
                  </a:cubicBezTo>
                  <a:cubicBezTo>
                    <a:pt x="1809" y="3103"/>
                    <a:pt x="703" y="5269"/>
                    <a:pt x="1" y="8122"/>
                  </a:cubicBezTo>
                  <a:cubicBezTo>
                    <a:pt x="4350" y="7171"/>
                    <a:pt x="8185" y="4069"/>
                    <a:pt x="9994"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2"/>
            <p:cNvSpPr/>
            <p:nvPr/>
          </p:nvSpPr>
          <p:spPr>
            <a:xfrm>
              <a:off x="4556325" y="3612175"/>
              <a:ext cx="82250" cy="267000"/>
            </a:xfrm>
            <a:custGeom>
              <a:avLst/>
              <a:gdLst/>
              <a:ahLst/>
              <a:cxnLst/>
              <a:rect l="l" t="t" r="r" b="b"/>
              <a:pathLst>
                <a:path w="3290" h="10680" extrusionOk="0">
                  <a:moveTo>
                    <a:pt x="904" y="1"/>
                  </a:moveTo>
                  <a:lnTo>
                    <a:pt x="904" y="1"/>
                  </a:lnTo>
                  <a:cubicBezTo>
                    <a:pt x="0" y="3524"/>
                    <a:pt x="359" y="7375"/>
                    <a:pt x="1887" y="10680"/>
                  </a:cubicBezTo>
                  <a:lnTo>
                    <a:pt x="2120" y="9853"/>
                  </a:lnTo>
                  <a:cubicBezTo>
                    <a:pt x="3290" y="6954"/>
                    <a:pt x="2947" y="2355"/>
                    <a:pt x="904"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2"/>
            <p:cNvSpPr/>
            <p:nvPr/>
          </p:nvSpPr>
          <p:spPr>
            <a:xfrm>
              <a:off x="4592175" y="3758725"/>
              <a:ext cx="214375" cy="164875"/>
            </a:xfrm>
            <a:custGeom>
              <a:avLst/>
              <a:gdLst/>
              <a:ahLst/>
              <a:cxnLst/>
              <a:rect l="l" t="t" r="r" b="b"/>
              <a:pathLst>
                <a:path w="8575" h="6595" extrusionOk="0">
                  <a:moveTo>
                    <a:pt x="8497" y="0"/>
                  </a:moveTo>
                  <a:cubicBezTo>
                    <a:pt x="7733" y="468"/>
                    <a:pt x="6953" y="905"/>
                    <a:pt x="6189" y="1372"/>
                  </a:cubicBezTo>
                  <a:cubicBezTo>
                    <a:pt x="5426" y="1840"/>
                    <a:pt x="4662" y="2308"/>
                    <a:pt x="3913" y="2806"/>
                  </a:cubicBezTo>
                  <a:cubicBezTo>
                    <a:pt x="3165" y="3321"/>
                    <a:pt x="2448" y="3867"/>
                    <a:pt x="1778" y="4459"/>
                  </a:cubicBezTo>
                  <a:cubicBezTo>
                    <a:pt x="1107" y="5067"/>
                    <a:pt x="499" y="5737"/>
                    <a:pt x="1" y="6501"/>
                  </a:cubicBezTo>
                  <a:lnTo>
                    <a:pt x="125" y="6595"/>
                  </a:lnTo>
                  <a:cubicBezTo>
                    <a:pt x="749" y="5956"/>
                    <a:pt x="1372" y="5332"/>
                    <a:pt x="2027" y="4740"/>
                  </a:cubicBezTo>
                  <a:cubicBezTo>
                    <a:pt x="2682" y="4132"/>
                    <a:pt x="3368" y="3570"/>
                    <a:pt x="4069" y="3040"/>
                  </a:cubicBezTo>
                  <a:cubicBezTo>
                    <a:pt x="4786" y="2495"/>
                    <a:pt x="5519" y="1996"/>
                    <a:pt x="6267" y="1513"/>
                  </a:cubicBezTo>
                  <a:cubicBezTo>
                    <a:pt x="7031" y="1045"/>
                    <a:pt x="7795" y="577"/>
                    <a:pt x="8575" y="141"/>
                  </a:cubicBezTo>
                  <a:lnTo>
                    <a:pt x="8497" y="0"/>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2"/>
            <p:cNvSpPr/>
            <p:nvPr/>
          </p:nvSpPr>
          <p:spPr>
            <a:xfrm>
              <a:off x="4584000" y="3659725"/>
              <a:ext cx="22625" cy="202300"/>
            </a:xfrm>
            <a:custGeom>
              <a:avLst/>
              <a:gdLst/>
              <a:ahLst/>
              <a:cxnLst/>
              <a:rect l="l" t="t" r="r" b="b"/>
              <a:pathLst>
                <a:path w="905" h="8092" extrusionOk="0">
                  <a:moveTo>
                    <a:pt x="156" y="1"/>
                  </a:moveTo>
                  <a:lnTo>
                    <a:pt x="0" y="16"/>
                  </a:lnTo>
                  <a:cubicBezTo>
                    <a:pt x="109" y="1357"/>
                    <a:pt x="187" y="2713"/>
                    <a:pt x="265" y="4054"/>
                  </a:cubicBezTo>
                  <a:cubicBezTo>
                    <a:pt x="296" y="4740"/>
                    <a:pt x="343" y="5410"/>
                    <a:pt x="421" y="6081"/>
                  </a:cubicBezTo>
                  <a:cubicBezTo>
                    <a:pt x="483" y="6751"/>
                    <a:pt x="577" y="7421"/>
                    <a:pt x="748" y="8092"/>
                  </a:cubicBezTo>
                  <a:lnTo>
                    <a:pt x="904" y="8060"/>
                  </a:lnTo>
                  <a:cubicBezTo>
                    <a:pt x="904" y="7390"/>
                    <a:pt x="858" y="6720"/>
                    <a:pt x="780" y="6049"/>
                  </a:cubicBezTo>
                  <a:cubicBezTo>
                    <a:pt x="702" y="5363"/>
                    <a:pt x="624" y="4709"/>
                    <a:pt x="530" y="4038"/>
                  </a:cubicBezTo>
                  <a:cubicBezTo>
                    <a:pt x="359" y="2698"/>
                    <a:pt x="218" y="1341"/>
                    <a:pt x="156"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2"/>
            <p:cNvSpPr/>
            <p:nvPr/>
          </p:nvSpPr>
          <p:spPr>
            <a:xfrm>
              <a:off x="4556700" y="3542425"/>
              <a:ext cx="218675" cy="645025"/>
            </a:xfrm>
            <a:custGeom>
              <a:avLst/>
              <a:gdLst/>
              <a:ahLst/>
              <a:cxnLst/>
              <a:rect l="l" t="t" r="r" b="b"/>
              <a:pathLst>
                <a:path w="8747" h="25801" extrusionOk="0">
                  <a:moveTo>
                    <a:pt x="8575" y="0"/>
                  </a:moveTo>
                  <a:cubicBezTo>
                    <a:pt x="7172" y="1840"/>
                    <a:pt x="5909" y="3773"/>
                    <a:pt x="4834" y="5815"/>
                  </a:cubicBezTo>
                  <a:cubicBezTo>
                    <a:pt x="3742" y="7842"/>
                    <a:pt x="2823" y="9962"/>
                    <a:pt x="2074" y="12144"/>
                  </a:cubicBezTo>
                  <a:lnTo>
                    <a:pt x="1544" y="13797"/>
                  </a:lnTo>
                  <a:lnTo>
                    <a:pt x="1108" y="15481"/>
                  </a:lnTo>
                  <a:lnTo>
                    <a:pt x="734" y="17180"/>
                  </a:lnTo>
                  <a:lnTo>
                    <a:pt x="453" y="18879"/>
                  </a:lnTo>
                  <a:cubicBezTo>
                    <a:pt x="110" y="21171"/>
                    <a:pt x="1" y="23493"/>
                    <a:pt x="204" y="25801"/>
                  </a:cubicBezTo>
                  <a:lnTo>
                    <a:pt x="406" y="25801"/>
                  </a:lnTo>
                  <a:cubicBezTo>
                    <a:pt x="453" y="23493"/>
                    <a:pt x="609" y="21217"/>
                    <a:pt x="921" y="18957"/>
                  </a:cubicBezTo>
                  <a:lnTo>
                    <a:pt x="1201" y="17258"/>
                  </a:lnTo>
                  <a:lnTo>
                    <a:pt x="1544" y="15574"/>
                  </a:lnTo>
                  <a:lnTo>
                    <a:pt x="1950" y="13922"/>
                  </a:lnTo>
                  <a:lnTo>
                    <a:pt x="2417" y="12269"/>
                  </a:lnTo>
                  <a:cubicBezTo>
                    <a:pt x="3103" y="10071"/>
                    <a:pt x="3961" y="7951"/>
                    <a:pt x="5021" y="5909"/>
                  </a:cubicBezTo>
                  <a:cubicBezTo>
                    <a:pt x="6096" y="3882"/>
                    <a:pt x="7312" y="1934"/>
                    <a:pt x="8746" y="125"/>
                  </a:cubicBezTo>
                  <a:lnTo>
                    <a:pt x="8575" y="0"/>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2"/>
            <p:cNvSpPr/>
            <p:nvPr/>
          </p:nvSpPr>
          <p:spPr>
            <a:xfrm>
              <a:off x="4511100" y="3417275"/>
              <a:ext cx="433425" cy="285650"/>
            </a:xfrm>
            <a:custGeom>
              <a:avLst/>
              <a:gdLst/>
              <a:ahLst/>
              <a:cxnLst/>
              <a:rect l="l" t="t" r="r" b="b"/>
              <a:pathLst>
                <a:path w="17337" h="11426" extrusionOk="0">
                  <a:moveTo>
                    <a:pt x="6011" y="0"/>
                  </a:moveTo>
                  <a:cubicBezTo>
                    <a:pt x="5099" y="0"/>
                    <a:pt x="4188" y="63"/>
                    <a:pt x="3290" y="189"/>
                  </a:cubicBezTo>
                  <a:cubicBezTo>
                    <a:pt x="1950" y="361"/>
                    <a:pt x="375" y="953"/>
                    <a:pt x="172" y="2278"/>
                  </a:cubicBezTo>
                  <a:cubicBezTo>
                    <a:pt x="1" y="3416"/>
                    <a:pt x="1045" y="4430"/>
                    <a:pt x="2152" y="4679"/>
                  </a:cubicBezTo>
                  <a:cubicBezTo>
                    <a:pt x="2421" y="4736"/>
                    <a:pt x="2693" y="4761"/>
                    <a:pt x="2966" y="4761"/>
                  </a:cubicBezTo>
                  <a:cubicBezTo>
                    <a:pt x="3816" y="4761"/>
                    <a:pt x="4678" y="4522"/>
                    <a:pt x="5504" y="4274"/>
                  </a:cubicBezTo>
                  <a:lnTo>
                    <a:pt x="5504" y="4274"/>
                  </a:lnTo>
                  <a:cubicBezTo>
                    <a:pt x="5114" y="4913"/>
                    <a:pt x="4709" y="5568"/>
                    <a:pt x="4569" y="6300"/>
                  </a:cubicBezTo>
                  <a:cubicBezTo>
                    <a:pt x="4428" y="7033"/>
                    <a:pt x="4615" y="7875"/>
                    <a:pt x="5208" y="8327"/>
                  </a:cubicBezTo>
                  <a:cubicBezTo>
                    <a:pt x="5504" y="8562"/>
                    <a:pt x="5873" y="8664"/>
                    <a:pt x="6253" y="8664"/>
                  </a:cubicBezTo>
                  <a:cubicBezTo>
                    <a:pt x="6655" y="8664"/>
                    <a:pt x="7069" y="8550"/>
                    <a:pt x="7421" y="8358"/>
                  </a:cubicBezTo>
                  <a:cubicBezTo>
                    <a:pt x="8107" y="7984"/>
                    <a:pt x="8622" y="7360"/>
                    <a:pt x="9121" y="6768"/>
                  </a:cubicBezTo>
                  <a:lnTo>
                    <a:pt x="9121" y="6768"/>
                  </a:lnTo>
                  <a:cubicBezTo>
                    <a:pt x="9074" y="7703"/>
                    <a:pt x="9027" y="8670"/>
                    <a:pt x="9386" y="9543"/>
                  </a:cubicBezTo>
                  <a:cubicBezTo>
                    <a:pt x="9717" y="10350"/>
                    <a:pt x="10489" y="11038"/>
                    <a:pt x="11331" y="11038"/>
                  </a:cubicBezTo>
                  <a:cubicBezTo>
                    <a:pt x="11399" y="11038"/>
                    <a:pt x="11468" y="11033"/>
                    <a:pt x="11537" y="11024"/>
                  </a:cubicBezTo>
                  <a:cubicBezTo>
                    <a:pt x="12659" y="10868"/>
                    <a:pt x="13267" y="9652"/>
                    <a:pt x="13688" y="8608"/>
                  </a:cubicBezTo>
                  <a:cubicBezTo>
                    <a:pt x="13860" y="9418"/>
                    <a:pt x="14047" y="10291"/>
                    <a:pt x="14639" y="10884"/>
                  </a:cubicBezTo>
                  <a:cubicBezTo>
                    <a:pt x="14961" y="11223"/>
                    <a:pt x="15447" y="11426"/>
                    <a:pt x="15907" y="11426"/>
                  </a:cubicBezTo>
                  <a:cubicBezTo>
                    <a:pt x="16271" y="11426"/>
                    <a:pt x="16618" y="11298"/>
                    <a:pt x="16853" y="11008"/>
                  </a:cubicBezTo>
                  <a:cubicBezTo>
                    <a:pt x="17087" y="10697"/>
                    <a:pt x="17149" y="10307"/>
                    <a:pt x="17180" y="9917"/>
                  </a:cubicBezTo>
                  <a:cubicBezTo>
                    <a:pt x="17336" y="7953"/>
                    <a:pt x="16681" y="5942"/>
                    <a:pt x="15419" y="4430"/>
                  </a:cubicBezTo>
                  <a:lnTo>
                    <a:pt x="6315" y="2"/>
                  </a:lnTo>
                  <a:cubicBezTo>
                    <a:pt x="6213" y="1"/>
                    <a:pt x="6112" y="0"/>
                    <a:pt x="6011" y="0"/>
                  </a:cubicBezTo>
                  <a:close/>
                </a:path>
              </a:pathLst>
            </a:custGeom>
            <a:solidFill>
              <a:srgbClr val="486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2"/>
            <p:cNvSpPr/>
            <p:nvPr/>
          </p:nvSpPr>
          <p:spPr>
            <a:xfrm>
              <a:off x="4536450" y="3429225"/>
              <a:ext cx="149275" cy="50475"/>
            </a:xfrm>
            <a:custGeom>
              <a:avLst/>
              <a:gdLst/>
              <a:ahLst/>
              <a:cxnLst/>
              <a:rect l="l" t="t" r="r" b="b"/>
              <a:pathLst>
                <a:path w="5971" h="2019" extrusionOk="0">
                  <a:moveTo>
                    <a:pt x="5465" y="1"/>
                  </a:moveTo>
                  <a:cubicBezTo>
                    <a:pt x="4517" y="1"/>
                    <a:pt x="3570" y="81"/>
                    <a:pt x="2635" y="241"/>
                  </a:cubicBezTo>
                  <a:cubicBezTo>
                    <a:pt x="2089" y="335"/>
                    <a:pt x="1544" y="444"/>
                    <a:pt x="1029" y="709"/>
                  </a:cubicBezTo>
                  <a:cubicBezTo>
                    <a:pt x="546" y="974"/>
                    <a:pt x="109" y="1426"/>
                    <a:pt x="0" y="1987"/>
                  </a:cubicBezTo>
                  <a:cubicBezTo>
                    <a:pt x="0" y="2003"/>
                    <a:pt x="16" y="2019"/>
                    <a:pt x="16" y="2019"/>
                  </a:cubicBezTo>
                  <a:cubicBezTo>
                    <a:pt x="31" y="2019"/>
                    <a:pt x="47" y="2019"/>
                    <a:pt x="47" y="2003"/>
                  </a:cubicBezTo>
                  <a:cubicBezTo>
                    <a:pt x="219" y="1473"/>
                    <a:pt x="624" y="1068"/>
                    <a:pt x="1092" y="818"/>
                  </a:cubicBezTo>
                  <a:cubicBezTo>
                    <a:pt x="1575" y="553"/>
                    <a:pt x="2120" y="444"/>
                    <a:pt x="2650" y="335"/>
                  </a:cubicBezTo>
                  <a:cubicBezTo>
                    <a:pt x="3592" y="144"/>
                    <a:pt x="4557" y="49"/>
                    <a:pt x="5525" y="49"/>
                  </a:cubicBezTo>
                  <a:cubicBezTo>
                    <a:pt x="5663" y="49"/>
                    <a:pt x="5801" y="50"/>
                    <a:pt x="5940" y="54"/>
                  </a:cubicBezTo>
                  <a:cubicBezTo>
                    <a:pt x="5955" y="54"/>
                    <a:pt x="5971" y="54"/>
                    <a:pt x="5971" y="39"/>
                  </a:cubicBezTo>
                  <a:cubicBezTo>
                    <a:pt x="5971" y="23"/>
                    <a:pt x="5955" y="8"/>
                    <a:pt x="5940" y="8"/>
                  </a:cubicBezTo>
                  <a:cubicBezTo>
                    <a:pt x="5782" y="3"/>
                    <a:pt x="5624" y="1"/>
                    <a:pt x="54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2"/>
            <p:cNvSpPr/>
            <p:nvPr/>
          </p:nvSpPr>
          <p:spPr>
            <a:xfrm>
              <a:off x="4556700" y="3457075"/>
              <a:ext cx="154375" cy="57850"/>
            </a:xfrm>
            <a:custGeom>
              <a:avLst/>
              <a:gdLst/>
              <a:ahLst/>
              <a:cxnLst/>
              <a:rect l="l" t="t" r="r" b="b"/>
              <a:pathLst>
                <a:path w="6175" h="2314" extrusionOk="0">
                  <a:moveTo>
                    <a:pt x="6159" y="0"/>
                  </a:moveTo>
                  <a:cubicBezTo>
                    <a:pt x="6159" y="0"/>
                    <a:pt x="6143" y="0"/>
                    <a:pt x="6127" y="16"/>
                  </a:cubicBezTo>
                  <a:cubicBezTo>
                    <a:pt x="5379" y="842"/>
                    <a:pt x="4397" y="1450"/>
                    <a:pt x="3337" y="1809"/>
                  </a:cubicBezTo>
                  <a:cubicBezTo>
                    <a:pt x="2549" y="2087"/>
                    <a:pt x="1718" y="2210"/>
                    <a:pt x="888" y="2210"/>
                  </a:cubicBezTo>
                  <a:cubicBezTo>
                    <a:pt x="602" y="2210"/>
                    <a:pt x="316" y="2195"/>
                    <a:pt x="32" y="2167"/>
                  </a:cubicBezTo>
                  <a:cubicBezTo>
                    <a:pt x="28" y="2163"/>
                    <a:pt x="23" y="2161"/>
                    <a:pt x="19" y="2161"/>
                  </a:cubicBezTo>
                  <a:cubicBezTo>
                    <a:pt x="9" y="2161"/>
                    <a:pt x="1" y="2172"/>
                    <a:pt x="1" y="2183"/>
                  </a:cubicBezTo>
                  <a:cubicBezTo>
                    <a:pt x="1" y="2199"/>
                    <a:pt x="17" y="2214"/>
                    <a:pt x="32" y="2214"/>
                  </a:cubicBezTo>
                  <a:cubicBezTo>
                    <a:pt x="377" y="2282"/>
                    <a:pt x="729" y="2314"/>
                    <a:pt x="1081" y="2314"/>
                  </a:cubicBezTo>
                  <a:cubicBezTo>
                    <a:pt x="1858" y="2314"/>
                    <a:pt x="2639" y="2160"/>
                    <a:pt x="3368" y="1902"/>
                  </a:cubicBezTo>
                  <a:cubicBezTo>
                    <a:pt x="4428" y="1513"/>
                    <a:pt x="5395" y="873"/>
                    <a:pt x="6159" y="47"/>
                  </a:cubicBezTo>
                  <a:cubicBezTo>
                    <a:pt x="6174" y="32"/>
                    <a:pt x="6174" y="16"/>
                    <a:pt x="61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2"/>
            <p:cNvSpPr/>
            <p:nvPr/>
          </p:nvSpPr>
          <p:spPr>
            <a:xfrm>
              <a:off x="4667775" y="3495650"/>
              <a:ext cx="93575" cy="122025"/>
            </a:xfrm>
            <a:custGeom>
              <a:avLst/>
              <a:gdLst/>
              <a:ahLst/>
              <a:cxnLst/>
              <a:rect l="l" t="t" r="r" b="b"/>
              <a:pathLst>
                <a:path w="3743" h="4881" extrusionOk="0">
                  <a:moveTo>
                    <a:pt x="3695" y="1"/>
                  </a:moveTo>
                  <a:cubicBezTo>
                    <a:pt x="3680" y="1"/>
                    <a:pt x="3664" y="16"/>
                    <a:pt x="3664" y="32"/>
                  </a:cubicBezTo>
                  <a:cubicBezTo>
                    <a:pt x="3695" y="546"/>
                    <a:pt x="3446" y="1045"/>
                    <a:pt x="3181" y="1482"/>
                  </a:cubicBezTo>
                  <a:cubicBezTo>
                    <a:pt x="2900" y="1918"/>
                    <a:pt x="2620" y="2355"/>
                    <a:pt x="2308" y="2776"/>
                  </a:cubicBezTo>
                  <a:cubicBezTo>
                    <a:pt x="1996" y="3197"/>
                    <a:pt x="1669" y="3602"/>
                    <a:pt x="1295" y="3960"/>
                  </a:cubicBezTo>
                  <a:cubicBezTo>
                    <a:pt x="921" y="4303"/>
                    <a:pt x="484" y="4600"/>
                    <a:pt x="16" y="4833"/>
                  </a:cubicBezTo>
                  <a:cubicBezTo>
                    <a:pt x="1" y="4833"/>
                    <a:pt x="1" y="4849"/>
                    <a:pt x="1" y="4865"/>
                  </a:cubicBezTo>
                  <a:cubicBezTo>
                    <a:pt x="1" y="4880"/>
                    <a:pt x="16" y="4880"/>
                    <a:pt x="32" y="4880"/>
                  </a:cubicBezTo>
                  <a:cubicBezTo>
                    <a:pt x="531" y="4709"/>
                    <a:pt x="983" y="4412"/>
                    <a:pt x="1373" y="4038"/>
                  </a:cubicBezTo>
                  <a:cubicBezTo>
                    <a:pt x="1747" y="3680"/>
                    <a:pt x="2090" y="3259"/>
                    <a:pt x="2386" y="2838"/>
                  </a:cubicBezTo>
                  <a:cubicBezTo>
                    <a:pt x="2682" y="2401"/>
                    <a:pt x="2947" y="1949"/>
                    <a:pt x="3228" y="1513"/>
                  </a:cubicBezTo>
                  <a:cubicBezTo>
                    <a:pt x="3493" y="1061"/>
                    <a:pt x="3742" y="562"/>
                    <a:pt x="3711" y="32"/>
                  </a:cubicBezTo>
                  <a:cubicBezTo>
                    <a:pt x="3711" y="16"/>
                    <a:pt x="3695" y="1"/>
                    <a:pt x="36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2"/>
            <p:cNvSpPr/>
            <p:nvPr/>
          </p:nvSpPr>
          <p:spPr>
            <a:xfrm>
              <a:off x="4645950" y="3475500"/>
              <a:ext cx="79550" cy="126200"/>
            </a:xfrm>
            <a:custGeom>
              <a:avLst/>
              <a:gdLst/>
              <a:ahLst/>
              <a:cxnLst/>
              <a:rect l="l" t="t" r="r" b="b"/>
              <a:pathLst>
                <a:path w="3182" h="5048" extrusionOk="0">
                  <a:moveTo>
                    <a:pt x="3160" y="0"/>
                  </a:moveTo>
                  <a:cubicBezTo>
                    <a:pt x="3154" y="0"/>
                    <a:pt x="3150" y="4"/>
                    <a:pt x="3150" y="12"/>
                  </a:cubicBezTo>
                  <a:cubicBezTo>
                    <a:pt x="2246" y="511"/>
                    <a:pt x="1497" y="1243"/>
                    <a:pt x="936" y="2116"/>
                  </a:cubicBezTo>
                  <a:cubicBezTo>
                    <a:pt x="391" y="2974"/>
                    <a:pt x="16" y="3987"/>
                    <a:pt x="1" y="5016"/>
                  </a:cubicBezTo>
                  <a:cubicBezTo>
                    <a:pt x="1" y="5031"/>
                    <a:pt x="16" y="5047"/>
                    <a:pt x="32" y="5047"/>
                  </a:cubicBezTo>
                  <a:cubicBezTo>
                    <a:pt x="48" y="5047"/>
                    <a:pt x="48" y="5031"/>
                    <a:pt x="63" y="5016"/>
                  </a:cubicBezTo>
                  <a:cubicBezTo>
                    <a:pt x="172" y="4018"/>
                    <a:pt x="484" y="3020"/>
                    <a:pt x="1014" y="2163"/>
                  </a:cubicBezTo>
                  <a:cubicBezTo>
                    <a:pt x="1529" y="1290"/>
                    <a:pt x="2277" y="542"/>
                    <a:pt x="3165" y="58"/>
                  </a:cubicBezTo>
                  <a:lnTo>
                    <a:pt x="3165" y="43"/>
                  </a:lnTo>
                  <a:cubicBezTo>
                    <a:pt x="3181" y="43"/>
                    <a:pt x="3181" y="27"/>
                    <a:pt x="3181" y="12"/>
                  </a:cubicBezTo>
                  <a:cubicBezTo>
                    <a:pt x="3173" y="4"/>
                    <a:pt x="3165" y="0"/>
                    <a:pt x="3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2"/>
            <p:cNvSpPr/>
            <p:nvPr/>
          </p:nvSpPr>
          <p:spPr>
            <a:xfrm>
              <a:off x="4801450" y="3513575"/>
              <a:ext cx="45625" cy="153975"/>
            </a:xfrm>
            <a:custGeom>
              <a:avLst/>
              <a:gdLst/>
              <a:ahLst/>
              <a:cxnLst/>
              <a:rect l="l" t="t" r="r" b="b"/>
              <a:pathLst>
                <a:path w="1825" h="6159" extrusionOk="0">
                  <a:moveTo>
                    <a:pt x="1388" y="1"/>
                  </a:moveTo>
                  <a:cubicBezTo>
                    <a:pt x="1373" y="1"/>
                    <a:pt x="1373" y="16"/>
                    <a:pt x="1373" y="32"/>
                  </a:cubicBezTo>
                  <a:cubicBezTo>
                    <a:pt x="1731" y="1061"/>
                    <a:pt x="1778" y="2199"/>
                    <a:pt x="1513" y="3259"/>
                  </a:cubicBezTo>
                  <a:cubicBezTo>
                    <a:pt x="1264" y="4319"/>
                    <a:pt x="734" y="5301"/>
                    <a:pt x="17" y="6112"/>
                  </a:cubicBezTo>
                  <a:cubicBezTo>
                    <a:pt x="1" y="6127"/>
                    <a:pt x="1" y="6143"/>
                    <a:pt x="17" y="6159"/>
                  </a:cubicBezTo>
                  <a:lnTo>
                    <a:pt x="48" y="6159"/>
                  </a:lnTo>
                  <a:cubicBezTo>
                    <a:pt x="858" y="5410"/>
                    <a:pt x="1373" y="4350"/>
                    <a:pt x="1607" y="3275"/>
                  </a:cubicBezTo>
                  <a:cubicBezTo>
                    <a:pt x="1825" y="2199"/>
                    <a:pt x="1778" y="1061"/>
                    <a:pt x="1420" y="16"/>
                  </a:cubicBezTo>
                  <a:cubicBezTo>
                    <a:pt x="1420" y="1"/>
                    <a:pt x="1404" y="1"/>
                    <a:pt x="13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2"/>
            <p:cNvSpPr/>
            <p:nvPr/>
          </p:nvSpPr>
          <p:spPr>
            <a:xfrm>
              <a:off x="4762500" y="3504075"/>
              <a:ext cx="19100" cy="159200"/>
            </a:xfrm>
            <a:custGeom>
              <a:avLst/>
              <a:gdLst/>
              <a:ahLst/>
              <a:cxnLst/>
              <a:rect l="l" t="t" r="r" b="b"/>
              <a:pathLst>
                <a:path w="764" h="6368" extrusionOk="0">
                  <a:moveTo>
                    <a:pt x="735" y="0"/>
                  </a:moveTo>
                  <a:cubicBezTo>
                    <a:pt x="724" y="0"/>
                    <a:pt x="713" y="11"/>
                    <a:pt x="702" y="22"/>
                  </a:cubicBezTo>
                  <a:cubicBezTo>
                    <a:pt x="296" y="1020"/>
                    <a:pt x="62" y="2080"/>
                    <a:pt x="16" y="3171"/>
                  </a:cubicBezTo>
                  <a:cubicBezTo>
                    <a:pt x="0" y="4247"/>
                    <a:pt x="140" y="5354"/>
                    <a:pt x="577" y="6352"/>
                  </a:cubicBezTo>
                  <a:cubicBezTo>
                    <a:pt x="592" y="6367"/>
                    <a:pt x="608" y="6367"/>
                    <a:pt x="608" y="6367"/>
                  </a:cubicBezTo>
                  <a:cubicBezTo>
                    <a:pt x="624" y="6367"/>
                    <a:pt x="639" y="6352"/>
                    <a:pt x="624" y="6336"/>
                  </a:cubicBezTo>
                  <a:cubicBezTo>
                    <a:pt x="312" y="5307"/>
                    <a:pt x="94" y="4247"/>
                    <a:pt x="109" y="3171"/>
                  </a:cubicBezTo>
                  <a:cubicBezTo>
                    <a:pt x="125" y="2096"/>
                    <a:pt x="327" y="1020"/>
                    <a:pt x="764" y="38"/>
                  </a:cubicBezTo>
                  <a:cubicBezTo>
                    <a:pt x="764" y="22"/>
                    <a:pt x="748" y="7"/>
                    <a:pt x="748" y="7"/>
                  </a:cubicBezTo>
                  <a:cubicBezTo>
                    <a:pt x="744" y="2"/>
                    <a:pt x="739" y="0"/>
                    <a:pt x="7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2"/>
            <p:cNvSpPr/>
            <p:nvPr/>
          </p:nvSpPr>
          <p:spPr>
            <a:xfrm>
              <a:off x="4873550" y="3522550"/>
              <a:ext cx="46425" cy="152800"/>
            </a:xfrm>
            <a:custGeom>
              <a:avLst/>
              <a:gdLst/>
              <a:ahLst/>
              <a:cxnLst/>
              <a:rect l="l" t="t" r="r" b="b"/>
              <a:pathLst>
                <a:path w="1857" h="6112" extrusionOk="0">
                  <a:moveTo>
                    <a:pt x="1" y="0"/>
                  </a:moveTo>
                  <a:cubicBezTo>
                    <a:pt x="1" y="16"/>
                    <a:pt x="1" y="32"/>
                    <a:pt x="1" y="47"/>
                  </a:cubicBezTo>
                  <a:cubicBezTo>
                    <a:pt x="780" y="811"/>
                    <a:pt x="1310" y="1809"/>
                    <a:pt x="1529" y="2869"/>
                  </a:cubicBezTo>
                  <a:cubicBezTo>
                    <a:pt x="1747" y="3929"/>
                    <a:pt x="1669" y="5036"/>
                    <a:pt x="1357" y="6080"/>
                  </a:cubicBezTo>
                  <a:cubicBezTo>
                    <a:pt x="1357" y="6080"/>
                    <a:pt x="1357" y="6096"/>
                    <a:pt x="1373" y="6111"/>
                  </a:cubicBezTo>
                  <a:cubicBezTo>
                    <a:pt x="1388" y="6111"/>
                    <a:pt x="1404" y="6111"/>
                    <a:pt x="1404" y="6096"/>
                  </a:cubicBezTo>
                  <a:cubicBezTo>
                    <a:pt x="1840" y="5082"/>
                    <a:pt x="1856" y="3913"/>
                    <a:pt x="1607" y="2853"/>
                  </a:cubicBezTo>
                  <a:cubicBezTo>
                    <a:pt x="1357" y="1778"/>
                    <a:pt x="827" y="780"/>
                    <a:pt x="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2"/>
            <p:cNvSpPr/>
            <p:nvPr/>
          </p:nvSpPr>
          <p:spPr>
            <a:xfrm>
              <a:off x="4861475" y="3522150"/>
              <a:ext cx="34725" cy="143625"/>
            </a:xfrm>
            <a:custGeom>
              <a:avLst/>
              <a:gdLst/>
              <a:ahLst/>
              <a:cxnLst/>
              <a:rect l="l" t="t" r="r" b="b"/>
              <a:pathLst>
                <a:path w="1389" h="5745" extrusionOk="0">
                  <a:moveTo>
                    <a:pt x="16" y="1"/>
                  </a:moveTo>
                  <a:cubicBezTo>
                    <a:pt x="1" y="1"/>
                    <a:pt x="1" y="16"/>
                    <a:pt x="1" y="32"/>
                  </a:cubicBezTo>
                  <a:lnTo>
                    <a:pt x="94" y="1513"/>
                  </a:lnTo>
                  <a:cubicBezTo>
                    <a:pt x="125" y="2012"/>
                    <a:pt x="141" y="2511"/>
                    <a:pt x="203" y="2994"/>
                  </a:cubicBezTo>
                  <a:cubicBezTo>
                    <a:pt x="266" y="3493"/>
                    <a:pt x="375" y="3992"/>
                    <a:pt x="577" y="4444"/>
                  </a:cubicBezTo>
                  <a:cubicBezTo>
                    <a:pt x="796" y="4896"/>
                    <a:pt x="1045" y="5332"/>
                    <a:pt x="1341" y="5738"/>
                  </a:cubicBezTo>
                  <a:cubicBezTo>
                    <a:pt x="1341" y="5738"/>
                    <a:pt x="1348" y="5745"/>
                    <a:pt x="1358" y="5745"/>
                  </a:cubicBezTo>
                  <a:cubicBezTo>
                    <a:pt x="1362" y="5745"/>
                    <a:pt x="1367" y="5743"/>
                    <a:pt x="1373" y="5738"/>
                  </a:cubicBezTo>
                  <a:cubicBezTo>
                    <a:pt x="1373" y="5738"/>
                    <a:pt x="1388" y="5722"/>
                    <a:pt x="1373" y="5706"/>
                  </a:cubicBezTo>
                  <a:cubicBezTo>
                    <a:pt x="1154" y="5270"/>
                    <a:pt x="889" y="4849"/>
                    <a:pt x="687" y="4397"/>
                  </a:cubicBezTo>
                  <a:cubicBezTo>
                    <a:pt x="484" y="3945"/>
                    <a:pt x="359" y="3477"/>
                    <a:pt x="297" y="2978"/>
                  </a:cubicBezTo>
                  <a:cubicBezTo>
                    <a:pt x="219" y="2495"/>
                    <a:pt x="188" y="1996"/>
                    <a:pt x="157" y="1513"/>
                  </a:cubicBezTo>
                  <a:lnTo>
                    <a:pt x="47" y="32"/>
                  </a:lnTo>
                  <a:cubicBezTo>
                    <a:pt x="47" y="16"/>
                    <a:pt x="32" y="1"/>
                    <a:pt x="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2"/>
            <p:cNvSpPr/>
            <p:nvPr/>
          </p:nvSpPr>
          <p:spPr>
            <a:xfrm>
              <a:off x="4668950" y="3412925"/>
              <a:ext cx="227625" cy="115100"/>
            </a:xfrm>
            <a:custGeom>
              <a:avLst/>
              <a:gdLst/>
              <a:ahLst/>
              <a:cxnLst/>
              <a:rect l="l" t="t" r="r" b="b"/>
              <a:pathLst>
                <a:path w="9105" h="4604" extrusionOk="0">
                  <a:moveTo>
                    <a:pt x="1870" y="1"/>
                  </a:moveTo>
                  <a:cubicBezTo>
                    <a:pt x="1289" y="1"/>
                    <a:pt x="666" y="55"/>
                    <a:pt x="1" y="176"/>
                  </a:cubicBezTo>
                  <a:cubicBezTo>
                    <a:pt x="1" y="176"/>
                    <a:pt x="1482" y="4604"/>
                    <a:pt x="9105" y="4604"/>
                  </a:cubicBezTo>
                  <a:cubicBezTo>
                    <a:pt x="9105" y="4604"/>
                    <a:pt x="7215" y="1"/>
                    <a:pt x="1870"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4">
  <p:cSld name="TITLE_ONLY_8">
    <p:spTree>
      <p:nvGrpSpPr>
        <p:cNvPr id="1" name="Shape 589"/>
        <p:cNvGrpSpPr/>
        <p:nvPr/>
      </p:nvGrpSpPr>
      <p:grpSpPr>
        <a:xfrm>
          <a:off x="0" y="0"/>
          <a:ext cx="0" cy="0"/>
          <a:chOff x="0" y="0"/>
          <a:chExt cx="0" cy="0"/>
        </a:xfrm>
      </p:grpSpPr>
      <p:sp>
        <p:nvSpPr>
          <p:cNvPr id="590" name="Google Shape;590;p27"/>
          <p:cNvSpPr txBox="1">
            <a:spLocks noGrp="1"/>
          </p:cNvSpPr>
          <p:nvPr>
            <p:ph type="body" idx="1"/>
          </p:nvPr>
        </p:nvSpPr>
        <p:spPr>
          <a:xfrm>
            <a:off x="720025" y="1254600"/>
            <a:ext cx="4734000" cy="3354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40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sp>
        <p:nvSpPr>
          <p:cNvPr id="591" name="Google Shape;591;p27"/>
          <p:cNvSpPr txBox="1">
            <a:spLocks noGrp="1"/>
          </p:cNvSpPr>
          <p:nvPr>
            <p:ph type="body" idx="2"/>
          </p:nvPr>
        </p:nvSpPr>
        <p:spPr>
          <a:xfrm>
            <a:off x="5870225" y="1244800"/>
            <a:ext cx="2553900" cy="3363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400"/>
            </a:lvl1pPr>
            <a:lvl2pPr marL="914400" lvl="1" indent="-330200" rtl="0">
              <a:lnSpc>
                <a:spcPct val="100000"/>
              </a:lnSpc>
              <a:spcBef>
                <a:spcPts val="0"/>
              </a:spcBef>
              <a:spcAft>
                <a:spcPts val="0"/>
              </a:spcAft>
              <a:buSzPts val="1600"/>
              <a:buChar char="○"/>
              <a:defRPr sz="1600"/>
            </a:lvl2pPr>
            <a:lvl3pPr marL="1371600" lvl="2" indent="-330200" rtl="0">
              <a:lnSpc>
                <a:spcPct val="100000"/>
              </a:lnSpc>
              <a:spcBef>
                <a:spcPts val="0"/>
              </a:spcBef>
              <a:spcAft>
                <a:spcPts val="0"/>
              </a:spcAft>
              <a:buSzPts val="1600"/>
              <a:buChar char="■"/>
              <a:defRPr sz="1600"/>
            </a:lvl3pPr>
            <a:lvl4pPr marL="1828800" lvl="3" indent="-330200" rtl="0">
              <a:lnSpc>
                <a:spcPct val="100000"/>
              </a:lnSpc>
              <a:spcBef>
                <a:spcPts val="0"/>
              </a:spcBef>
              <a:spcAft>
                <a:spcPts val="0"/>
              </a:spcAft>
              <a:buSzPts val="1600"/>
              <a:buChar char="●"/>
              <a:defRPr sz="1600"/>
            </a:lvl4pPr>
            <a:lvl5pPr marL="2286000" lvl="4" indent="-330200" rtl="0">
              <a:lnSpc>
                <a:spcPct val="100000"/>
              </a:lnSpc>
              <a:spcBef>
                <a:spcPts val="0"/>
              </a:spcBef>
              <a:spcAft>
                <a:spcPts val="0"/>
              </a:spcAft>
              <a:buSzPts val="1600"/>
              <a:buChar char="○"/>
              <a:defRPr sz="1600"/>
            </a:lvl5pPr>
            <a:lvl6pPr marL="2743200" lvl="5" indent="-330200" rtl="0">
              <a:lnSpc>
                <a:spcPct val="100000"/>
              </a:lnSpc>
              <a:spcBef>
                <a:spcPts val="0"/>
              </a:spcBef>
              <a:spcAft>
                <a:spcPts val="0"/>
              </a:spcAft>
              <a:buSzPts val="1600"/>
              <a:buChar char="■"/>
              <a:defRPr sz="1600"/>
            </a:lvl6pPr>
            <a:lvl7pPr marL="3200400" lvl="6" indent="-330200" rtl="0">
              <a:lnSpc>
                <a:spcPct val="100000"/>
              </a:lnSpc>
              <a:spcBef>
                <a:spcPts val="0"/>
              </a:spcBef>
              <a:spcAft>
                <a:spcPts val="0"/>
              </a:spcAft>
              <a:buSzPts val="1600"/>
              <a:buChar char="●"/>
              <a:defRPr sz="1600"/>
            </a:lvl7pPr>
            <a:lvl8pPr marL="3657600" lvl="7" indent="-330200" rtl="0">
              <a:lnSpc>
                <a:spcPct val="100000"/>
              </a:lnSpc>
              <a:spcBef>
                <a:spcPts val="0"/>
              </a:spcBef>
              <a:spcAft>
                <a:spcPts val="0"/>
              </a:spcAft>
              <a:buSzPts val="1600"/>
              <a:buChar char="○"/>
              <a:defRPr sz="1600"/>
            </a:lvl8pPr>
            <a:lvl9pPr marL="4114800" lvl="8" indent="-330200" rtl="0">
              <a:lnSpc>
                <a:spcPct val="100000"/>
              </a:lnSpc>
              <a:spcBef>
                <a:spcPts val="0"/>
              </a:spcBef>
              <a:spcAft>
                <a:spcPts val="0"/>
              </a:spcAft>
              <a:buSzPts val="1600"/>
              <a:buChar char="■"/>
              <a:defRPr sz="1600"/>
            </a:lvl9pPr>
          </a:lstStyle>
          <a:p>
            <a:endParaRPr/>
          </a:p>
        </p:txBody>
      </p:sp>
      <p:sp>
        <p:nvSpPr>
          <p:cNvPr id="592" name="Google Shape;592;p27"/>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593" name="Google Shape;593;p27"/>
          <p:cNvGrpSpPr/>
          <p:nvPr/>
        </p:nvGrpSpPr>
        <p:grpSpPr>
          <a:xfrm>
            <a:off x="42000" y="4055300"/>
            <a:ext cx="577600" cy="1181850"/>
            <a:chOff x="3806100" y="2816200"/>
            <a:chExt cx="577600" cy="1181850"/>
          </a:xfrm>
        </p:grpSpPr>
        <p:sp>
          <p:nvSpPr>
            <p:cNvPr id="594" name="Google Shape;594;p27"/>
            <p:cNvSpPr/>
            <p:nvPr/>
          </p:nvSpPr>
          <p:spPr>
            <a:xfrm>
              <a:off x="4198950" y="3185050"/>
              <a:ext cx="184750" cy="480175"/>
            </a:xfrm>
            <a:custGeom>
              <a:avLst/>
              <a:gdLst/>
              <a:ahLst/>
              <a:cxnLst/>
              <a:rect l="l" t="t" r="r" b="b"/>
              <a:pathLst>
                <a:path w="7390" h="19207" extrusionOk="0">
                  <a:moveTo>
                    <a:pt x="7015" y="0"/>
                  </a:moveTo>
                  <a:cubicBezTo>
                    <a:pt x="7015" y="0"/>
                    <a:pt x="7015" y="1"/>
                    <a:pt x="7014" y="1"/>
                  </a:cubicBezTo>
                  <a:lnTo>
                    <a:pt x="7014" y="1"/>
                  </a:lnTo>
                  <a:cubicBezTo>
                    <a:pt x="7015" y="1"/>
                    <a:pt x="7015" y="0"/>
                    <a:pt x="7015" y="0"/>
                  </a:cubicBezTo>
                  <a:close/>
                  <a:moveTo>
                    <a:pt x="7014" y="1"/>
                  </a:moveTo>
                  <a:cubicBezTo>
                    <a:pt x="655" y="4756"/>
                    <a:pt x="0" y="11911"/>
                    <a:pt x="561" y="19206"/>
                  </a:cubicBezTo>
                  <a:cubicBezTo>
                    <a:pt x="3336" y="17164"/>
                    <a:pt x="5300" y="13547"/>
                    <a:pt x="6345" y="10320"/>
                  </a:cubicBezTo>
                  <a:cubicBezTo>
                    <a:pt x="6906" y="8621"/>
                    <a:pt x="7249" y="6875"/>
                    <a:pt x="7358" y="5098"/>
                  </a:cubicBezTo>
                  <a:cubicBezTo>
                    <a:pt x="7389" y="4538"/>
                    <a:pt x="6877" y="115"/>
                    <a:pt x="7014"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7"/>
            <p:cNvSpPr/>
            <p:nvPr/>
          </p:nvSpPr>
          <p:spPr>
            <a:xfrm>
              <a:off x="3987700" y="3448500"/>
              <a:ext cx="238475" cy="281675"/>
            </a:xfrm>
            <a:custGeom>
              <a:avLst/>
              <a:gdLst/>
              <a:ahLst/>
              <a:cxnLst/>
              <a:rect l="l" t="t" r="r" b="b"/>
              <a:pathLst>
                <a:path w="9539" h="11267" extrusionOk="0">
                  <a:moveTo>
                    <a:pt x="1" y="0"/>
                  </a:moveTo>
                  <a:lnTo>
                    <a:pt x="1" y="0"/>
                  </a:lnTo>
                  <a:cubicBezTo>
                    <a:pt x="1" y="1"/>
                    <a:pt x="1" y="1"/>
                    <a:pt x="1" y="1"/>
                  </a:cubicBezTo>
                  <a:lnTo>
                    <a:pt x="1" y="1"/>
                  </a:lnTo>
                  <a:cubicBezTo>
                    <a:pt x="1" y="1"/>
                    <a:pt x="1" y="1"/>
                    <a:pt x="1" y="0"/>
                  </a:cubicBezTo>
                  <a:close/>
                  <a:moveTo>
                    <a:pt x="1" y="1"/>
                  </a:moveTo>
                  <a:cubicBezTo>
                    <a:pt x="298" y="115"/>
                    <a:pt x="2777" y="9199"/>
                    <a:pt x="8466" y="11240"/>
                  </a:cubicBezTo>
                  <a:cubicBezTo>
                    <a:pt x="8514" y="11258"/>
                    <a:pt x="8556" y="11266"/>
                    <a:pt x="8593" y="11266"/>
                  </a:cubicBezTo>
                  <a:cubicBezTo>
                    <a:pt x="9538" y="11266"/>
                    <a:pt x="6731" y="5662"/>
                    <a:pt x="6221" y="4927"/>
                  </a:cubicBezTo>
                  <a:cubicBezTo>
                    <a:pt x="4693" y="2729"/>
                    <a:pt x="2526" y="952"/>
                    <a:pt x="1"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7"/>
            <p:cNvSpPr/>
            <p:nvPr/>
          </p:nvSpPr>
          <p:spPr>
            <a:xfrm>
              <a:off x="4216075" y="3232975"/>
              <a:ext cx="140725" cy="421325"/>
            </a:xfrm>
            <a:custGeom>
              <a:avLst/>
              <a:gdLst/>
              <a:ahLst/>
              <a:cxnLst/>
              <a:rect l="l" t="t" r="r" b="b"/>
              <a:pathLst>
                <a:path w="5629" h="16853" extrusionOk="0">
                  <a:moveTo>
                    <a:pt x="5410" y="1"/>
                  </a:moveTo>
                  <a:cubicBezTo>
                    <a:pt x="4865" y="1373"/>
                    <a:pt x="4319" y="2744"/>
                    <a:pt x="3820" y="4116"/>
                  </a:cubicBezTo>
                  <a:cubicBezTo>
                    <a:pt x="3321" y="5504"/>
                    <a:pt x="2838" y="6907"/>
                    <a:pt x="2386" y="8294"/>
                  </a:cubicBezTo>
                  <a:cubicBezTo>
                    <a:pt x="1934" y="9697"/>
                    <a:pt x="1513" y="11116"/>
                    <a:pt x="1108" y="12519"/>
                  </a:cubicBezTo>
                  <a:cubicBezTo>
                    <a:pt x="905" y="13236"/>
                    <a:pt x="718" y="13937"/>
                    <a:pt x="531" y="14654"/>
                  </a:cubicBezTo>
                  <a:cubicBezTo>
                    <a:pt x="344" y="15372"/>
                    <a:pt x="172" y="16089"/>
                    <a:pt x="1" y="16806"/>
                  </a:cubicBezTo>
                  <a:lnTo>
                    <a:pt x="235" y="16853"/>
                  </a:lnTo>
                  <a:cubicBezTo>
                    <a:pt x="437" y="16151"/>
                    <a:pt x="625" y="15450"/>
                    <a:pt x="843" y="14748"/>
                  </a:cubicBezTo>
                  <a:cubicBezTo>
                    <a:pt x="1045" y="14031"/>
                    <a:pt x="1248" y="13329"/>
                    <a:pt x="1451" y="12628"/>
                  </a:cubicBezTo>
                  <a:cubicBezTo>
                    <a:pt x="1872" y="11225"/>
                    <a:pt x="2308" y="9822"/>
                    <a:pt x="2760" y="8419"/>
                  </a:cubicBezTo>
                  <a:cubicBezTo>
                    <a:pt x="3197" y="7016"/>
                    <a:pt x="3664" y="5628"/>
                    <a:pt x="4148" y="4241"/>
                  </a:cubicBezTo>
                  <a:cubicBezTo>
                    <a:pt x="4631" y="2853"/>
                    <a:pt x="5114" y="1466"/>
                    <a:pt x="5629" y="94"/>
                  </a:cubicBezTo>
                  <a:lnTo>
                    <a:pt x="5410" y="1"/>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7"/>
            <p:cNvSpPr/>
            <p:nvPr/>
          </p:nvSpPr>
          <p:spPr>
            <a:xfrm>
              <a:off x="4033300" y="3502675"/>
              <a:ext cx="171900" cy="216325"/>
            </a:xfrm>
            <a:custGeom>
              <a:avLst/>
              <a:gdLst/>
              <a:ahLst/>
              <a:cxnLst/>
              <a:rect l="l" t="t" r="r" b="b"/>
              <a:pathLst>
                <a:path w="6876" h="8653" extrusionOk="0">
                  <a:moveTo>
                    <a:pt x="125" y="0"/>
                  </a:moveTo>
                  <a:lnTo>
                    <a:pt x="1" y="109"/>
                  </a:lnTo>
                  <a:lnTo>
                    <a:pt x="1637" y="2276"/>
                  </a:lnTo>
                  <a:lnTo>
                    <a:pt x="3259" y="4474"/>
                  </a:lnTo>
                  <a:cubicBezTo>
                    <a:pt x="3804" y="5192"/>
                    <a:pt x="4350" y="5909"/>
                    <a:pt x="4927" y="6626"/>
                  </a:cubicBezTo>
                  <a:cubicBezTo>
                    <a:pt x="5504" y="7327"/>
                    <a:pt x="6096" y="8013"/>
                    <a:pt x="6751" y="8652"/>
                  </a:cubicBezTo>
                  <a:lnTo>
                    <a:pt x="6875" y="8543"/>
                  </a:lnTo>
                  <a:cubicBezTo>
                    <a:pt x="6361" y="7795"/>
                    <a:pt x="5800" y="7078"/>
                    <a:pt x="5223" y="6376"/>
                  </a:cubicBezTo>
                  <a:cubicBezTo>
                    <a:pt x="4646" y="5675"/>
                    <a:pt x="4069" y="4973"/>
                    <a:pt x="3493" y="4287"/>
                  </a:cubicBezTo>
                  <a:cubicBezTo>
                    <a:pt x="2900" y="3586"/>
                    <a:pt x="2323" y="2884"/>
                    <a:pt x="1778" y="2183"/>
                  </a:cubicBezTo>
                  <a:cubicBezTo>
                    <a:pt x="1217" y="1450"/>
                    <a:pt x="655" y="749"/>
                    <a:pt x="125"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7"/>
            <p:cNvSpPr/>
            <p:nvPr/>
          </p:nvSpPr>
          <p:spPr>
            <a:xfrm>
              <a:off x="4068000" y="3093450"/>
              <a:ext cx="146950" cy="904600"/>
            </a:xfrm>
            <a:custGeom>
              <a:avLst/>
              <a:gdLst/>
              <a:ahLst/>
              <a:cxnLst/>
              <a:rect l="l" t="t" r="r" b="b"/>
              <a:pathLst>
                <a:path w="5878" h="36184" extrusionOk="0">
                  <a:moveTo>
                    <a:pt x="203" y="1"/>
                  </a:moveTo>
                  <a:lnTo>
                    <a:pt x="0" y="94"/>
                  </a:lnTo>
                  <a:cubicBezTo>
                    <a:pt x="1310" y="2885"/>
                    <a:pt x="2385" y="5784"/>
                    <a:pt x="3227" y="8731"/>
                  </a:cubicBezTo>
                  <a:cubicBezTo>
                    <a:pt x="4053" y="11693"/>
                    <a:pt x="4661" y="14717"/>
                    <a:pt x="5020" y="17772"/>
                  </a:cubicBezTo>
                  <a:cubicBezTo>
                    <a:pt x="5378" y="20828"/>
                    <a:pt x="5503" y="23915"/>
                    <a:pt x="5378" y="26986"/>
                  </a:cubicBezTo>
                  <a:lnTo>
                    <a:pt x="5238" y="29293"/>
                  </a:lnTo>
                  <a:lnTo>
                    <a:pt x="5004" y="31584"/>
                  </a:lnTo>
                  <a:lnTo>
                    <a:pt x="4677" y="33876"/>
                  </a:lnTo>
                  <a:lnTo>
                    <a:pt x="4271" y="36136"/>
                  </a:lnTo>
                  <a:lnTo>
                    <a:pt x="4505" y="36183"/>
                  </a:lnTo>
                  <a:lnTo>
                    <a:pt x="4957" y="33923"/>
                  </a:lnTo>
                  <a:lnTo>
                    <a:pt x="5316" y="31616"/>
                  </a:lnTo>
                  <a:lnTo>
                    <a:pt x="5581" y="29324"/>
                  </a:lnTo>
                  <a:lnTo>
                    <a:pt x="5737" y="27001"/>
                  </a:lnTo>
                  <a:cubicBezTo>
                    <a:pt x="5877" y="23915"/>
                    <a:pt x="5768" y="20812"/>
                    <a:pt x="5410" y="17726"/>
                  </a:cubicBezTo>
                  <a:cubicBezTo>
                    <a:pt x="5035" y="14655"/>
                    <a:pt x="4427" y="11615"/>
                    <a:pt x="3554" y="8637"/>
                  </a:cubicBezTo>
                  <a:cubicBezTo>
                    <a:pt x="2681" y="5675"/>
                    <a:pt x="1559" y="2776"/>
                    <a:pt x="203"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7"/>
            <p:cNvSpPr/>
            <p:nvPr/>
          </p:nvSpPr>
          <p:spPr>
            <a:xfrm>
              <a:off x="3806100" y="2816200"/>
              <a:ext cx="424050" cy="421275"/>
            </a:xfrm>
            <a:custGeom>
              <a:avLst/>
              <a:gdLst/>
              <a:ahLst/>
              <a:cxnLst/>
              <a:rect l="l" t="t" r="r" b="b"/>
              <a:pathLst>
                <a:path w="16962" h="16851" extrusionOk="0">
                  <a:moveTo>
                    <a:pt x="9130" y="0"/>
                  </a:moveTo>
                  <a:cubicBezTo>
                    <a:pt x="8454" y="0"/>
                    <a:pt x="6040" y="919"/>
                    <a:pt x="8559" y="8519"/>
                  </a:cubicBezTo>
                  <a:cubicBezTo>
                    <a:pt x="8106" y="7817"/>
                    <a:pt x="7389" y="7256"/>
                    <a:pt x="6579" y="7147"/>
                  </a:cubicBezTo>
                  <a:cubicBezTo>
                    <a:pt x="6497" y="7136"/>
                    <a:pt x="6414" y="7131"/>
                    <a:pt x="6331" y="7131"/>
                  </a:cubicBezTo>
                  <a:cubicBezTo>
                    <a:pt x="5577" y="7131"/>
                    <a:pt x="4806" y="7568"/>
                    <a:pt x="4568" y="8285"/>
                  </a:cubicBezTo>
                  <a:cubicBezTo>
                    <a:pt x="4147" y="9547"/>
                    <a:pt x="5410" y="10701"/>
                    <a:pt x="6532" y="11449"/>
                  </a:cubicBezTo>
                  <a:cubicBezTo>
                    <a:pt x="6047" y="11393"/>
                    <a:pt x="5549" y="11336"/>
                    <a:pt x="5056" y="11336"/>
                  </a:cubicBezTo>
                  <a:cubicBezTo>
                    <a:pt x="4598" y="11336"/>
                    <a:pt x="4145" y="11385"/>
                    <a:pt x="3710" y="11527"/>
                  </a:cubicBezTo>
                  <a:cubicBezTo>
                    <a:pt x="0" y="12790"/>
                    <a:pt x="3477" y="15440"/>
                    <a:pt x="5394" y="16033"/>
                  </a:cubicBezTo>
                  <a:cubicBezTo>
                    <a:pt x="6796" y="16454"/>
                    <a:pt x="8465" y="16851"/>
                    <a:pt x="10041" y="16851"/>
                  </a:cubicBezTo>
                  <a:cubicBezTo>
                    <a:pt x="10620" y="16851"/>
                    <a:pt x="11187" y="16797"/>
                    <a:pt x="11723" y="16672"/>
                  </a:cubicBezTo>
                  <a:cubicBezTo>
                    <a:pt x="16727" y="15534"/>
                    <a:pt x="16961" y="8659"/>
                    <a:pt x="16291" y="4590"/>
                  </a:cubicBezTo>
                  <a:cubicBezTo>
                    <a:pt x="16141" y="3619"/>
                    <a:pt x="15606" y="2448"/>
                    <a:pt x="14669" y="2448"/>
                  </a:cubicBezTo>
                  <a:cubicBezTo>
                    <a:pt x="14629" y="2448"/>
                    <a:pt x="14587" y="2450"/>
                    <a:pt x="14545" y="2454"/>
                  </a:cubicBezTo>
                  <a:cubicBezTo>
                    <a:pt x="13765" y="2548"/>
                    <a:pt x="13344" y="3421"/>
                    <a:pt x="13111" y="4169"/>
                  </a:cubicBezTo>
                  <a:cubicBezTo>
                    <a:pt x="12877" y="4949"/>
                    <a:pt x="12690" y="5744"/>
                    <a:pt x="12549" y="6539"/>
                  </a:cubicBezTo>
                  <a:cubicBezTo>
                    <a:pt x="12222" y="4013"/>
                    <a:pt x="11583" y="1098"/>
                    <a:pt x="9276" y="22"/>
                  </a:cubicBezTo>
                  <a:cubicBezTo>
                    <a:pt x="9250" y="9"/>
                    <a:pt x="9199" y="0"/>
                    <a:pt x="9130" y="0"/>
                  </a:cubicBezTo>
                  <a:close/>
                </a:path>
              </a:pathLst>
            </a:custGeom>
            <a:solidFill>
              <a:srgbClr val="CF7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a:off x="4140875" y="2899500"/>
              <a:ext cx="54575" cy="299275"/>
            </a:xfrm>
            <a:custGeom>
              <a:avLst/>
              <a:gdLst/>
              <a:ahLst/>
              <a:cxnLst/>
              <a:rect l="l" t="t" r="r" b="b"/>
              <a:pathLst>
                <a:path w="2183" h="11971" extrusionOk="0">
                  <a:moveTo>
                    <a:pt x="1410" y="1"/>
                  </a:moveTo>
                  <a:cubicBezTo>
                    <a:pt x="1398" y="1"/>
                    <a:pt x="1385" y="4"/>
                    <a:pt x="1372" y="11"/>
                  </a:cubicBezTo>
                  <a:cubicBezTo>
                    <a:pt x="1341" y="27"/>
                    <a:pt x="1341" y="58"/>
                    <a:pt x="1356" y="73"/>
                  </a:cubicBezTo>
                  <a:cubicBezTo>
                    <a:pt x="1871" y="1009"/>
                    <a:pt x="1964" y="2022"/>
                    <a:pt x="2011" y="3051"/>
                  </a:cubicBezTo>
                  <a:cubicBezTo>
                    <a:pt x="2042" y="4064"/>
                    <a:pt x="1980" y="5093"/>
                    <a:pt x="1855" y="6106"/>
                  </a:cubicBezTo>
                  <a:cubicBezTo>
                    <a:pt x="1715" y="7120"/>
                    <a:pt x="1497" y="8117"/>
                    <a:pt x="1185" y="9084"/>
                  </a:cubicBezTo>
                  <a:cubicBezTo>
                    <a:pt x="889" y="10050"/>
                    <a:pt x="484" y="10986"/>
                    <a:pt x="16" y="11890"/>
                  </a:cubicBezTo>
                  <a:cubicBezTo>
                    <a:pt x="0" y="11905"/>
                    <a:pt x="16" y="11937"/>
                    <a:pt x="31" y="11952"/>
                  </a:cubicBezTo>
                  <a:cubicBezTo>
                    <a:pt x="45" y="11965"/>
                    <a:pt x="58" y="11970"/>
                    <a:pt x="70" y="11970"/>
                  </a:cubicBezTo>
                  <a:cubicBezTo>
                    <a:pt x="86" y="11970"/>
                    <a:pt x="100" y="11961"/>
                    <a:pt x="109" y="11952"/>
                  </a:cubicBezTo>
                  <a:cubicBezTo>
                    <a:pt x="406" y="11516"/>
                    <a:pt x="655" y="11064"/>
                    <a:pt x="873" y="10596"/>
                  </a:cubicBezTo>
                  <a:cubicBezTo>
                    <a:pt x="1091" y="10128"/>
                    <a:pt x="1279" y="9645"/>
                    <a:pt x="1434" y="9162"/>
                  </a:cubicBezTo>
                  <a:cubicBezTo>
                    <a:pt x="1746" y="8164"/>
                    <a:pt x="1933" y="7151"/>
                    <a:pt x="2042" y="6122"/>
                  </a:cubicBezTo>
                  <a:cubicBezTo>
                    <a:pt x="2152" y="5093"/>
                    <a:pt x="2183" y="4064"/>
                    <a:pt x="2136" y="3051"/>
                  </a:cubicBezTo>
                  <a:cubicBezTo>
                    <a:pt x="2105" y="2536"/>
                    <a:pt x="2058" y="2022"/>
                    <a:pt x="1964" y="1507"/>
                  </a:cubicBezTo>
                  <a:cubicBezTo>
                    <a:pt x="1918" y="1258"/>
                    <a:pt x="1855" y="1009"/>
                    <a:pt x="1762" y="759"/>
                  </a:cubicBezTo>
                  <a:cubicBezTo>
                    <a:pt x="1715" y="634"/>
                    <a:pt x="1668" y="510"/>
                    <a:pt x="1622" y="401"/>
                  </a:cubicBezTo>
                  <a:cubicBezTo>
                    <a:pt x="1575" y="292"/>
                    <a:pt x="1481" y="151"/>
                    <a:pt x="1466" y="73"/>
                  </a:cubicBezTo>
                  <a:lnTo>
                    <a:pt x="1450" y="42"/>
                  </a:lnTo>
                  <a:cubicBezTo>
                    <a:pt x="1450" y="42"/>
                    <a:pt x="1450" y="27"/>
                    <a:pt x="1450" y="27"/>
                  </a:cubicBezTo>
                  <a:cubicBezTo>
                    <a:pt x="1441" y="8"/>
                    <a:pt x="1426" y="1"/>
                    <a:pt x="1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a:off x="3950300" y="2842325"/>
              <a:ext cx="179300" cy="369800"/>
            </a:xfrm>
            <a:custGeom>
              <a:avLst/>
              <a:gdLst/>
              <a:ahLst/>
              <a:cxnLst/>
              <a:rect l="l" t="t" r="r" b="b"/>
              <a:pathLst>
                <a:path w="7172" h="14792" extrusionOk="0">
                  <a:moveTo>
                    <a:pt x="3467" y="0"/>
                  </a:moveTo>
                  <a:cubicBezTo>
                    <a:pt x="3445" y="0"/>
                    <a:pt x="3426" y="15"/>
                    <a:pt x="3414" y="37"/>
                  </a:cubicBezTo>
                  <a:cubicBezTo>
                    <a:pt x="3243" y="318"/>
                    <a:pt x="3180" y="661"/>
                    <a:pt x="3196" y="973"/>
                  </a:cubicBezTo>
                  <a:cubicBezTo>
                    <a:pt x="3196" y="1300"/>
                    <a:pt x="3258" y="1628"/>
                    <a:pt x="3321" y="1939"/>
                  </a:cubicBezTo>
                  <a:cubicBezTo>
                    <a:pt x="3445" y="2563"/>
                    <a:pt x="3586" y="3187"/>
                    <a:pt x="3726" y="3794"/>
                  </a:cubicBezTo>
                  <a:cubicBezTo>
                    <a:pt x="4022" y="5026"/>
                    <a:pt x="4334" y="6258"/>
                    <a:pt x="4692" y="7489"/>
                  </a:cubicBezTo>
                  <a:cubicBezTo>
                    <a:pt x="5345" y="9801"/>
                    <a:pt x="6067" y="12114"/>
                    <a:pt x="6874" y="14386"/>
                  </a:cubicBezTo>
                  <a:lnTo>
                    <a:pt x="6874" y="14386"/>
                  </a:lnTo>
                  <a:cubicBezTo>
                    <a:pt x="5785" y="13272"/>
                    <a:pt x="4647" y="12218"/>
                    <a:pt x="3523" y="11137"/>
                  </a:cubicBezTo>
                  <a:cubicBezTo>
                    <a:pt x="2931" y="10560"/>
                    <a:pt x="2323" y="9983"/>
                    <a:pt x="1731" y="9375"/>
                  </a:cubicBezTo>
                  <a:cubicBezTo>
                    <a:pt x="1434" y="9079"/>
                    <a:pt x="1138" y="8783"/>
                    <a:pt x="858" y="8471"/>
                  </a:cubicBezTo>
                  <a:cubicBezTo>
                    <a:pt x="577" y="8175"/>
                    <a:pt x="312" y="7848"/>
                    <a:pt x="109" y="7489"/>
                  </a:cubicBezTo>
                  <a:cubicBezTo>
                    <a:pt x="98" y="7466"/>
                    <a:pt x="78" y="7452"/>
                    <a:pt x="56" y="7452"/>
                  </a:cubicBezTo>
                  <a:cubicBezTo>
                    <a:pt x="48" y="7452"/>
                    <a:pt x="40" y="7454"/>
                    <a:pt x="31" y="7458"/>
                  </a:cubicBezTo>
                  <a:cubicBezTo>
                    <a:pt x="16" y="7474"/>
                    <a:pt x="0" y="7520"/>
                    <a:pt x="16" y="7536"/>
                  </a:cubicBezTo>
                  <a:cubicBezTo>
                    <a:pt x="218" y="7910"/>
                    <a:pt x="499" y="8237"/>
                    <a:pt x="780" y="8549"/>
                  </a:cubicBezTo>
                  <a:cubicBezTo>
                    <a:pt x="1076" y="8845"/>
                    <a:pt x="1356" y="9157"/>
                    <a:pt x="1653" y="9453"/>
                  </a:cubicBezTo>
                  <a:cubicBezTo>
                    <a:pt x="2245" y="10061"/>
                    <a:pt x="2853" y="10638"/>
                    <a:pt x="3445" y="11215"/>
                  </a:cubicBezTo>
                  <a:cubicBezTo>
                    <a:pt x="4650" y="12373"/>
                    <a:pt x="5855" y="13516"/>
                    <a:pt x="6998" y="14735"/>
                  </a:cubicBezTo>
                  <a:lnTo>
                    <a:pt x="6998" y="14735"/>
                  </a:lnTo>
                  <a:cubicBezTo>
                    <a:pt x="6999" y="14736"/>
                    <a:pt x="6999" y="14737"/>
                    <a:pt x="7000" y="14738"/>
                  </a:cubicBezTo>
                  <a:lnTo>
                    <a:pt x="7001" y="14737"/>
                  </a:lnTo>
                  <a:lnTo>
                    <a:pt x="7001" y="14737"/>
                  </a:lnTo>
                  <a:cubicBezTo>
                    <a:pt x="7011" y="14748"/>
                    <a:pt x="7021" y="14759"/>
                    <a:pt x="7031" y="14769"/>
                  </a:cubicBezTo>
                  <a:cubicBezTo>
                    <a:pt x="7042" y="14780"/>
                    <a:pt x="7061" y="14791"/>
                    <a:pt x="7082" y="14791"/>
                  </a:cubicBezTo>
                  <a:cubicBezTo>
                    <a:pt x="7091" y="14791"/>
                    <a:pt x="7100" y="14789"/>
                    <a:pt x="7109" y="14785"/>
                  </a:cubicBezTo>
                  <a:cubicBezTo>
                    <a:pt x="7156" y="14769"/>
                    <a:pt x="7171" y="14722"/>
                    <a:pt x="7156" y="14676"/>
                  </a:cubicBezTo>
                  <a:cubicBezTo>
                    <a:pt x="6345" y="12275"/>
                    <a:pt x="5597" y="9859"/>
                    <a:pt x="4926" y="7411"/>
                  </a:cubicBezTo>
                  <a:cubicBezTo>
                    <a:pt x="4599" y="6195"/>
                    <a:pt x="4272" y="4964"/>
                    <a:pt x="3960" y="3732"/>
                  </a:cubicBezTo>
                  <a:lnTo>
                    <a:pt x="3508" y="1893"/>
                  </a:lnTo>
                  <a:cubicBezTo>
                    <a:pt x="3430" y="1581"/>
                    <a:pt x="3367" y="1285"/>
                    <a:pt x="3352" y="973"/>
                  </a:cubicBezTo>
                  <a:cubicBezTo>
                    <a:pt x="3321" y="661"/>
                    <a:pt x="3367" y="349"/>
                    <a:pt x="3508" y="84"/>
                  </a:cubicBezTo>
                  <a:cubicBezTo>
                    <a:pt x="3523" y="53"/>
                    <a:pt x="3523" y="22"/>
                    <a:pt x="3492" y="6"/>
                  </a:cubicBezTo>
                  <a:cubicBezTo>
                    <a:pt x="3484" y="2"/>
                    <a:pt x="3475" y="0"/>
                    <a:pt x="3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7"/>
            <p:cNvSpPr/>
            <p:nvPr/>
          </p:nvSpPr>
          <p:spPr>
            <a:xfrm>
              <a:off x="3877025" y="3144125"/>
              <a:ext cx="242050" cy="73800"/>
            </a:xfrm>
            <a:custGeom>
              <a:avLst/>
              <a:gdLst/>
              <a:ahLst/>
              <a:cxnLst/>
              <a:rect l="l" t="t" r="r" b="b"/>
              <a:pathLst>
                <a:path w="9682" h="2952" extrusionOk="0">
                  <a:moveTo>
                    <a:pt x="63" y="0"/>
                  </a:moveTo>
                  <a:cubicBezTo>
                    <a:pt x="32" y="16"/>
                    <a:pt x="0" y="47"/>
                    <a:pt x="16" y="78"/>
                  </a:cubicBezTo>
                  <a:cubicBezTo>
                    <a:pt x="63" y="297"/>
                    <a:pt x="187" y="499"/>
                    <a:pt x="359" y="639"/>
                  </a:cubicBezTo>
                  <a:cubicBezTo>
                    <a:pt x="515" y="795"/>
                    <a:pt x="702" y="920"/>
                    <a:pt x="889" y="1029"/>
                  </a:cubicBezTo>
                  <a:cubicBezTo>
                    <a:pt x="1279" y="1232"/>
                    <a:pt x="1653" y="1419"/>
                    <a:pt x="2058" y="1590"/>
                  </a:cubicBezTo>
                  <a:cubicBezTo>
                    <a:pt x="2838" y="1949"/>
                    <a:pt x="3648" y="2261"/>
                    <a:pt x="4490" y="2479"/>
                  </a:cubicBezTo>
                  <a:cubicBezTo>
                    <a:pt x="5316" y="2697"/>
                    <a:pt x="6189" y="2853"/>
                    <a:pt x="7047" y="2916"/>
                  </a:cubicBezTo>
                  <a:cubicBezTo>
                    <a:pt x="7366" y="2939"/>
                    <a:pt x="7687" y="2951"/>
                    <a:pt x="8009" y="2951"/>
                  </a:cubicBezTo>
                  <a:cubicBezTo>
                    <a:pt x="8552" y="2951"/>
                    <a:pt x="9096" y="2916"/>
                    <a:pt x="9634" y="2838"/>
                  </a:cubicBezTo>
                  <a:cubicBezTo>
                    <a:pt x="9666" y="2822"/>
                    <a:pt x="9681" y="2806"/>
                    <a:pt x="9681" y="2775"/>
                  </a:cubicBezTo>
                  <a:cubicBezTo>
                    <a:pt x="9681" y="2744"/>
                    <a:pt x="9666" y="2728"/>
                    <a:pt x="9634" y="2728"/>
                  </a:cubicBezTo>
                  <a:cubicBezTo>
                    <a:pt x="8777" y="2713"/>
                    <a:pt x="7920" y="2728"/>
                    <a:pt x="7062" y="2650"/>
                  </a:cubicBezTo>
                  <a:cubicBezTo>
                    <a:pt x="6220" y="2588"/>
                    <a:pt x="5363" y="2479"/>
                    <a:pt x="4537" y="2276"/>
                  </a:cubicBezTo>
                  <a:cubicBezTo>
                    <a:pt x="3711" y="2089"/>
                    <a:pt x="2884" y="1824"/>
                    <a:pt x="2105" y="1481"/>
                  </a:cubicBezTo>
                  <a:cubicBezTo>
                    <a:pt x="1700" y="1310"/>
                    <a:pt x="1325" y="1123"/>
                    <a:pt x="936" y="936"/>
                  </a:cubicBezTo>
                  <a:cubicBezTo>
                    <a:pt x="577" y="733"/>
                    <a:pt x="203" y="452"/>
                    <a:pt x="125" y="47"/>
                  </a:cubicBezTo>
                  <a:cubicBezTo>
                    <a:pt x="109" y="16"/>
                    <a:pt x="78" y="0"/>
                    <a:pt x="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CUSTOM_10_1_1">
    <p:spTree>
      <p:nvGrpSpPr>
        <p:cNvPr id="1" name="Shape 603"/>
        <p:cNvGrpSpPr/>
        <p:nvPr/>
      </p:nvGrpSpPr>
      <p:grpSpPr>
        <a:xfrm>
          <a:off x="0" y="0"/>
          <a:ext cx="0" cy="0"/>
          <a:chOff x="0" y="0"/>
          <a:chExt cx="0" cy="0"/>
        </a:xfrm>
      </p:grpSpPr>
      <p:sp>
        <p:nvSpPr>
          <p:cNvPr id="604" name="Google Shape;604;p28"/>
          <p:cNvSpPr txBox="1">
            <a:spLocks noGrp="1"/>
          </p:cNvSpPr>
          <p:nvPr>
            <p:ph type="body" idx="1"/>
          </p:nvPr>
        </p:nvSpPr>
        <p:spPr>
          <a:xfrm>
            <a:off x="720025" y="1254600"/>
            <a:ext cx="7717500" cy="3354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2"/>
              </a:buClr>
              <a:buSzPts val="1400"/>
              <a:buChar char="●"/>
              <a:defRPr sz="120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sp>
        <p:nvSpPr>
          <p:cNvPr id="605" name="Google Shape;605;p28"/>
          <p:cNvSpPr txBox="1">
            <a:spLocks noGrp="1"/>
          </p:cNvSpPr>
          <p:nvPr>
            <p:ph type="title"/>
          </p:nvPr>
        </p:nvSpPr>
        <p:spPr>
          <a:xfrm>
            <a:off x="7200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606" name="Google Shape;606;p28"/>
          <p:cNvGrpSpPr/>
          <p:nvPr/>
        </p:nvGrpSpPr>
        <p:grpSpPr>
          <a:xfrm rot="5737116">
            <a:off x="7338207" y="-131232"/>
            <a:ext cx="1987280" cy="1667005"/>
            <a:chOff x="2677400" y="3539525"/>
            <a:chExt cx="801675" cy="672475"/>
          </a:xfrm>
        </p:grpSpPr>
        <p:sp>
          <p:nvSpPr>
            <p:cNvPr id="607" name="Google Shape;607;p28"/>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8"/>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8"/>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8"/>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8"/>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8"/>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8"/>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8"/>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8"/>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8"/>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1">
  <p:cSld name="CUSTOM_2_2_1_1_1">
    <p:spTree>
      <p:nvGrpSpPr>
        <p:cNvPr id="1" name="Shape 656"/>
        <p:cNvGrpSpPr/>
        <p:nvPr/>
      </p:nvGrpSpPr>
      <p:grpSpPr>
        <a:xfrm>
          <a:off x="0" y="0"/>
          <a:ext cx="0" cy="0"/>
          <a:chOff x="0" y="0"/>
          <a:chExt cx="0" cy="0"/>
        </a:xfrm>
      </p:grpSpPr>
      <p:sp>
        <p:nvSpPr>
          <p:cNvPr id="657" name="Google Shape;657;p30"/>
          <p:cNvSpPr txBox="1">
            <a:spLocks noGrp="1"/>
          </p:cNvSpPr>
          <p:nvPr>
            <p:ph type="subTitle" idx="1"/>
          </p:nvPr>
        </p:nvSpPr>
        <p:spPr>
          <a:xfrm>
            <a:off x="713227" y="1672313"/>
            <a:ext cx="2373300" cy="371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200">
                <a:latin typeface="Denk One"/>
                <a:ea typeface="Denk One"/>
                <a:cs typeface="Denk One"/>
                <a:sym typeface="Denk One"/>
              </a:defRPr>
            </a:lvl1pPr>
            <a:lvl2pPr lvl="1" algn="ctr" rtl="0">
              <a:spcBef>
                <a:spcPts val="0"/>
              </a:spcBef>
              <a:spcAft>
                <a:spcPts val="0"/>
              </a:spcAft>
              <a:buNone/>
              <a:defRPr sz="2200">
                <a:latin typeface="Denk One"/>
                <a:ea typeface="Denk One"/>
                <a:cs typeface="Denk One"/>
                <a:sym typeface="Denk One"/>
              </a:defRPr>
            </a:lvl2pPr>
            <a:lvl3pPr lvl="2" algn="ctr" rtl="0">
              <a:spcBef>
                <a:spcPts val="0"/>
              </a:spcBef>
              <a:spcAft>
                <a:spcPts val="0"/>
              </a:spcAft>
              <a:buNone/>
              <a:defRPr sz="2200">
                <a:latin typeface="Denk One"/>
                <a:ea typeface="Denk One"/>
                <a:cs typeface="Denk One"/>
                <a:sym typeface="Denk One"/>
              </a:defRPr>
            </a:lvl3pPr>
            <a:lvl4pPr lvl="3" algn="ctr" rtl="0">
              <a:spcBef>
                <a:spcPts val="0"/>
              </a:spcBef>
              <a:spcAft>
                <a:spcPts val="0"/>
              </a:spcAft>
              <a:buNone/>
              <a:defRPr sz="2200">
                <a:latin typeface="Denk One"/>
                <a:ea typeface="Denk One"/>
                <a:cs typeface="Denk One"/>
                <a:sym typeface="Denk One"/>
              </a:defRPr>
            </a:lvl4pPr>
            <a:lvl5pPr lvl="4" algn="ctr" rtl="0">
              <a:spcBef>
                <a:spcPts val="0"/>
              </a:spcBef>
              <a:spcAft>
                <a:spcPts val="0"/>
              </a:spcAft>
              <a:buNone/>
              <a:defRPr sz="2200">
                <a:latin typeface="Denk One"/>
                <a:ea typeface="Denk One"/>
                <a:cs typeface="Denk One"/>
                <a:sym typeface="Denk One"/>
              </a:defRPr>
            </a:lvl5pPr>
            <a:lvl6pPr lvl="5" algn="ctr" rtl="0">
              <a:spcBef>
                <a:spcPts val="0"/>
              </a:spcBef>
              <a:spcAft>
                <a:spcPts val="0"/>
              </a:spcAft>
              <a:buNone/>
              <a:defRPr sz="2200">
                <a:latin typeface="Denk One"/>
                <a:ea typeface="Denk One"/>
                <a:cs typeface="Denk One"/>
                <a:sym typeface="Denk One"/>
              </a:defRPr>
            </a:lvl6pPr>
            <a:lvl7pPr lvl="6" algn="ctr" rtl="0">
              <a:spcBef>
                <a:spcPts val="0"/>
              </a:spcBef>
              <a:spcAft>
                <a:spcPts val="0"/>
              </a:spcAft>
              <a:buNone/>
              <a:defRPr sz="2200">
                <a:latin typeface="Denk One"/>
                <a:ea typeface="Denk One"/>
                <a:cs typeface="Denk One"/>
                <a:sym typeface="Denk One"/>
              </a:defRPr>
            </a:lvl7pPr>
            <a:lvl8pPr lvl="7" algn="ctr" rtl="0">
              <a:spcBef>
                <a:spcPts val="0"/>
              </a:spcBef>
              <a:spcAft>
                <a:spcPts val="0"/>
              </a:spcAft>
              <a:buNone/>
              <a:defRPr sz="2200">
                <a:latin typeface="Denk One"/>
                <a:ea typeface="Denk One"/>
                <a:cs typeface="Denk One"/>
                <a:sym typeface="Denk One"/>
              </a:defRPr>
            </a:lvl8pPr>
            <a:lvl9pPr lvl="8" algn="ctr" rtl="0">
              <a:spcBef>
                <a:spcPts val="0"/>
              </a:spcBef>
              <a:spcAft>
                <a:spcPts val="0"/>
              </a:spcAft>
              <a:buNone/>
              <a:defRPr sz="2200">
                <a:latin typeface="Denk One"/>
                <a:ea typeface="Denk One"/>
                <a:cs typeface="Denk One"/>
                <a:sym typeface="Denk One"/>
              </a:defRPr>
            </a:lvl9pPr>
          </a:lstStyle>
          <a:p>
            <a:endParaRPr/>
          </a:p>
        </p:txBody>
      </p:sp>
      <p:sp>
        <p:nvSpPr>
          <p:cNvPr id="658" name="Google Shape;658;p30"/>
          <p:cNvSpPr txBox="1">
            <a:spLocks noGrp="1"/>
          </p:cNvSpPr>
          <p:nvPr>
            <p:ph type="subTitle" idx="2"/>
          </p:nvPr>
        </p:nvSpPr>
        <p:spPr>
          <a:xfrm>
            <a:off x="713225" y="2043692"/>
            <a:ext cx="2373300" cy="8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a:lvl2pPr>
            <a:lvl3pPr lvl="2" algn="ctr" rtl="0">
              <a:lnSpc>
                <a:spcPct val="100000"/>
              </a:lnSpc>
              <a:spcBef>
                <a:spcPts val="0"/>
              </a:spcBef>
              <a:spcAft>
                <a:spcPts val="0"/>
              </a:spcAft>
              <a:buNone/>
              <a:defRPr sz="1400"/>
            </a:lvl3pPr>
            <a:lvl4pPr lvl="3" algn="ctr" rtl="0">
              <a:lnSpc>
                <a:spcPct val="100000"/>
              </a:lnSpc>
              <a:spcBef>
                <a:spcPts val="0"/>
              </a:spcBef>
              <a:spcAft>
                <a:spcPts val="0"/>
              </a:spcAft>
              <a:buNone/>
              <a:defRPr sz="1400"/>
            </a:lvl4pPr>
            <a:lvl5pPr lvl="4" algn="ctr" rtl="0">
              <a:lnSpc>
                <a:spcPct val="100000"/>
              </a:lnSpc>
              <a:spcBef>
                <a:spcPts val="0"/>
              </a:spcBef>
              <a:spcAft>
                <a:spcPts val="0"/>
              </a:spcAft>
              <a:buNone/>
              <a:defRPr sz="1400"/>
            </a:lvl5pPr>
            <a:lvl6pPr lvl="5" algn="ctr" rtl="0">
              <a:lnSpc>
                <a:spcPct val="100000"/>
              </a:lnSpc>
              <a:spcBef>
                <a:spcPts val="0"/>
              </a:spcBef>
              <a:spcAft>
                <a:spcPts val="0"/>
              </a:spcAft>
              <a:buNone/>
              <a:defRPr sz="1400"/>
            </a:lvl6pPr>
            <a:lvl7pPr lvl="6" algn="ctr" rtl="0">
              <a:lnSpc>
                <a:spcPct val="100000"/>
              </a:lnSpc>
              <a:spcBef>
                <a:spcPts val="0"/>
              </a:spcBef>
              <a:spcAft>
                <a:spcPts val="0"/>
              </a:spcAft>
              <a:buNone/>
              <a:defRPr sz="1400"/>
            </a:lvl7pPr>
            <a:lvl8pPr lvl="7" algn="ctr" rtl="0">
              <a:lnSpc>
                <a:spcPct val="100000"/>
              </a:lnSpc>
              <a:spcBef>
                <a:spcPts val="0"/>
              </a:spcBef>
              <a:spcAft>
                <a:spcPts val="0"/>
              </a:spcAft>
              <a:buNone/>
              <a:defRPr sz="1400"/>
            </a:lvl8pPr>
            <a:lvl9pPr lvl="8" algn="ctr" rtl="0">
              <a:lnSpc>
                <a:spcPct val="100000"/>
              </a:lnSpc>
              <a:spcBef>
                <a:spcPts val="0"/>
              </a:spcBef>
              <a:spcAft>
                <a:spcPts val="0"/>
              </a:spcAft>
              <a:buNone/>
              <a:defRPr sz="1400"/>
            </a:lvl9pPr>
          </a:lstStyle>
          <a:p>
            <a:endParaRPr/>
          </a:p>
        </p:txBody>
      </p:sp>
      <p:sp>
        <p:nvSpPr>
          <p:cNvPr id="659" name="Google Shape;659;p30"/>
          <p:cNvSpPr txBox="1">
            <a:spLocks noGrp="1"/>
          </p:cNvSpPr>
          <p:nvPr>
            <p:ph type="subTitle" idx="3"/>
          </p:nvPr>
        </p:nvSpPr>
        <p:spPr>
          <a:xfrm>
            <a:off x="3386551" y="1672313"/>
            <a:ext cx="2373300" cy="371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200">
                <a:latin typeface="Denk One"/>
                <a:ea typeface="Denk One"/>
                <a:cs typeface="Denk One"/>
                <a:sym typeface="Denk One"/>
              </a:defRPr>
            </a:lvl1pPr>
            <a:lvl2pPr lvl="1" algn="ctr" rtl="0">
              <a:spcBef>
                <a:spcPts val="0"/>
              </a:spcBef>
              <a:spcAft>
                <a:spcPts val="0"/>
              </a:spcAft>
              <a:buNone/>
              <a:defRPr sz="2200">
                <a:latin typeface="Denk One"/>
                <a:ea typeface="Denk One"/>
                <a:cs typeface="Denk One"/>
                <a:sym typeface="Denk One"/>
              </a:defRPr>
            </a:lvl2pPr>
            <a:lvl3pPr lvl="2" algn="ctr" rtl="0">
              <a:spcBef>
                <a:spcPts val="0"/>
              </a:spcBef>
              <a:spcAft>
                <a:spcPts val="0"/>
              </a:spcAft>
              <a:buNone/>
              <a:defRPr sz="2200">
                <a:latin typeface="Denk One"/>
                <a:ea typeface="Denk One"/>
                <a:cs typeface="Denk One"/>
                <a:sym typeface="Denk One"/>
              </a:defRPr>
            </a:lvl3pPr>
            <a:lvl4pPr lvl="3" algn="ctr" rtl="0">
              <a:spcBef>
                <a:spcPts val="0"/>
              </a:spcBef>
              <a:spcAft>
                <a:spcPts val="0"/>
              </a:spcAft>
              <a:buNone/>
              <a:defRPr sz="2200">
                <a:latin typeface="Denk One"/>
                <a:ea typeface="Denk One"/>
                <a:cs typeface="Denk One"/>
                <a:sym typeface="Denk One"/>
              </a:defRPr>
            </a:lvl4pPr>
            <a:lvl5pPr lvl="4" algn="ctr" rtl="0">
              <a:spcBef>
                <a:spcPts val="0"/>
              </a:spcBef>
              <a:spcAft>
                <a:spcPts val="0"/>
              </a:spcAft>
              <a:buNone/>
              <a:defRPr sz="2200">
                <a:latin typeface="Denk One"/>
                <a:ea typeface="Denk One"/>
                <a:cs typeface="Denk One"/>
                <a:sym typeface="Denk One"/>
              </a:defRPr>
            </a:lvl5pPr>
            <a:lvl6pPr lvl="5" algn="ctr" rtl="0">
              <a:spcBef>
                <a:spcPts val="0"/>
              </a:spcBef>
              <a:spcAft>
                <a:spcPts val="0"/>
              </a:spcAft>
              <a:buNone/>
              <a:defRPr sz="2200">
                <a:latin typeface="Denk One"/>
                <a:ea typeface="Denk One"/>
                <a:cs typeface="Denk One"/>
                <a:sym typeface="Denk One"/>
              </a:defRPr>
            </a:lvl6pPr>
            <a:lvl7pPr lvl="6" algn="ctr" rtl="0">
              <a:spcBef>
                <a:spcPts val="0"/>
              </a:spcBef>
              <a:spcAft>
                <a:spcPts val="0"/>
              </a:spcAft>
              <a:buNone/>
              <a:defRPr sz="2200">
                <a:latin typeface="Denk One"/>
                <a:ea typeface="Denk One"/>
                <a:cs typeface="Denk One"/>
                <a:sym typeface="Denk One"/>
              </a:defRPr>
            </a:lvl7pPr>
            <a:lvl8pPr lvl="7" algn="ctr" rtl="0">
              <a:spcBef>
                <a:spcPts val="0"/>
              </a:spcBef>
              <a:spcAft>
                <a:spcPts val="0"/>
              </a:spcAft>
              <a:buNone/>
              <a:defRPr sz="2200">
                <a:latin typeface="Denk One"/>
                <a:ea typeface="Denk One"/>
                <a:cs typeface="Denk One"/>
                <a:sym typeface="Denk One"/>
              </a:defRPr>
            </a:lvl8pPr>
            <a:lvl9pPr lvl="8" algn="ctr" rtl="0">
              <a:spcBef>
                <a:spcPts val="0"/>
              </a:spcBef>
              <a:spcAft>
                <a:spcPts val="0"/>
              </a:spcAft>
              <a:buNone/>
              <a:defRPr sz="2200">
                <a:latin typeface="Denk One"/>
                <a:ea typeface="Denk One"/>
                <a:cs typeface="Denk One"/>
                <a:sym typeface="Denk One"/>
              </a:defRPr>
            </a:lvl9pPr>
          </a:lstStyle>
          <a:p>
            <a:endParaRPr/>
          </a:p>
        </p:txBody>
      </p:sp>
      <p:sp>
        <p:nvSpPr>
          <p:cNvPr id="660" name="Google Shape;660;p30"/>
          <p:cNvSpPr txBox="1">
            <a:spLocks noGrp="1"/>
          </p:cNvSpPr>
          <p:nvPr>
            <p:ph type="subTitle" idx="4"/>
          </p:nvPr>
        </p:nvSpPr>
        <p:spPr>
          <a:xfrm>
            <a:off x="3386550" y="2043692"/>
            <a:ext cx="2373300" cy="8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a:lvl2pPr>
            <a:lvl3pPr lvl="2" algn="ctr" rtl="0">
              <a:lnSpc>
                <a:spcPct val="100000"/>
              </a:lnSpc>
              <a:spcBef>
                <a:spcPts val="0"/>
              </a:spcBef>
              <a:spcAft>
                <a:spcPts val="0"/>
              </a:spcAft>
              <a:buNone/>
              <a:defRPr sz="1400"/>
            </a:lvl3pPr>
            <a:lvl4pPr lvl="3" algn="ctr" rtl="0">
              <a:lnSpc>
                <a:spcPct val="100000"/>
              </a:lnSpc>
              <a:spcBef>
                <a:spcPts val="0"/>
              </a:spcBef>
              <a:spcAft>
                <a:spcPts val="0"/>
              </a:spcAft>
              <a:buNone/>
              <a:defRPr sz="1400"/>
            </a:lvl4pPr>
            <a:lvl5pPr lvl="4" algn="ctr" rtl="0">
              <a:lnSpc>
                <a:spcPct val="100000"/>
              </a:lnSpc>
              <a:spcBef>
                <a:spcPts val="0"/>
              </a:spcBef>
              <a:spcAft>
                <a:spcPts val="0"/>
              </a:spcAft>
              <a:buNone/>
              <a:defRPr sz="1400"/>
            </a:lvl5pPr>
            <a:lvl6pPr lvl="5" algn="ctr" rtl="0">
              <a:lnSpc>
                <a:spcPct val="100000"/>
              </a:lnSpc>
              <a:spcBef>
                <a:spcPts val="0"/>
              </a:spcBef>
              <a:spcAft>
                <a:spcPts val="0"/>
              </a:spcAft>
              <a:buNone/>
              <a:defRPr sz="1400"/>
            </a:lvl6pPr>
            <a:lvl7pPr lvl="6" algn="ctr" rtl="0">
              <a:lnSpc>
                <a:spcPct val="100000"/>
              </a:lnSpc>
              <a:spcBef>
                <a:spcPts val="0"/>
              </a:spcBef>
              <a:spcAft>
                <a:spcPts val="0"/>
              </a:spcAft>
              <a:buNone/>
              <a:defRPr sz="1400"/>
            </a:lvl7pPr>
            <a:lvl8pPr lvl="7" algn="ctr" rtl="0">
              <a:lnSpc>
                <a:spcPct val="100000"/>
              </a:lnSpc>
              <a:spcBef>
                <a:spcPts val="0"/>
              </a:spcBef>
              <a:spcAft>
                <a:spcPts val="0"/>
              </a:spcAft>
              <a:buNone/>
              <a:defRPr sz="1400"/>
            </a:lvl8pPr>
            <a:lvl9pPr lvl="8" algn="ctr" rtl="0">
              <a:lnSpc>
                <a:spcPct val="100000"/>
              </a:lnSpc>
              <a:spcBef>
                <a:spcPts val="0"/>
              </a:spcBef>
              <a:spcAft>
                <a:spcPts val="0"/>
              </a:spcAft>
              <a:buNone/>
              <a:defRPr sz="1400"/>
            </a:lvl9pPr>
          </a:lstStyle>
          <a:p>
            <a:endParaRPr/>
          </a:p>
        </p:txBody>
      </p:sp>
      <p:sp>
        <p:nvSpPr>
          <p:cNvPr id="661" name="Google Shape;661;p30"/>
          <p:cNvSpPr txBox="1">
            <a:spLocks noGrp="1"/>
          </p:cNvSpPr>
          <p:nvPr>
            <p:ph type="subTitle" idx="5"/>
          </p:nvPr>
        </p:nvSpPr>
        <p:spPr>
          <a:xfrm>
            <a:off x="2031550" y="3228700"/>
            <a:ext cx="2373300" cy="371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200">
                <a:latin typeface="Denk One"/>
                <a:ea typeface="Denk One"/>
                <a:cs typeface="Denk One"/>
                <a:sym typeface="Denk One"/>
              </a:defRPr>
            </a:lvl1pPr>
            <a:lvl2pPr lvl="1" algn="ctr" rtl="0">
              <a:spcBef>
                <a:spcPts val="0"/>
              </a:spcBef>
              <a:spcAft>
                <a:spcPts val="0"/>
              </a:spcAft>
              <a:buNone/>
              <a:defRPr sz="2200">
                <a:latin typeface="Denk One"/>
                <a:ea typeface="Denk One"/>
                <a:cs typeface="Denk One"/>
                <a:sym typeface="Denk One"/>
              </a:defRPr>
            </a:lvl2pPr>
            <a:lvl3pPr lvl="2" algn="ctr" rtl="0">
              <a:spcBef>
                <a:spcPts val="0"/>
              </a:spcBef>
              <a:spcAft>
                <a:spcPts val="0"/>
              </a:spcAft>
              <a:buNone/>
              <a:defRPr sz="2200">
                <a:latin typeface="Denk One"/>
                <a:ea typeface="Denk One"/>
                <a:cs typeface="Denk One"/>
                <a:sym typeface="Denk One"/>
              </a:defRPr>
            </a:lvl3pPr>
            <a:lvl4pPr lvl="3" algn="ctr" rtl="0">
              <a:spcBef>
                <a:spcPts val="0"/>
              </a:spcBef>
              <a:spcAft>
                <a:spcPts val="0"/>
              </a:spcAft>
              <a:buNone/>
              <a:defRPr sz="2200">
                <a:latin typeface="Denk One"/>
                <a:ea typeface="Denk One"/>
                <a:cs typeface="Denk One"/>
                <a:sym typeface="Denk One"/>
              </a:defRPr>
            </a:lvl4pPr>
            <a:lvl5pPr lvl="4" algn="ctr" rtl="0">
              <a:spcBef>
                <a:spcPts val="0"/>
              </a:spcBef>
              <a:spcAft>
                <a:spcPts val="0"/>
              </a:spcAft>
              <a:buNone/>
              <a:defRPr sz="2200">
                <a:latin typeface="Denk One"/>
                <a:ea typeface="Denk One"/>
                <a:cs typeface="Denk One"/>
                <a:sym typeface="Denk One"/>
              </a:defRPr>
            </a:lvl5pPr>
            <a:lvl6pPr lvl="5" algn="ctr" rtl="0">
              <a:spcBef>
                <a:spcPts val="0"/>
              </a:spcBef>
              <a:spcAft>
                <a:spcPts val="0"/>
              </a:spcAft>
              <a:buNone/>
              <a:defRPr sz="2200">
                <a:latin typeface="Denk One"/>
                <a:ea typeface="Denk One"/>
                <a:cs typeface="Denk One"/>
                <a:sym typeface="Denk One"/>
              </a:defRPr>
            </a:lvl6pPr>
            <a:lvl7pPr lvl="6" algn="ctr" rtl="0">
              <a:spcBef>
                <a:spcPts val="0"/>
              </a:spcBef>
              <a:spcAft>
                <a:spcPts val="0"/>
              </a:spcAft>
              <a:buNone/>
              <a:defRPr sz="2200">
                <a:latin typeface="Denk One"/>
                <a:ea typeface="Denk One"/>
                <a:cs typeface="Denk One"/>
                <a:sym typeface="Denk One"/>
              </a:defRPr>
            </a:lvl7pPr>
            <a:lvl8pPr lvl="7" algn="ctr" rtl="0">
              <a:spcBef>
                <a:spcPts val="0"/>
              </a:spcBef>
              <a:spcAft>
                <a:spcPts val="0"/>
              </a:spcAft>
              <a:buNone/>
              <a:defRPr sz="2200">
                <a:latin typeface="Denk One"/>
                <a:ea typeface="Denk One"/>
                <a:cs typeface="Denk One"/>
                <a:sym typeface="Denk One"/>
              </a:defRPr>
            </a:lvl8pPr>
            <a:lvl9pPr lvl="8" algn="ctr" rtl="0">
              <a:spcBef>
                <a:spcPts val="0"/>
              </a:spcBef>
              <a:spcAft>
                <a:spcPts val="0"/>
              </a:spcAft>
              <a:buNone/>
              <a:defRPr sz="2200">
                <a:latin typeface="Denk One"/>
                <a:ea typeface="Denk One"/>
                <a:cs typeface="Denk One"/>
                <a:sym typeface="Denk One"/>
              </a:defRPr>
            </a:lvl9pPr>
          </a:lstStyle>
          <a:p>
            <a:endParaRPr/>
          </a:p>
        </p:txBody>
      </p:sp>
      <p:sp>
        <p:nvSpPr>
          <p:cNvPr id="662" name="Google Shape;662;p30"/>
          <p:cNvSpPr txBox="1">
            <a:spLocks noGrp="1"/>
          </p:cNvSpPr>
          <p:nvPr>
            <p:ph type="subTitle" idx="6"/>
          </p:nvPr>
        </p:nvSpPr>
        <p:spPr>
          <a:xfrm>
            <a:off x="2031550" y="3600079"/>
            <a:ext cx="2373300" cy="8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a:lvl2pPr>
            <a:lvl3pPr lvl="2" algn="ctr" rtl="0">
              <a:lnSpc>
                <a:spcPct val="100000"/>
              </a:lnSpc>
              <a:spcBef>
                <a:spcPts val="0"/>
              </a:spcBef>
              <a:spcAft>
                <a:spcPts val="0"/>
              </a:spcAft>
              <a:buNone/>
              <a:defRPr sz="1400"/>
            </a:lvl3pPr>
            <a:lvl4pPr lvl="3" algn="ctr" rtl="0">
              <a:lnSpc>
                <a:spcPct val="100000"/>
              </a:lnSpc>
              <a:spcBef>
                <a:spcPts val="0"/>
              </a:spcBef>
              <a:spcAft>
                <a:spcPts val="0"/>
              </a:spcAft>
              <a:buNone/>
              <a:defRPr sz="1400"/>
            </a:lvl4pPr>
            <a:lvl5pPr lvl="4" algn="ctr" rtl="0">
              <a:lnSpc>
                <a:spcPct val="100000"/>
              </a:lnSpc>
              <a:spcBef>
                <a:spcPts val="0"/>
              </a:spcBef>
              <a:spcAft>
                <a:spcPts val="0"/>
              </a:spcAft>
              <a:buNone/>
              <a:defRPr sz="1400"/>
            </a:lvl5pPr>
            <a:lvl6pPr lvl="5" algn="ctr" rtl="0">
              <a:lnSpc>
                <a:spcPct val="100000"/>
              </a:lnSpc>
              <a:spcBef>
                <a:spcPts val="0"/>
              </a:spcBef>
              <a:spcAft>
                <a:spcPts val="0"/>
              </a:spcAft>
              <a:buNone/>
              <a:defRPr sz="1400"/>
            </a:lvl6pPr>
            <a:lvl7pPr lvl="6" algn="ctr" rtl="0">
              <a:lnSpc>
                <a:spcPct val="100000"/>
              </a:lnSpc>
              <a:spcBef>
                <a:spcPts val="0"/>
              </a:spcBef>
              <a:spcAft>
                <a:spcPts val="0"/>
              </a:spcAft>
              <a:buNone/>
              <a:defRPr sz="1400"/>
            </a:lvl7pPr>
            <a:lvl8pPr lvl="7" algn="ctr" rtl="0">
              <a:lnSpc>
                <a:spcPct val="100000"/>
              </a:lnSpc>
              <a:spcBef>
                <a:spcPts val="0"/>
              </a:spcBef>
              <a:spcAft>
                <a:spcPts val="0"/>
              </a:spcAft>
              <a:buNone/>
              <a:defRPr sz="1400"/>
            </a:lvl8pPr>
            <a:lvl9pPr lvl="8" algn="ctr" rtl="0">
              <a:lnSpc>
                <a:spcPct val="100000"/>
              </a:lnSpc>
              <a:spcBef>
                <a:spcPts val="0"/>
              </a:spcBef>
              <a:spcAft>
                <a:spcPts val="0"/>
              </a:spcAft>
              <a:buNone/>
              <a:defRPr sz="1400"/>
            </a:lvl9pPr>
          </a:lstStyle>
          <a:p>
            <a:endParaRPr/>
          </a:p>
        </p:txBody>
      </p:sp>
      <p:sp>
        <p:nvSpPr>
          <p:cNvPr id="663" name="Google Shape;663;p30"/>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664" name="Google Shape;664;p30"/>
          <p:cNvGrpSpPr/>
          <p:nvPr/>
        </p:nvGrpSpPr>
        <p:grpSpPr>
          <a:xfrm rot="-1287612">
            <a:off x="-133502" y="3925104"/>
            <a:ext cx="1444902" cy="1212038"/>
            <a:chOff x="2677400" y="3539525"/>
            <a:chExt cx="801675" cy="672475"/>
          </a:xfrm>
        </p:grpSpPr>
        <p:sp>
          <p:nvSpPr>
            <p:cNvPr id="665" name="Google Shape;665;p30"/>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0"/>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0"/>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0"/>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0"/>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0"/>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0"/>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0"/>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0"/>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0"/>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 name="Google Shape;675;p30"/>
          <p:cNvGrpSpPr/>
          <p:nvPr/>
        </p:nvGrpSpPr>
        <p:grpSpPr>
          <a:xfrm rot="666426" flipH="1">
            <a:off x="5242733" y="-23658"/>
            <a:ext cx="4398088" cy="884075"/>
            <a:chOff x="4348300" y="1432000"/>
            <a:chExt cx="966975" cy="194375"/>
          </a:xfrm>
        </p:grpSpPr>
        <p:sp>
          <p:nvSpPr>
            <p:cNvPr id="676" name="Google Shape;676;p30"/>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0"/>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0"/>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0"/>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0"/>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0"/>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CUSTOM_3_1_4_2">
    <p:spTree>
      <p:nvGrpSpPr>
        <p:cNvPr id="1" name="Shape 689"/>
        <p:cNvGrpSpPr/>
        <p:nvPr/>
      </p:nvGrpSpPr>
      <p:grpSpPr>
        <a:xfrm>
          <a:off x="0" y="0"/>
          <a:ext cx="0" cy="0"/>
          <a:chOff x="0" y="0"/>
          <a:chExt cx="0" cy="0"/>
        </a:xfrm>
      </p:grpSpPr>
      <p:sp>
        <p:nvSpPr>
          <p:cNvPr id="690" name="Google Shape;690;p32"/>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91" name="Google Shape;691;p32"/>
          <p:cNvSpPr txBox="1">
            <a:spLocks noGrp="1"/>
          </p:cNvSpPr>
          <p:nvPr>
            <p:ph type="subTitle" idx="1"/>
          </p:nvPr>
        </p:nvSpPr>
        <p:spPr>
          <a:xfrm>
            <a:off x="713235" y="1567413"/>
            <a:ext cx="2504400" cy="4527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200">
                <a:latin typeface="Denk One"/>
                <a:ea typeface="Denk One"/>
                <a:cs typeface="Denk One"/>
                <a:sym typeface="Denk One"/>
              </a:defRPr>
            </a:lvl1pPr>
            <a:lvl2pPr lvl="1" algn="ctr" rtl="0">
              <a:spcBef>
                <a:spcPts val="0"/>
              </a:spcBef>
              <a:spcAft>
                <a:spcPts val="0"/>
              </a:spcAft>
              <a:buNone/>
              <a:defRPr sz="2200">
                <a:latin typeface="Denk One"/>
                <a:ea typeface="Denk One"/>
                <a:cs typeface="Denk One"/>
                <a:sym typeface="Denk One"/>
              </a:defRPr>
            </a:lvl2pPr>
            <a:lvl3pPr lvl="2" algn="ctr" rtl="0">
              <a:spcBef>
                <a:spcPts val="0"/>
              </a:spcBef>
              <a:spcAft>
                <a:spcPts val="0"/>
              </a:spcAft>
              <a:buNone/>
              <a:defRPr sz="2200">
                <a:latin typeface="Denk One"/>
                <a:ea typeface="Denk One"/>
                <a:cs typeface="Denk One"/>
                <a:sym typeface="Denk One"/>
              </a:defRPr>
            </a:lvl3pPr>
            <a:lvl4pPr lvl="3" algn="ctr" rtl="0">
              <a:spcBef>
                <a:spcPts val="0"/>
              </a:spcBef>
              <a:spcAft>
                <a:spcPts val="0"/>
              </a:spcAft>
              <a:buNone/>
              <a:defRPr sz="2200">
                <a:latin typeface="Denk One"/>
                <a:ea typeface="Denk One"/>
                <a:cs typeface="Denk One"/>
                <a:sym typeface="Denk One"/>
              </a:defRPr>
            </a:lvl4pPr>
            <a:lvl5pPr lvl="4" algn="ctr" rtl="0">
              <a:spcBef>
                <a:spcPts val="0"/>
              </a:spcBef>
              <a:spcAft>
                <a:spcPts val="0"/>
              </a:spcAft>
              <a:buNone/>
              <a:defRPr sz="2200">
                <a:latin typeface="Denk One"/>
                <a:ea typeface="Denk One"/>
                <a:cs typeface="Denk One"/>
                <a:sym typeface="Denk One"/>
              </a:defRPr>
            </a:lvl5pPr>
            <a:lvl6pPr lvl="5" algn="ctr" rtl="0">
              <a:spcBef>
                <a:spcPts val="0"/>
              </a:spcBef>
              <a:spcAft>
                <a:spcPts val="0"/>
              </a:spcAft>
              <a:buNone/>
              <a:defRPr sz="2200">
                <a:latin typeface="Denk One"/>
                <a:ea typeface="Denk One"/>
                <a:cs typeface="Denk One"/>
                <a:sym typeface="Denk One"/>
              </a:defRPr>
            </a:lvl6pPr>
            <a:lvl7pPr lvl="6" algn="ctr" rtl="0">
              <a:spcBef>
                <a:spcPts val="0"/>
              </a:spcBef>
              <a:spcAft>
                <a:spcPts val="0"/>
              </a:spcAft>
              <a:buNone/>
              <a:defRPr sz="2200">
                <a:latin typeface="Denk One"/>
                <a:ea typeface="Denk One"/>
                <a:cs typeface="Denk One"/>
                <a:sym typeface="Denk One"/>
              </a:defRPr>
            </a:lvl7pPr>
            <a:lvl8pPr lvl="7" algn="ctr" rtl="0">
              <a:spcBef>
                <a:spcPts val="0"/>
              </a:spcBef>
              <a:spcAft>
                <a:spcPts val="0"/>
              </a:spcAft>
              <a:buNone/>
              <a:defRPr sz="2200">
                <a:latin typeface="Denk One"/>
                <a:ea typeface="Denk One"/>
                <a:cs typeface="Denk One"/>
                <a:sym typeface="Denk One"/>
              </a:defRPr>
            </a:lvl8pPr>
            <a:lvl9pPr lvl="8" algn="ctr" rtl="0">
              <a:spcBef>
                <a:spcPts val="0"/>
              </a:spcBef>
              <a:spcAft>
                <a:spcPts val="0"/>
              </a:spcAft>
              <a:buNone/>
              <a:defRPr sz="2200">
                <a:latin typeface="Denk One"/>
                <a:ea typeface="Denk One"/>
                <a:cs typeface="Denk One"/>
                <a:sym typeface="Denk One"/>
              </a:defRPr>
            </a:lvl9pPr>
          </a:lstStyle>
          <a:p>
            <a:endParaRPr/>
          </a:p>
        </p:txBody>
      </p:sp>
      <p:sp>
        <p:nvSpPr>
          <p:cNvPr id="692" name="Google Shape;692;p32"/>
          <p:cNvSpPr txBox="1">
            <a:spLocks noGrp="1"/>
          </p:cNvSpPr>
          <p:nvPr>
            <p:ph type="subTitle" idx="2"/>
          </p:nvPr>
        </p:nvSpPr>
        <p:spPr>
          <a:xfrm>
            <a:off x="713224" y="1952813"/>
            <a:ext cx="25044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693" name="Google Shape;693;p32"/>
          <p:cNvSpPr txBox="1">
            <a:spLocks noGrp="1"/>
          </p:cNvSpPr>
          <p:nvPr>
            <p:ph type="subTitle" idx="3"/>
          </p:nvPr>
        </p:nvSpPr>
        <p:spPr>
          <a:xfrm>
            <a:off x="713235" y="3052463"/>
            <a:ext cx="2504400" cy="4515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200">
                <a:latin typeface="Denk One"/>
                <a:ea typeface="Denk One"/>
                <a:cs typeface="Denk One"/>
                <a:sym typeface="Denk One"/>
              </a:defRPr>
            </a:lvl1pPr>
            <a:lvl2pPr lvl="1" algn="ctr" rtl="0">
              <a:spcBef>
                <a:spcPts val="0"/>
              </a:spcBef>
              <a:spcAft>
                <a:spcPts val="0"/>
              </a:spcAft>
              <a:buNone/>
              <a:defRPr sz="2200">
                <a:latin typeface="Denk One"/>
                <a:ea typeface="Denk One"/>
                <a:cs typeface="Denk One"/>
                <a:sym typeface="Denk One"/>
              </a:defRPr>
            </a:lvl2pPr>
            <a:lvl3pPr lvl="2" algn="ctr" rtl="0">
              <a:spcBef>
                <a:spcPts val="0"/>
              </a:spcBef>
              <a:spcAft>
                <a:spcPts val="0"/>
              </a:spcAft>
              <a:buNone/>
              <a:defRPr sz="2200">
                <a:latin typeface="Denk One"/>
                <a:ea typeface="Denk One"/>
                <a:cs typeface="Denk One"/>
                <a:sym typeface="Denk One"/>
              </a:defRPr>
            </a:lvl3pPr>
            <a:lvl4pPr lvl="3" algn="ctr" rtl="0">
              <a:spcBef>
                <a:spcPts val="0"/>
              </a:spcBef>
              <a:spcAft>
                <a:spcPts val="0"/>
              </a:spcAft>
              <a:buNone/>
              <a:defRPr sz="2200">
                <a:latin typeface="Denk One"/>
                <a:ea typeface="Denk One"/>
                <a:cs typeface="Denk One"/>
                <a:sym typeface="Denk One"/>
              </a:defRPr>
            </a:lvl4pPr>
            <a:lvl5pPr lvl="4" algn="ctr" rtl="0">
              <a:spcBef>
                <a:spcPts val="0"/>
              </a:spcBef>
              <a:spcAft>
                <a:spcPts val="0"/>
              </a:spcAft>
              <a:buNone/>
              <a:defRPr sz="2200">
                <a:latin typeface="Denk One"/>
                <a:ea typeface="Denk One"/>
                <a:cs typeface="Denk One"/>
                <a:sym typeface="Denk One"/>
              </a:defRPr>
            </a:lvl5pPr>
            <a:lvl6pPr lvl="5" algn="ctr" rtl="0">
              <a:spcBef>
                <a:spcPts val="0"/>
              </a:spcBef>
              <a:spcAft>
                <a:spcPts val="0"/>
              </a:spcAft>
              <a:buNone/>
              <a:defRPr sz="2200">
                <a:latin typeface="Denk One"/>
                <a:ea typeface="Denk One"/>
                <a:cs typeface="Denk One"/>
                <a:sym typeface="Denk One"/>
              </a:defRPr>
            </a:lvl6pPr>
            <a:lvl7pPr lvl="6" algn="ctr" rtl="0">
              <a:spcBef>
                <a:spcPts val="0"/>
              </a:spcBef>
              <a:spcAft>
                <a:spcPts val="0"/>
              </a:spcAft>
              <a:buNone/>
              <a:defRPr sz="2200">
                <a:latin typeface="Denk One"/>
                <a:ea typeface="Denk One"/>
                <a:cs typeface="Denk One"/>
                <a:sym typeface="Denk One"/>
              </a:defRPr>
            </a:lvl7pPr>
            <a:lvl8pPr lvl="7" algn="ctr" rtl="0">
              <a:spcBef>
                <a:spcPts val="0"/>
              </a:spcBef>
              <a:spcAft>
                <a:spcPts val="0"/>
              </a:spcAft>
              <a:buNone/>
              <a:defRPr sz="2200">
                <a:latin typeface="Denk One"/>
                <a:ea typeface="Denk One"/>
                <a:cs typeface="Denk One"/>
                <a:sym typeface="Denk One"/>
              </a:defRPr>
            </a:lvl8pPr>
            <a:lvl9pPr lvl="8" algn="ctr" rtl="0">
              <a:spcBef>
                <a:spcPts val="0"/>
              </a:spcBef>
              <a:spcAft>
                <a:spcPts val="0"/>
              </a:spcAft>
              <a:buNone/>
              <a:defRPr sz="2200">
                <a:latin typeface="Denk One"/>
                <a:ea typeface="Denk One"/>
                <a:cs typeface="Denk One"/>
                <a:sym typeface="Denk One"/>
              </a:defRPr>
            </a:lvl9pPr>
          </a:lstStyle>
          <a:p>
            <a:endParaRPr/>
          </a:p>
        </p:txBody>
      </p:sp>
      <p:sp>
        <p:nvSpPr>
          <p:cNvPr id="694" name="Google Shape;694;p32"/>
          <p:cNvSpPr txBox="1">
            <a:spLocks noGrp="1"/>
          </p:cNvSpPr>
          <p:nvPr>
            <p:ph type="subTitle" idx="4"/>
          </p:nvPr>
        </p:nvSpPr>
        <p:spPr>
          <a:xfrm>
            <a:off x="713224" y="3437863"/>
            <a:ext cx="25044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695" name="Google Shape;695;p32"/>
          <p:cNvSpPr txBox="1">
            <a:spLocks noGrp="1"/>
          </p:cNvSpPr>
          <p:nvPr>
            <p:ph type="subTitle" idx="5"/>
          </p:nvPr>
        </p:nvSpPr>
        <p:spPr>
          <a:xfrm>
            <a:off x="5922276" y="1567425"/>
            <a:ext cx="2504400" cy="4527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200">
                <a:latin typeface="Denk One"/>
                <a:ea typeface="Denk One"/>
                <a:cs typeface="Denk One"/>
                <a:sym typeface="Denk One"/>
              </a:defRPr>
            </a:lvl1pPr>
            <a:lvl2pPr lvl="1" algn="ctr" rtl="0">
              <a:spcBef>
                <a:spcPts val="0"/>
              </a:spcBef>
              <a:spcAft>
                <a:spcPts val="0"/>
              </a:spcAft>
              <a:buNone/>
              <a:defRPr sz="2200">
                <a:latin typeface="Denk One"/>
                <a:ea typeface="Denk One"/>
                <a:cs typeface="Denk One"/>
                <a:sym typeface="Denk One"/>
              </a:defRPr>
            </a:lvl2pPr>
            <a:lvl3pPr lvl="2" algn="ctr" rtl="0">
              <a:spcBef>
                <a:spcPts val="0"/>
              </a:spcBef>
              <a:spcAft>
                <a:spcPts val="0"/>
              </a:spcAft>
              <a:buNone/>
              <a:defRPr sz="2200">
                <a:latin typeface="Denk One"/>
                <a:ea typeface="Denk One"/>
                <a:cs typeface="Denk One"/>
                <a:sym typeface="Denk One"/>
              </a:defRPr>
            </a:lvl3pPr>
            <a:lvl4pPr lvl="3" algn="ctr" rtl="0">
              <a:spcBef>
                <a:spcPts val="0"/>
              </a:spcBef>
              <a:spcAft>
                <a:spcPts val="0"/>
              </a:spcAft>
              <a:buNone/>
              <a:defRPr sz="2200">
                <a:latin typeface="Denk One"/>
                <a:ea typeface="Denk One"/>
                <a:cs typeface="Denk One"/>
                <a:sym typeface="Denk One"/>
              </a:defRPr>
            </a:lvl4pPr>
            <a:lvl5pPr lvl="4" algn="ctr" rtl="0">
              <a:spcBef>
                <a:spcPts val="0"/>
              </a:spcBef>
              <a:spcAft>
                <a:spcPts val="0"/>
              </a:spcAft>
              <a:buNone/>
              <a:defRPr sz="2200">
                <a:latin typeface="Denk One"/>
                <a:ea typeface="Denk One"/>
                <a:cs typeface="Denk One"/>
                <a:sym typeface="Denk One"/>
              </a:defRPr>
            </a:lvl5pPr>
            <a:lvl6pPr lvl="5" algn="ctr" rtl="0">
              <a:spcBef>
                <a:spcPts val="0"/>
              </a:spcBef>
              <a:spcAft>
                <a:spcPts val="0"/>
              </a:spcAft>
              <a:buNone/>
              <a:defRPr sz="2200">
                <a:latin typeface="Denk One"/>
                <a:ea typeface="Denk One"/>
                <a:cs typeface="Denk One"/>
                <a:sym typeface="Denk One"/>
              </a:defRPr>
            </a:lvl6pPr>
            <a:lvl7pPr lvl="6" algn="ctr" rtl="0">
              <a:spcBef>
                <a:spcPts val="0"/>
              </a:spcBef>
              <a:spcAft>
                <a:spcPts val="0"/>
              </a:spcAft>
              <a:buNone/>
              <a:defRPr sz="2200">
                <a:latin typeface="Denk One"/>
                <a:ea typeface="Denk One"/>
                <a:cs typeface="Denk One"/>
                <a:sym typeface="Denk One"/>
              </a:defRPr>
            </a:lvl7pPr>
            <a:lvl8pPr lvl="7" algn="ctr" rtl="0">
              <a:spcBef>
                <a:spcPts val="0"/>
              </a:spcBef>
              <a:spcAft>
                <a:spcPts val="0"/>
              </a:spcAft>
              <a:buNone/>
              <a:defRPr sz="2200">
                <a:latin typeface="Denk One"/>
                <a:ea typeface="Denk One"/>
                <a:cs typeface="Denk One"/>
                <a:sym typeface="Denk One"/>
              </a:defRPr>
            </a:lvl8pPr>
            <a:lvl9pPr lvl="8" algn="ctr" rtl="0">
              <a:spcBef>
                <a:spcPts val="0"/>
              </a:spcBef>
              <a:spcAft>
                <a:spcPts val="0"/>
              </a:spcAft>
              <a:buNone/>
              <a:defRPr sz="2200">
                <a:latin typeface="Denk One"/>
                <a:ea typeface="Denk One"/>
                <a:cs typeface="Denk One"/>
                <a:sym typeface="Denk One"/>
              </a:defRPr>
            </a:lvl9pPr>
          </a:lstStyle>
          <a:p>
            <a:endParaRPr/>
          </a:p>
        </p:txBody>
      </p:sp>
      <p:sp>
        <p:nvSpPr>
          <p:cNvPr id="696" name="Google Shape;696;p32"/>
          <p:cNvSpPr txBox="1">
            <a:spLocks noGrp="1"/>
          </p:cNvSpPr>
          <p:nvPr>
            <p:ph type="subTitle" idx="6"/>
          </p:nvPr>
        </p:nvSpPr>
        <p:spPr>
          <a:xfrm>
            <a:off x="5922000" y="1952796"/>
            <a:ext cx="25044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697" name="Google Shape;697;p32"/>
          <p:cNvSpPr txBox="1">
            <a:spLocks noGrp="1"/>
          </p:cNvSpPr>
          <p:nvPr>
            <p:ph type="subTitle" idx="7"/>
          </p:nvPr>
        </p:nvSpPr>
        <p:spPr>
          <a:xfrm>
            <a:off x="5922011" y="3053547"/>
            <a:ext cx="2504400" cy="4515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200">
                <a:latin typeface="Denk One"/>
                <a:ea typeface="Denk One"/>
                <a:cs typeface="Denk One"/>
                <a:sym typeface="Denk One"/>
              </a:defRPr>
            </a:lvl1pPr>
            <a:lvl2pPr lvl="1" algn="ctr" rtl="0">
              <a:spcBef>
                <a:spcPts val="0"/>
              </a:spcBef>
              <a:spcAft>
                <a:spcPts val="0"/>
              </a:spcAft>
              <a:buNone/>
              <a:defRPr sz="2200">
                <a:latin typeface="Denk One"/>
                <a:ea typeface="Denk One"/>
                <a:cs typeface="Denk One"/>
                <a:sym typeface="Denk One"/>
              </a:defRPr>
            </a:lvl2pPr>
            <a:lvl3pPr lvl="2" algn="ctr" rtl="0">
              <a:spcBef>
                <a:spcPts val="0"/>
              </a:spcBef>
              <a:spcAft>
                <a:spcPts val="0"/>
              </a:spcAft>
              <a:buNone/>
              <a:defRPr sz="2200">
                <a:latin typeface="Denk One"/>
                <a:ea typeface="Denk One"/>
                <a:cs typeface="Denk One"/>
                <a:sym typeface="Denk One"/>
              </a:defRPr>
            </a:lvl3pPr>
            <a:lvl4pPr lvl="3" algn="ctr" rtl="0">
              <a:spcBef>
                <a:spcPts val="0"/>
              </a:spcBef>
              <a:spcAft>
                <a:spcPts val="0"/>
              </a:spcAft>
              <a:buNone/>
              <a:defRPr sz="2200">
                <a:latin typeface="Denk One"/>
                <a:ea typeface="Denk One"/>
                <a:cs typeface="Denk One"/>
                <a:sym typeface="Denk One"/>
              </a:defRPr>
            </a:lvl4pPr>
            <a:lvl5pPr lvl="4" algn="ctr" rtl="0">
              <a:spcBef>
                <a:spcPts val="0"/>
              </a:spcBef>
              <a:spcAft>
                <a:spcPts val="0"/>
              </a:spcAft>
              <a:buNone/>
              <a:defRPr sz="2200">
                <a:latin typeface="Denk One"/>
                <a:ea typeface="Denk One"/>
                <a:cs typeface="Denk One"/>
                <a:sym typeface="Denk One"/>
              </a:defRPr>
            </a:lvl5pPr>
            <a:lvl6pPr lvl="5" algn="ctr" rtl="0">
              <a:spcBef>
                <a:spcPts val="0"/>
              </a:spcBef>
              <a:spcAft>
                <a:spcPts val="0"/>
              </a:spcAft>
              <a:buNone/>
              <a:defRPr sz="2200">
                <a:latin typeface="Denk One"/>
                <a:ea typeface="Denk One"/>
                <a:cs typeface="Denk One"/>
                <a:sym typeface="Denk One"/>
              </a:defRPr>
            </a:lvl6pPr>
            <a:lvl7pPr lvl="6" algn="ctr" rtl="0">
              <a:spcBef>
                <a:spcPts val="0"/>
              </a:spcBef>
              <a:spcAft>
                <a:spcPts val="0"/>
              </a:spcAft>
              <a:buNone/>
              <a:defRPr sz="2200">
                <a:latin typeface="Denk One"/>
                <a:ea typeface="Denk One"/>
                <a:cs typeface="Denk One"/>
                <a:sym typeface="Denk One"/>
              </a:defRPr>
            </a:lvl7pPr>
            <a:lvl8pPr lvl="7" algn="ctr" rtl="0">
              <a:spcBef>
                <a:spcPts val="0"/>
              </a:spcBef>
              <a:spcAft>
                <a:spcPts val="0"/>
              </a:spcAft>
              <a:buNone/>
              <a:defRPr sz="2200">
                <a:latin typeface="Denk One"/>
                <a:ea typeface="Denk One"/>
                <a:cs typeface="Denk One"/>
                <a:sym typeface="Denk One"/>
              </a:defRPr>
            </a:lvl8pPr>
            <a:lvl9pPr lvl="8" algn="ctr" rtl="0">
              <a:spcBef>
                <a:spcPts val="0"/>
              </a:spcBef>
              <a:spcAft>
                <a:spcPts val="0"/>
              </a:spcAft>
              <a:buNone/>
              <a:defRPr sz="2200">
                <a:latin typeface="Denk One"/>
                <a:ea typeface="Denk One"/>
                <a:cs typeface="Denk One"/>
                <a:sym typeface="Denk One"/>
              </a:defRPr>
            </a:lvl9pPr>
          </a:lstStyle>
          <a:p>
            <a:endParaRPr/>
          </a:p>
        </p:txBody>
      </p:sp>
      <p:sp>
        <p:nvSpPr>
          <p:cNvPr id="698" name="Google Shape;698;p32"/>
          <p:cNvSpPr txBox="1">
            <a:spLocks noGrp="1"/>
          </p:cNvSpPr>
          <p:nvPr>
            <p:ph type="subTitle" idx="8"/>
          </p:nvPr>
        </p:nvSpPr>
        <p:spPr>
          <a:xfrm>
            <a:off x="5922000" y="3437850"/>
            <a:ext cx="25044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grpSp>
        <p:nvGrpSpPr>
          <p:cNvPr id="699" name="Google Shape;699;p32"/>
          <p:cNvGrpSpPr/>
          <p:nvPr/>
        </p:nvGrpSpPr>
        <p:grpSpPr>
          <a:xfrm>
            <a:off x="375150" y="4142975"/>
            <a:ext cx="577600" cy="1181850"/>
            <a:chOff x="3806100" y="2816200"/>
            <a:chExt cx="577600" cy="1181850"/>
          </a:xfrm>
        </p:grpSpPr>
        <p:sp>
          <p:nvSpPr>
            <p:cNvPr id="700" name="Google Shape;700;p32"/>
            <p:cNvSpPr/>
            <p:nvPr/>
          </p:nvSpPr>
          <p:spPr>
            <a:xfrm>
              <a:off x="4198950" y="3185050"/>
              <a:ext cx="184750" cy="480175"/>
            </a:xfrm>
            <a:custGeom>
              <a:avLst/>
              <a:gdLst/>
              <a:ahLst/>
              <a:cxnLst/>
              <a:rect l="l" t="t" r="r" b="b"/>
              <a:pathLst>
                <a:path w="7390" h="19207" extrusionOk="0">
                  <a:moveTo>
                    <a:pt x="7015" y="0"/>
                  </a:moveTo>
                  <a:cubicBezTo>
                    <a:pt x="7015" y="0"/>
                    <a:pt x="7015" y="1"/>
                    <a:pt x="7014" y="1"/>
                  </a:cubicBezTo>
                  <a:lnTo>
                    <a:pt x="7014" y="1"/>
                  </a:lnTo>
                  <a:cubicBezTo>
                    <a:pt x="7015" y="1"/>
                    <a:pt x="7015" y="0"/>
                    <a:pt x="7015" y="0"/>
                  </a:cubicBezTo>
                  <a:close/>
                  <a:moveTo>
                    <a:pt x="7014" y="1"/>
                  </a:moveTo>
                  <a:cubicBezTo>
                    <a:pt x="655" y="4756"/>
                    <a:pt x="0" y="11911"/>
                    <a:pt x="561" y="19206"/>
                  </a:cubicBezTo>
                  <a:cubicBezTo>
                    <a:pt x="3336" y="17164"/>
                    <a:pt x="5300" y="13547"/>
                    <a:pt x="6345" y="10320"/>
                  </a:cubicBezTo>
                  <a:cubicBezTo>
                    <a:pt x="6906" y="8621"/>
                    <a:pt x="7249" y="6875"/>
                    <a:pt x="7358" y="5098"/>
                  </a:cubicBezTo>
                  <a:cubicBezTo>
                    <a:pt x="7389" y="4538"/>
                    <a:pt x="6877" y="115"/>
                    <a:pt x="7014"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2"/>
            <p:cNvSpPr/>
            <p:nvPr/>
          </p:nvSpPr>
          <p:spPr>
            <a:xfrm>
              <a:off x="3987700" y="3448500"/>
              <a:ext cx="238475" cy="281675"/>
            </a:xfrm>
            <a:custGeom>
              <a:avLst/>
              <a:gdLst/>
              <a:ahLst/>
              <a:cxnLst/>
              <a:rect l="l" t="t" r="r" b="b"/>
              <a:pathLst>
                <a:path w="9539" h="11267" extrusionOk="0">
                  <a:moveTo>
                    <a:pt x="1" y="0"/>
                  </a:moveTo>
                  <a:lnTo>
                    <a:pt x="1" y="0"/>
                  </a:lnTo>
                  <a:cubicBezTo>
                    <a:pt x="1" y="1"/>
                    <a:pt x="1" y="1"/>
                    <a:pt x="1" y="1"/>
                  </a:cubicBezTo>
                  <a:lnTo>
                    <a:pt x="1" y="1"/>
                  </a:lnTo>
                  <a:cubicBezTo>
                    <a:pt x="1" y="1"/>
                    <a:pt x="1" y="1"/>
                    <a:pt x="1" y="0"/>
                  </a:cubicBezTo>
                  <a:close/>
                  <a:moveTo>
                    <a:pt x="1" y="1"/>
                  </a:moveTo>
                  <a:cubicBezTo>
                    <a:pt x="298" y="115"/>
                    <a:pt x="2777" y="9199"/>
                    <a:pt x="8466" y="11240"/>
                  </a:cubicBezTo>
                  <a:cubicBezTo>
                    <a:pt x="8514" y="11258"/>
                    <a:pt x="8556" y="11266"/>
                    <a:pt x="8593" y="11266"/>
                  </a:cubicBezTo>
                  <a:cubicBezTo>
                    <a:pt x="9538" y="11266"/>
                    <a:pt x="6731" y="5662"/>
                    <a:pt x="6221" y="4927"/>
                  </a:cubicBezTo>
                  <a:cubicBezTo>
                    <a:pt x="4693" y="2729"/>
                    <a:pt x="2526" y="952"/>
                    <a:pt x="1"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2"/>
            <p:cNvSpPr/>
            <p:nvPr/>
          </p:nvSpPr>
          <p:spPr>
            <a:xfrm>
              <a:off x="4216075" y="3232975"/>
              <a:ext cx="140725" cy="421325"/>
            </a:xfrm>
            <a:custGeom>
              <a:avLst/>
              <a:gdLst/>
              <a:ahLst/>
              <a:cxnLst/>
              <a:rect l="l" t="t" r="r" b="b"/>
              <a:pathLst>
                <a:path w="5629" h="16853" extrusionOk="0">
                  <a:moveTo>
                    <a:pt x="5410" y="1"/>
                  </a:moveTo>
                  <a:cubicBezTo>
                    <a:pt x="4865" y="1373"/>
                    <a:pt x="4319" y="2744"/>
                    <a:pt x="3820" y="4116"/>
                  </a:cubicBezTo>
                  <a:cubicBezTo>
                    <a:pt x="3321" y="5504"/>
                    <a:pt x="2838" y="6907"/>
                    <a:pt x="2386" y="8294"/>
                  </a:cubicBezTo>
                  <a:cubicBezTo>
                    <a:pt x="1934" y="9697"/>
                    <a:pt x="1513" y="11116"/>
                    <a:pt x="1108" y="12519"/>
                  </a:cubicBezTo>
                  <a:cubicBezTo>
                    <a:pt x="905" y="13236"/>
                    <a:pt x="718" y="13937"/>
                    <a:pt x="531" y="14654"/>
                  </a:cubicBezTo>
                  <a:cubicBezTo>
                    <a:pt x="344" y="15372"/>
                    <a:pt x="172" y="16089"/>
                    <a:pt x="1" y="16806"/>
                  </a:cubicBezTo>
                  <a:lnTo>
                    <a:pt x="235" y="16853"/>
                  </a:lnTo>
                  <a:cubicBezTo>
                    <a:pt x="437" y="16151"/>
                    <a:pt x="625" y="15450"/>
                    <a:pt x="843" y="14748"/>
                  </a:cubicBezTo>
                  <a:cubicBezTo>
                    <a:pt x="1045" y="14031"/>
                    <a:pt x="1248" y="13329"/>
                    <a:pt x="1451" y="12628"/>
                  </a:cubicBezTo>
                  <a:cubicBezTo>
                    <a:pt x="1872" y="11225"/>
                    <a:pt x="2308" y="9822"/>
                    <a:pt x="2760" y="8419"/>
                  </a:cubicBezTo>
                  <a:cubicBezTo>
                    <a:pt x="3197" y="7016"/>
                    <a:pt x="3664" y="5628"/>
                    <a:pt x="4148" y="4241"/>
                  </a:cubicBezTo>
                  <a:cubicBezTo>
                    <a:pt x="4631" y="2853"/>
                    <a:pt x="5114" y="1466"/>
                    <a:pt x="5629" y="94"/>
                  </a:cubicBezTo>
                  <a:lnTo>
                    <a:pt x="5410" y="1"/>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2"/>
            <p:cNvSpPr/>
            <p:nvPr/>
          </p:nvSpPr>
          <p:spPr>
            <a:xfrm>
              <a:off x="4033300" y="3502675"/>
              <a:ext cx="171900" cy="216325"/>
            </a:xfrm>
            <a:custGeom>
              <a:avLst/>
              <a:gdLst/>
              <a:ahLst/>
              <a:cxnLst/>
              <a:rect l="l" t="t" r="r" b="b"/>
              <a:pathLst>
                <a:path w="6876" h="8653" extrusionOk="0">
                  <a:moveTo>
                    <a:pt x="125" y="0"/>
                  </a:moveTo>
                  <a:lnTo>
                    <a:pt x="1" y="109"/>
                  </a:lnTo>
                  <a:lnTo>
                    <a:pt x="1637" y="2276"/>
                  </a:lnTo>
                  <a:lnTo>
                    <a:pt x="3259" y="4474"/>
                  </a:lnTo>
                  <a:cubicBezTo>
                    <a:pt x="3804" y="5192"/>
                    <a:pt x="4350" y="5909"/>
                    <a:pt x="4927" y="6626"/>
                  </a:cubicBezTo>
                  <a:cubicBezTo>
                    <a:pt x="5504" y="7327"/>
                    <a:pt x="6096" y="8013"/>
                    <a:pt x="6751" y="8652"/>
                  </a:cubicBezTo>
                  <a:lnTo>
                    <a:pt x="6875" y="8543"/>
                  </a:lnTo>
                  <a:cubicBezTo>
                    <a:pt x="6361" y="7795"/>
                    <a:pt x="5800" y="7078"/>
                    <a:pt x="5223" y="6376"/>
                  </a:cubicBezTo>
                  <a:cubicBezTo>
                    <a:pt x="4646" y="5675"/>
                    <a:pt x="4069" y="4973"/>
                    <a:pt x="3493" y="4287"/>
                  </a:cubicBezTo>
                  <a:cubicBezTo>
                    <a:pt x="2900" y="3586"/>
                    <a:pt x="2323" y="2884"/>
                    <a:pt x="1778" y="2183"/>
                  </a:cubicBezTo>
                  <a:cubicBezTo>
                    <a:pt x="1217" y="1450"/>
                    <a:pt x="655" y="749"/>
                    <a:pt x="125"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2"/>
            <p:cNvSpPr/>
            <p:nvPr/>
          </p:nvSpPr>
          <p:spPr>
            <a:xfrm>
              <a:off x="4068000" y="3093450"/>
              <a:ext cx="146950" cy="904600"/>
            </a:xfrm>
            <a:custGeom>
              <a:avLst/>
              <a:gdLst/>
              <a:ahLst/>
              <a:cxnLst/>
              <a:rect l="l" t="t" r="r" b="b"/>
              <a:pathLst>
                <a:path w="5878" h="36184" extrusionOk="0">
                  <a:moveTo>
                    <a:pt x="203" y="1"/>
                  </a:moveTo>
                  <a:lnTo>
                    <a:pt x="0" y="94"/>
                  </a:lnTo>
                  <a:cubicBezTo>
                    <a:pt x="1310" y="2885"/>
                    <a:pt x="2385" y="5784"/>
                    <a:pt x="3227" y="8731"/>
                  </a:cubicBezTo>
                  <a:cubicBezTo>
                    <a:pt x="4053" y="11693"/>
                    <a:pt x="4661" y="14717"/>
                    <a:pt x="5020" y="17772"/>
                  </a:cubicBezTo>
                  <a:cubicBezTo>
                    <a:pt x="5378" y="20828"/>
                    <a:pt x="5503" y="23915"/>
                    <a:pt x="5378" y="26986"/>
                  </a:cubicBezTo>
                  <a:lnTo>
                    <a:pt x="5238" y="29293"/>
                  </a:lnTo>
                  <a:lnTo>
                    <a:pt x="5004" y="31584"/>
                  </a:lnTo>
                  <a:lnTo>
                    <a:pt x="4677" y="33876"/>
                  </a:lnTo>
                  <a:lnTo>
                    <a:pt x="4271" y="36136"/>
                  </a:lnTo>
                  <a:lnTo>
                    <a:pt x="4505" y="36183"/>
                  </a:lnTo>
                  <a:lnTo>
                    <a:pt x="4957" y="33923"/>
                  </a:lnTo>
                  <a:lnTo>
                    <a:pt x="5316" y="31616"/>
                  </a:lnTo>
                  <a:lnTo>
                    <a:pt x="5581" y="29324"/>
                  </a:lnTo>
                  <a:lnTo>
                    <a:pt x="5737" y="27001"/>
                  </a:lnTo>
                  <a:cubicBezTo>
                    <a:pt x="5877" y="23915"/>
                    <a:pt x="5768" y="20812"/>
                    <a:pt x="5410" y="17726"/>
                  </a:cubicBezTo>
                  <a:cubicBezTo>
                    <a:pt x="5035" y="14655"/>
                    <a:pt x="4427" y="11615"/>
                    <a:pt x="3554" y="8637"/>
                  </a:cubicBezTo>
                  <a:cubicBezTo>
                    <a:pt x="2681" y="5675"/>
                    <a:pt x="1559" y="2776"/>
                    <a:pt x="203"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2"/>
            <p:cNvSpPr/>
            <p:nvPr/>
          </p:nvSpPr>
          <p:spPr>
            <a:xfrm>
              <a:off x="3806100" y="2816200"/>
              <a:ext cx="424050" cy="421275"/>
            </a:xfrm>
            <a:custGeom>
              <a:avLst/>
              <a:gdLst/>
              <a:ahLst/>
              <a:cxnLst/>
              <a:rect l="l" t="t" r="r" b="b"/>
              <a:pathLst>
                <a:path w="16962" h="16851" extrusionOk="0">
                  <a:moveTo>
                    <a:pt x="9130" y="0"/>
                  </a:moveTo>
                  <a:cubicBezTo>
                    <a:pt x="8454" y="0"/>
                    <a:pt x="6040" y="919"/>
                    <a:pt x="8559" y="8519"/>
                  </a:cubicBezTo>
                  <a:cubicBezTo>
                    <a:pt x="8106" y="7817"/>
                    <a:pt x="7389" y="7256"/>
                    <a:pt x="6579" y="7147"/>
                  </a:cubicBezTo>
                  <a:cubicBezTo>
                    <a:pt x="6497" y="7136"/>
                    <a:pt x="6414" y="7131"/>
                    <a:pt x="6331" y="7131"/>
                  </a:cubicBezTo>
                  <a:cubicBezTo>
                    <a:pt x="5577" y="7131"/>
                    <a:pt x="4806" y="7568"/>
                    <a:pt x="4568" y="8285"/>
                  </a:cubicBezTo>
                  <a:cubicBezTo>
                    <a:pt x="4147" y="9547"/>
                    <a:pt x="5410" y="10701"/>
                    <a:pt x="6532" y="11449"/>
                  </a:cubicBezTo>
                  <a:cubicBezTo>
                    <a:pt x="6047" y="11393"/>
                    <a:pt x="5549" y="11336"/>
                    <a:pt x="5056" y="11336"/>
                  </a:cubicBezTo>
                  <a:cubicBezTo>
                    <a:pt x="4598" y="11336"/>
                    <a:pt x="4145" y="11385"/>
                    <a:pt x="3710" y="11527"/>
                  </a:cubicBezTo>
                  <a:cubicBezTo>
                    <a:pt x="0" y="12790"/>
                    <a:pt x="3477" y="15440"/>
                    <a:pt x="5394" y="16033"/>
                  </a:cubicBezTo>
                  <a:cubicBezTo>
                    <a:pt x="6796" y="16454"/>
                    <a:pt x="8465" y="16851"/>
                    <a:pt x="10041" y="16851"/>
                  </a:cubicBezTo>
                  <a:cubicBezTo>
                    <a:pt x="10620" y="16851"/>
                    <a:pt x="11187" y="16797"/>
                    <a:pt x="11723" y="16672"/>
                  </a:cubicBezTo>
                  <a:cubicBezTo>
                    <a:pt x="16727" y="15534"/>
                    <a:pt x="16961" y="8659"/>
                    <a:pt x="16291" y="4590"/>
                  </a:cubicBezTo>
                  <a:cubicBezTo>
                    <a:pt x="16141" y="3619"/>
                    <a:pt x="15606" y="2448"/>
                    <a:pt x="14669" y="2448"/>
                  </a:cubicBezTo>
                  <a:cubicBezTo>
                    <a:pt x="14629" y="2448"/>
                    <a:pt x="14587" y="2450"/>
                    <a:pt x="14545" y="2454"/>
                  </a:cubicBezTo>
                  <a:cubicBezTo>
                    <a:pt x="13765" y="2548"/>
                    <a:pt x="13344" y="3421"/>
                    <a:pt x="13111" y="4169"/>
                  </a:cubicBezTo>
                  <a:cubicBezTo>
                    <a:pt x="12877" y="4949"/>
                    <a:pt x="12690" y="5744"/>
                    <a:pt x="12549" y="6539"/>
                  </a:cubicBezTo>
                  <a:cubicBezTo>
                    <a:pt x="12222" y="4013"/>
                    <a:pt x="11583" y="1098"/>
                    <a:pt x="9276" y="22"/>
                  </a:cubicBezTo>
                  <a:cubicBezTo>
                    <a:pt x="9250" y="9"/>
                    <a:pt x="9199" y="0"/>
                    <a:pt x="9130" y="0"/>
                  </a:cubicBezTo>
                  <a:close/>
                </a:path>
              </a:pathLst>
            </a:custGeom>
            <a:solidFill>
              <a:srgbClr val="CF7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2"/>
            <p:cNvSpPr/>
            <p:nvPr/>
          </p:nvSpPr>
          <p:spPr>
            <a:xfrm>
              <a:off x="4140875" y="2899500"/>
              <a:ext cx="54575" cy="299275"/>
            </a:xfrm>
            <a:custGeom>
              <a:avLst/>
              <a:gdLst/>
              <a:ahLst/>
              <a:cxnLst/>
              <a:rect l="l" t="t" r="r" b="b"/>
              <a:pathLst>
                <a:path w="2183" h="11971" extrusionOk="0">
                  <a:moveTo>
                    <a:pt x="1410" y="1"/>
                  </a:moveTo>
                  <a:cubicBezTo>
                    <a:pt x="1398" y="1"/>
                    <a:pt x="1385" y="4"/>
                    <a:pt x="1372" y="11"/>
                  </a:cubicBezTo>
                  <a:cubicBezTo>
                    <a:pt x="1341" y="27"/>
                    <a:pt x="1341" y="58"/>
                    <a:pt x="1356" y="73"/>
                  </a:cubicBezTo>
                  <a:cubicBezTo>
                    <a:pt x="1871" y="1009"/>
                    <a:pt x="1964" y="2022"/>
                    <a:pt x="2011" y="3051"/>
                  </a:cubicBezTo>
                  <a:cubicBezTo>
                    <a:pt x="2042" y="4064"/>
                    <a:pt x="1980" y="5093"/>
                    <a:pt x="1855" y="6106"/>
                  </a:cubicBezTo>
                  <a:cubicBezTo>
                    <a:pt x="1715" y="7120"/>
                    <a:pt x="1497" y="8117"/>
                    <a:pt x="1185" y="9084"/>
                  </a:cubicBezTo>
                  <a:cubicBezTo>
                    <a:pt x="889" y="10050"/>
                    <a:pt x="484" y="10986"/>
                    <a:pt x="16" y="11890"/>
                  </a:cubicBezTo>
                  <a:cubicBezTo>
                    <a:pt x="0" y="11905"/>
                    <a:pt x="16" y="11937"/>
                    <a:pt x="31" y="11952"/>
                  </a:cubicBezTo>
                  <a:cubicBezTo>
                    <a:pt x="45" y="11965"/>
                    <a:pt x="58" y="11970"/>
                    <a:pt x="70" y="11970"/>
                  </a:cubicBezTo>
                  <a:cubicBezTo>
                    <a:pt x="86" y="11970"/>
                    <a:pt x="100" y="11961"/>
                    <a:pt x="109" y="11952"/>
                  </a:cubicBezTo>
                  <a:cubicBezTo>
                    <a:pt x="406" y="11516"/>
                    <a:pt x="655" y="11064"/>
                    <a:pt x="873" y="10596"/>
                  </a:cubicBezTo>
                  <a:cubicBezTo>
                    <a:pt x="1091" y="10128"/>
                    <a:pt x="1279" y="9645"/>
                    <a:pt x="1434" y="9162"/>
                  </a:cubicBezTo>
                  <a:cubicBezTo>
                    <a:pt x="1746" y="8164"/>
                    <a:pt x="1933" y="7151"/>
                    <a:pt x="2042" y="6122"/>
                  </a:cubicBezTo>
                  <a:cubicBezTo>
                    <a:pt x="2152" y="5093"/>
                    <a:pt x="2183" y="4064"/>
                    <a:pt x="2136" y="3051"/>
                  </a:cubicBezTo>
                  <a:cubicBezTo>
                    <a:pt x="2105" y="2536"/>
                    <a:pt x="2058" y="2022"/>
                    <a:pt x="1964" y="1507"/>
                  </a:cubicBezTo>
                  <a:cubicBezTo>
                    <a:pt x="1918" y="1258"/>
                    <a:pt x="1855" y="1009"/>
                    <a:pt x="1762" y="759"/>
                  </a:cubicBezTo>
                  <a:cubicBezTo>
                    <a:pt x="1715" y="634"/>
                    <a:pt x="1668" y="510"/>
                    <a:pt x="1622" y="401"/>
                  </a:cubicBezTo>
                  <a:cubicBezTo>
                    <a:pt x="1575" y="292"/>
                    <a:pt x="1481" y="151"/>
                    <a:pt x="1466" y="73"/>
                  </a:cubicBezTo>
                  <a:lnTo>
                    <a:pt x="1450" y="42"/>
                  </a:lnTo>
                  <a:cubicBezTo>
                    <a:pt x="1450" y="42"/>
                    <a:pt x="1450" y="27"/>
                    <a:pt x="1450" y="27"/>
                  </a:cubicBezTo>
                  <a:cubicBezTo>
                    <a:pt x="1441" y="8"/>
                    <a:pt x="1426" y="1"/>
                    <a:pt x="1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2"/>
            <p:cNvSpPr/>
            <p:nvPr/>
          </p:nvSpPr>
          <p:spPr>
            <a:xfrm>
              <a:off x="3950300" y="2842325"/>
              <a:ext cx="179300" cy="369800"/>
            </a:xfrm>
            <a:custGeom>
              <a:avLst/>
              <a:gdLst/>
              <a:ahLst/>
              <a:cxnLst/>
              <a:rect l="l" t="t" r="r" b="b"/>
              <a:pathLst>
                <a:path w="7172" h="14792" extrusionOk="0">
                  <a:moveTo>
                    <a:pt x="3467" y="0"/>
                  </a:moveTo>
                  <a:cubicBezTo>
                    <a:pt x="3445" y="0"/>
                    <a:pt x="3426" y="15"/>
                    <a:pt x="3414" y="37"/>
                  </a:cubicBezTo>
                  <a:cubicBezTo>
                    <a:pt x="3243" y="318"/>
                    <a:pt x="3180" y="661"/>
                    <a:pt x="3196" y="973"/>
                  </a:cubicBezTo>
                  <a:cubicBezTo>
                    <a:pt x="3196" y="1300"/>
                    <a:pt x="3258" y="1628"/>
                    <a:pt x="3321" y="1939"/>
                  </a:cubicBezTo>
                  <a:cubicBezTo>
                    <a:pt x="3445" y="2563"/>
                    <a:pt x="3586" y="3187"/>
                    <a:pt x="3726" y="3794"/>
                  </a:cubicBezTo>
                  <a:cubicBezTo>
                    <a:pt x="4022" y="5026"/>
                    <a:pt x="4334" y="6258"/>
                    <a:pt x="4692" y="7489"/>
                  </a:cubicBezTo>
                  <a:cubicBezTo>
                    <a:pt x="5345" y="9801"/>
                    <a:pt x="6067" y="12114"/>
                    <a:pt x="6874" y="14386"/>
                  </a:cubicBezTo>
                  <a:lnTo>
                    <a:pt x="6874" y="14386"/>
                  </a:lnTo>
                  <a:cubicBezTo>
                    <a:pt x="5785" y="13272"/>
                    <a:pt x="4647" y="12218"/>
                    <a:pt x="3523" y="11137"/>
                  </a:cubicBezTo>
                  <a:cubicBezTo>
                    <a:pt x="2931" y="10560"/>
                    <a:pt x="2323" y="9983"/>
                    <a:pt x="1731" y="9375"/>
                  </a:cubicBezTo>
                  <a:cubicBezTo>
                    <a:pt x="1434" y="9079"/>
                    <a:pt x="1138" y="8783"/>
                    <a:pt x="858" y="8471"/>
                  </a:cubicBezTo>
                  <a:cubicBezTo>
                    <a:pt x="577" y="8175"/>
                    <a:pt x="312" y="7848"/>
                    <a:pt x="109" y="7489"/>
                  </a:cubicBezTo>
                  <a:cubicBezTo>
                    <a:pt x="98" y="7466"/>
                    <a:pt x="78" y="7452"/>
                    <a:pt x="56" y="7452"/>
                  </a:cubicBezTo>
                  <a:cubicBezTo>
                    <a:pt x="48" y="7452"/>
                    <a:pt x="40" y="7454"/>
                    <a:pt x="31" y="7458"/>
                  </a:cubicBezTo>
                  <a:cubicBezTo>
                    <a:pt x="16" y="7474"/>
                    <a:pt x="0" y="7520"/>
                    <a:pt x="16" y="7536"/>
                  </a:cubicBezTo>
                  <a:cubicBezTo>
                    <a:pt x="218" y="7910"/>
                    <a:pt x="499" y="8237"/>
                    <a:pt x="780" y="8549"/>
                  </a:cubicBezTo>
                  <a:cubicBezTo>
                    <a:pt x="1076" y="8845"/>
                    <a:pt x="1356" y="9157"/>
                    <a:pt x="1653" y="9453"/>
                  </a:cubicBezTo>
                  <a:cubicBezTo>
                    <a:pt x="2245" y="10061"/>
                    <a:pt x="2853" y="10638"/>
                    <a:pt x="3445" y="11215"/>
                  </a:cubicBezTo>
                  <a:cubicBezTo>
                    <a:pt x="4650" y="12373"/>
                    <a:pt x="5855" y="13516"/>
                    <a:pt x="6998" y="14735"/>
                  </a:cubicBezTo>
                  <a:lnTo>
                    <a:pt x="6998" y="14735"/>
                  </a:lnTo>
                  <a:cubicBezTo>
                    <a:pt x="6999" y="14736"/>
                    <a:pt x="6999" y="14737"/>
                    <a:pt x="7000" y="14738"/>
                  </a:cubicBezTo>
                  <a:lnTo>
                    <a:pt x="7001" y="14737"/>
                  </a:lnTo>
                  <a:lnTo>
                    <a:pt x="7001" y="14737"/>
                  </a:lnTo>
                  <a:cubicBezTo>
                    <a:pt x="7011" y="14748"/>
                    <a:pt x="7021" y="14759"/>
                    <a:pt x="7031" y="14769"/>
                  </a:cubicBezTo>
                  <a:cubicBezTo>
                    <a:pt x="7042" y="14780"/>
                    <a:pt x="7061" y="14791"/>
                    <a:pt x="7082" y="14791"/>
                  </a:cubicBezTo>
                  <a:cubicBezTo>
                    <a:pt x="7091" y="14791"/>
                    <a:pt x="7100" y="14789"/>
                    <a:pt x="7109" y="14785"/>
                  </a:cubicBezTo>
                  <a:cubicBezTo>
                    <a:pt x="7156" y="14769"/>
                    <a:pt x="7171" y="14722"/>
                    <a:pt x="7156" y="14676"/>
                  </a:cubicBezTo>
                  <a:cubicBezTo>
                    <a:pt x="6345" y="12275"/>
                    <a:pt x="5597" y="9859"/>
                    <a:pt x="4926" y="7411"/>
                  </a:cubicBezTo>
                  <a:cubicBezTo>
                    <a:pt x="4599" y="6195"/>
                    <a:pt x="4272" y="4964"/>
                    <a:pt x="3960" y="3732"/>
                  </a:cubicBezTo>
                  <a:lnTo>
                    <a:pt x="3508" y="1893"/>
                  </a:lnTo>
                  <a:cubicBezTo>
                    <a:pt x="3430" y="1581"/>
                    <a:pt x="3367" y="1285"/>
                    <a:pt x="3352" y="973"/>
                  </a:cubicBezTo>
                  <a:cubicBezTo>
                    <a:pt x="3321" y="661"/>
                    <a:pt x="3367" y="349"/>
                    <a:pt x="3508" y="84"/>
                  </a:cubicBezTo>
                  <a:cubicBezTo>
                    <a:pt x="3523" y="53"/>
                    <a:pt x="3523" y="22"/>
                    <a:pt x="3492" y="6"/>
                  </a:cubicBezTo>
                  <a:cubicBezTo>
                    <a:pt x="3484" y="2"/>
                    <a:pt x="3475" y="0"/>
                    <a:pt x="3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2"/>
            <p:cNvSpPr/>
            <p:nvPr/>
          </p:nvSpPr>
          <p:spPr>
            <a:xfrm>
              <a:off x="3877025" y="3144125"/>
              <a:ext cx="242050" cy="73800"/>
            </a:xfrm>
            <a:custGeom>
              <a:avLst/>
              <a:gdLst/>
              <a:ahLst/>
              <a:cxnLst/>
              <a:rect l="l" t="t" r="r" b="b"/>
              <a:pathLst>
                <a:path w="9682" h="2952" extrusionOk="0">
                  <a:moveTo>
                    <a:pt x="63" y="0"/>
                  </a:moveTo>
                  <a:cubicBezTo>
                    <a:pt x="32" y="16"/>
                    <a:pt x="0" y="47"/>
                    <a:pt x="16" y="78"/>
                  </a:cubicBezTo>
                  <a:cubicBezTo>
                    <a:pt x="63" y="297"/>
                    <a:pt x="187" y="499"/>
                    <a:pt x="359" y="639"/>
                  </a:cubicBezTo>
                  <a:cubicBezTo>
                    <a:pt x="515" y="795"/>
                    <a:pt x="702" y="920"/>
                    <a:pt x="889" y="1029"/>
                  </a:cubicBezTo>
                  <a:cubicBezTo>
                    <a:pt x="1279" y="1232"/>
                    <a:pt x="1653" y="1419"/>
                    <a:pt x="2058" y="1590"/>
                  </a:cubicBezTo>
                  <a:cubicBezTo>
                    <a:pt x="2838" y="1949"/>
                    <a:pt x="3648" y="2261"/>
                    <a:pt x="4490" y="2479"/>
                  </a:cubicBezTo>
                  <a:cubicBezTo>
                    <a:pt x="5316" y="2697"/>
                    <a:pt x="6189" y="2853"/>
                    <a:pt x="7047" y="2916"/>
                  </a:cubicBezTo>
                  <a:cubicBezTo>
                    <a:pt x="7366" y="2939"/>
                    <a:pt x="7687" y="2951"/>
                    <a:pt x="8009" y="2951"/>
                  </a:cubicBezTo>
                  <a:cubicBezTo>
                    <a:pt x="8552" y="2951"/>
                    <a:pt x="9096" y="2916"/>
                    <a:pt x="9634" y="2838"/>
                  </a:cubicBezTo>
                  <a:cubicBezTo>
                    <a:pt x="9666" y="2822"/>
                    <a:pt x="9681" y="2806"/>
                    <a:pt x="9681" y="2775"/>
                  </a:cubicBezTo>
                  <a:cubicBezTo>
                    <a:pt x="9681" y="2744"/>
                    <a:pt x="9666" y="2728"/>
                    <a:pt x="9634" y="2728"/>
                  </a:cubicBezTo>
                  <a:cubicBezTo>
                    <a:pt x="8777" y="2713"/>
                    <a:pt x="7920" y="2728"/>
                    <a:pt x="7062" y="2650"/>
                  </a:cubicBezTo>
                  <a:cubicBezTo>
                    <a:pt x="6220" y="2588"/>
                    <a:pt x="5363" y="2479"/>
                    <a:pt x="4537" y="2276"/>
                  </a:cubicBezTo>
                  <a:cubicBezTo>
                    <a:pt x="3711" y="2089"/>
                    <a:pt x="2884" y="1824"/>
                    <a:pt x="2105" y="1481"/>
                  </a:cubicBezTo>
                  <a:cubicBezTo>
                    <a:pt x="1700" y="1310"/>
                    <a:pt x="1325" y="1123"/>
                    <a:pt x="936" y="936"/>
                  </a:cubicBezTo>
                  <a:cubicBezTo>
                    <a:pt x="577" y="733"/>
                    <a:pt x="203" y="452"/>
                    <a:pt x="125" y="47"/>
                  </a:cubicBezTo>
                  <a:cubicBezTo>
                    <a:pt x="109" y="16"/>
                    <a:pt x="78" y="0"/>
                    <a:pt x="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 name="Google Shape;709;p32"/>
          <p:cNvGrpSpPr/>
          <p:nvPr/>
        </p:nvGrpSpPr>
        <p:grpSpPr>
          <a:xfrm flipH="1">
            <a:off x="8430775" y="4067425"/>
            <a:ext cx="577600" cy="1181850"/>
            <a:chOff x="3806100" y="2816200"/>
            <a:chExt cx="577600" cy="1181850"/>
          </a:xfrm>
        </p:grpSpPr>
        <p:sp>
          <p:nvSpPr>
            <p:cNvPr id="710" name="Google Shape;710;p32"/>
            <p:cNvSpPr/>
            <p:nvPr/>
          </p:nvSpPr>
          <p:spPr>
            <a:xfrm>
              <a:off x="4198950" y="3185050"/>
              <a:ext cx="184750" cy="480175"/>
            </a:xfrm>
            <a:custGeom>
              <a:avLst/>
              <a:gdLst/>
              <a:ahLst/>
              <a:cxnLst/>
              <a:rect l="l" t="t" r="r" b="b"/>
              <a:pathLst>
                <a:path w="7390" h="19207" extrusionOk="0">
                  <a:moveTo>
                    <a:pt x="7015" y="0"/>
                  </a:moveTo>
                  <a:cubicBezTo>
                    <a:pt x="7015" y="0"/>
                    <a:pt x="7015" y="1"/>
                    <a:pt x="7014" y="1"/>
                  </a:cubicBezTo>
                  <a:lnTo>
                    <a:pt x="7014" y="1"/>
                  </a:lnTo>
                  <a:cubicBezTo>
                    <a:pt x="7015" y="1"/>
                    <a:pt x="7015" y="0"/>
                    <a:pt x="7015" y="0"/>
                  </a:cubicBezTo>
                  <a:close/>
                  <a:moveTo>
                    <a:pt x="7014" y="1"/>
                  </a:moveTo>
                  <a:cubicBezTo>
                    <a:pt x="655" y="4756"/>
                    <a:pt x="0" y="11911"/>
                    <a:pt x="561" y="19206"/>
                  </a:cubicBezTo>
                  <a:cubicBezTo>
                    <a:pt x="3336" y="17164"/>
                    <a:pt x="5300" y="13547"/>
                    <a:pt x="6345" y="10320"/>
                  </a:cubicBezTo>
                  <a:cubicBezTo>
                    <a:pt x="6906" y="8621"/>
                    <a:pt x="7249" y="6875"/>
                    <a:pt x="7358" y="5098"/>
                  </a:cubicBezTo>
                  <a:cubicBezTo>
                    <a:pt x="7389" y="4538"/>
                    <a:pt x="6877" y="115"/>
                    <a:pt x="7014"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2"/>
            <p:cNvSpPr/>
            <p:nvPr/>
          </p:nvSpPr>
          <p:spPr>
            <a:xfrm>
              <a:off x="3987700" y="3448500"/>
              <a:ext cx="238475" cy="281675"/>
            </a:xfrm>
            <a:custGeom>
              <a:avLst/>
              <a:gdLst/>
              <a:ahLst/>
              <a:cxnLst/>
              <a:rect l="l" t="t" r="r" b="b"/>
              <a:pathLst>
                <a:path w="9539" h="11267" extrusionOk="0">
                  <a:moveTo>
                    <a:pt x="1" y="0"/>
                  </a:moveTo>
                  <a:lnTo>
                    <a:pt x="1" y="0"/>
                  </a:lnTo>
                  <a:cubicBezTo>
                    <a:pt x="1" y="1"/>
                    <a:pt x="1" y="1"/>
                    <a:pt x="1" y="1"/>
                  </a:cubicBezTo>
                  <a:lnTo>
                    <a:pt x="1" y="1"/>
                  </a:lnTo>
                  <a:cubicBezTo>
                    <a:pt x="1" y="1"/>
                    <a:pt x="1" y="1"/>
                    <a:pt x="1" y="0"/>
                  </a:cubicBezTo>
                  <a:close/>
                  <a:moveTo>
                    <a:pt x="1" y="1"/>
                  </a:moveTo>
                  <a:cubicBezTo>
                    <a:pt x="298" y="115"/>
                    <a:pt x="2777" y="9199"/>
                    <a:pt x="8466" y="11240"/>
                  </a:cubicBezTo>
                  <a:cubicBezTo>
                    <a:pt x="8514" y="11258"/>
                    <a:pt x="8556" y="11266"/>
                    <a:pt x="8593" y="11266"/>
                  </a:cubicBezTo>
                  <a:cubicBezTo>
                    <a:pt x="9538" y="11266"/>
                    <a:pt x="6731" y="5662"/>
                    <a:pt x="6221" y="4927"/>
                  </a:cubicBezTo>
                  <a:cubicBezTo>
                    <a:pt x="4693" y="2729"/>
                    <a:pt x="2526" y="952"/>
                    <a:pt x="1"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2"/>
            <p:cNvSpPr/>
            <p:nvPr/>
          </p:nvSpPr>
          <p:spPr>
            <a:xfrm>
              <a:off x="4216075" y="3232975"/>
              <a:ext cx="140725" cy="421325"/>
            </a:xfrm>
            <a:custGeom>
              <a:avLst/>
              <a:gdLst/>
              <a:ahLst/>
              <a:cxnLst/>
              <a:rect l="l" t="t" r="r" b="b"/>
              <a:pathLst>
                <a:path w="5629" h="16853" extrusionOk="0">
                  <a:moveTo>
                    <a:pt x="5410" y="1"/>
                  </a:moveTo>
                  <a:cubicBezTo>
                    <a:pt x="4865" y="1373"/>
                    <a:pt x="4319" y="2744"/>
                    <a:pt x="3820" y="4116"/>
                  </a:cubicBezTo>
                  <a:cubicBezTo>
                    <a:pt x="3321" y="5504"/>
                    <a:pt x="2838" y="6907"/>
                    <a:pt x="2386" y="8294"/>
                  </a:cubicBezTo>
                  <a:cubicBezTo>
                    <a:pt x="1934" y="9697"/>
                    <a:pt x="1513" y="11116"/>
                    <a:pt x="1108" y="12519"/>
                  </a:cubicBezTo>
                  <a:cubicBezTo>
                    <a:pt x="905" y="13236"/>
                    <a:pt x="718" y="13937"/>
                    <a:pt x="531" y="14654"/>
                  </a:cubicBezTo>
                  <a:cubicBezTo>
                    <a:pt x="344" y="15372"/>
                    <a:pt x="172" y="16089"/>
                    <a:pt x="1" y="16806"/>
                  </a:cubicBezTo>
                  <a:lnTo>
                    <a:pt x="235" y="16853"/>
                  </a:lnTo>
                  <a:cubicBezTo>
                    <a:pt x="437" y="16151"/>
                    <a:pt x="625" y="15450"/>
                    <a:pt x="843" y="14748"/>
                  </a:cubicBezTo>
                  <a:cubicBezTo>
                    <a:pt x="1045" y="14031"/>
                    <a:pt x="1248" y="13329"/>
                    <a:pt x="1451" y="12628"/>
                  </a:cubicBezTo>
                  <a:cubicBezTo>
                    <a:pt x="1872" y="11225"/>
                    <a:pt x="2308" y="9822"/>
                    <a:pt x="2760" y="8419"/>
                  </a:cubicBezTo>
                  <a:cubicBezTo>
                    <a:pt x="3197" y="7016"/>
                    <a:pt x="3664" y="5628"/>
                    <a:pt x="4148" y="4241"/>
                  </a:cubicBezTo>
                  <a:cubicBezTo>
                    <a:pt x="4631" y="2853"/>
                    <a:pt x="5114" y="1466"/>
                    <a:pt x="5629" y="94"/>
                  </a:cubicBezTo>
                  <a:lnTo>
                    <a:pt x="5410" y="1"/>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2"/>
            <p:cNvSpPr/>
            <p:nvPr/>
          </p:nvSpPr>
          <p:spPr>
            <a:xfrm>
              <a:off x="4033300" y="3502675"/>
              <a:ext cx="171900" cy="216325"/>
            </a:xfrm>
            <a:custGeom>
              <a:avLst/>
              <a:gdLst/>
              <a:ahLst/>
              <a:cxnLst/>
              <a:rect l="l" t="t" r="r" b="b"/>
              <a:pathLst>
                <a:path w="6876" h="8653" extrusionOk="0">
                  <a:moveTo>
                    <a:pt x="125" y="0"/>
                  </a:moveTo>
                  <a:lnTo>
                    <a:pt x="1" y="109"/>
                  </a:lnTo>
                  <a:lnTo>
                    <a:pt x="1637" y="2276"/>
                  </a:lnTo>
                  <a:lnTo>
                    <a:pt x="3259" y="4474"/>
                  </a:lnTo>
                  <a:cubicBezTo>
                    <a:pt x="3804" y="5192"/>
                    <a:pt x="4350" y="5909"/>
                    <a:pt x="4927" y="6626"/>
                  </a:cubicBezTo>
                  <a:cubicBezTo>
                    <a:pt x="5504" y="7327"/>
                    <a:pt x="6096" y="8013"/>
                    <a:pt x="6751" y="8652"/>
                  </a:cubicBezTo>
                  <a:lnTo>
                    <a:pt x="6875" y="8543"/>
                  </a:lnTo>
                  <a:cubicBezTo>
                    <a:pt x="6361" y="7795"/>
                    <a:pt x="5800" y="7078"/>
                    <a:pt x="5223" y="6376"/>
                  </a:cubicBezTo>
                  <a:cubicBezTo>
                    <a:pt x="4646" y="5675"/>
                    <a:pt x="4069" y="4973"/>
                    <a:pt x="3493" y="4287"/>
                  </a:cubicBezTo>
                  <a:cubicBezTo>
                    <a:pt x="2900" y="3586"/>
                    <a:pt x="2323" y="2884"/>
                    <a:pt x="1778" y="2183"/>
                  </a:cubicBezTo>
                  <a:cubicBezTo>
                    <a:pt x="1217" y="1450"/>
                    <a:pt x="655" y="749"/>
                    <a:pt x="125"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2"/>
            <p:cNvSpPr/>
            <p:nvPr/>
          </p:nvSpPr>
          <p:spPr>
            <a:xfrm>
              <a:off x="4068000" y="3093450"/>
              <a:ext cx="146950" cy="904600"/>
            </a:xfrm>
            <a:custGeom>
              <a:avLst/>
              <a:gdLst/>
              <a:ahLst/>
              <a:cxnLst/>
              <a:rect l="l" t="t" r="r" b="b"/>
              <a:pathLst>
                <a:path w="5878" h="36184" extrusionOk="0">
                  <a:moveTo>
                    <a:pt x="203" y="1"/>
                  </a:moveTo>
                  <a:lnTo>
                    <a:pt x="0" y="94"/>
                  </a:lnTo>
                  <a:cubicBezTo>
                    <a:pt x="1310" y="2885"/>
                    <a:pt x="2385" y="5784"/>
                    <a:pt x="3227" y="8731"/>
                  </a:cubicBezTo>
                  <a:cubicBezTo>
                    <a:pt x="4053" y="11693"/>
                    <a:pt x="4661" y="14717"/>
                    <a:pt x="5020" y="17772"/>
                  </a:cubicBezTo>
                  <a:cubicBezTo>
                    <a:pt x="5378" y="20828"/>
                    <a:pt x="5503" y="23915"/>
                    <a:pt x="5378" y="26986"/>
                  </a:cubicBezTo>
                  <a:lnTo>
                    <a:pt x="5238" y="29293"/>
                  </a:lnTo>
                  <a:lnTo>
                    <a:pt x="5004" y="31584"/>
                  </a:lnTo>
                  <a:lnTo>
                    <a:pt x="4677" y="33876"/>
                  </a:lnTo>
                  <a:lnTo>
                    <a:pt x="4271" y="36136"/>
                  </a:lnTo>
                  <a:lnTo>
                    <a:pt x="4505" y="36183"/>
                  </a:lnTo>
                  <a:lnTo>
                    <a:pt x="4957" y="33923"/>
                  </a:lnTo>
                  <a:lnTo>
                    <a:pt x="5316" y="31616"/>
                  </a:lnTo>
                  <a:lnTo>
                    <a:pt x="5581" y="29324"/>
                  </a:lnTo>
                  <a:lnTo>
                    <a:pt x="5737" y="27001"/>
                  </a:lnTo>
                  <a:cubicBezTo>
                    <a:pt x="5877" y="23915"/>
                    <a:pt x="5768" y="20812"/>
                    <a:pt x="5410" y="17726"/>
                  </a:cubicBezTo>
                  <a:cubicBezTo>
                    <a:pt x="5035" y="14655"/>
                    <a:pt x="4427" y="11615"/>
                    <a:pt x="3554" y="8637"/>
                  </a:cubicBezTo>
                  <a:cubicBezTo>
                    <a:pt x="2681" y="5675"/>
                    <a:pt x="1559" y="2776"/>
                    <a:pt x="203"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2"/>
            <p:cNvSpPr/>
            <p:nvPr/>
          </p:nvSpPr>
          <p:spPr>
            <a:xfrm>
              <a:off x="3806100" y="2816200"/>
              <a:ext cx="424050" cy="421275"/>
            </a:xfrm>
            <a:custGeom>
              <a:avLst/>
              <a:gdLst/>
              <a:ahLst/>
              <a:cxnLst/>
              <a:rect l="l" t="t" r="r" b="b"/>
              <a:pathLst>
                <a:path w="16962" h="16851" extrusionOk="0">
                  <a:moveTo>
                    <a:pt x="9130" y="0"/>
                  </a:moveTo>
                  <a:cubicBezTo>
                    <a:pt x="8454" y="0"/>
                    <a:pt x="6040" y="919"/>
                    <a:pt x="8559" y="8519"/>
                  </a:cubicBezTo>
                  <a:cubicBezTo>
                    <a:pt x="8106" y="7817"/>
                    <a:pt x="7389" y="7256"/>
                    <a:pt x="6579" y="7147"/>
                  </a:cubicBezTo>
                  <a:cubicBezTo>
                    <a:pt x="6497" y="7136"/>
                    <a:pt x="6414" y="7131"/>
                    <a:pt x="6331" y="7131"/>
                  </a:cubicBezTo>
                  <a:cubicBezTo>
                    <a:pt x="5577" y="7131"/>
                    <a:pt x="4806" y="7568"/>
                    <a:pt x="4568" y="8285"/>
                  </a:cubicBezTo>
                  <a:cubicBezTo>
                    <a:pt x="4147" y="9547"/>
                    <a:pt x="5410" y="10701"/>
                    <a:pt x="6532" y="11449"/>
                  </a:cubicBezTo>
                  <a:cubicBezTo>
                    <a:pt x="6047" y="11393"/>
                    <a:pt x="5549" y="11336"/>
                    <a:pt x="5056" y="11336"/>
                  </a:cubicBezTo>
                  <a:cubicBezTo>
                    <a:pt x="4598" y="11336"/>
                    <a:pt x="4145" y="11385"/>
                    <a:pt x="3710" y="11527"/>
                  </a:cubicBezTo>
                  <a:cubicBezTo>
                    <a:pt x="0" y="12790"/>
                    <a:pt x="3477" y="15440"/>
                    <a:pt x="5394" y="16033"/>
                  </a:cubicBezTo>
                  <a:cubicBezTo>
                    <a:pt x="6796" y="16454"/>
                    <a:pt x="8465" y="16851"/>
                    <a:pt x="10041" y="16851"/>
                  </a:cubicBezTo>
                  <a:cubicBezTo>
                    <a:pt x="10620" y="16851"/>
                    <a:pt x="11187" y="16797"/>
                    <a:pt x="11723" y="16672"/>
                  </a:cubicBezTo>
                  <a:cubicBezTo>
                    <a:pt x="16727" y="15534"/>
                    <a:pt x="16961" y="8659"/>
                    <a:pt x="16291" y="4590"/>
                  </a:cubicBezTo>
                  <a:cubicBezTo>
                    <a:pt x="16141" y="3619"/>
                    <a:pt x="15606" y="2448"/>
                    <a:pt x="14669" y="2448"/>
                  </a:cubicBezTo>
                  <a:cubicBezTo>
                    <a:pt x="14629" y="2448"/>
                    <a:pt x="14587" y="2450"/>
                    <a:pt x="14545" y="2454"/>
                  </a:cubicBezTo>
                  <a:cubicBezTo>
                    <a:pt x="13765" y="2548"/>
                    <a:pt x="13344" y="3421"/>
                    <a:pt x="13111" y="4169"/>
                  </a:cubicBezTo>
                  <a:cubicBezTo>
                    <a:pt x="12877" y="4949"/>
                    <a:pt x="12690" y="5744"/>
                    <a:pt x="12549" y="6539"/>
                  </a:cubicBezTo>
                  <a:cubicBezTo>
                    <a:pt x="12222" y="4013"/>
                    <a:pt x="11583" y="1098"/>
                    <a:pt x="9276" y="22"/>
                  </a:cubicBezTo>
                  <a:cubicBezTo>
                    <a:pt x="9250" y="9"/>
                    <a:pt x="9199" y="0"/>
                    <a:pt x="9130" y="0"/>
                  </a:cubicBezTo>
                  <a:close/>
                </a:path>
              </a:pathLst>
            </a:custGeom>
            <a:solidFill>
              <a:srgbClr val="CF7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2"/>
            <p:cNvSpPr/>
            <p:nvPr/>
          </p:nvSpPr>
          <p:spPr>
            <a:xfrm>
              <a:off x="4140875" y="2899500"/>
              <a:ext cx="54575" cy="299275"/>
            </a:xfrm>
            <a:custGeom>
              <a:avLst/>
              <a:gdLst/>
              <a:ahLst/>
              <a:cxnLst/>
              <a:rect l="l" t="t" r="r" b="b"/>
              <a:pathLst>
                <a:path w="2183" h="11971" extrusionOk="0">
                  <a:moveTo>
                    <a:pt x="1410" y="1"/>
                  </a:moveTo>
                  <a:cubicBezTo>
                    <a:pt x="1398" y="1"/>
                    <a:pt x="1385" y="4"/>
                    <a:pt x="1372" y="11"/>
                  </a:cubicBezTo>
                  <a:cubicBezTo>
                    <a:pt x="1341" y="27"/>
                    <a:pt x="1341" y="58"/>
                    <a:pt x="1356" y="73"/>
                  </a:cubicBezTo>
                  <a:cubicBezTo>
                    <a:pt x="1871" y="1009"/>
                    <a:pt x="1964" y="2022"/>
                    <a:pt x="2011" y="3051"/>
                  </a:cubicBezTo>
                  <a:cubicBezTo>
                    <a:pt x="2042" y="4064"/>
                    <a:pt x="1980" y="5093"/>
                    <a:pt x="1855" y="6106"/>
                  </a:cubicBezTo>
                  <a:cubicBezTo>
                    <a:pt x="1715" y="7120"/>
                    <a:pt x="1497" y="8117"/>
                    <a:pt x="1185" y="9084"/>
                  </a:cubicBezTo>
                  <a:cubicBezTo>
                    <a:pt x="889" y="10050"/>
                    <a:pt x="484" y="10986"/>
                    <a:pt x="16" y="11890"/>
                  </a:cubicBezTo>
                  <a:cubicBezTo>
                    <a:pt x="0" y="11905"/>
                    <a:pt x="16" y="11937"/>
                    <a:pt x="31" y="11952"/>
                  </a:cubicBezTo>
                  <a:cubicBezTo>
                    <a:pt x="45" y="11965"/>
                    <a:pt x="58" y="11970"/>
                    <a:pt x="70" y="11970"/>
                  </a:cubicBezTo>
                  <a:cubicBezTo>
                    <a:pt x="86" y="11970"/>
                    <a:pt x="100" y="11961"/>
                    <a:pt x="109" y="11952"/>
                  </a:cubicBezTo>
                  <a:cubicBezTo>
                    <a:pt x="406" y="11516"/>
                    <a:pt x="655" y="11064"/>
                    <a:pt x="873" y="10596"/>
                  </a:cubicBezTo>
                  <a:cubicBezTo>
                    <a:pt x="1091" y="10128"/>
                    <a:pt x="1279" y="9645"/>
                    <a:pt x="1434" y="9162"/>
                  </a:cubicBezTo>
                  <a:cubicBezTo>
                    <a:pt x="1746" y="8164"/>
                    <a:pt x="1933" y="7151"/>
                    <a:pt x="2042" y="6122"/>
                  </a:cubicBezTo>
                  <a:cubicBezTo>
                    <a:pt x="2152" y="5093"/>
                    <a:pt x="2183" y="4064"/>
                    <a:pt x="2136" y="3051"/>
                  </a:cubicBezTo>
                  <a:cubicBezTo>
                    <a:pt x="2105" y="2536"/>
                    <a:pt x="2058" y="2022"/>
                    <a:pt x="1964" y="1507"/>
                  </a:cubicBezTo>
                  <a:cubicBezTo>
                    <a:pt x="1918" y="1258"/>
                    <a:pt x="1855" y="1009"/>
                    <a:pt x="1762" y="759"/>
                  </a:cubicBezTo>
                  <a:cubicBezTo>
                    <a:pt x="1715" y="634"/>
                    <a:pt x="1668" y="510"/>
                    <a:pt x="1622" y="401"/>
                  </a:cubicBezTo>
                  <a:cubicBezTo>
                    <a:pt x="1575" y="292"/>
                    <a:pt x="1481" y="151"/>
                    <a:pt x="1466" y="73"/>
                  </a:cubicBezTo>
                  <a:lnTo>
                    <a:pt x="1450" y="42"/>
                  </a:lnTo>
                  <a:cubicBezTo>
                    <a:pt x="1450" y="42"/>
                    <a:pt x="1450" y="27"/>
                    <a:pt x="1450" y="27"/>
                  </a:cubicBezTo>
                  <a:cubicBezTo>
                    <a:pt x="1441" y="8"/>
                    <a:pt x="1426" y="1"/>
                    <a:pt x="1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2"/>
            <p:cNvSpPr/>
            <p:nvPr/>
          </p:nvSpPr>
          <p:spPr>
            <a:xfrm>
              <a:off x="3950300" y="2842325"/>
              <a:ext cx="179300" cy="369800"/>
            </a:xfrm>
            <a:custGeom>
              <a:avLst/>
              <a:gdLst/>
              <a:ahLst/>
              <a:cxnLst/>
              <a:rect l="l" t="t" r="r" b="b"/>
              <a:pathLst>
                <a:path w="7172" h="14792" extrusionOk="0">
                  <a:moveTo>
                    <a:pt x="3467" y="0"/>
                  </a:moveTo>
                  <a:cubicBezTo>
                    <a:pt x="3445" y="0"/>
                    <a:pt x="3426" y="15"/>
                    <a:pt x="3414" y="37"/>
                  </a:cubicBezTo>
                  <a:cubicBezTo>
                    <a:pt x="3243" y="318"/>
                    <a:pt x="3180" y="661"/>
                    <a:pt x="3196" y="973"/>
                  </a:cubicBezTo>
                  <a:cubicBezTo>
                    <a:pt x="3196" y="1300"/>
                    <a:pt x="3258" y="1628"/>
                    <a:pt x="3321" y="1939"/>
                  </a:cubicBezTo>
                  <a:cubicBezTo>
                    <a:pt x="3445" y="2563"/>
                    <a:pt x="3586" y="3187"/>
                    <a:pt x="3726" y="3794"/>
                  </a:cubicBezTo>
                  <a:cubicBezTo>
                    <a:pt x="4022" y="5026"/>
                    <a:pt x="4334" y="6258"/>
                    <a:pt x="4692" y="7489"/>
                  </a:cubicBezTo>
                  <a:cubicBezTo>
                    <a:pt x="5345" y="9801"/>
                    <a:pt x="6067" y="12114"/>
                    <a:pt x="6874" y="14386"/>
                  </a:cubicBezTo>
                  <a:lnTo>
                    <a:pt x="6874" y="14386"/>
                  </a:lnTo>
                  <a:cubicBezTo>
                    <a:pt x="5785" y="13272"/>
                    <a:pt x="4647" y="12218"/>
                    <a:pt x="3523" y="11137"/>
                  </a:cubicBezTo>
                  <a:cubicBezTo>
                    <a:pt x="2931" y="10560"/>
                    <a:pt x="2323" y="9983"/>
                    <a:pt x="1731" y="9375"/>
                  </a:cubicBezTo>
                  <a:cubicBezTo>
                    <a:pt x="1434" y="9079"/>
                    <a:pt x="1138" y="8783"/>
                    <a:pt x="858" y="8471"/>
                  </a:cubicBezTo>
                  <a:cubicBezTo>
                    <a:pt x="577" y="8175"/>
                    <a:pt x="312" y="7848"/>
                    <a:pt x="109" y="7489"/>
                  </a:cubicBezTo>
                  <a:cubicBezTo>
                    <a:pt x="98" y="7466"/>
                    <a:pt x="78" y="7452"/>
                    <a:pt x="56" y="7452"/>
                  </a:cubicBezTo>
                  <a:cubicBezTo>
                    <a:pt x="48" y="7452"/>
                    <a:pt x="40" y="7454"/>
                    <a:pt x="31" y="7458"/>
                  </a:cubicBezTo>
                  <a:cubicBezTo>
                    <a:pt x="16" y="7474"/>
                    <a:pt x="0" y="7520"/>
                    <a:pt x="16" y="7536"/>
                  </a:cubicBezTo>
                  <a:cubicBezTo>
                    <a:pt x="218" y="7910"/>
                    <a:pt x="499" y="8237"/>
                    <a:pt x="780" y="8549"/>
                  </a:cubicBezTo>
                  <a:cubicBezTo>
                    <a:pt x="1076" y="8845"/>
                    <a:pt x="1356" y="9157"/>
                    <a:pt x="1653" y="9453"/>
                  </a:cubicBezTo>
                  <a:cubicBezTo>
                    <a:pt x="2245" y="10061"/>
                    <a:pt x="2853" y="10638"/>
                    <a:pt x="3445" y="11215"/>
                  </a:cubicBezTo>
                  <a:cubicBezTo>
                    <a:pt x="4650" y="12373"/>
                    <a:pt x="5855" y="13516"/>
                    <a:pt x="6998" y="14735"/>
                  </a:cubicBezTo>
                  <a:lnTo>
                    <a:pt x="6998" y="14735"/>
                  </a:lnTo>
                  <a:cubicBezTo>
                    <a:pt x="6999" y="14736"/>
                    <a:pt x="6999" y="14737"/>
                    <a:pt x="7000" y="14738"/>
                  </a:cubicBezTo>
                  <a:lnTo>
                    <a:pt x="7001" y="14737"/>
                  </a:lnTo>
                  <a:lnTo>
                    <a:pt x="7001" y="14737"/>
                  </a:lnTo>
                  <a:cubicBezTo>
                    <a:pt x="7011" y="14748"/>
                    <a:pt x="7021" y="14759"/>
                    <a:pt x="7031" y="14769"/>
                  </a:cubicBezTo>
                  <a:cubicBezTo>
                    <a:pt x="7042" y="14780"/>
                    <a:pt x="7061" y="14791"/>
                    <a:pt x="7082" y="14791"/>
                  </a:cubicBezTo>
                  <a:cubicBezTo>
                    <a:pt x="7091" y="14791"/>
                    <a:pt x="7100" y="14789"/>
                    <a:pt x="7109" y="14785"/>
                  </a:cubicBezTo>
                  <a:cubicBezTo>
                    <a:pt x="7156" y="14769"/>
                    <a:pt x="7171" y="14722"/>
                    <a:pt x="7156" y="14676"/>
                  </a:cubicBezTo>
                  <a:cubicBezTo>
                    <a:pt x="6345" y="12275"/>
                    <a:pt x="5597" y="9859"/>
                    <a:pt x="4926" y="7411"/>
                  </a:cubicBezTo>
                  <a:cubicBezTo>
                    <a:pt x="4599" y="6195"/>
                    <a:pt x="4272" y="4964"/>
                    <a:pt x="3960" y="3732"/>
                  </a:cubicBezTo>
                  <a:lnTo>
                    <a:pt x="3508" y="1893"/>
                  </a:lnTo>
                  <a:cubicBezTo>
                    <a:pt x="3430" y="1581"/>
                    <a:pt x="3367" y="1285"/>
                    <a:pt x="3352" y="973"/>
                  </a:cubicBezTo>
                  <a:cubicBezTo>
                    <a:pt x="3321" y="661"/>
                    <a:pt x="3367" y="349"/>
                    <a:pt x="3508" y="84"/>
                  </a:cubicBezTo>
                  <a:cubicBezTo>
                    <a:pt x="3523" y="53"/>
                    <a:pt x="3523" y="22"/>
                    <a:pt x="3492" y="6"/>
                  </a:cubicBezTo>
                  <a:cubicBezTo>
                    <a:pt x="3484" y="2"/>
                    <a:pt x="3475" y="0"/>
                    <a:pt x="3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2"/>
            <p:cNvSpPr/>
            <p:nvPr/>
          </p:nvSpPr>
          <p:spPr>
            <a:xfrm>
              <a:off x="3877025" y="3144125"/>
              <a:ext cx="242050" cy="73800"/>
            </a:xfrm>
            <a:custGeom>
              <a:avLst/>
              <a:gdLst/>
              <a:ahLst/>
              <a:cxnLst/>
              <a:rect l="l" t="t" r="r" b="b"/>
              <a:pathLst>
                <a:path w="9682" h="2952" extrusionOk="0">
                  <a:moveTo>
                    <a:pt x="63" y="0"/>
                  </a:moveTo>
                  <a:cubicBezTo>
                    <a:pt x="32" y="16"/>
                    <a:pt x="0" y="47"/>
                    <a:pt x="16" y="78"/>
                  </a:cubicBezTo>
                  <a:cubicBezTo>
                    <a:pt x="63" y="297"/>
                    <a:pt x="187" y="499"/>
                    <a:pt x="359" y="639"/>
                  </a:cubicBezTo>
                  <a:cubicBezTo>
                    <a:pt x="515" y="795"/>
                    <a:pt x="702" y="920"/>
                    <a:pt x="889" y="1029"/>
                  </a:cubicBezTo>
                  <a:cubicBezTo>
                    <a:pt x="1279" y="1232"/>
                    <a:pt x="1653" y="1419"/>
                    <a:pt x="2058" y="1590"/>
                  </a:cubicBezTo>
                  <a:cubicBezTo>
                    <a:pt x="2838" y="1949"/>
                    <a:pt x="3648" y="2261"/>
                    <a:pt x="4490" y="2479"/>
                  </a:cubicBezTo>
                  <a:cubicBezTo>
                    <a:pt x="5316" y="2697"/>
                    <a:pt x="6189" y="2853"/>
                    <a:pt x="7047" y="2916"/>
                  </a:cubicBezTo>
                  <a:cubicBezTo>
                    <a:pt x="7366" y="2939"/>
                    <a:pt x="7687" y="2951"/>
                    <a:pt x="8009" y="2951"/>
                  </a:cubicBezTo>
                  <a:cubicBezTo>
                    <a:pt x="8552" y="2951"/>
                    <a:pt x="9096" y="2916"/>
                    <a:pt x="9634" y="2838"/>
                  </a:cubicBezTo>
                  <a:cubicBezTo>
                    <a:pt x="9666" y="2822"/>
                    <a:pt x="9681" y="2806"/>
                    <a:pt x="9681" y="2775"/>
                  </a:cubicBezTo>
                  <a:cubicBezTo>
                    <a:pt x="9681" y="2744"/>
                    <a:pt x="9666" y="2728"/>
                    <a:pt x="9634" y="2728"/>
                  </a:cubicBezTo>
                  <a:cubicBezTo>
                    <a:pt x="8777" y="2713"/>
                    <a:pt x="7920" y="2728"/>
                    <a:pt x="7062" y="2650"/>
                  </a:cubicBezTo>
                  <a:cubicBezTo>
                    <a:pt x="6220" y="2588"/>
                    <a:pt x="5363" y="2479"/>
                    <a:pt x="4537" y="2276"/>
                  </a:cubicBezTo>
                  <a:cubicBezTo>
                    <a:pt x="3711" y="2089"/>
                    <a:pt x="2884" y="1824"/>
                    <a:pt x="2105" y="1481"/>
                  </a:cubicBezTo>
                  <a:cubicBezTo>
                    <a:pt x="1700" y="1310"/>
                    <a:pt x="1325" y="1123"/>
                    <a:pt x="936" y="936"/>
                  </a:cubicBezTo>
                  <a:cubicBezTo>
                    <a:pt x="577" y="733"/>
                    <a:pt x="203" y="452"/>
                    <a:pt x="125" y="47"/>
                  </a:cubicBezTo>
                  <a:cubicBezTo>
                    <a:pt x="109" y="16"/>
                    <a:pt x="78" y="0"/>
                    <a:pt x="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grpSp>
        <p:nvGrpSpPr>
          <p:cNvPr id="34" name="Google Shape;34;p3"/>
          <p:cNvGrpSpPr/>
          <p:nvPr/>
        </p:nvGrpSpPr>
        <p:grpSpPr>
          <a:xfrm>
            <a:off x="713224" y="539500"/>
            <a:ext cx="7717514" cy="3767349"/>
            <a:chOff x="713224" y="539500"/>
            <a:chExt cx="7717514" cy="3767349"/>
          </a:xfrm>
        </p:grpSpPr>
        <p:sp>
          <p:nvSpPr>
            <p:cNvPr id="35" name="Google Shape;35;p3"/>
            <p:cNvSpPr/>
            <p:nvPr/>
          </p:nvSpPr>
          <p:spPr>
            <a:xfrm>
              <a:off x="713224" y="4073119"/>
              <a:ext cx="7717502" cy="233730"/>
            </a:xfrm>
            <a:custGeom>
              <a:avLst/>
              <a:gdLst/>
              <a:ahLst/>
              <a:cxnLst/>
              <a:rect l="l" t="t" r="r" b="b"/>
              <a:pathLst>
                <a:path w="43049" h="1913" extrusionOk="0">
                  <a:moveTo>
                    <a:pt x="0" y="0"/>
                  </a:moveTo>
                  <a:lnTo>
                    <a:pt x="0" y="1913"/>
                  </a:lnTo>
                  <a:lnTo>
                    <a:pt x="43049" y="1913"/>
                  </a:lnTo>
                  <a:lnTo>
                    <a:pt x="43049" y="0"/>
                  </a:lnTo>
                  <a:close/>
                </a:path>
              </a:pathLst>
            </a:custGeom>
            <a:solidFill>
              <a:srgbClr val="C99D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713237" y="539500"/>
              <a:ext cx="7717502" cy="3564684"/>
            </a:xfrm>
            <a:custGeom>
              <a:avLst/>
              <a:gdLst/>
              <a:ahLst/>
              <a:cxnLst/>
              <a:rect l="l" t="t" r="r" b="b"/>
              <a:pathLst>
                <a:path w="43049" h="25678" extrusionOk="0">
                  <a:moveTo>
                    <a:pt x="0" y="0"/>
                  </a:moveTo>
                  <a:lnTo>
                    <a:pt x="0" y="25678"/>
                  </a:lnTo>
                  <a:lnTo>
                    <a:pt x="43049" y="25678"/>
                  </a:lnTo>
                  <a:lnTo>
                    <a:pt x="43049" y="0"/>
                  </a:lnTo>
                  <a:close/>
                </a:path>
              </a:pathLst>
            </a:custGeom>
            <a:solidFill>
              <a:srgbClr val="79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3"/>
          <p:cNvSpPr txBox="1">
            <a:spLocks noGrp="1"/>
          </p:cNvSpPr>
          <p:nvPr>
            <p:ph type="title"/>
          </p:nvPr>
        </p:nvSpPr>
        <p:spPr>
          <a:xfrm>
            <a:off x="1957150" y="2320075"/>
            <a:ext cx="5387700" cy="118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000"/>
              <a:buNone/>
              <a:defRPr sz="5500">
                <a:solidFill>
                  <a:schemeClr val="lt1"/>
                </a:solidFill>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38" name="Google Shape;38;p3"/>
          <p:cNvSpPr txBox="1">
            <a:spLocks noGrp="1"/>
          </p:cNvSpPr>
          <p:nvPr>
            <p:ph type="title" idx="2" hasCustomPrompt="1"/>
          </p:nvPr>
        </p:nvSpPr>
        <p:spPr>
          <a:xfrm>
            <a:off x="3665706" y="654800"/>
            <a:ext cx="1812600" cy="17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10000">
                <a:solidFill>
                  <a:schemeClr val="lt1"/>
                </a:solidFill>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39" name="Google Shape;39;p3"/>
          <p:cNvSpPr txBox="1">
            <a:spLocks noGrp="1"/>
          </p:cNvSpPr>
          <p:nvPr>
            <p:ph type="subTitle" idx="1"/>
          </p:nvPr>
        </p:nvSpPr>
        <p:spPr>
          <a:xfrm>
            <a:off x="1957150" y="3500795"/>
            <a:ext cx="5387700" cy="400500"/>
          </a:xfrm>
          <a:prstGeom prst="rect">
            <a:avLst/>
          </a:prstGeom>
          <a:solidFill>
            <a:schemeClr val="accent5"/>
          </a:solidFill>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40" name="Google Shape;40;p3"/>
          <p:cNvSpPr/>
          <p:nvPr/>
        </p:nvSpPr>
        <p:spPr>
          <a:xfrm>
            <a:off x="0" y="4622291"/>
            <a:ext cx="9144000" cy="522300"/>
          </a:xfrm>
          <a:prstGeom prst="rect">
            <a:avLst/>
          </a:prstGeom>
          <a:solidFill>
            <a:srgbClr val="C99D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41;p3"/>
          <p:cNvGrpSpPr/>
          <p:nvPr/>
        </p:nvGrpSpPr>
        <p:grpSpPr>
          <a:xfrm>
            <a:off x="168332" y="2826363"/>
            <a:ext cx="755859" cy="1266079"/>
            <a:chOff x="6316225" y="3717575"/>
            <a:chExt cx="251400" cy="421100"/>
          </a:xfrm>
        </p:grpSpPr>
        <p:sp>
          <p:nvSpPr>
            <p:cNvPr id="42" name="Google Shape;42;p3"/>
            <p:cNvSpPr/>
            <p:nvPr/>
          </p:nvSpPr>
          <p:spPr>
            <a:xfrm>
              <a:off x="6481350" y="3717575"/>
              <a:ext cx="86275" cy="107200"/>
            </a:xfrm>
            <a:custGeom>
              <a:avLst/>
              <a:gdLst/>
              <a:ahLst/>
              <a:cxnLst/>
              <a:rect l="l" t="t" r="r" b="b"/>
              <a:pathLst>
                <a:path w="3451" h="4288" extrusionOk="0">
                  <a:moveTo>
                    <a:pt x="3327" y="0"/>
                  </a:moveTo>
                  <a:lnTo>
                    <a:pt x="1" y="2030"/>
                  </a:lnTo>
                  <a:cubicBezTo>
                    <a:pt x="1" y="2030"/>
                    <a:pt x="77" y="3192"/>
                    <a:pt x="1180" y="3919"/>
                  </a:cubicBezTo>
                  <a:cubicBezTo>
                    <a:pt x="1604" y="4201"/>
                    <a:pt x="2038" y="4288"/>
                    <a:pt x="2411" y="4288"/>
                  </a:cubicBezTo>
                  <a:cubicBezTo>
                    <a:pt x="3008" y="4288"/>
                    <a:pt x="3450" y="4066"/>
                    <a:pt x="3450" y="4066"/>
                  </a:cubicBezTo>
                  <a:lnTo>
                    <a:pt x="3327" y="0"/>
                  </a:lnTo>
                  <a:close/>
                </a:path>
              </a:pathLst>
            </a:custGeom>
            <a:solidFill>
              <a:srgbClr val="FDE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6325175" y="3768300"/>
              <a:ext cx="242450" cy="352475"/>
            </a:xfrm>
            <a:custGeom>
              <a:avLst/>
              <a:gdLst/>
              <a:ahLst/>
              <a:cxnLst/>
              <a:rect l="l" t="t" r="r" b="b"/>
              <a:pathLst>
                <a:path w="9698" h="14099" extrusionOk="0">
                  <a:moveTo>
                    <a:pt x="6248" y="1"/>
                  </a:moveTo>
                  <a:lnTo>
                    <a:pt x="0" y="12232"/>
                  </a:lnTo>
                  <a:lnTo>
                    <a:pt x="3731" y="14098"/>
                  </a:lnTo>
                  <a:lnTo>
                    <a:pt x="9697" y="2037"/>
                  </a:lnTo>
                  <a:lnTo>
                    <a:pt x="9697" y="2037"/>
                  </a:lnTo>
                  <a:cubicBezTo>
                    <a:pt x="9697" y="2037"/>
                    <a:pt x="9476" y="2125"/>
                    <a:pt x="9110" y="2125"/>
                  </a:cubicBezTo>
                  <a:cubicBezTo>
                    <a:pt x="8744" y="2125"/>
                    <a:pt x="8234" y="2037"/>
                    <a:pt x="7656" y="1685"/>
                  </a:cubicBezTo>
                  <a:cubicBezTo>
                    <a:pt x="6494" y="975"/>
                    <a:pt x="6248" y="1"/>
                    <a:pt x="62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6325175" y="4035525"/>
              <a:ext cx="112800" cy="85250"/>
            </a:xfrm>
            <a:custGeom>
              <a:avLst/>
              <a:gdLst/>
              <a:ahLst/>
              <a:cxnLst/>
              <a:rect l="l" t="t" r="r" b="b"/>
              <a:pathLst>
                <a:path w="4512" h="3410" extrusionOk="0">
                  <a:moveTo>
                    <a:pt x="786" y="1"/>
                  </a:moveTo>
                  <a:lnTo>
                    <a:pt x="0" y="1543"/>
                  </a:lnTo>
                  <a:lnTo>
                    <a:pt x="3731" y="3409"/>
                  </a:lnTo>
                  <a:lnTo>
                    <a:pt x="4511" y="1837"/>
                  </a:lnTo>
                  <a:lnTo>
                    <a:pt x="786" y="1"/>
                  </a:lnTo>
                  <a:close/>
                </a:path>
              </a:pathLst>
            </a:custGeom>
            <a:solidFill>
              <a:srgbClr val="B5A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6536500" y="3717575"/>
              <a:ext cx="29225" cy="37300"/>
            </a:xfrm>
            <a:custGeom>
              <a:avLst/>
              <a:gdLst/>
              <a:ahLst/>
              <a:cxnLst/>
              <a:rect l="l" t="t" r="r" b="b"/>
              <a:pathLst>
                <a:path w="1169" h="1492" extrusionOk="0">
                  <a:moveTo>
                    <a:pt x="1121" y="0"/>
                  </a:moveTo>
                  <a:lnTo>
                    <a:pt x="1" y="687"/>
                  </a:lnTo>
                  <a:cubicBezTo>
                    <a:pt x="116" y="1380"/>
                    <a:pt x="614" y="1491"/>
                    <a:pt x="921" y="1491"/>
                  </a:cubicBezTo>
                  <a:cubicBezTo>
                    <a:pt x="1066" y="1491"/>
                    <a:pt x="1168" y="1467"/>
                    <a:pt x="1168" y="1467"/>
                  </a:cubicBezTo>
                  <a:lnTo>
                    <a:pt x="1121" y="0"/>
                  </a:lnTo>
                  <a:close/>
                </a:path>
              </a:pathLst>
            </a:custGeom>
            <a:solidFill>
              <a:srgbClr val="3C3C3B"/>
            </a:solidFill>
            <a:ln w="2500" cap="flat" cmpd="sng">
              <a:solidFill>
                <a:srgbClr val="3C3C3B"/>
              </a:solidFill>
              <a:prstDash val="solid"/>
              <a:miter lim="58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374150" y="3806775"/>
              <a:ext cx="113400" cy="222025"/>
            </a:xfrm>
            <a:custGeom>
              <a:avLst/>
              <a:gdLst/>
              <a:ahLst/>
              <a:cxnLst/>
              <a:rect l="l" t="t" r="r" b="b"/>
              <a:pathLst>
                <a:path w="4536" h="8881" extrusionOk="0">
                  <a:moveTo>
                    <a:pt x="4480" y="0"/>
                  </a:moveTo>
                  <a:cubicBezTo>
                    <a:pt x="4462" y="0"/>
                    <a:pt x="4443" y="11"/>
                    <a:pt x="4430" y="28"/>
                  </a:cubicBezTo>
                  <a:lnTo>
                    <a:pt x="3866" y="1119"/>
                  </a:lnTo>
                  <a:lnTo>
                    <a:pt x="3303" y="2211"/>
                  </a:lnTo>
                  <a:lnTo>
                    <a:pt x="2195" y="4405"/>
                  </a:lnTo>
                  <a:lnTo>
                    <a:pt x="1098" y="6605"/>
                  </a:lnTo>
                  <a:cubicBezTo>
                    <a:pt x="734" y="7344"/>
                    <a:pt x="370" y="8077"/>
                    <a:pt x="12" y="8816"/>
                  </a:cubicBezTo>
                  <a:cubicBezTo>
                    <a:pt x="0" y="8840"/>
                    <a:pt x="12" y="8863"/>
                    <a:pt x="36" y="8875"/>
                  </a:cubicBezTo>
                  <a:cubicBezTo>
                    <a:pt x="42" y="8879"/>
                    <a:pt x="49" y="8881"/>
                    <a:pt x="56" y="8881"/>
                  </a:cubicBezTo>
                  <a:cubicBezTo>
                    <a:pt x="71" y="8881"/>
                    <a:pt x="87" y="8873"/>
                    <a:pt x="94" y="8857"/>
                  </a:cubicBezTo>
                  <a:cubicBezTo>
                    <a:pt x="476" y="8130"/>
                    <a:pt x="851" y="7402"/>
                    <a:pt x="1227" y="6669"/>
                  </a:cubicBezTo>
                  <a:lnTo>
                    <a:pt x="2335" y="4481"/>
                  </a:lnTo>
                  <a:lnTo>
                    <a:pt x="3438" y="2281"/>
                  </a:lnTo>
                  <a:lnTo>
                    <a:pt x="3984" y="1178"/>
                  </a:lnTo>
                  <a:lnTo>
                    <a:pt x="4524" y="75"/>
                  </a:lnTo>
                  <a:cubicBezTo>
                    <a:pt x="4535" y="46"/>
                    <a:pt x="4524" y="17"/>
                    <a:pt x="4500" y="5"/>
                  </a:cubicBezTo>
                  <a:cubicBezTo>
                    <a:pt x="4494" y="2"/>
                    <a:pt x="4487" y="0"/>
                    <a:pt x="4480"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6399375" y="3820550"/>
              <a:ext cx="113400" cy="222050"/>
            </a:xfrm>
            <a:custGeom>
              <a:avLst/>
              <a:gdLst/>
              <a:ahLst/>
              <a:cxnLst/>
              <a:rect l="l" t="t" r="r" b="b"/>
              <a:pathLst>
                <a:path w="4536" h="8882" extrusionOk="0">
                  <a:moveTo>
                    <a:pt x="4480" y="1"/>
                  </a:moveTo>
                  <a:cubicBezTo>
                    <a:pt x="4462" y="1"/>
                    <a:pt x="4444" y="12"/>
                    <a:pt x="4436" y="29"/>
                  </a:cubicBezTo>
                  <a:lnTo>
                    <a:pt x="3867" y="1120"/>
                  </a:lnTo>
                  <a:lnTo>
                    <a:pt x="3303" y="2211"/>
                  </a:lnTo>
                  <a:lnTo>
                    <a:pt x="2195" y="4405"/>
                  </a:lnTo>
                  <a:lnTo>
                    <a:pt x="1098" y="6605"/>
                  </a:lnTo>
                  <a:cubicBezTo>
                    <a:pt x="734" y="7344"/>
                    <a:pt x="370" y="8078"/>
                    <a:pt x="12" y="8817"/>
                  </a:cubicBezTo>
                  <a:cubicBezTo>
                    <a:pt x="1" y="8840"/>
                    <a:pt x="12" y="8864"/>
                    <a:pt x="36" y="8875"/>
                  </a:cubicBezTo>
                  <a:cubicBezTo>
                    <a:pt x="44" y="8879"/>
                    <a:pt x="51" y="8881"/>
                    <a:pt x="59" y="8881"/>
                  </a:cubicBezTo>
                  <a:cubicBezTo>
                    <a:pt x="74" y="8881"/>
                    <a:pt x="87" y="8873"/>
                    <a:pt x="94" y="8858"/>
                  </a:cubicBezTo>
                  <a:cubicBezTo>
                    <a:pt x="476" y="8130"/>
                    <a:pt x="851" y="7403"/>
                    <a:pt x="1227" y="6670"/>
                  </a:cubicBezTo>
                  <a:lnTo>
                    <a:pt x="2341" y="4481"/>
                  </a:lnTo>
                  <a:lnTo>
                    <a:pt x="3438" y="2281"/>
                  </a:lnTo>
                  <a:lnTo>
                    <a:pt x="3984" y="1179"/>
                  </a:lnTo>
                  <a:lnTo>
                    <a:pt x="4524" y="76"/>
                  </a:lnTo>
                  <a:cubicBezTo>
                    <a:pt x="4535" y="46"/>
                    <a:pt x="4524" y="17"/>
                    <a:pt x="4500" y="5"/>
                  </a:cubicBezTo>
                  <a:cubicBezTo>
                    <a:pt x="4494" y="2"/>
                    <a:pt x="4487" y="1"/>
                    <a:pt x="4480"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6424900" y="3833325"/>
              <a:ext cx="113250" cy="222025"/>
            </a:xfrm>
            <a:custGeom>
              <a:avLst/>
              <a:gdLst/>
              <a:ahLst/>
              <a:cxnLst/>
              <a:rect l="l" t="t" r="r" b="b"/>
              <a:pathLst>
                <a:path w="4530" h="8881" extrusionOk="0">
                  <a:moveTo>
                    <a:pt x="4477" y="0"/>
                  </a:moveTo>
                  <a:cubicBezTo>
                    <a:pt x="4456" y="0"/>
                    <a:pt x="4438" y="11"/>
                    <a:pt x="4429" y="28"/>
                  </a:cubicBezTo>
                  <a:lnTo>
                    <a:pt x="3860" y="1119"/>
                  </a:lnTo>
                  <a:lnTo>
                    <a:pt x="3303" y="2210"/>
                  </a:lnTo>
                  <a:lnTo>
                    <a:pt x="2188" y="4405"/>
                  </a:lnTo>
                  <a:lnTo>
                    <a:pt x="1091" y="6604"/>
                  </a:lnTo>
                  <a:cubicBezTo>
                    <a:pt x="728" y="7344"/>
                    <a:pt x="370" y="8077"/>
                    <a:pt x="12" y="8816"/>
                  </a:cubicBezTo>
                  <a:cubicBezTo>
                    <a:pt x="0" y="8840"/>
                    <a:pt x="6" y="8863"/>
                    <a:pt x="30" y="8875"/>
                  </a:cubicBezTo>
                  <a:cubicBezTo>
                    <a:pt x="37" y="8879"/>
                    <a:pt x="46" y="8881"/>
                    <a:pt x="54" y="8881"/>
                  </a:cubicBezTo>
                  <a:cubicBezTo>
                    <a:pt x="71" y="8881"/>
                    <a:pt x="86" y="8873"/>
                    <a:pt x="94" y="8857"/>
                  </a:cubicBezTo>
                  <a:cubicBezTo>
                    <a:pt x="470" y="8130"/>
                    <a:pt x="851" y="7402"/>
                    <a:pt x="1221" y="6669"/>
                  </a:cubicBezTo>
                  <a:lnTo>
                    <a:pt x="2335" y="4481"/>
                  </a:lnTo>
                  <a:lnTo>
                    <a:pt x="3438" y="2281"/>
                  </a:lnTo>
                  <a:lnTo>
                    <a:pt x="3978" y="1178"/>
                  </a:lnTo>
                  <a:lnTo>
                    <a:pt x="4517" y="75"/>
                  </a:lnTo>
                  <a:cubicBezTo>
                    <a:pt x="4529" y="46"/>
                    <a:pt x="4523" y="16"/>
                    <a:pt x="4500" y="5"/>
                  </a:cubicBezTo>
                  <a:cubicBezTo>
                    <a:pt x="4492" y="2"/>
                    <a:pt x="4484" y="0"/>
                    <a:pt x="4477"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6316225" y="4074100"/>
              <a:ext cx="102250" cy="64575"/>
            </a:xfrm>
            <a:custGeom>
              <a:avLst/>
              <a:gdLst/>
              <a:ahLst/>
              <a:cxnLst/>
              <a:rect l="l" t="t" r="r" b="b"/>
              <a:pathLst>
                <a:path w="4090" h="2583" extrusionOk="0">
                  <a:moveTo>
                    <a:pt x="358" y="0"/>
                  </a:moveTo>
                  <a:cubicBezTo>
                    <a:pt x="358" y="1"/>
                    <a:pt x="0" y="1649"/>
                    <a:pt x="1778" y="2359"/>
                  </a:cubicBezTo>
                  <a:cubicBezTo>
                    <a:pt x="2181" y="2521"/>
                    <a:pt x="2521" y="2583"/>
                    <a:pt x="2805" y="2583"/>
                  </a:cubicBezTo>
                  <a:cubicBezTo>
                    <a:pt x="3767" y="2583"/>
                    <a:pt x="4089" y="1866"/>
                    <a:pt x="4089" y="1866"/>
                  </a:cubicBezTo>
                  <a:lnTo>
                    <a:pt x="358" y="0"/>
                  </a:lnTo>
                  <a:close/>
                </a:path>
              </a:pathLst>
            </a:custGeom>
            <a:solidFill>
              <a:srgbClr val="F18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3"/>
          <p:cNvGrpSpPr/>
          <p:nvPr/>
        </p:nvGrpSpPr>
        <p:grpSpPr>
          <a:xfrm>
            <a:off x="394732" y="3586797"/>
            <a:ext cx="1060091" cy="1177394"/>
            <a:chOff x="4488675" y="3729750"/>
            <a:chExt cx="424750" cy="471750"/>
          </a:xfrm>
        </p:grpSpPr>
        <p:sp>
          <p:nvSpPr>
            <p:cNvPr id="51" name="Google Shape;51;p3"/>
            <p:cNvSpPr/>
            <p:nvPr/>
          </p:nvSpPr>
          <p:spPr>
            <a:xfrm>
              <a:off x="4488675" y="3729750"/>
              <a:ext cx="252275" cy="135175"/>
            </a:xfrm>
            <a:custGeom>
              <a:avLst/>
              <a:gdLst/>
              <a:ahLst/>
              <a:cxnLst/>
              <a:rect l="l" t="t" r="r" b="b"/>
              <a:pathLst>
                <a:path w="10091" h="5407" extrusionOk="0">
                  <a:moveTo>
                    <a:pt x="9545" y="0"/>
                  </a:moveTo>
                  <a:cubicBezTo>
                    <a:pt x="8565" y="422"/>
                    <a:pt x="2294" y="3444"/>
                    <a:pt x="0" y="4963"/>
                  </a:cubicBezTo>
                  <a:cubicBezTo>
                    <a:pt x="0" y="4963"/>
                    <a:pt x="180" y="5407"/>
                    <a:pt x="1055" y="5407"/>
                  </a:cubicBezTo>
                  <a:cubicBezTo>
                    <a:pt x="1319" y="5407"/>
                    <a:pt x="1645" y="5367"/>
                    <a:pt x="2048" y="5262"/>
                  </a:cubicBezTo>
                  <a:lnTo>
                    <a:pt x="10090" y="968"/>
                  </a:lnTo>
                  <a:lnTo>
                    <a:pt x="95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4493950" y="3733400"/>
              <a:ext cx="272800" cy="137550"/>
            </a:xfrm>
            <a:custGeom>
              <a:avLst/>
              <a:gdLst/>
              <a:ahLst/>
              <a:cxnLst/>
              <a:rect l="l" t="t" r="r" b="b"/>
              <a:pathLst>
                <a:path w="10912" h="5502" extrusionOk="0">
                  <a:moveTo>
                    <a:pt x="9868" y="1"/>
                  </a:moveTo>
                  <a:cubicBezTo>
                    <a:pt x="9756" y="1"/>
                    <a:pt x="9651" y="48"/>
                    <a:pt x="9545" y="95"/>
                  </a:cubicBezTo>
                  <a:cubicBezTo>
                    <a:pt x="8565" y="511"/>
                    <a:pt x="2294" y="3538"/>
                    <a:pt x="0" y="5058"/>
                  </a:cubicBezTo>
                  <a:cubicBezTo>
                    <a:pt x="0" y="5058"/>
                    <a:pt x="181" y="5501"/>
                    <a:pt x="1056" y="5501"/>
                  </a:cubicBezTo>
                  <a:cubicBezTo>
                    <a:pt x="1319" y="5501"/>
                    <a:pt x="1645" y="5461"/>
                    <a:pt x="2048" y="5357"/>
                  </a:cubicBezTo>
                  <a:lnTo>
                    <a:pt x="10912" y="376"/>
                  </a:lnTo>
                  <a:cubicBezTo>
                    <a:pt x="10912" y="376"/>
                    <a:pt x="10478" y="230"/>
                    <a:pt x="10202" y="101"/>
                  </a:cubicBezTo>
                  <a:cubicBezTo>
                    <a:pt x="10097" y="54"/>
                    <a:pt x="9985" y="1"/>
                    <a:pt x="9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4535900" y="3739425"/>
              <a:ext cx="377525" cy="456275"/>
            </a:xfrm>
            <a:custGeom>
              <a:avLst/>
              <a:gdLst/>
              <a:ahLst/>
              <a:cxnLst/>
              <a:rect l="l" t="t" r="r" b="b"/>
              <a:pathLst>
                <a:path w="15101" h="18251" extrusionOk="0">
                  <a:moveTo>
                    <a:pt x="9298" y="0"/>
                  </a:moveTo>
                  <a:cubicBezTo>
                    <a:pt x="6547" y="1496"/>
                    <a:pt x="2822" y="3221"/>
                    <a:pt x="0" y="4588"/>
                  </a:cubicBezTo>
                  <a:lnTo>
                    <a:pt x="5538" y="18251"/>
                  </a:lnTo>
                  <a:cubicBezTo>
                    <a:pt x="8847" y="17142"/>
                    <a:pt x="12285" y="15312"/>
                    <a:pt x="15100" y="13258"/>
                  </a:cubicBezTo>
                  <a:cubicBezTo>
                    <a:pt x="13516" y="8694"/>
                    <a:pt x="11575" y="4259"/>
                    <a:pt x="9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4535900" y="3847225"/>
              <a:ext cx="377525" cy="348475"/>
            </a:xfrm>
            <a:custGeom>
              <a:avLst/>
              <a:gdLst/>
              <a:ahLst/>
              <a:cxnLst/>
              <a:rect l="l" t="t" r="r" b="b"/>
              <a:pathLst>
                <a:path w="15101" h="13939" extrusionOk="0">
                  <a:moveTo>
                    <a:pt x="15100" y="8946"/>
                  </a:moveTo>
                  <a:cubicBezTo>
                    <a:pt x="14508" y="9378"/>
                    <a:pt x="13888" y="9801"/>
                    <a:pt x="13247" y="10208"/>
                  </a:cubicBezTo>
                  <a:lnTo>
                    <a:pt x="13247" y="10208"/>
                  </a:lnTo>
                  <a:cubicBezTo>
                    <a:pt x="14387" y="9612"/>
                    <a:pt x="15100" y="8947"/>
                    <a:pt x="15100" y="8946"/>
                  </a:cubicBezTo>
                  <a:close/>
                  <a:moveTo>
                    <a:pt x="569" y="0"/>
                  </a:moveTo>
                  <a:cubicBezTo>
                    <a:pt x="376" y="94"/>
                    <a:pt x="188" y="188"/>
                    <a:pt x="0" y="276"/>
                  </a:cubicBezTo>
                  <a:lnTo>
                    <a:pt x="5538" y="13939"/>
                  </a:lnTo>
                  <a:cubicBezTo>
                    <a:pt x="8151" y="13063"/>
                    <a:pt x="10843" y="11738"/>
                    <a:pt x="13247" y="10208"/>
                  </a:cubicBezTo>
                  <a:lnTo>
                    <a:pt x="13247" y="10208"/>
                  </a:lnTo>
                  <a:cubicBezTo>
                    <a:pt x="12319" y="10694"/>
                    <a:pt x="11109" y="11135"/>
                    <a:pt x="9770" y="11135"/>
                  </a:cubicBezTo>
                  <a:cubicBezTo>
                    <a:pt x="6766" y="11135"/>
                    <a:pt x="3116" y="8914"/>
                    <a:pt x="569" y="0"/>
                  </a:cubicBezTo>
                  <a:close/>
                </a:path>
              </a:pathLst>
            </a:custGeom>
            <a:solidFill>
              <a:srgbClr val="FFFDFB">
                <a:alpha val="2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4488675" y="3853675"/>
              <a:ext cx="185700" cy="347825"/>
            </a:xfrm>
            <a:custGeom>
              <a:avLst/>
              <a:gdLst/>
              <a:ahLst/>
              <a:cxnLst/>
              <a:rect l="l" t="t" r="r" b="b"/>
              <a:pathLst>
                <a:path w="7428" h="13913" extrusionOk="0">
                  <a:moveTo>
                    <a:pt x="1930" y="0"/>
                  </a:moveTo>
                  <a:cubicBezTo>
                    <a:pt x="1496" y="162"/>
                    <a:pt x="1165" y="239"/>
                    <a:pt x="870" y="239"/>
                  </a:cubicBezTo>
                  <a:cubicBezTo>
                    <a:pt x="566" y="239"/>
                    <a:pt x="301" y="158"/>
                    <a:pt x="0" y="6"/>
                  </a:cubicBezTo>
                  <a:lnTo>
                    <a:pt x="0" y="6"/>
                  </a:lnTo>
                  <a:lnTo>
                    <a:pt x="5391" y="13628"/>
                  </a:lnTo>
                  <a:cubicBezTo>
                    <a:pt x="5653" y="13804"/>
                    <a:pt x="5964" y="13913"/>
                    <a:pt x="6279" y="13913"/>
                  </a:cubicBezTo>
                  <a:cubicBezTo>
                    <a:pt x="6310" y="13913"/>
                    <a:pt x="6340" y="13912"/>
                    <a:pt x="6371" y="13910"/>
                  </a:cubicBezTo>
                  <a:cubicBezTo>
                    <a:pt x="6711" y="13880"/>
                    <a:pt x="7104" y="13792"/>
                    <a:pt x="7427" y="13681"/>
                  </a:cubicBezTo>
                  <a:lnTo>
                    <a:pt x="1930" y="0"/>
                  </a:lnTo>
                  <a:close/>
                </a:path>
              </a:pathLst>
            </a:custGeom>
            <a:solidFill>
              <a:srgbClr val="803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3"/>
          <p:cNvGrpSpPr/>
          <p:nvPr/>
        </p:nvGrpSpPr>
        <p:grpSpPr>
          <a:xfrm rot="-1181583">
            <a:off x="-967070" y="-46790"/>
            <a:ext cx="4398117" cy="884081"/>
            <a:chOff x="4348300" y="1432000"/>
            <a:chExt cx="966975" cy="194375"/>
          </a:xfrm>
        </p:grpSpPr>
        <p:sp>
          <p:nvSpPr>
            <p:cNvPr id="57" name="Google Shape;57;p3"/>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3"/>
          <p:cNvGrpSpPr/>
          <p:nvPr/>
        </p:nvGrpSpPr>
        <p:grpSpPr>
          <a:xfrm rot="9816322">
            <a:off x="7539723" y="57820"/>
            <a:ext cx="1987348" cy="1667062"/>
            <a:chOff x="2677400" y="3539525"/>
            <a:chExt cx="801675" cy="672475"/>
          </a:xfrm>
        </p:grpSpPr>
        <p:sp>
          <p:nvSpPr>
            <p:cNvPr id="64" name="Google Shape;64;p3"/>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7">
  <p:cSld name="CUSTOM_3_1_4_2_1_2">
    <p:spTree>
      <p:nvGrpSpPr>
        <p:cNvPr id="1" name="Shape 732"/>
        <p:cNvGrpSpPr/>
        <p:nvPr/>
      </p:nvGrpSpPr>
      <p:grpSpPr>
        <a:xfrm>
          <a:off x="0" y="0"/>
          <a:ext cx="0" cy="0"/>
          <a:chOff x="0" y="0"/>
          <a:chExt cx="0" cy="0"/>
        </a:xfrm>
      </p:grpSpPr>
      <p:sp>
        <p:nvSpPr>
          <p:cNvPr id="733" name="Google Shape;733;p34"/>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34" name="Google Shape;734;p34"/>
          <p:cNvSpPr>
            <a:spLocks noGrp="1"/>
          </p:cNvSpPr>
          <p:nvPr>
            <p:ph type="pic" idx="2"/>
          </p:nvPr>
        </p:nvSpPr>
        <p:spPr>
          <a:xfrm>
            <a:off x="5766575" y="1729775"/>
            <a:ext cx="2322600" cy="2526600"/>
          </a:xfrm>
          <a:prstGeom prst="rect">
            <a:avLst/>
          </a:prstGeom>
          <a:noFill/>
          <a:ln>
            <a:noFill/>
          </a:ln>
        </p:spPr>
      </p:sp>
      <p:grpSp>
        <p:nvGrpSpPr>
          <p:cNvPr id="735" name="Google Shape;735;p34"/>
          <p:cNvGrpSpPr/>
          <p:nvPr/>
        </p:nvGrpSpPr>
        <p:grpSpPr>
          <a:xfrm>
            <a:off x="42000" y="4055300"/>
            <a:ext cx="577600" cy="1181850"/>
            <a:chOff x="3806100" y="2816200"/>
            <a:chExt cx="577600" cy="1181850"/>
          </a:xfrm>
        </p:grpSpPr>
        <p:sp>
          <p:nvSpPr>
            <p:cNvPr id="736" name="Google Shape;736;p34"/>
            <p:cNvSpPr/>
            <p:nvPr/>
          </p:nvSpPr>
          <p:spPr>
            <a:xfrm>
              <a:off x="4198950" y="3185050"/>
              <a:ext cx="184750" cy="480175"/>
            </a:xfrm>
            <a:custGeom>
              <a:avLst/>
              <a:gdLst/>
              <a:ahLst/>
              <a:cxnLst/>
              <a:rect l="l" t="t" r="r" b="b"/>
              <a:pathLst>
                <a:path w="7390" h="19207" extrusionOk="0">
                  <a:moveTo>
                    <a:pt x="7015" y="0"/>
                  </a:moveTo>
                  <a:cubicBezTo>
                    <a:pt x="7015" y="0"/>
                    <a:pt x="7015" y="1"/>
                    <a:pt x="7014" y="1"/>
                  </a:cubicBezTo>
                  <a:lnTo>
                    <a:pt x="7014" y="1"/>
                  </a:lnTo>
                  <a:cubicBezTo>
                    <a:pt x="7015" y="1"/>
                    <a:pt x="7015" y="0"/>
                    <a:pt x="7015" y="0"/>
                  </a:cubicBezTo>
                  <a:close/>
                  <a:moveTo>
                    <a:pt x="7014" y="1"/>
                  </a:moveTo>
                  <a:cubicBezTo>
                    <a:pt x="655" y="4756"/>
                    <a:pt x="0" y="11911"/>
                    <a:pt x="561" y="19206"/>
                  </a:cubicBezTo>
                  <a:cubicBezTo>
                    <a:pt x="3336" y="17164"/>
                    <a:pt x="5300" y="13547"/>
                    <a:pt x="6345" y="10320"/>
                  </a:cubicBezTo>
                  <a:cubicBezTo>
                    <a:pt x="6906" y="8621"/>
                    <a:pt x="7249" y="6875"/>
                    <a:pt x="7358" y="5098"/>
                  </a:cubicBezTo>
                  <a:cubicBezTo>
                    <a:pt x="7389" y="4538"/>
                    <a:pt x="6877" y="115"/>
                    <a:pt x="7014"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4"/>
            <p:cNvSpPr/>
            <p:nvPr/>
          </p:nvSpPr>
          <p:spPr>
            <a:xfrm>
              <a:off x="3987700" y="3448500"/>
              <a:ext cx="238475" cy="281675"/>
            </a:xfrm>
            <a:custGeom>
              <a:avLst/>
              <a:gdLst/>
              <a:ahLst/>
              <a:cxnLst/>
              <a:rect l="l" t="t" r="r" b="b"/>
              <a:pathLst>
                <a:path w="9539" h="11267" extrusionOk="0">
                  <a:moveTo>
                    <a:pt x="1" y="0"/>
                  </a:moveTo>
                  <a:lnTo>
                    <a:pt x="1" y="0"/>
                  </a:lnTo>
                  <a:cubicBezTo>
                    <a:pt x="1" y="1"/>
                    <a:pt x="1" y="1"/>
                    <a:pt x="1" y="1"/>
                  </a:cubicBezTo>
                  <a:lnTo>
                    <a:pt x="1" y="1"/>
                  </a:lnTo>
                  <a:cubicBezTo>
                    <a:pt x="1" y="1"/>
                    <a:pt x="1" y="1"/>
                    <a:pt x="1" y="0"/>
                  </a:cubicBezTo>
                  <a:close/>
                  <a:moveTo>
                    <a:pt x="1" y="1"/>
                  </a:moveTo>
                  <a:cubicBezTo>
                    <a:pt x="298" y="115"/>
                    <a:pt x="2777" y="9199"/>
                    <a:pt x="8466" y="11240"/>
                  </a:cubicBezTo>
                  <a:cubicBezTo>
                    <a:pt x="8514" y="11258"/>
                    <a:pt x="8556" y="11266"/>
                    <a:pt x="8593" y="11266"/>
                  </a:cubicBezTo>
                  <a:cubicBezTo>
                    <a:pt x="9538" y="11266"/>
                    <a:pt x="6731" y="5662"/>
                    <a:pt x="6221" y="4927"/>
                  </a:cubicBezTo>
                  <a:cubicBezTo>
                    <a:pt x="4693" y="2729"/>
                    <a:pt x="2526" y="952"/>
                    <a:pt x="1"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4"/>
            <p:cNvSpPr/>
            <p:nvPr/>
          </p:nvSpPr>
          <p:spPr>
            <a:xfrm>
              <a:off x="4216075" y="3232975"/>
              <a:ext cx="140725" cy="421325"/>
            </a:xfrm>
            <a:custGeom>
              <a:avLst/>
              <a:gdLst/>
              <a:ahLst/>
              <a:cxnLst/>
              <a:rect l="l" t="t" r="r" b="b"/>
              <a:pathLst>
                <a:path w="5629" h="16853" extrusionOk="0">
                  <a:moveTo>
                    <a:pt x="5410" y="1"/>
                  </a:moveTo>
                  <a:cubicBezTo>
                    <a:pt x="4865" y="1373"/>
                    <a:pt x="4319" y="2744"/>
                    <a:pt x="3820" y="4116"/>
                  </a:cubicBezTo>
                  <a:cubicBezTo>
                    <a:pt x="3321" y="5504"/>
                    <a:pt x="2838" y="6907"/>
                    <a:pt x="2386" y="8294"/>
                  </a:cubicBezTo>
                  <a:cubicBezTo>
                    <a:pt x="1934" y="9697"/>
                    <a:pt x="1513" y="11116"/>
                    <a:pt x="1108" y="12519"/>
                  </a:cubicBezTo>
                  <a:cubicBezTo>
                    <a:pt x="905" y="13236"/>
                    <a:pt x="718" y="13937"/>
                    <a:pt x="531" y="14654"/>
                  </a:cubicBezTo>
                  <a:cubicBezTo>
                    <a:pt x="344" y="15372"/>
                    <a:pt x="172" y="16089"/>
                    <a:pt x="1" y="16806"/>
                  </a:cubicBezTo>
                  <a:lnTo>
                    <a:pt x="235" y="16853"/>
                  </a:lnTo>
                  <a:cubicBezTo>
                    <a:pt x="437" y="16151"/>
                    <a:pt x="625" y="15450"/>
                    <a:pt x="843" y="14748"/>
                  </a:cubicBezTo>
                  <a:cubicBezTo>
                    <a:pt x="1045" y="14031"/>
                    <a:pt x="1248" y="13329"/>
                    <a:pt x="1451" y="12628"/>
                  </a:cubicBezTo>
                  <a:cubicBezTo>
                    <a:pt x="1872" y="11225"/>
                    <a:pt x="2308" y="9822"/>
                    <a:pt x="2760" y="8419"/>
                  </a:cubicBezTo>
                  <a:cubicBezTo>
                    <a:pt x="3197" y="7016"/>
                    <a:pt x="3664" y="5628"/>
                    <a:pt x="4148" y="4241"/>
                  </a:cubicBezTo>
                  <a:cubicBezTo>
                    <a:pt x="4631" y="2853"/>
                    <a:pt x="5114" y="1466"/>
                    <a:pt x="5629" y="94"/>
                  </a:cubicBezTo>
                  <a:lnTo>
                    <a:pt x="5410" y="1"/>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4"/>
            <p:cNvSpPr/>
            <p:nvPr/>
          </p:nvSpPr>
          <p:spPr>
            <a:xfrm>
              <a:off x="4033300" y="3502675"/>
              <a:ext cx="171900" cy="216325"/>
            </a:xfrm>
            <a:custGeom>
              <a:avLst/>
              <a:gdLst/>
              <a:ahLst/>
              <a:cxnLst/>
              <a:rect l="l" t="t" r="r" b="b"/>
              <a:pathLst>
                <a:path w="6876" h="8653" extrusionOk="0">
                  <a:moveTo>
                    <a:pt x="125" y="0"/>
                  </a:moveTo>
                  <a:lnTo>
                    <a:pt x="1" y="109"/>
                  </a:lnTo>
                  <a:lnTo>
                    <a:pt x="1637" y="2276"/>
                  </a:lnTo>
                  <a:lnTo>
                    <a:pt x="3259" y="4474"/>
                  </a:lnTo>
                  <a:cubicBezTo>
                    <a:pt x="3804" y="5192"/>
                    <a:pt x="4350" y="5909"/>
                    <a:pt x="4927" y="6626"/>
                  </a:cubicBezTo>
                  <a:cubicBezTo>
                    <a:pt x="5504" y="7327"/>
                    <a:pt x="6096" y="8013"/>
                    <a:pt x="6751" y="8652"/>
                  </a:cubicBezTo>
                  <a:lnTo>
                    <a:pt x="6875" y="8543"/>
                  </a:lnTo>
                  <a:cubicBezTo>
                    <a:pt x="6361" y="7795"/>
                    <a:pt x="5800" y="7078"/>
                    <a:pt x="5223" y="6376"/>
                  </a:cubicBezTo>
                  <a:cubicBezTo>
                    <a:pt x="4646" y="5675"/>
                    <a:pt x="4069" y="4973"/>
                    <a:pt x="3493" y="4287"/>
                  </a:cubicBezTo>
                  <a:cubicBezTo>
                    <a:pt x="2900" y="3586"/>
                    <a:pt x="2323" y="2884"/>
                    <a:pt x="1778" y="2183"/>
                  </a:cubicBezTo>
                  <a:cubicBezTo>
                    <a:pt x="1217" y="1450"/>
                    <a:pt x="655" y="749"/>
                    <a:pt x="125"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4"/>
            <p:cNvSpPr/>
            <p:nvPr/>
          </p:nvSpPr>
          <p:spPr>
            <a:xfrm>
              <a:off x="4068000" y="3093450"/>
              <a:ext cx="146950" cy="904600"/>
            </a:xfrm>
            <a:custGeom>
              <a:avLst/>
              <a:gdLst/>
              <a:ahLst/>
              <a:cxnLst/>
              <a:rect l="l" t="t" r="r" b="b"/>
              <a:pathLst>
                <a:path w="5878" h="36184" extrusionOk="0">
                  <a:moveTo>
                    <a:pt x="203" y="1"/>
                  </a:moveTo>
                  <a:lnTo>
                    <a:pt x="0" y="94"/>
                  </a:lnTo>
                  <a:cubicBezTo>
                    <a:pt x="1310" y="2885"/>
                    <a:pt x="2385" y="5784"/>
                    <a:pt x="3227" y="8731"/>
                  </a:cubicBezTo>
                  <a:cubicBezTo>
                    <a:pt x="4053" y="11693"/>
                    <a:pt x="4661" y="14717"/>
                    <a:pt x="5020" y="17772"/>
                  </a:cubicBezTo>
                  <a:cubicBezTo>
                    <a:pt x="5378" y="20828"/>
                    <a:pt x="5503" y="23915"/>
                    <a:pt x="5378" y="26986"/>
                  </a:cubicBezTo>
                  <a:lnTo>
                    <a:pt x="5238" y="29293"/>
                  </a:lnTo>
                  <a:lnTo>
                    <a:pt x="5004" y="31584"/>
                  </a:lnTo>
                  <a:lnTo>
                    <a:pt x="4677" y="33876"/>
                  </a:lnTo>
                  <a:lnTo>
                    <a:pt x="4271" y="36136"/>
                  </a:lnTo>
                  <a:lnTo>
                    <a:pt x="4505" y="36183"/>
                  </a:lnTo>
                  <a:lnTo>
                    <a:pt x="4957" y="33923"/>
                  </a:lnTo>
                  <a:lnTo>
                    <a:pt x="5316" y="31616"/>
                  </a:lnTo>
                  <a:lnTo>
                    <a:pt x="5581" y="29324"/>
                  </a:lnTo>
                  <a:lnTo>
                    <a:pt x="5737" y="27001"/>
                  </a:lnTo>
                  <a:cubicBezTo>
                    <a:pt x="5877" y="23915"/>
                    <a:pt x="5768" y="20812"/>
                    <a:pt x="5410" y="17726"/>
                  </a:cubicBezTo>
                  <a:cubicBezTo>
                    <a:pt x="5035" y="14655"/>
                    <a:pt x="4427" y="11615"/>
                    <a:pt x="3554" y="8637"/>
                  </a:cubicBezTo>
                  <a:cubicBezTo>
                    <a:pt x="2681" y="5675"/>
                    <a:pt x="1559" y="2776"/>
                    <a:pt x="203"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4"/>
            <p:cNvSpPr/>
            <p:nvPr/>
          </p:nvSpPr>
          <p:spPr>
            <a:xfrm>
              <a:off x="3806100" y="2816200"/>
              <a:ext cx="424050" cy="421275"/>
            </a:xfrm>
            <a:custGeom>
              <a:avLst/>
              <a:gdLst/>
              <a:ahLst/>
              <a:cxnLst/>
              <a:rect l="l" t="t" r="r" b="b"/>
              <a:pathLst>
                <a:path w="16962" h="16851" extrusionOk="0">
                  <a:moveTo>
                    <a:pt x="9130" y="0"/>
                  </a:moveTo>
                  <a:cubicBezTo>
                    <a:pt x="8454" y="0"/>
                    <a:pt x="6040" y="919"/>
                    <a:pt x="8559" y="8519"/>
                  </a:cubicBezTo>
                  <a:cubicBezTo>
                    <a:pt x="8106" y="7817"/>
                    <a:pt x="7389" y="7256"/>
                    <a:pt x="6579" y="7147"/>
                  </a:cubicBezTo>
                  <a:cubicBezTo>
                    <a:pt x="6497" y="7136"/>
                    <a:pt x="6414" y="7131"/>
                    <a:pt x="6331" y="7131"/>
                  </a:cubicBezTo>
                  <a:cubicBezTo>
                    <a:pt x="5577" y="7131"/>
                    <a:pt x="4806" y="7568"/>
                    <a:pt x="4568" y="8285"/>
                  </a:cubicBezTo>
                  <a:cubicBezTo>
                    <a:pt x="4147" y="9547"/>
                    <a:pt x="5410" y="10701"/>
                    <a:pt x="6532" y="11449"/>
                  </a:cubicBezTo>
                  <a:cubicBezTo>
                    <a:pt x="6047" y="11393"/>
                    <a:pt x="5549" y="11336"/>
                    <a:pt x="5056" y="11336"/>
                  </a:cubicBezTo>
                  <a:cubicBezTo>
                    <a:pt x="4598" y="11336"/>
                    <a:pt x="4145" y="11385"/>
                    <a:pt x="3710" y="11527"/>
                  </a:cubicBezTo>
                  <a:cubicBezTo>
                    <a:pt x="0" y="12790"/>
                    <a:pt x="3477" y="15440"/>
                    <a:pt x="5394" y="16033"/>
                  </a:cubicBezTo>
                  <a:cubicBezTo>
                    <a:pt x="6796" y="16454"/>
                    <a:pt x="8465" y="16851"/>
                    <a:pt x="10041" y="16851"/>
                  </a:cubicBezTo>
                  <a:cubicBezTo>
                    <a:pt x="10620" y="16851"/>
                    <a:pt x="11187" y="16797"/>
                    <a:pt x="11723" y="16672"/>
                  </a:cubicBezTo>
                  <a:cubicBezTo>
                    <a:pt x="16727" y="15534"/>
                    <a:pt x="16961" y="8659"/>
                    <a:pt x="16291" y="4590"/>
                  </a:cubicBezTo>
                  <a:cubicBezTo>
                    <a:pt x="16141" y="3619"/>
                    <a:pt x="15606" y="2448"/>
                    <a:pt x="14669" y="2448"/>
                  </a:cubicBezTo>
                  <a:cubicBezTo>
                    <a:pt x="14629" y="2448"/>
                    <a:pt x="14587" y="2450"/>
                    <a:pt x="14545" y="2454"/>
                  </a:cubicBezTo>
                  <a:cubicBezTo>
                    <a:pt x="13765" y="2548"/>
                    <a:pt x="13344" y="3421"/>
                    <a:pt x="13111" y="4169"/>
                  </a:cubicBezTo>
                  <a:cubicBezTo>
                    <a:pt x="12877" y="4949"/>
                    <a:pt x="12690" y="5744"/>
                    <a:pt x="12549" y="6539"/>
                  </a:cubicBezTo>
                  <a:cubicBezTo>
                    <a:pt x="12222" y="4013"/>
                    <a:pt x="11583" y="1098"/>
                    <a:pt x="9276" y="22"/>
                  </a:cubicBezTo>
                  <a:cubicBezTo>
                    <a:pt x="9250" y="9"/>
                    <a:pt x="9199" y="0"/>
                    <a:pt x="9130" y="0"/>
                  </a:cubicBezTo>
                  <a:close/>
                </a:path>
              </a:pathLst>
            </a:custGeom>
            <a:solidFill>
              <a:srgbClr val="CF7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4"/>
            <p:cNvSpPr/>
            <p:nvPr/>
          </p:nvSpPr>
          <p:spPr>
            <a:xfrm>
              <a:off x="4140875" y="2899500"/>
              <a:ext cx="54575" cy="299275"/>
            </a:xfrm>
            <a:custGeom>
              <a:avLst/>
              <a:gdLst/>
              <a:ahLst/>
              <a:cxnLst/>
              <a:rect l="l" t="t" r="r" b="b"/>
              <a:pathLst>
                <a:path w="2183" h="11971" extrusionOk="0">
                  <a:moveTo>
                    <a:pt x="1410" y="1"/>
                  </a:moveTo>
                  <a:cubicBezTo>
                    <a:pt x="1398" y="1"/>
                    <a:pt x="1385" y="4"/>
                    <a:pt x="1372" y="11"/>
                  </a:cubicBezTo>
                  <a:cubicBezTo>
                    <a:pt x="1341" y="27"/>
                    <a:pt x="1341" y="58"/>
                    <a:pt x="1356" y="73"/>
                  </a:cubicBezTo>
                  <a:cubicBezTo>
                    <a:pt x="1871" y="1009"/>
                    <a:pt x="1964" y="2022"/>
                    <a:pt x="2011" y="3051"/>
                  </a:cubicBezTo>
                  <a:cubicBezTo>
                    <a:pt x="2042" y="4064"/>
                    <a:pt x="1980" y="5093"/>
                    <a:pt x="1855" y="6106"/>
                  </a:cubicBezTo>
                  <a:cubicBezTo>
                    <a:pt x="1715" y="7120"/>
                    <a:pt x="1497" y="8117"/>
                    <a:pt x="1185" y="9084"/>
                  </a:cubicBezTo>
                  <a:cubicBezTo>
                    <a:pt x="889" y="10050"/>
                    <a:pt x="484" y="10986"/>
                    <a:pt x="16" y="11890"/>
                  </a:cubicBezTo>
                  <a:cubicBezTo>
                    <a:pt x="0" y="11905"/>
                    <a:pt x="16" y="11937"/>
                    <a:pt x="31" y="11952"/>
                  </a:cubicBezTo>
                  <a:cubicBezTo>
                    <a:pt x="45" y="11965"/>
                    <a:pt x="58" y="11970"/>
                    <a:pt x="70" y="11970"/>
                  </a:cubicBezTo>
                  <a:cubicBezTo>
                    <a:pt x="86" y="11970"/>
                    <a:pt x="100" y="11961"/>
                    <a:pt x="109" y="11952"/>
                  </a:cubicBezTo>
                  <a:cubicBezTo>
                    <a:pt x="406" y="11516"/>
                    <a:pt x="655" y="11064"/>
                    <a:pt x="873" y="10596"/>
                  </a:cubicBezTo>
                  <a:cubicBezTo>
                    <a:pt x="1091" y="10128"/>
                    <a:pt x="1279" y="9645"/>
                    <a:pt x="1434" y="9162"/>
                  </a:cubicBezTo>
                  <a:cubicBezTo>
                    <a:pt x="1746" y="8164"/>
                    <a:pt x="1933" y="7151"/>
                    <a:pt x="2042" y="6122"/>
                  </a:cubicBezTo>
                  <a:cubicBezTo>
                    <a:pt x="2152" y="5093"/>
                    <a:pt x="2183" y="4064"/>
                    <a:pt x="2136" y="3051"/>
                  </a:cubicBezTo>
                  <a:cubicBezTo>
                    <a:pt x="2105" y="2536"/>
                    <a:pt x="2058" y="2022"/>
                    <a:pt x="1964" y="1507"/>
                  </a:cubicBezTo>
                  <a:cubicBezTo>
                    <a:pt x="1918" y="1258"/>
                    <a:pt x="1855" y="1009"/>
                    <a:pt x="1762" y="759"/>
                  </a:cubicBezTo>
                  <a:cubicBezTo>
                    <a:pt x="1715" y="634"/>
                    <a:pt x="1668" y="510"/>
                    <a:pt x="1622" y="401"/>
                  </a:cubicBezTo>
                  <a:cubicBezTo>
                    <a:pt x="1575" y="292"/>
                    <a:pt x="1481" y="151"/>
                    <a:pt x="1466" y="73"/>
                  </a:cubicBezTo>
                  <a:lnTo>
                    <a:pt x="1450" y="42"/>
                  </a:lnTo>
                  <a:cubicBezTo>
                    <a:pt x="1450" y="42"/>
                    <a:pt x="1450" y="27"/>
                    <a:pt x="1450" y="27"/>
                  </a:cubicBezTo>
                  <a:cubicBezTo>
                    <a:pt x="1441" y="8"/>
                    <a:pt x="1426" y="1"/>
                    <a:pt x="1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4"/>
            <p:cNvSpPr/>
            <p:nvPr/>
          </p:nvSpPr>
          <p:spPr>
            <a:xfrm>
              <a:off x="3950300" y="2842325"/>
              <a:ext cx="179300" cy="369800"/>
            </a:xfrm>
            <a:custGeom>
              <a:avLst/>
              <a:gdLst/>
              <a:ahLst/>
              <a:cxnLst/>
              <a:rect l="l" t="t" r="r" b="b"/>
              <a:pathLst>
                <a:path w="7172" h="14792" extrusionOk="0">
                  <a:moveTo>
                    <a:pt x="3467" y="0"/>
                  </a:moveTo>
                  <a:cubicBezTo>
                    <a:pt x="3445" y="0"/>
                    <a:pt x="3426" y="15"/>
                    <a:pt x="3414" y="37"/>
                  </a:cubicBezTo>
                  <a:cubicBezTo>
                    <a:pt x="3243" y="318"/>
                    <a:pt x="3180" y="661"/>
                    <a:pt x="3196" y="973"/>
                  </a:cubicBezTo>
                  <a:cubicBezTo>
                    <a:pt x="3196" y="1300"/>
                    <a:pt x="3258" y="1628"/>
                    <a:pt x="3321" y="1939"/>
                  </a:cubicBezTo>
                  <a:cubicBezTo>
                    <a:pt x="3445" y="2563"/>
                    <a:pt x="3586" y="3187"/>
                    <a:pt x="3726" y="3794"/>
                  </a:cubicBezTo>
                  <a:cubicBezTo>
                    <a:pt x="4022" y="5026"/>
                    <a:pt x="4334" y="6258"/>
                    <a:pt x="4692" y="7489"/>
                  </a:cubicBezTo>
                  <a:cubicBezTo>
                    <a:pt x="5345" y="9801"/>
                    <a:pt x="6067" y="12114"/>
                    <a:pt x="6874" y="14386"/>
                  </a:cubicBezTo>
                  <a:lnTo>
                    <a:pt x="6874" y="14386"/>
                  </a:lnTo>
                  <a:cubicBezTo>
                    <a:pt x="5785" y="13272"/>
                    <a:pt x="4647" y="12218"/>
                    <a:pt x="3523" y="11137"/>
                  </a:cubicBezTo>
                  <a:cubicBezTo>
                    <a:pt x="2931" y="10560"/>
                    <a:pt x="2323" y="9983"/>
                    <a:pt x="1731" y="9375"/>
                  </a:cubicBezTo>
                  <a:cubicBezTo>
                    <a:pt x="1434" y="9079"/>
                    <a:pt x="1138" y="8783"/>
                    <a:pt x="858" y="8471"/>
                  </a:cubicBezTo>
                  <a:cubicBezTo>
                    <a:pt x="577" y="8175"/>
                    <a:pt x="312" y="7848"/>
                    <a:pt x="109" y="7489"/>
                  </a:cubicBezTo>
                  <a:cubicBezTo>
                    <a:pt x="98" y="7466"/>
                    <a:pt x="78" y="7452"/>
                    <a:pt x="56" y="7452"/>
                  </a:cubicBezTo>
                  <a:cubicBezTo>
                    <a:pt x="48" y="7452"/>
                    <a:pt x="40" y="7454"/>
                    <a:pt x="31" y="7458"/>
                  </a:cubicBezTo>
                  <a:cubicBezTo>
                    <a:pt x="16" y="7474"/>
                    <a:pt x="0" y="7520"/>
                    <a:pt x="16" y="7536"/>
                  </a:cubicBezTo>
                  <a:cubicBezTo>
                    <a:pt x="218" y="7910"/>
                    <a:pt x="499" y="8237"/>
                    <a:pt x="780" y="8549"/>
                  </a:cubicBezTo>
                  <a:cubicBezTo>
                    <a:pt x="1076" y="8845"/>
                    <a:pt x="1356" y="9157"/>
                    <a:pt x="1653" y="9453"/>
                  </a:cubicBezTo>
                  <a:cubicBezTo>
                    <a:pt x="2245" y="10061"/>
                    <a:pt x="2853" y="10638"/>
                    <a:pt x="3445" y="11215"/>
                  </a:cubicBezTo>
                  <a:cubicBezTo>
                    <a:pt x="4650" y="12373"/>
                    <a:pt x="5855" y="13516"/>
                    <a:pt x="6998" y="14735"/>
                  </a:cubicBezTo>
                  <a:lnTo>
                    <a:pt x="6998" y="14735"/>
                  </a:lnTo>
                  <a:cubicBezTo>
                    <a:pt x="6999" y="14736"/>
                    <a:pt x="6999" y="14737"/>
                    <a:pt x="7000" y="14738"/>
                  </a:cubicBezTo>
                  <a:lnTo>
                    <a:pt x="7001" y="14737"/>
                  </a:lnTo>
                  <a:lnTo>
                    <a:pt x="7001" y="14737"/>
                  </a:lnTo>
                  <a:cubicBezTo>
                    <a:pt x="7011" y="14748"/>
                    <a:pt x="7021" y="14759"/>
                    <a:pt x="7031" y="14769"/>
                  </a:cubicBezTo>
                  <a:cubicBezTo>
                    <a:pt x="7042" y="14780"/>
                    <a:pt x="7061" y="14791"/>
                    <a:pt x="7082" y="14791"/>
                  </a:cubicBezTo>
                  <a:cubicBezTo>
                    <a:pt x="7091" y="14791"/>
                    <a:pt x="7100" y="14789"/>
                    <a:pt x="7109" y="14785"/>
                  </a:cubicBezTo>
                  <a:cubicBezTo>
                    <a:pt x="7156" y="14769"/>
                    <a:pt x="7171" y="14722"/>
                    <a:pt x="7156" y="14676"/>
                  </a:cubicBezTo>
                  <a:cubicBezTo>
                    <a:pt x="6345" y="12275"/>
                    <a:pt x="5597" y="9859"/>
                    <a:pt x="4926" y="7411"/>
                  </a:cubicBezTo>
                  <a:cubicBezTo>
                    <a:pt x="4599" y="6195"/>
                    <a:pt x="4272" y="4964"/>
                    <a:pt x="3960" y="3732"/>
                  </a:cubicBezTo>
                  <a:lnTo>
                    <a:pt x="3508" y="1893"/>
                  </a:lnTo>
                  <a:cubicBezTo>
                    <a:pt x="3430" y="1581"/>
                    <a:pt x="3367" y="1285"/>
                    <a:pt x="3352" y="973"/>
                  </a:cubicBezTo>
                  <a:cubicBezTo>
                    <a:pt x="3321" y="661"/>
                    <a:pt x="3367" y="349"/>
                    <a:pt x="3508" y="84"/>
                  </a:cubicBezTo>
                  <a:cubicBezTo>
                    <a:pt x="3523" y="53"/>
                    <a:pt x="3523" y="22"/>
                    <a:pt x="3492" y="6"/>
                  </a:cubicBezTo>
                  <a:cubicBezTo>
                    <a:pt x="3484" y="2"/>
                    <a:pt x="3475" y="0"/>
                    <a:pt x="3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4"/>
            <p:cNvSpPr/>
            <p:nvPr/>
          </p:nvSpPr>
          <p:spPr>
            <a:xfrm>
              <a:off x="3877025" y="3144125"/>
              <a:ext cx="242050" cy="73800"/>
            </a:xfrm>
            <a:custGeom>
              <a:avLst/>
              <a:gdLst/>
              <a:ahLst/>
              <a:cxnLst/>
              <a:rect l="l" t="t" r="r" b="b"/>
              <a:pathLst>
                <a:path w="9682" h="2952" extrusionOk="0">
                  <a:moveTo>
                    <a:pt x="63" y="0"/>
                  </a:moveTo>
                  <a:cubicBezTo>
                    <a:pt x="32" y="16"/>
                    <a:pt x="0" y="47"/>
                    <a:pt x="16" y="78"/>
                  </a:cubicBezTo>
                  <a:cubicBezTo>
                    <a:pt x="63" y="297"/>
                    <a:pt x="187" y="499"/>
                    <a:pt x="359" y="639"/>
                  </a:cubicBezTo>
                  <a:cubicBezTo>
                    <a:pt x="515" y="795"/>
                    <a:pt x="702" y="920"/>
                    <a:pt x="889" y="1029"/>
                  </a:cubicBezTo>
                  <a:cubicBezTo>
                    <a:pt x="1279" y="1232"/>
                    <a:pt x="1653" y="1419"/>
                    <a:pt x="2058" y="1590"/>
                  </a:cubicBezTo>
                  <a:cubicBezTo>
                    <a:pt x="2838" y="1949"/>
                    <a:pt x="3648" y="2261"/>
                    <a:pt x="4490" y="2479"/>
                  </a:cubicBezTo>
                  <a:cubicBezTo>
                    <a:pt x="5316" y="2697"/>
                    <a:pt x="6189" y="2853"/>
                    <a:pt x="7047" y="2916"/>
                  </a:cubicBezTo>
                  <a:cubicBezTo>
                    <a:pt x="7366" y="2939"/>
                    <a:pt x="7687" y="2951"/>
                    <a:pt x="8009" y="2951"/>
                  </a:cubicBezTo>
                  <a:cubicBezTo>
                    <a:pt x="8552" y="2951"/>
                    <a:pt x="9096" y="2916"/>
                    <a:pt x="9634" y="2838"/>
                  </a:cubicBezTo>
                  <a:cubicBezTo>
                    <a:pt x="9666" y="2822"/>
                    <a:pt x="9681" y="2806"/>
                    <a:pt x="9681" y="2775"/>
                  </a:cubicBezTo>
                  <a:cubicBezTo>
                    <a:pt x="9681" y="2744"/>
                    <a:pt x="9666" y="2728"/>
                    <a:pt x="9634" y="2728"/>
                  </a:cubicBezTo>
                  <a:cubicBezTo>
                    <a:pt x="8777" y="2713"/>
                    <a:pt x="7920" y="2728"/>
                    <a:pt x="7062" y="2650"/>
                  </a:cubicBezTo>
                  <a:cubicBezTo>
                    <a:pt x="6220" y="2588"/>
                    <a:pt x="5363" y="2479"/>
                    <a:pt x="4537" y="2276"/>
                  </a:cubicBezTo>
                  <a:cubicBezTo>
                    <a:pt x="3711" y="2089"/>
                    <a:pt x="2884" y="1824"/>
                    <a:pt x="2105" y="1481"/>
                  </a:cubicBezTo>
                  <a:cubicBezTo>
                    <a:pt x="1700" y="1310"/>
                    <a:pt x="1325" y="1123"/>
                    <a:pt x="936" y="936"/>
                  </a:cubicBezTo>
                  <a:cubicBezTo>
                    <a:pt x="577" y="733"/>
                    <a:pt x="203" y="452"/>
                    <a:pt x="125" y="47"/>
                  </a:cubicBezTo>
                  <a:cubicBezTo>
                    <a:pt x="109" y="16"/>
                    <a:pt x="78" y="0"/>
                    <a:pt x="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 name="Google Shape;745;p34"/>
          <p:cNvGrpSpPr/>
          <p:nvPr/>
        </p:nvGrpSpPr>
        <p:grpSpPr>
          <a:xfrm>
            <a:off x="648050" y="4494650"/>
            <a:ext cx="433425" cy="774525"/>
            <a:chOff x="4511100" y="3412925"/>
            <a:chExt cx="433425" cy="774525"/>
          </a:xfrm>
        </p:grpSpPr>
        <p:sp>
          <p:nvSpPr>
            <p:cNvPr id="746" name="Google Shape;746;p34"/>
            <p:cNvSpPr/>
            <p:nvPr/>
          </p:nvSpPr>
          <p:spPr>
            <a:xfrm>
              <a:off x="4589825" y="3734175"/>
              <a:ext cx="249850" cy="203075"/>
            </a:xfrm>
            <a:custGeom>
              <a:avLst/>
              <a:gdLst/>
              <a:ahLst/>
              <a:cxnLst/>
              <a:rect l="l" t="t" r="r" b="b"/>
              <a:pathLst>
                <a:path w="9994" h="8123" extrusionOk="0">
                  <a:moveTo>
                    <a:pt x="9994" y="0"/>
                  </a:moveTo>
                  <a:lnTo>
                    <a:pt x="9994" y="0"/>
                  </a:lnTo>
                  <a:cubicBezTo>
                    <a:pt x="8076" y="265"/>
                    <a:pt x="6174" y="717"/>
                    <a:pt x="4475" y="1637"/>
                  </a:cubicBezTo>
                  <a:cubicBezTo>
                    <a:pt x="1809" y="3103"/>
                    <a:pt x="703" y="5269"/>
                    <a:pt x="1" y="8122"/>
                  </a:cubicBezTo>
                  <a:cubicBezTo>
                    <a:pt x="4350" y="7171"/>
                    <a:pt x="8185" y="4069"/>
                    <a:pt x="9994"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4"/>
            <p:cNvSpPr/>
            <p:nvPr/>
          </p:nvSpPr>
          <p:spPr>
            <a:xfrm>
              <a:off x="4556325" y="3612175"/>
              <a:ext cx="82250" cy="267000"/>
            </a:xfrm>
            <a:custGeom>
              <a:avLst/>
              <a:gdLst/>
              <a:ahLst/>
              <a:cxnLst/>
              <a:rect l="l" t="t" r="r" b="b"/>
              <a:pathLst>
                <a:path w="3290" h="10680" extrusionOk="0">
                  <a:moveTo>
                    <a:pt x="904" y="1"/>
                  </a:moveTo>
                  <a:lnTo>
                    <a:pt x="904" y="1"/>
                  </a:lnTo>
                  <a:cubicBezTo>
                    <a:pt x="0" y="3524"/>
                    <a:pt x="359" y="7375"/>
                    <a:pt x="1887" y="10680"/>
                  </a:cubicBezTo>
                  <a:lnTo>
                    <a:pt x="2120" y="9853"/>
                  </a:lnTo>
                  <a:cubicBezTo>
                    <a:pt x="3290" y="6954"/>
                    <a:pt x="2947" y="2355"/>
                    <a:pt x="904"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4"/>
            <p:cNvSpPr/>
            <p:nvPr/>
          </p:nvSpPr>
          <p:spPr>
            <a:xfrm>
              <a:off x="4592175" y="3758725"/>
              <a:ext cx="214375" cy="164875"/>
            </a:xfrm>
            <a:custGeom>
              <a:avLst/>
              <a:gdLst/>
              <a:ahLst/>
              <a:cxnLst/>
              <a:rect l="l" t="t" r="r" b="b"/>
              <a:pathLst>
                <a:path w="8575" h="6595" extrusionOk="0">
                  <a:moveTo>
                    <a:pt x="8497" y="0"/>
                  </a:moveTo>
                  <a:cubicBezTo>
                    <a:pt x="7733" y="468"/>
                    <a:pt x="6953" y="905"/>
                    <a:pt x="6189" y="1372"/>
                  </a:cubicBezTo>
                  <a:cubicBezTo>
                    <a:pt x="5426" y="1840"/>
                    <a:pt x="4662" y="2308"/>
                    <a:pt x="3913" y="2806"/>
                  </a:cubicBezTo>
                  <a:cubicBezTo>
                    <a:pt x="3165" y="3321"/>
                    <a:pt x="2448" y="3867"/>
                    <a:pt x="1778" y="4459"/>
                  </a:cubicBezTo>
                  <a:cubicBezTo>
                    <a:pt x="1107" y="5067"/>
                    <a:pt x="499" y="5737"/>
                    <a:pt x="1" y="6501"/>
                  </a:cubicBezTo>
                  <a:lnTo>
                    <a:pt x="125" y="6595"/>
                  </a:lnTo>
                  <a:cubicBezTo>
                    <a:pt x="749" y="5956"/>
                    <a:pt x="1372" y="5332"/>
                    <a:pt x="2027" y="4740"/>
                  </a:cubicBezTo>
                  <a:cubicBezTo>
                    <a:pt x="2682" y="4132"/>
                    <a:pt x="3368" y="3570"/>
                    <a:pt x="4069" y="3040"/>
                  </a:cubicBezTo>
                  <a:cubicBezTo>
                    <a:pt x="4786" y="2495"/>
                    <a:pt x="5519" y="1996"/>
                    <a:pt x="6267" y="1513"/>
                  </a:cubicBezTo>
                  <a:cubicBezTo>
                    <a:pt x="7031" y="1045"/>
                    <a:pt x="7795" y="577"/>
                    <a:pt x="8575" y="141"/>
                  </a:cubicBezTo>
                  <a:lnTo>
                    <a:pt x="8497" y="0"/>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4"/>
            <p:cNvSpPr/>
            <p:nvPr/>
          </p:nvSpPr>
          <p:spPr>
            <a:xfrm>
              <a:off x="4584000" y="3659725"/>
              <a:ext cx="22625" cy="202300"/>
            </a:xfrm>
            <a:custGeom>
              <a:avLst/>
              <a:gdLst/>
              <a:ahLst/>
              <a:cxnLst/>
              <a:rect l="l" t="t" r="r" b="b"/>
              <a:pathLst>
                <a:path w="905" h="8092" extrusionOk="0">
                  <a:moveTo>
                    <a:pt x="156" y="1"/>
                  </a:moveTo>
                  <a:lnTo>
                    <a:pt x="0" y="16"/>
                  </a:lnTo>
                  <a:cubicBezTo>
                    <a:pt x="109" y="1357"/>
                    <a:pt x="187" y="2713"/>
                    <a:pt x="265" y="4054"/>
                  </a:cubicBezTo>
                  <a:cubicBezTo>
                    <a:pt x="296" y="4740"/>
                    <a:pt x="343" y="5410"/>
                    <a:pt x="421" y="6081"/>
                  </a:cubicBezTo>
                  <a:cubicBezTo>
                    <a:pt x="483" y="6751"/>
                    <a:pt x="577" y="7421"/>
                    <a:pt x="748" y="8092"/>
                  </a:cubicBezTo>
                  <a:lnTo>
                    <a:pt x="904" y="8060"/>
                  </a:lnTo>
                  <a:cubicBezTo>
                    <a:pt x="904" y="7390"/>
                    <a:pt x="858" y="6720"/>
                    <a:pt x="780" y="6049"/>
                  </a:cubicBezTo>
                  <a:cubicBezTo>
                    <a:pt x="702" y="5363"/>
                    <a:pt x="624" y="4709"/>
                    <a:pt x="530" y="4038"/>
                  </a:cubicBezTo>
                  <a:cubicBezTo>
                    <a:pt x="359" y="2698"/>
                    <a:pt x="218" y="1341"/>
                    <a:pt x="156"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4"/>
            <p:cNvSpPr/>
            <p:nvPr/>
          </p:nvSpPr>
          <p:spPr>
            <a:xfrm>
              <a:off x="4556700" y="3542425"/>
              <a:ext cx="218675" cy="645025"/>
            </a:xfrm>
            <a:custGeom>
              <a:avLst/>
              <a:gdLst/>
              <a:ahLst/>
              <a:cxnLst/>
              <a:rect l="l" t="t" r="r" b="b"/>
              <a:pathLst>
                <a:path w="8747" h="25801" extrusionOk="0">
                  <a:moveTo>
                    <a:pt x="8575" y="0"/>
                  </a:moveTo>
                  <a:cubicBezTo>
                    <a:pt x="7172" y="1840"/>
                    <a:pt x="5909" y="3773"/>
                    <a:pt x="4834" y="5815"/>
                  </a:cubicBezTo>
                  <a:cubicBezTo>
                    <a:pt x="3742" y="7842"/>
                    <a:pt x="2823" y="9962"/>
                    <a:pt x="2074" y="12144"/>
                  </a:cubicBezTo>
                  <a:lnTo>
                    <a:pt x="1544" y="13797"/>
                  </a:lnTo>
                  <a:lnTo>
                    <a:pt x="1108" y="15481"/>
                  </a:lnTo>
                  <a:lnTo>
                    <a:pt x="734" y="17180"/>
                  </a:lnTo>
                  <a:lnTo>
                    <a:pt x="453" y="18879"/>
                  </a:lnTo>
                  <a:cubicBezTo>
                    <a:pt x="110" y="21171"/>
                    <a:pt x="1" y="23493"/>
                    <a:pt x="204" y="25801"/>
                  </a:cubicBezTo>
                  <a:lnTo>
                    <a:pt x="406" y="25801"/>
                  </a:lnTo>
                  <a:cubicBezTo>
                    <a:pt x="453" y="23493"/>
                    <a:pt x="609" y="21217"/>
                    <a:pt x="921" y="18957"/>
                  </a:cubicBezTo>
                  <a:lnTo>
                    <a:pt x="1201" y="17258"/>
                  </a:lnTo>
                  <a:lnTo>
                    <a:pt x="1544" y="15574"/>
                  </a:lnTo>
                  <a:lnTo>
                    <a:pt x="1950" y="13922"/>
                  </a:lnTo>
                  <a:lnTo>
                    <a:pt x="2417" y="12269"/>
                  </a:lnTo>
                  <a:cubicBezTo>
                    <a:pt x="3103" y="10071"/>
                    <a:pt x="3961" y="7951"/>
                    <a:pt x="5021" y="5909"/>
                  </a:cubicBezTo>
                  <a:cubicBezTo>
                    <a:pt x="6096" y="3882"/>
                    <a:pt x="7312" y="1934"/>
                    <a:pt x="8746" y="125"/>
                  </a:cubicBezTo>
                  <a:lnTo>
                    <a:pt x="8575" y="0"/>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4"/>
            <p:cNvSpPr/>
            <p:nvPr/>
          </p:nvSpPr>
          <p:spPr>
            <a:xfrm>
              <a:off x="4511100" y="3417275"/>
              <a:ext cx="433425" cy="285650"/>
            </a:xfrm>
            <a:custGeom>
              <a:avLst/>
              <a:gdLst/>
              <a:ahLst/>
              <a:cxnLst/>
              <a:rect l="l" t="t" r="r" b="b"/>
              <a:pathLst>
                <a:path w="17337" h="11426" extrusionOk="0">
                  <a:moveTo>
                    <a:pt x="6011" y="0"/>
                  </a:moveTo>
                  <a:cubicBezTo>
                    <a:pt x="5099" y="0"/>
                    <a:pt x="4188" y="63"/>
                    <a:pt x="3290" y="189"/>
                  </a:cubicBezTo>
                  <a:cubicBezTo>
                    <a:pt x="1950" y="361"/>
                    <a:pt x="375" y="953"/>
                    <a:pt x="172" y="2278"/>
                  </a:cubicBezTo>
                  <a:cubicBezTo>
                    <a:pt x="1" y="3416"/>
                    <a:pt x="1045" y="4430"/>
                    <a:pt x="2152" y="4679"/>
                  </a:cubicBezTo>
                  <a:cubicBezTo>
                    <a:pt x="2421" y="4736"/>
                    <a:pt x="2693" y="4761"/>
                    <a:pt x="2966" y="4761"/>
                  </a:cubicBezTo>
                  <a:cubicBezTo>
                    <a:pt x="3816" y="4761"/>
                    <a:pt x="4678" y="4522"/>
                    <a:pt x="5504" y="4274"/>
                  </a:cubicBezTo>
                  <a:lnTo>
                    <a:pt x="5504" y="4274"/>
                  </a:lnTo>
                  <a:cubicBezTo>
                    <a:pt x="5114" y="4913"/>
                    <a:pt x="4709" y="5568"/>
                    <a:pt x="4569" y="6300"/>
                  </a:cubicBezTo>
                  <a:cubicBezTo>
                    <a:pt x="4428" y="7033"/>
                    <a:pt x="4615" y="7875"/>
                    <a:pt x="5208" y="8327"/>
                  </a:cubicBezTo>
                  <a:cubicBezTo>
                    <a:pt x="5504" y="8562"/>
                    <a:pt x="5873" y="8664"/>
                    <a:pt x="6253" y="8664"/>
                  </a:cubicBezTo>
                  <a:cubicBezTo>
                    <a:pt x="6655" y="8664"/>
                    <a:pt x="7069" y="8550"/>
                    <a:pt x="7421" y="8358"/>
                  </a:cubicBezTo>
                  <a:cubicBezTo>
                    <a:pt x="8107" y="7984"/>
                    <a:pt x="8622" y="7360"/>
                    <a:pt x="9121" y="6768"/>
                  </a:cubicBezTo>
                  <a:lnTo>
                    <a:pt x="9121" y="6768"/>
                  </a:lnTo>
                  <a:cubicBezTo>
                    <a:pt x="9074" y="7703"/>
                    <a:pt x="9027" y="8670"/>
                    <a:pt x="9386" y="9543"/>
                  </a:cubicBezTo>
                  <a:cubicBezTo>
                    <a:pt x="9717" y="10350"/>
                    <a:pt x="10489" y="11038"/>
                    <a:pt x="11331" y="11038"/>
                  </a:cubicBezTo>
                  <a:cubicBezTo>
                    <a:pt x="11399" y="11038"/>
                    <a:pt x="11468" y="11033"/>
                    <a:pt x="11537" y="11024"/>
                  </a:cubicBezTo>
                  <a:cubicBezTo>
                    <a:pt x="12659" y="10868"/>
                    <a:pt x="13267" y="9652"/>
                    <a:pt x="13688" y="8608"/>
                  </a:cubicBezTo>
                  <a:cubicBezTo>
                    <a:pt x="13860" y="9418"/>
                    <a:pt x="14047" y="10291"/>
                    <a:pt x="14639" y="10884"/>
                  </a:cubicBezTo>
                  <a:cubicBezTo>
                    <a:pt x="14961" y="11223"/>
                    <a:pt x="15447" y="11426"/>
                    <a:pt x="15907" y="11426"/>
                  </a:cubicBezTo>
                  <a:cubicBezTo>
                    <a:pt x="16271" y="11426"/>
                    <a:pt x="16618" y="11298"/>
                    <a:pt x="16853" y="11008"/>
                  </a:cubicBezTo>
                  <a:cubicBezTo>
                    <a:pt x="17087" y="10697"/>
                    <a:pt x="17149" y="10307"/>
                    <a:pt x="17180" y="9917"/>
                  </a:cubicBezTo>
                  <a:cubicBezTo>
                    <a:pt x="17336" y="7953"/>
                    <a:pt x="16681" y="5942"/>
                    <a:pt x="15419" y="4430"/>
                  </a:cubicBezTo>
                  <a:lnTo>
                    <a:pt x="6315" y="2"/>
                  </a:lnTo>
                  <a:cubicBezTo>
                    <a:pt x="6213" y="1"/>
                    <a:pt x="6112" y="0"/>
                    <a:pt x="6011" y="0"/>
                  </a:cubicBezTo>
                  <a:close/>
                </a:path>
              </a:pathLst>
            </a:custGeom>
            <a:solidFill>
              <a:srgbClr val="486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4"/>
            <p:cNvSpPr/>
            <p:nvPr/>
          </p:nvSpPr>
          <p:spPr>
            <a:xfrm>
              <a:off x="4536450" y="3429225"/>
              <a:ext cx="149275" cy="50475"/>
            </a:xfrm>
            <a:custGeom>
              <a:avLst/>
              <a:gdLst/>
              <a:ahLst/>
              <a:cxnLst/>
              <a:rect l="l" t="t" r="r" b="b"/>
              <a:pathLst>
                <a:path w="5971" h="2019" extrusionOk="0">
                  <a:moveTo>
                    <a:pt x="5465" y="1"/>
                  </a:moveTo>
                  <a:cubicBezTo>
                    <a:pt x="4517" y="1"/>
                    <a:pt x="3570" y="81"/>
                    <a:pt x="2635" y="241"/>
                  </a:cubicBezTo>
                  <a:cubicBezTo>
                    <a:pt x="2089" y="335"/>
                    <a:pt x="1544" y="444"/>
                    <a:pt x="1029" y="709"/>
                  </a:cubicBezTo>
                  <a:cubicBezTo>
                    <a:pt x="546" y="974"/>
                    <a:pt x="109" y="1426"/>
                    <a:pt x="0" y="1987"/>
                  </a:cubicBezTo>
                  <a:cubicBezTo>
                    <a:pt x="0" y="2003"/>
                    <a:pt x="16" y="2019"/>
                    <a:pt x="16" y="2019"/>
                  </a:cubicBezTo>
                  <a:cubicBezTo>
                    <a:pt x="31" y="2019"/>
                    <a:pt x="47" y="2019"/>
                    <a:pt x="47" y="2003"/>
                  </a:cubicBezTo>
                  <a:cubicBezTo>
                    <a:pt x="219" y="1473"/>
                    <a:pt x="624" y="1068"/>
                    <a:pt x="1092" y="818"/>
                  </a:cubicBezTo>
                  <a:cubicBezTo>
                    <a:pt x="1575" y="553"/>
                    <a:pt x="2120" y="444"/>
                    <a:pt x="2650" y="335"/>
                  </a:cubicBezTo>
                  <a:cubicBezTo>
                    <a:pt x="3592" y="144"/>
                    <a:pt x="4557" y="49"/>
                    <a:pt x="5525" y="49"/>
                  </a:cubicBezTo>
                  <a:cubicBezTo>
                    <a:pt x="5663" y="49"/>
                    <a:pt x="5801" y="50"/>
                    <a:pt x="5940" y="54"/>
                  </a:cubicBezTo>
                  <a:cubicBezTo>
                    <a:pt x="5955" y="54"/>
                    <a:pt x="5971" y="54"/>
                    <a:pt x="5971" y="39"/>
                  </a:cubicBezTo>
                  <a:cubicBezTo>
                    <a:pt x="5971" y="23"/>
                    <a:pt x="5955" y="8"/>
                    <a:pt x="5940" y="8"/>
                  </a:cubicBezTo>
                  <a:cubicBezTo>
                    <a:pt x="5782" y="3"/>
                    <a:pt x="5624" y="1"/>
                    <a:pt x="54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4"/>
            <p:cNvSpPr/>
            <p:nvPr/>
          </p:nvSpPr>
          <p:spPr>
            <a:xfrm>
              <a:off x="4556700" y="3457075"/>
              <a:ext cx="154375" cy="57850"/>
            </a:xfrm>
            <a:custGeom>
              <a:avLst/>
              <a:gdLst/>
              <a:ahLst/>
              <a:cxnLst/>
              <a:rect l="l" t="t" r="r" b="b"/>
              <a:pathLst>
                <a:path w="6175" h="2314" extrusionOk="0">
                  <a:moveTo>
                    <a:pt x="6159" y="0"/>
                  </a:moveTo>
                  <a:cubicBezTo>
                    <a:pt x="6159" y="0"/>
                    <a:pt x="6143" y="0"/>
                    <a:pt x="6127" y="16"/>
                  </a:cubicBezTo>
                  <a:cubicBezTo>
                    <a:pt x="5379" y="842"/>
                    <a:pt x="4397" y="1450"/>
                    <a:pt x="3337" y="1809"/>
                  </a:cubicBezTo>
                  <a:cubicBezTo>
                    <a:pt x="2549" y="2087"/>
                    <a:pt x="1718" y="2210"/>
                    <a:pt x="888" y="2210"/>
                  </a:cubicBezTo>
                  <a:cubicBezTo>
                    <a:pt x="602" y="2210"/>
                    <a:pt x="316" y="2195"/>
                    <a:pt x="32" y="2167"/>
                  </a:cubicBezTo>
                  <a:cubicBezTo>
                    <a:pt x="28" y="2163"/>
                    <a:pt x="23" y="2161"/>
                    <a:pt x="19" y="2161"/>
                  </a:cubicBezTo>
                  <a:cubicBezTo>
                    <a:pt x="9" y="2161"/>
                    <a:pt x="1" y="2172"/>
                    <a:pt x="1" y="2183"/>
                  </a:cubicBezTo>
                  <a:cubicBezTo>
                    <a:pt x="1" y="2199"/>
                    <a:pt x="17" y="2214"/>
                    <a:pt x="32" y="2214"/>
                  </a:cubicBezTo>
                  <a:cubicBezTo>
                    <a:pt x="377" y="2282"/>
                    <a:pt x="729" y="2314"/>
                    <a:pt x="1081" y="2314"/>
                  </a:cubicBezTo>
                  <a:cubicBezTo>
                    <a:pt x="1858" y="2314"/>
                    <a:pt x="2639" y="2160"/>
                    <a:pt x="3368" y="1902"/>
                  </a:cubicBezTo>
                  <a:cubicBezTo>
                    <a:pt x="4428" y="1513"/>
                    <a:pt x="5395" y="873"/>
                    <a:pt x="6159" y="47"/>
                  </a:cubicBezTo>
                  <a:cubicBezTo>
                    <a:pt x="6174" y="32"/>
                    <a:pt x="6174" y="16"/>
                    <a:pt x="61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4"/>
            <p:cNvSpPr/>
            <p:nvPr/>
          </p:nvSpPr>
          <p:spPr>
            <a:xfrm>
              <a:off x="4667775" y="3495650"/>
              <a:ext cx="93575" cy="122025"/>
            </a:xfrm>
            <a:custGeom>
              <a:avLst/>
              <a:gdLst/>
              <a:ahLst/>
              <a:cxnLst/>
              <a:rect l="l" t="t" r="r" b="b"/>
              <a:pathLst>
                <a:path w="3743" h="4881" extrusionOk="0">
                  <a:moveTo>
                    <a:pt x="3695" y="1"/>
                  </a:moveTo>
                  <a:cubicBezTo>
                    <a:pt x="3680" y="1"/>
                    <a:pt x="3664" y="16"/>
                    <a:pt x="3664" y="32"/>
                  </a:cubicBezTo>
                  <a:cubicBezTo>
                    <a:pt x="3695" y="546"/>
                    <a:pt x="3446" y="1045"/>
                    <a:pt x="3181" y="1482"/>
                  </a:cubicBezTo>
                  <a:cubicBezTo>
                    <a:pt x="2900" y="1918"/>
                    <a:pt x="2620" y="2355"/>
                    <a:pt x="2308" y="2776"/>
                  </a:cubicBezTo>
                  <a:cubicBezTo>
                    <a:pt x="1996" y="3197"/>
                    <a:pt x="1669" y="3602"/>
                    <a:pt x="1295" y="3960"/>
                  </a:cubicBezTo>
                  <a:cubicBezTo>
                    <a:pt x="921" y="4303"/>
                    <a:pt x="484" y="4600"/>
                    <a:pt x="16" y="4833"/>
                  </a:cubicBezTo>
                  <a:cubicBezTo>
                    <a:pt x="1" y="4833"/>
                    <a:pt x="1" y="4849"/>
                    <a:pt x="1" y="4865"/>
                  </a:cubicBezTo>
                  <a:cubicBezTo>
                    <a:pt x="1" y="4880"/>
                    <a:pt x="16" y="4880"/>
                    <a:pt x="32" y="4880"/>
                  </a:cubicBezTo>
                  <a:cubicBezTo>
                    <a:pt x="531" y="4709"/>
                    <a:pt x="983" y="4412"/>
                    <a:pt x="1373" y="4038"/>
                  </a:cubicBezTo>
                  <a:cubicBezTo>
                    <a:pt x="1747" y="3680"/>
                    <a:pt x="2090" y="3259"/>
                    <a:pt x="2386" y="2838"/>
                  </a:cubicBezTo>
                  <a:cubicBezTo>
                    <a:pt x="2682" y="2401"/>
                    <a:pt x="2947" y="1949"/>
                    <a:pt x="3228" y="1513"/>
                  </a:cubicBezTo>
                  <a:cubicBezTo>
                    <a:pt x="3493" y="1061"/>
                    <a:pt x="3742" y="562"/>
                    <a:pt x="3711" y="32"/>
                  </a:cubicBezTo>
                  <a:cubicBezTo>
                    <a:pt x="3711" y="16"/>
                    <a:pt x="3695" y="1"/>
                    <a:pt x="36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4"/>
            <p:cNvSpPr/>
            <p:nvPr/>
          </p:nvSpPr>
          <p:spPr>
            <a:xfrm>
              <a:off x="4645950" y="3475500"/>
              <a:ext cx="79550" cy="126200"/>
            </a:xfrm>
            <a:custGeom>
              <a:avLst/>
              <a:gdLst/>
              <a:ahLst/>
              <a:cxnLst/>
              <a:rect l="l" t="t" r="r" b="b"/>
              <a:pathLst>
                <a:path w="3182" h="5048" extrusionOk="0">
                  <a:moveTo>
                    <a:pt x="3160" y="0"/>
                  </a:moveTo>
                  <a:cubicBezTo>
                    <a:pt x="3154" y="0"/>
                    <a:pt x="3150" y="4"/>
                    <a:pt x="3150" y="12"/>
                  </a:cubicBezTo>
                  <a:cubicBezTo>
                    <a:pt x="2246" y="511"/>
                    <a:pt x="1497" y="1243"/>
                    <a:pt x="936" y="2116"/>
                  </a:cubicBezTo>
                  <a:cubicBezTo>
                    <a:pt x="391" y="2974"/>
                    <a:pt x="16" y="3987"/>
                    <a:pt x="1" y="5016"/>
                  </a:cubicBezTo>
                  <a:cubicBezTo>
                    <a:pt x="1" y="5031"/>
                    <a:pt x="16" y="5047"/>
                    <a:pt x="32" y="5047"/>
                  </a:cubicBezTo>
                  <a:cubicBezTo>
                    <a:pt x="48" y="5047"/>
                    <a:pt x="48" y="5031"/>
                    <a:pt x="63" y="5016"/>
                  </a:cubicBezTo>
                  <a:cubicBezTo>
                    <a:pt x="172" y="4018"/>
                    <a:pt x="484" y="3020"/>
                    <a:pt x="1014" y="2163"/>
                  </a:cubicBezTo>
                  <a:cubicBezTo>
                    <a:pt x="1529" y="1290"/>
                    <a:pt x="2277" y="542"/>
                    <a:pt x="3165" y="58"/>
                  </a:cubicBezTo>
                  <a:lnTo>
                    <a:pt x="3165" y="43"/>
                  </a:lnTo>
                  <a:cubicBezTo>
                    <a:pt x="3181" y="43"/>
                    <a:pt x="3181" y="27"/>
                    <a:pt x="3181" y="12"/>
                  </a:cubicBezTo>
                  <a:cubicBezTo>
                    <a:pt x="3173" y="4"/>
                    <a:pt x="3165" y="0"/>
                    <a:pt x="3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4"/>
            <p:cNvSpPr/>
            <p:nvPr/>
          </p:nvSpPr>
          <p:spPr>
            <a:xfrm>
              <a:off x="4801450" y="3513575"/>
              <a:ext cx="45625" cy="153975"/>
            </a:xfrm>
            <a:custGeom>
              <a:avLst/>
              <a:gdLst/>
              <a:ahLst/>
              <a:cxnLst/>
              <a:rect l="l" t="t" r="r" b="b"/>
              <a:pathLst>
                <a:path w="1825" h="6159" extrusionOk="0">
                  <a:moveTo>
                    <a:pt x="1388" y="1"/>
                  </a:moveTo>
                  <a:cubicBezTo>
                    <a:pt x="1373" y="1"/>
                    <a:pt x="1373" y="16"/>
                    <a:pt x="1373" y="32"/>
                  </a:cubicBezTo>
                  <a:cubicBezTo>
                    <a:pt x="1731" y="1061"/>
                    <a:pt x="1778" y="2199"/>
                    <a:pt x="1513" y="3259"/>
                  </a:cubicBezTo>
                  <a:cubicBezTo>
                    <a:pt x="1264" y="4319"/>
                    <a:pt x="734" y="5301"/>
                    <a:pt x="17" y="6112"/>
                  </a:cubicBezTo>
                  <a:cubicBezTo>
                    <a:pt x="1" y="6127"/>
                    <a:pt x="1" y="6143"/>
                    <a:pt x="17" y="6159"/>
                  </a:cubicBezTo>
                  <a:lnTo>
                    <a:pt x="48" y="6159"/>
                  </a:lnTo>
                  <a:cubicBezTo>
                    <a:pt x="858" y="5410"/>
                    <a:pt x="1373" y="4350"/>
                    <a:pt x="1607" y="3275"/>
                  </a:cubicBezTo>
                  <a:cubicBezTo>
                    <a:pt x="1825" y="2199"/>
                    <a:pt x="1778" y="1061"/>
                    <a:pt x="1420" y="16"/>
                  </a:cubicBezTo>
                  <a:cubicBezTo>
                    <a:pt x="1420" y="1"/>
                    <a:pt x="1404" y="1"/>
                    <a:pt x="13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4"/>
            <p:cNvSpPr/>
            <p:nvPr/>
          </p:nvSpPr>
          <p:spPr>
            <a:xfrm>
              <a:off x="4762500" y="3504075"/>
              <a:ext cx="19100" cy="159200"/>
            </a:xfrm>
            <a:custGeom>
              <a:avLst/>
              <a:gdLst/>
              <a:ahLst/>
              <a:cxnLst/>
              <a:rect l="l" t="t" r="r" b="b"/>
              <a:pathLst>
                <a:path w="764" h="6368" extrusionOk="0">
                  <a:moveTo>
                    <a:pt x="735" y="0"/>
                  </a:moveTo>
                  <a:cubicBezTo>
                    <a:pt x="724" y="0"/>
                    <a:pt x="713" y="11"/>
                    <a:pt x="702" y="22"/>
                  </a:cubicBezTo>
                  <a:cubicBezTo>
                    <a:pt x="296" y="1020"/>
                    <a:pt x="62" y="2080"/>
                    <a:pt x="16" y="3171"/>
                  </a:cubicBezTo>
                  <a:cubicBezTo>
                    <a:pt x="0" y="4247"/>
                    <a:pt x="140" y="5354"/>
                    <a:pt x="577" y="6352"/>
                  </a:cubicBezTo>
                  <a:cubicBezTo>
                    <a:pt x="592" y="6367"/>
                    <a:pt x="608" y="6367"/>
                    <a:pt x="608" y="6367"/>
                  </a:cubicBezTo>
                  <a:cubicBezTo>
                    <a:pt x="624" y="6367"/>
                    <a:pt x="639" y="6352"/>
                    <a:pt x="624" y="6336"/>
                  </a:cubicBezTo>
                  <a:cubicBezTo>
                    <a:pt x="312" y="5307"/>
                    <a:pt x="94" y="4247"/>
                    <a:pt x="109" y="3171"/>
                  </a:cubicBezTo>
                  <a:cubicBezTo>
                    <a:pt x="125" y="2096"/>
                    <a:pt x="327" y="1020"/>
                    <a:pt x="764" y="38"/>
                  </a:cubicBezTo>
                  <a:cubicBezTo>
                    <a:pt x="764" y="22"/>
                    <a:pt x="748" y="7"/>
                    <a:pt x="748" y="7"/>
                  </a:cubicBezTo>
                  <a:cubicBezTo>
                    <a:pt x="744" y="2"/>
                    <a:pt x="739" y="0"/>
                    <a:pt x="7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4"/>
            <p:cNvSpPr/>
            <p:nvPr/>
          </p:nvSpPr>
          <p:spPr>
            <a:xfrm>
              <a:off x="4873550" y="3522550"/>
              <a:ext cx="46425" cy="152800"/>
            </a:xfrm>
            <a:custGeom>
              <a:avLst/>
              <a:gdLst/>
              <a:ahLst/>
              <a:cxnLst/>
              <a:rect l="l" t="t" r="r" b="b"/>
              <a:pathLst>
                <a:path w="1857" h="6112" extrusionOk="0">
                  <a:moveTo>
                    <a:pt x="1" y="0"/>
                  </a:moveTo>
                  <a:cubicBezTo>
                    <a:pt x="1" y="16"/>
                    <a:pt x="1" y="32"/>
                    <a:pt x="1" y="47"/>
                  </a:cubicBezTo>
                  <a:cubicBezTo>
                    <a:pt x="780" y="811"/>
                    <a:pt x="1310" y="1809"/>
                    <a:pt x="1529" y="2869"/>
                  </a:cubicBezTo>
                  <a:cubicBezTo>
                    <a:pt x="1747" y="3929"/>
                    <a:pt x="1669" y="5036"/>
                    <a:pt x="1357" y="6080"/>
                  </a:cubicBezTo>
                  <a:cubicBezTo>
                    <a:pt x="1357" y="6080"/>
                    <a:pt x="1357" y="6096"/>
                    <a:pt x="1373" y="6111"/>
                  </a:cubicBezTo>
                  <a:cubicBezTo>
                    <a:pt x="1388" y="6111"/>
                    <a:pt x="1404" y="6111"/>
                    <a:pt x="1404" y="6096"/>
                  </a:cubicBezTo>
                  <a:cubicBezTo>
                    <a:pt x="1840" y="5082"/>
                    <a:pt x="1856" y="3913"/>
                    <a:pt x="1607" y="2853"/>
                  </a:cubicBezTo>
                  <a:cubicBezTo>
                    <a:pt x="1357" y="1778"/>
                    <a:pt x="827" y="780"/>
                    <a:pt x="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4"/>
            <p:cNvSpPr/>
            <p:nvPr/>
          </p:nvSpPr>
          <p:spPr>
            <a:xfrm>
              <a:off x="4861475" y="3522150"/>
              <a:ext cx="34725" cy="143625"/>
            </a:xfrm>
            <a:custGeom>
              <a:avLst/>
              <a:gdLst/>
              <a:ahLst/>
              <a:cxnLst/>
              <a:rect l="l" t="t" r="r" b="b"/>
              <a:pathLst>
                <a:path w="1389" h="5745" extrusionOk="0">
                  <a:moveTo>
                    <a:pt x="16" y="1"/>
                  </a:moveTo>
                  <a:cubicBezTo>
                    <a:pt x="1" y="1"/>
                    <a:pt x="1" y="16"/>
                    <a:pt x="1" y="32"/>
                  </a:cubicBezTo>
                  <a:lnTo>
                    <a:pt x="94" y="1513"/>
                  </a:lnTo>
                  <a:cubicBezTo>
                    <a:pt x="125" y="2012"/>
                    <a:pt x="141" y="2511"/>
                    <a:pt x="203" y="2994"/>
                  </a:cubicBezTo>
                  <a:cubicBezTo>
                    <a:pt x="266" y="3493"/>
                    <a:pt x="375" y="3992"/>
                    <a:pt x="577" y="4444"/>
                  </a:cubicBezTo>
                  <a:cubicBezTo>
                    <a:pt x="796" y="4896"/>
                    <a:pt x="1045" y="5332"/>
                    <a:pt x="1341" y="5738"/>
                  </a:cubicBezTo>
                  <a:cubicBezTo>
                    <a:pt x="1341" y="5738"/>
                    <a:pt x="1348" y="5745"/>
                    <a:pt x="1358" y="5745"/>
                  </a:cubicBezTo>
                  <a:cubicBezTo>
                    <a:pt x="1362" y="5745"/>
                    <a:pt x="1367" y="5743"/>
                    <a:pt x="1373" y="5738"/>
                  </a:cubicBezTo>
                  <a:cubicBezTo>
                    <a:pt x="1373" y="5738"/>
                    <a:pt x="1388" y="5722"/>
                    <a:pt x="1373" y="5706"/>
                  </a:cubicBezTo>
                  <a:cubicBezTo>
                    <a:pt x="1154" y="5270"/>
                    <a:pt x="889" y="4849"/>
                    <a:pt x="687" y="4397"/>
                  </a:cubicBezTo>
                  <a:cubicBezTo>
                    <a:pt x="484" y="3945"/>
                    <a:pt x="359" y="3477"/>
                    <a:pt x="297" y="2978"/>
                  </a:cubicBezTo>
                  <a:cubicBezTo>
                    <a:pt x="219" y="2495"/>
                    <a:pt x="188" y="1996"/>
                    <a:pt x="157" y="1513"/>
                  </a:cubicBezTo>
                  <a:lnTo>
                    <a:pt x="47" y="32"/>
                  </a:lnTo>
                  <a:cubicBezTo>
                    <a:pt x="47" y="16"/>
                    <a:pt x="32" y="1"/>
                    <a:pt x="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4"/>
            <p:cNvSpPr/>
            <p:nvPr/>
          </p:nvSpPr>
          <p:spPr>
            <a:xfrm>
              <a:off x="4668950" y="3412925"/>
              <a:ext cx="227625" cy="115100"/>
            </a:xfrm>
            <a:custGeom>
              <a:avLst/>
              <a:gdLst/>
              <a:ahLst/>
              <a:cxnLst/>
              <a:rect l="l" t="t" r="r" b="b"/>
              <a:pathLst>
                <a:path w="9105" h="4604" extrusionOk="0">
                  <a:moveTo>
                    <a:pt x="1870" y="1"/>
                  </a:moveTo>
                  <a:cubicBezTo>
                    <a:pt x="1289" y="1"/>
                    <a:pt x="666" y="55"/>
                    <a:pt x="1" y="176"/>
                  </a:cubicBezTo>
                  <a:cubicBezTo>
                    <a:pt x="1" y="176"/>
                    <a:pt x="1482" y="4604"/>
                    <a:pt x="9105" y="4604"/>
                  </a:cubicBezTo>
                  <a:cubicBezTo>
                    <a:pt x="9105" y="4604"/>
                    <a:pt x="7215" y="1"/>
                    <a:pt x="1870"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1" name="Google Shape;761;p34"/>
          <p:cNvGrpSpPr/>
          <p:nvPr/>
        </p:nvGrpSpPr>
        <p:grpSpPr>
          <a:xfrm rot="-556221">
            <a:off x="-445253" y="-287495"/>
            <a:ext cx="4398097" cy="884077"/>
            <a:chOff x="4348300" y="1432000"/>
            <a:chExt cx="966975" cy="194375"/>
          </a:xfrm>
        </p:grpSpPr>
        <p:sp>
          <p:nvSpPr>
            <p:cNvPr id="762" name="Google Shape;762;p34"/>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4"/>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4"/>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4"/>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4"/>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4"/>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3">
  <p:cSld name="CUSTOM_3_1_4_2_1_2_1">
    <p:spTree>
      <p:nvGrpSpPr>
        <p:cNvPr id="1" name="Shape 768"/>
        <p:cNvGrpSpPr/>
        <p:nvPr/>
      </p:nvGrpSpPr>
      <p:grpSpPr>
        <a:xfrm>
          <a:off x="0" y="0"/>
          <a:ext cx="0" cy="0"/>
          <a:chOff x="0" y="0"/>
          <a:chExt cx="0" cy="0"/>
        </a:xfrm>
      </p:grpSpPr>
      <p:sp>
        <p:nvSpPr>
          <p:cNvPr id="769" name="Google Shape;769;p35"/>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770" name="Google Shape;770;p35"/>
          <p:cNvGrpSpPr/>
          <p:nvPr/>
        </p:nvGrpSpPr>
        <p:grpSpPr>
          <a:xfrm rot="-4746507">
            <a:off x="-433719" y="3803628"/>
            <a:ext cx="1987316" cy="1667035"/>
            <a:chOff x="2677400" y="3539525"/>
            <a:chExt cx="801675" cy="672475"/>
          </a:xfrm>
        </p:grpSpPr>
        <p:sp>
          <p:nvSpPr>
            <p:cNvPr id="771" name="Google Shape;771;p35"/>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5"/>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5"/>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5"/>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5"/>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5"/>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5"/>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5"/>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5"/>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5"/>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781;p35"/>
          <p:cNvGrpSpPr/>
          <p:nvPr/>
        </p:nvGrpSpPr>
        <p:grpSpPr>
          <a:xfrm rot="-556221">
            <a:off x="-445253" y="-439895"/>
            <a:ext cx="4398097" cy="884077"/>
            <a:chOff x="4348300" y="1432000"/>
            <a:chExt cx="966975" cy="194375"/>
          </a:xfrm>
        </p:grpSpPr>
        <p:sp>
          <p:nvSpPr>
            <p:cNvPr id="782" name="Google Shape;782;p35"/>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5"/>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5"/>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5"/>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5"/>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5"/>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8" name="Google Shape;788;p35"/>
          <p:cNvGrpSpPr/>
          <p:nvPr/>
        </p:nvGrpSpPr>
        <p:grpSpPr>
          <a:xfrm rot="949010" flipH="1">
            <a:off x="5306988" y="-283536"/>
            <a:ext cx="4398100" cy="884077"/>
            <a:chOff x="4348300" y="1432000"/>
            <a:chExt cx="966975" cy="194375"/>
          </a:xfrm>
        </p:grpSpPr>
        <p:sp>
          <p:nvSpPr>
            <p:cNvPr id="789" name="Google Shape;789;p35"/>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5"/>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5"/>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5"/>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5"/>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5"/>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35"/>
          <p:cNvGrpSpPr/>
          <p:nvPr/>
        </p:nvGrpSpPr>
        <p:grpSpPr>
          <a:xfrm rot="10438819" flipH="1">
            <a:off x="7809733" y="2405662"/>
            <a:ext cx="755854" cy="1266070"/>
            <a:chOff x="6316225" y="3717575"/>
            <a:chExt cx="251400" cy="421100"/>
          </a:xfrm>
        </p:grpSpPr>
        <p:sp>
          <p:nvSpPr>
            <p:cNvPr id="796" name="Google Shape;796;p35"/>
            <p:cNvSpPr/>
            <p:nvPr/>
          </p:nvSpPr>
          <p:spPr>
            <a:xfrm>
              <a:off x="6481350" y="3717575"/>
              <a:ext cx="86275" cy="107200"/>
            </a:xfrm>
            <a:custGeom>
              <a:avLst/>
              <a:gdLst/>
              <a:ahLst/>
              <a:cxnLst/>
              <a:rect l="l" t="t" r="r" b="b"/>
              <a:pathLst>
                <a:path w="3451" h="4288" extrusionOk="0">
                  <a:moveTo>
                    <a:pt x="3327" y="0"/>
                  </a:moveTo>
                  <a:lnTo>
                    <a:pt x="1" y="2030"/>
                  </a:lnTo>
                  <a:cubicBezTo>
                    <a:pt x="1" y="2030"/>
                    <a:pt x="77" y="3192"/>
                    <a:pt x="1180" y="3919"/>
                  </a:cubicBezTo>
                  <a:cubicBezTo>
                    <a:pt x="1604" y="4201"/>
                    <a:pt x="2038" y="4288"/>
                    <a:pt x="2411" y="4288"/>
                  </a:cubicBezTo>
                  <a:cubicBezTo>
                    <a:pt x="3008" y="4288"/>
                    <a:pt x="3450" y="4066"/>
                    <a:pt x="3450" y="4066"/>
                  </a:cubicBezTo>
                  <a:lnTo>
                    <a:pt x="3327" y="0"/>
                  </a:lnTo>
                  <a:close/>
                </a:path>
              </a:pathLst>
            </a:custGeom>
            <a:solidFill>
              <a:srgbClr val="FDE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5"/>
            <p:cNvSpPr/>
            <p:nvPr/>
          </p:nvSpPr>
          <p:spPr>
            <a:xfrm>
              <a:off x="6325175" y="3768300"/>
              <a:ext cx="242450" cy="352475"/>
            </a:xfrm>
            <a:custGeom>
              <a:avLst/>
              <a:gdLst/>
              <a:ahLst/>
              <a:cxnLst/>
              <a:rect l="l" t="t" r="r" b="b"/>
              <a:pathLst>
                <a:path w="9698" h="14099" extrusionOk="0">
                  <a:moveTo>
                    <a:pt x="6248" y="1"/>
                  </a:moveTo>
                  <a:lnTo>
                    <a:pt x="0" y="12232"/>
                  </a:lnTo>
                  <a:lnTo>
                    <a:pt x="3731" y="14098"/>
                  </a:lnTo>
                  <a:lnTo>
                    <a:pt x="9697" y="2037"/>
                  </a:lnTo>
                  <a:lnTo>
                    <a:pt x="9697" y="2037"/>
                  </a:lnTo>
                  <a:cubicBezTo>
                    <a:pt x="9697" y="2037"/>
                    <a:pt x="9476" y="2125"/>
                    <a:pt x="9110" y="2125"/>
                  </a:cubicBezTo>
                  <a:cubicBezTo>
                    <a:pt x="8744" y="2125"/>
                    <a:pt x="8234" y="2037"/>
                    <a:pt x="7656" y="1685"/>
                  </a:cubicBezTo>
                  <a:cubicBezTo>
                    <a:pt x="6494" y="975"/>
                    <a:pt x="6248" y="1"/>
                    <a:pt x="6248"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5"/>
            <p:cNvSpPr/>
            <p:nvPr/>
          </p:nvSpPr>
          <p:spPr>
            <a:xfrm>
              <a:off x="6325175" y="4035525"/>
              <a:ext cx="112800" cy="85250"/>
            </a:xfrm>
            <a:custGeom>
              <a:avLst/>
              <a:gdLst/>
              <a:ahLst/>
              <a:cxnLst/>
              <a:rect l="l" t="t" r="r" b="b"/>
              <a:pathLst>
                <a:path w="4512" h="3410" extrusionOk="0">
                  <a:moveTo>
                    <a:pt x="786" y="1"/>
                  </a:moveTo>
                  <a:lnTo>
                    <a:pt x="0" y="1543"/>
                  </a:lnTo>
                  <a:lnTo>
                    <a:pt x="3731" y="3409"/>
                  </a:lnTo>
                  <a:lnTo>
                    <a:pt x="4511" y="1837"/>
                  </a:lnTo>
                  <a:lnTo>
                    <a:pt x="786" y="1"/>
                  </a:lnTo>
                  <a:close/>
                </a:path>
              </a:pathLst>
            </a:custGeom>
            <a:solidFill>
              <a:srgbClr val="B5A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5"/>
            <p:cNvSpPr/>
            <p:nvPr/>
          </p:nvSpPr>
          <p:spPr>
            <a:xfrm>
              <a:off x="6536500" y="3717575"/>
              <a:ext cx="29225" cy="37300"/>
            </a:xfrm>
            <a:custGeom>
              <a:avLst/>
              <a:gdLst/>
              <a:ahLst/>
              <a:cxnLst/>
              <a:rect l="l" t="t" r="r" b="b"/>
              <a:pathLst>
                <a:path w="1169" h="1492" extrusionOk="0">
                  <a:moveTo>
                    <a:pt x="1121" y="0"/>
                  </a:moveTo>
                  <a:lnTo>
                    <a:pt x="1" y="687"/>
                  </a:lnTo>
                  <a:cubicBezTo>
                    <a:pt x="116" y="1380"/>
                    <a:pt x="614" y="1491"/>
                    <a:pt x="921" y="1491"/>
                  </a:cubicBezTo>
                  <a:cubicBezTo>
                    <a:pt x="1066" y="1491"/>
                    <a:pt x="1168" y="1467"/>
                    <a:pt x="1168" y="1467"/>
                  </a:cubicBezTo>
                  <a:lnTo>
                    <a:pt x="1121" y="0"/>
                  </a:lnTo>
                  <a:close/>
                </a:path>
              </a:pathLst>
            </a:custGeom>
            <a:solidFill>
              <a:srgbClr val="3C3C3B"/>
            </a:solidFill>
            <a:ln w="2500" cap="flat" cmpd="sng">
              <a:solidFill>
                <a:srgbClr val="3C3C3B"/>
              </a:solidFill>
              <a:prstDash val="solid"/>
              <a:miter lim="58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5"/>
            <p:cNvSpPr/>
            <p:nvPr/>
          </p:nvSpPr>
          <p:spPr>
            <a:xfrm>
              <a:off x="6374150" y="3806775"/>
              <a:ext cx="113400" cy="222025"/>
            </a:xfrm>
            <a:custGeom>
              <a:avLst/>
              <a:gdLst/>
              <a:ahLst/>
              <a:cxnLst/>
              <a:rect l="l" t="t" r="r" b="b"/>
              <a:pathLst>
                <a:path w="4536" h="8881" extrusionOk="0">
                  <a:moveTo>
                    <a:pt x="4480" y="0"/>
                  </a:moveTo>
                  <a:cubicBezTo>
                    <a:pt x="4462" y="0"/>
                    <a:pt x="4443" y="11"/>
                    <a:pt x="4430" y="28"/>
                  </a:cubicBezTo>
                  <a:lnTo>
                    <a:pt x="3866" y="1119"/>
                  </a:lnTo>
                  <a:lnTo>
                    <a:pt x="3303" y="2211"/>
                  </a:lnTo>
                  <a:lnTo>
                    <a:pt x="2195" y="4405"/>
                  </a:lnTo>
                  <a:lnTo>
                    <a:pt x="1098" y="6605"/>
                  </a:lnTo>
                  <a:cubicBezTo>
                    <a:pt x="734" y="7344"/>
                    <a:pt x="370" y="8077"/>
                    <a:pt x="12" y="8816"/>
                  </a:cubicBezTo>
                  <a:cubicBezTo>
                    <a:pt x="0" y="8840"/>
                    <a:pt x="12" y="8863"/>
                    <a:pt x="36" y="8875"/>
                  </a:cubicBezTo>
                  <a:cubicBezTo>
                    <a:pt x="42" y="8879"/>
                    <a:pt x="49" y="8881"/>
                    <a:pt x="56" y="8881"/>
                  </a:cubicBezTo>
                  <a:cubicBezTo>
                    <a:pt x="71" y="8881"/>
                    <a:pt x="87" y="8873"/>
                    <a:pt x="94" y="8857"/>
                  </a:cubicBezTo>
                  <a:cubicBezTo>
                    <a:pt x="476" y="8130"/>
                    <a:pt x="851" y="7402"/>
                    <a:pt x="1227" y="6669"/>
                  </a:cubicBezTo>
                  <a:lnTo>
                    <a:pt x="2335" y="4481"/>
                  </a:lnTo>
                  <a:lnTo>
                    <a:pt x="3438" y="2281"/>
                  </a:lnTo>
                  <a:lnTo>
                    <a:pt x="3984" y="1178"/>
                  </a:lnTo>
                  <a:lnTo>
                    <a:pt x="4524" y="75"/>
                  </a:lnTo>
                  <a:cubicBezTo>
                    <a:pt x="4535" y="46"/>
                    <a:pt x="4524" y="17"/>
                    <a:pt x="4500" y="5"/>
                  </a:cubicBezTo>
                  <a:cubicBezTo>
                    <a:pt x="4494" y="2"/>
                    <a:pt x="4487" y="0"/>
                    <a:pt x="4480"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5"/>
            <p:cNvSpPr/>
            <p:nvPr/>
          </p:nvSpPr>
          <p:spPr>
            <a:xfrm>
              <a:off x="6399375" y="3820550"/>
              <a:ext cx="113400" cy="222050"/>
            </a:xfrm>
            <a:custGeom>
              <a:avLst/>
              <a:gdLst/>
              <a:ahLst/>
              <a:cxnLst/>
              <a:rect l="l" t="t" r="r" b="b"/>
              <a:pathLst>
                <a:path w="4536" h="8882" extrusionOk="0">
                  <a:moveTo>
                    <a:pt x="4480" y="1"/>
                  </a:moveTo>
                  <a:cubicBezTo>
                    <a:pt x="4462" y="1"/>
                    <a:pt x="4444" y="12"/>
                    <a:pt x="4436" y="29"/>
                  </a:cubicBezTo>
                  <a:lnTo>
                    <a:pt x="3867" y="1120"/>
                  </a:lnTo>
                  <a:lnTo>
                    <a:pt x="3303" y="2211"/>
                  </a:lnTo>
                  <a:lnTo>
                    <a:pt x="2195" y="4405"/>
                  </a:lnTo>
                  <a:lnTo>
                    <a:pt x="1098" y="6605"/>
                  </a:lnTo>
                  <a:cubicBezTo>
                    <a:pt x="734" y="7344"/>
                    <a:pt x="370" y="8078"/>
                    <a:pt x="12" y="8817"/>
                  </a:cubicBezTo>
                  <a:cubicBezTo>
                    <a:pt x="1" y="8840"/>
                    <a:pt x="12" y="8864"/>
                    <a:pt x="36" y="8875"/>
                  </a:cubicBezTo>
                  <a:cubicBezTo>
                    <a:pt x="44" y="8879"/>
                    <a:pt x="51" y="8881"/>
                    <a:pt x="59" y="8881"/>
                  </a:cubicBezTo>
                  <a:cubicBezTo>
                    <a:pt x="74" y="8881"/>
                    <a:pt x="87" y="8873"/>
                    <a:pt x="94" y="8858"/>
                  </a:cubicBezTo>
                  <a:cubicBezTo>
                    <a:pt x="476" y="8130"/>
                    <a:pt x="851" y="7403"/>
                    <a:pt x="1227" y="6670"/>
                  </a:cubicBezTo>
                  <a:lnTo>
                    <a:pt x="2341" y="4481"/>
                  </a:lnTo>
                  <a:lnTo>
                    <a:pt x="3438" y="2281"/>
                  </a:lnTo>
                  <a:lnTo>
                    <a:pt x="3984" y="1179"/>
                  </a:lnTo>
                  <a:lnTo>
                    <a:pt x="4524" y="76"/>
                  </a:lnTo>
                  <a:cubicBezTo>
                    <a:pt x="4535" y="46"/>
                    <a:pt x="4524" y="17"/>
                    <a:pt x="4500" y="5"/>
                  </a:cubicBezTo>
                  <a:cubicBezTo>
                    <a:pt x="4494" y="2"/>
                    <a:pt x="4487" y="1"/>
                    <a:pt x="4480"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5"/>
            <p:cNvSpPr/>
            <p:nvPr/>
          </p:nvSpPr>
          <p:spPr>
            <a:xfrm>
              <a:off x="6424900" y="3833325"/>
              <a:ext cx="113250" cy="222025"/>
            </a:xfrm>
            <a:custGeom>
              <a:avLst/>
              <a:gdLst/>
              <a:ahLst/>
              <a:cxnLst/>
              <a:rect l="l" t="t" r="r" b="b"/>
              <a:pathLst>
                <a:path w="4530" h="8881" extrusionOk="0">
                  <a:moveTo>
                    <a:pt x="4477" y="0"/>
                  </a:moveTo>
                  <a:cubicBezTo>
                    <a:pt x="4456" y="0"/>
                    <a:pt x="4438" y="11"/>
                    <a:pt x="4429" y="28"/>
                  </a:cubicBezTo>
                  <a:lnTo>
                    <a:pt x="3860" y="1119"/>
                  </a:lnTo>
                  <a:lnTo>
                    <a:pt x="3303" y="2210"/>
                  </a:lnTo>
                  <a:lnTo>
                    <a:pt x="2188" y="4405"/>
                  </a:lnTo>
                  <a:lnTo>
                    <a:pt x="1091" y="6604"/>
                  </a:lnTo>
                  <a:cubicBezTo>
                    <a:pt x="728" y="7344"/>
                    <a:pt x="370" y="8077"/>
                    <a:pt x="12" y="8816"/>
                  </a:cubicBezTo>
                  <a:cubicBezTo>
                    <a:pt x="0" y="8840"/>
                    <a:pt x="6" y="8863"/>
                    <a:pt x="30" y="8875"/>
                  </a:cubicBezTo>
                  <a:cubicBezTo>
                    <a:pt x="37" y="8879"/>
                    <a:pt x="46" y="8881"/>
                    <a:pt x="54" y="8881"/>
                  </a:cubicBezTo>
                  <a:cubicBezTo>
                    <a:pt x="71" y="8881"/>
                    <a:pt x="86" y="8873"/>
                    <a:pt x="94" y="8857"/>
                  </a:cubicBezTo>
                  <a:cubicBezTo>
                    <a:pt x="470" y="8130"/>
                    <a:pt x="851" y="7402"/>
                    <a:pt x="1221" y="6669"/>
                  </a:cubicBezTo>
                  <a:lnTo>
                    <a:pt x="2335" y="4481"/>
                  </a:lnTo>
                  <a:lnTo>
                    <a:pt x="3438" y="2281"/>
                  </a:lnTo>
                  <a:lnTo>
                    <a:pt x="3978" y="1178"/>
                  </a:lnTo>
                  <a:lnTo>
                    <a:pt x="4517" y="75"/>
                  </a:lnTo>
                  <a:cubicBezTo>
                    <a:pt x="4529" y="46"/>
                    <a:pt x="4523" y="16"/>
                    <a:pt x="4500" y="5"/>
                  </a:cubicBezTo>
                  <a:cubicBezTo>
                    <a:pt x="4492" y="2"/>
                    <a:pt x="4484" y="0"/>
                    <a:pt x="4477"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5"/>
            <p:cNvSpPr/>
            <p:nvPr/>
          </p:nvSpPr>
          <p:spPr>
            <a:xfrm>
              <a:off x="6316225" y="4074100"/>
              <a:ext cx="102250" cy="64575"/>
            </a:xfrm>
            <a:custGeom>
              <a:avLst/>
              <a:gdLst/>
              <a:ahLst/>
              <a:cxnLst/>
              <a:rect l="l" t="t" r="r" b="b"/>
              <a:pathLst>
                <a:path w="4090" h="2583" extrusionOk="0">
                  <a:moveTo>
                    <a:pt x="358" y="0"/>
                  </a:moveTo>
                  <a:cubicBezTo>
                    <a:pt x="358" y="1"/>
                    <a:pt x="0" y="1649"/>
                    <a:pt x="1778" y="2359"/>
                  </a:cubicBezTo>
                  <a:cubicBezTo>
                    <a:pt x="2181" y="2521"/>
                    <a:pt x="2521" y="2583"/>
                    <a:pt x="2805" y="2583"/>
                  </a:cubicBezTo>
                  <a:cubicBezTo>
                    <a:pt x="3767" y="2583"/>
                    <a:pt x="4089" y="1866"/>
                    <a:pt x="4089" y="1866"/>
                  </a:cubicBezTo>
                  <a:lnTo>
                    <a:pt x="358" y="0"/>
                  </a:lnTo>
                  <a:close/>
                </a:path>
              </a:pathLst>
            </a:custGeom>
            <a:solidFill>
              <a:srgbClr val="F18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4" name="Google Shape;804;p35"/>
          <p:cNvGrpSpPr/>
          <p:nvPr/>
        </p:nvGrpSpPr>
        <p:grpSpPr>
          <a:xfrm>
            <a:off x="7871526" y="3707871"/>
            <a:ext cx="1074531" cy="1160611"/>
            <a:chOff x="4397300" y="1469825"/>
            <a:chExt cx="637250" cy="688300"/>
          </a:xfrm>
        </p:grpSpPr>
        <p:sp>
          <p:nvSpPr>
            <p:cNvPr id="805" name="Google Shape;805;p35"/>
            <p:cNvSpPr/>
            <p:nvPr/>
          </p:nvSpPr>
          <p:spPr>
            <a:xfrm>
              <a:off x="4596475" y="1487375"/>
              <a:ext cx="422475" cy="268950"/>
            </a:xfrm>
            <a:custGeom>
              <a:avLst/>
              <a:gdLst/>
              <a:ahLst/>
              <a:cxnLst/>
              <a:rect l="l" t="t" r="r" b="b"/>
              <a:pathLst>
                <a:path w="16899" h="10758" extrusionOk="0">
                  <a:moveTo>
                    <a:pt x="2385" y="1"/>
                  </a:moveTo>
                  <a:lnTo>
                    <a:pt x="0" y="4490"/>
                  </a:lnTo>
                  <a:lnTo>
                    <a:pt x="15231" y="10757"/>
                  </a:lnTo>
                  <a:lnTo>
                    <a:pt x="16899" y="6689"/>
                  </a:lnTo>
                  <a:lnTo>
                    <a:pt x="23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5"/>
            <p:cNvSpPr/>
            <p:nvPr/>
          </p:nvSpPr>
          <p:spPr>
            <a:xfrm>
              <a:off x="4397300" y="1469825"/>
              <a:ext cx="637250" cy="688300"/>
            </a:xfrm>
            <a:custGeom>
              <a:avLst/>
              <a:gdLst/>
              <a:ahLst/>
              <a:cxnLst/>
              <a:rect l="l" t="t" r="r" b="b"/>
              <a:pathLst>
                <a:path w="25490" h="27532" extrusionOk="0">
                  <a:moveTo>
                    <a:pt x="11252" y="0"/>
                  </a:moveTo>
                  <a:cubicBezTo>
                    <a:pt x="11238" y="0"/>
                    <a:pt x="11223" y="0"/>
                    <a:pt x="11210" y="1"/>
                  </a:cubicBezTo>
                  <a:cubicBezTo>
                    <a:pt x="9370" y="110"/>
                    <a:pt x="8326" y="2496"/>
                    <a:pt x="8326" y="2496"/>
                  </a:cubicBezTo>
                  <a:cubicBezTo>
                    <a:pt x="8326" y="2496"/>
                    <a:pt x="1513" y="15076"/>
                    <a:pt x="749" y="18287"/>
                  </a:cubicBezTo>
                  <a:cubicBezTo>
                    <a:pt x="1" y="21514"/>
                    <a:pt x="5535" y="23136"/>
                    <a:pt x="5535" y="23136"/>
                  </a:cubicBezTo>
                  <a:lnTo>
                    <a:pt x="15122" y="27532"/>
                  </a:lnTo>
                  <a:cubicBezTo>
                    <a:pt x="17913" y="21811"/>
                    <a:pt x="20922" y="16183"/>
                    <a:pt x="24133" y="10680"/>
                  </a:cubicBezTo>
                  <a:lnTo>
                    <a:pt x="12348" y="4631"/>
                  </a:lnTo>
                  <a:cubicBezTo>
                    <a:pt x="12348" y="4631"/>
                    <a:pt x="9432" y="2979"/>
                    <a:pt x="10539" y="1794"/>
                  </a:cubicBezTo>
                  <a:cubicBezTo>
                    <a:pt x="10539" y="1794"/>
                    <a:pt x="10667" y="1510"/>
                    <a:pt x="11245" y="1510"/>
                  </a:cubicBezTo>
                  <a:cubicBezTo>
                    <a:pt x="11698" y="1510"/>
                    <a:pt x="12430" y="1685"/>
                    <a:pt x="13595" y="2308"/>
                  </a:cubicBezTo>
                  <a:cubicBezTo>
                    <a:pt x="16245" y="3727"/>
                    <a:pt x="24959" y="8310"/>
                    <a:pt x="24959" y="8310"/>
                  </a:cubicBezTo>
                  <a:lnTo>
                    <a:pt x="25489" y="7172"/>
                  </a:lnTo>
                  <a:cubicBezTo>
                    <a:pt x="25489" y="7172"/>
                    <a:pt x="13233" y="0"/>
                    <a:pt x="11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5"/>
            <p:cNvSpPr/>
            <p:nvPr/>
          </p:nvSpPr>
          <p:spPr>
            <a:xfrm>
              <a:off x="4444850" y="1564950"/>
              <a:ext cx="200350" cy="403775"/>
            </a:xfrm>
            <a:custGeom>
              <a:avLst/>
              <a:gdLst/>
              <a:ahLst/>
              <a:cxnLst/>
              <a:rect l="l" t="t" r="r" b="b"/>
              <a:pathLst>
                <a:path w="8014" h="16151" extrusionOk="0">
                  <a:moveTo>
                    <a:pt x="7873" y="0"/>
                  </a:moveTo>
                  <a:cubicBezTo>
                    <a:pt x="7203" y="1325"/>
                    <a:pt x="6533" y="2666"/>
                    <a:pt x="5878" y="3991"/>
                  </a:cubicBezTo>
                  <a:cubicBezTo>
                    <a:pt x="4038" y="7685"/>
                    <a:pt x="1747" y="12378"/>
                    <a:pt x="1" y="16072"/>
                  </a:cubicBezTo>
                  <a:lnTo>
                    <a:pt x="141" y="16150"/>
                  </a:lnTo>
                  <a:cubicBezTo>
                    <a:pt x="2745" y="11006"/>
                    <a:pt x="5551" y="5254"/>
                    <a:pt x="8014" y="62"/>
                  </a:cubicBezTo>
                  <a:lnTo>
                    <a:pt x="7873" y="0"/>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5"/>
            <p:cNvSpPr/>
            <p:nvPr/>
          </p:nvSpPr>
          <p:spPr>
            <a:xfrm>
              <a:off x="4491225" y="1608375"/>
              <a:ext cx="294275" cy="498275"/>
            </a:xfrm>
            <a:custGeom>
              <a:avLst/>
              <a:gdLst/>
              <a:ahLst/>
              <a:cxnLst/>
              <a:rect l="l" t="t" r="r" b="b"/>
              <a:pathLst>
                <a:path w="11771" h="19931" extrusionOk="0">
                  <a:moveTo>
                    <a:pt x="7719" y="0"/>
                  </a:moveTo>
                  <a:cubicBezTo>
                    <a:pt x="7327" y="0"/>
                    <a:pt x="6955" y="258"/>
                    <a:pt x="6673" y="555"/>
                  </a:cubicBezTo>
                  <a:cubicBezTo>
                    <a:pt x="6237" y="991"/>
                    <a:pt x="5894" y="1506"/>
                    <a:pt x="5566" y="2036"/>
                  </a:cubicBezTo>
                  <a:cubicBezTo>
                    <a:pt x="3618" y="5122"/>
                    <a:pt x="2074" y="8458"/>
                    <a:pt x="547" y="11779"/>
                  </a:cubicBezTo>
                  <a:cubicBezTo>
                    <a:pt x="328" y="12293"/>
                    <a:pt x="79" y="12823"/>
                    <a:pt x="48" y="13385"/>
                  </a:cubicBezTo>
                  <a:cubicBezTo>
                    <a:pt x="1" y="14242"/>
                    <a:pt x="453" y="15084"/>
                    <a:pt x="1077" y="15676"/>
                  </a:cubicBezTo>
                  <a:cubicBezTo>
                    <a:pt x="1700" y="16269"/>
                    <a:pt x="2480" y="16658"/>
                    <a:pt x="3275" y="17017"/>
                  </a:cubicBezTo>
                  <a:cubicBezTo>
                    <a:pt x="4880" y="17765"/>
                    <a:pt x="6548" y="18389"/>
                    <a:pt x="8092" y="19277"/>
                  </a:cubicBezTo>
                  <a:cubicBezTo>
                    <a:pt x="8466" y="19495"/>
                    <a:pt x="8840" y="19729"/>
                    <a:pt x="9245" y="19854"/>
                  </a:cubicBezTo>
                  <a:cubicBezTo>
                    <a:pt x="9411" y="19903"/>
                    <a:pt x="9586" y="19930"/>
                    <a:pt x="9759" y="19930"/>
                  </a:cubicBezTo>
                  <a:cubicBezTo>
                    <a:pt x="10027" y="19930"/>
                    <a:pt x="10290" y="19865"/>
                    <a:pt x="10508" y="19714"/>
                  </a:cubicBezTo>
                  <a:cubicBezTo>
                    <a:pt x="10882" y="19464"/>
                    <a:pt x="11069" y="18981"/>
                    <a:pt x="11054" y="18513"/>
                  </a:cubicBezTo>
                  <a:cubicBezTo>
                    <a:pt x="11054" y="18061"/>
                    <a:pt x="10898" y="17609"/>
                    <a:pt x="10726" y="17188"/>
                  </a:cubicBezTo>
                  <a:cubicBezTo>
                    <a:pt x="10134" y="15707"/>
                    <a:pt x="9339" y="14304"/>
                    <a:pt x="8840" y="12777"/>
                  </a:cubicBezTo>
                  <a:cubicBezTo>
                    <a:pt x="8357" y="11264"/>
                    <a:pt x="8185" y="9550"/>
                    <a:pt x="8824" y="8100"/>
                  </a:cubicBezTo>
                  <a:cubicBezTo>
                    <a:pt x="9261" y="7102"/>
                    <a:pt x="10040" y="6307"/>
                    <a:pt x="10664" y="5434"/>
                  </a:cubicBezTo>
                  <a:cubicBezTo>
                    <a:pt x="11132" y="4795"/>
                    <a:pt x="11521" y="4062"/>
                    <a:pt x="11630" y="3283"/>
                  </a:cubicBezTo>
                  <a:cubicBezTo>
                    <a:pt x="11771" y="2285"/>
                    <a:pt x="11381" y="2098"/>
                    <a:pt x="10570" y="1599"/>
                  </a:cubicBezTo>
                  <a:cubicBezTo>
                    <a:pt x="9869" y="1163"/>
                    <a:pt x="9167" y="726"/>
                    <a:pt x="8450" y="290"/>
                  </a:cubicBezTo>
                  <a:cubicBezTo>
                    <a:pt x="8263" y="165"/>
                    <a:pt x="8076" y="40"/>
                    <a:pt x="7842" y="9"/>
                  </a:cubicBezTo>
                  <a:cubicBezTo>
                    <a:pt x="7801" y="3"/>
                    <a:pt x="7760" y="0"/>
                    <a:pt x="7719" y="0"/>
                  </a:cubicBezTo>
                  <a:close/>
                </a:path>
              </a:pathLst>
            </a:custGeom>
            <a:solidFill>
              <a:srgbClr val="FFFDFB">
                <a:alpha val="30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5"/>
            <p:cNvSpPr/>
            <p:nvPr/>
          </p:nvSpPr>
          <p:spPr>
            <a:xfrm>
              <a:off x="4698175" y="1521675"/>
              <a:ext cx="288825" cy="152400"/>
            </a:xfrm>
            <a:custGeom>
              <a:avLst/>
              <a:gdLst/>
              <a:ahLst/>
              <a:cxnLst/>
              <a:rect l="l" t="t" r="r" b="b"/>
              <a:pathLst>
                <a:path w="11553" h="6096" fill="none" extrusionOk="0">
                  <a:moveTo>
                    <a:pt x="1" y="1"/>
                  </a:moveTo>
                  <a:lnTo>
                    <a:pt x="11552" y="6096"/>
                  </a:lnTo>
                </a:path>
              </a:pathLst>
            </a:custGeom>
            <a:noFill/>
            <a:ln w="1550" cap="flat" cmpd="sng">
              <a:solidFill>
                <a:srgbClr val="3C3C3B"/>
              </a:solidFill>
              <a:prstDash val="solid"/>
              <a:miter lim="1558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5"/>
            <p:cNvSpPr/>
            <p:nvPr/>
          </p:nvSpPr>
          <p:spPr>
            <a:xfrm>
              <a:off x="4677125" y="1526350"/>
              <a:ext cx="305975" cy="161375"/>
            </a:xfrm>
            <a:custGeom>
              <a:avLst/>
              <a:gdLst/>
              <a:ahLst/>
              <a:cxnLst/>
              <a:rect l="l" t="t" r="r" b="b"/>
              <a:pathLst>
                <a:path w="12239" h="6455" fill="none" extrusionOk="0">
                  <a:moveTo>
                    <a:pt x="1" y="1"/>
                  </a:moveTo>
                  <a:lnTo>
                    <a:pt x="12238" y="6455"/>
                  </a:lnTo>
                </a:path>
              </a:pathLst>
            </a:custGeom>
            <a:noFill/>
            <a:ln w="1550" cap="flat" cmpd="sng">
              <a:solidFill>
                <a:srgbClr val="3C3C3B"/>
              </a:solidFill>
              <a:prstDash val="solid"/>
              <a:miter lim="1558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5"/>
            <p:cNvSpPr/>
            <p:nvPr/>
          </p:nvSpPr>
          <p:spPr>
            <a:xfrm>
              <a:off x="4677525" y="1541175"/>
              <a:ext cx="299725" cy="160200"/>
            </a:xfrm>
            <a:custGeom>
              <a:avLst/>
              <a:gdLst/>
              <a:ahLst/>
              <a:cxnLst/>
              <a:rect l="l" t="t" r="r" b="b"/>
              <a:pathLst>
                <a:path w="11989" h="6408" fill="none" extrusionOk="0">
                  <a:moveTo>
                    <a:pt x="1" y="0"/>
                  </a:moveTo>
                  <a:lnTo>
                    <a:pt x="11989" y="6407"/>
                  </a:lnTo>
                </a:path>
              </a:pathLst>
            </a:custGeom>
            <a:noFill/>
            <a:ln w="1550" cap="flat" cmpd="sng">
              <a:solidFill>
                <a:srgbClr val="3C3C3B"/>
              </a:solidFill>
              <a:prstDash val="solid"/>
              <a:miter lim="1558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5"/>
            <p:cNvSpPr/>
            <p:nvPr/>
          </p:nvSpPr>
          <p:spPr>
            <a:xfrm>
              <a:off x="4677125" y="1557150"/>
              <a:ext cx="295050" cy="155900"/>
            </a:xfrm>
            <a:custGeom>
              <a:avLst/>
              <a:gdLst/>
              <a:ahLst/>
              <a:cxnLst/>
              <a:rect l="l" t="t" r="r" b="b"/>
              <a:pathLst>
                <a:path w="11802" h="6236" fill="none" extrusionOk="0">
                  <a:moveTo>
                    <a:pt x="1" y="0"/>
                  </a:moveTo>
                  <a:lnTo>
                    <a:pt x="11802" y="6236"/>
                  </a:lnTo>
                </a:path>
              </a:pathLst>
            </a:custGeom>
            <a:noFill/>
            <a:ln w="1550" cap="flat" cmpd="sng">
              <a:solidFill>
                <a:srgbClr val="3C3C3B"/>
              </a:solidFill>
              <a:prstDash val="solid"/>
              <a:miter lim="1558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9">
  <p:cSld name="TITLE_ONLY_1_1">
    <p:spTree>
      <p:nvGrpSpPr>
        <p:cNvPr id="1" name="Shape 833"/>
        <p:cNvGrpSpPr/>
        <p:nvPr/>
      </p:nvGrpSpPr>
      <p:grpSpPr>
        <a:xfrm>
          <a:off x="0" y="0"/>
          <a:ext cx="0" cy="0"/>
          <a:chOff x="0" y="0"/>
          <a:chExt cx="0" cy="0"/>
        </a:xfrm>
      </p:grpSpPr>
      <p:sp>
        <p:nvSpPr>
          <p:cNvPr id="834" name="Google Shape;834;p37"/>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835" name="Google Shape;835;p37"/>
          <p:cNvGrpSpPr/>
          <p:nvPr/>
        </p:nvGrpSpPr>
        <p:grpSpPr>
          <a:xfrm>
            <a:off x="244775" y="4067425"/>
            <a:ext cx="577600" cy="1181850"/>
            <a:chOff x="3806100" y="2816200"/>
            <a:chExt cx="577600" cy="1181850"/>
          </a:xfrm>
        </p:grpSpPr>
        <p:sp>
          <p:nvSpPr>
            <p:cNvPr id="836" name="Google Shape;836;p37"/>
            <p:cNvSpPr/>
            <p:nvPr/>
          </p:nvSpPr>
          <p:spPr>
            <a:xfrm>
              <a:off x="4198950" y="3185050"/>
              <a:ext cx="184750" cy="480175"/>
            </a:xfrm>
            <a:custGeom>
              <a:avLst/>
              <a:gdLst/>
              <a:ahLst/>
              <a:cxnLst/>
              <a:rect l="l" t="t" r="r" b="b"/>
              <a:pathLst>
                <a:path w="7390" h="19207" extrusionOk="0">
                  <a:moveTo>
                    <a:pt x="7015" y="0"/>
                  </a:moveTo>
                  <a:cubicBezTo>
                    <a:pt x="7015" y="0"/>
                    <a:pt x="7015" y="1"/>
                    <a:pt x="7014" y="1"/>
                  </a:cubicBezTo>
                  <a:lnTo>
                    <a:pt x="7014" y="1"/>
                  </a:lnTo>
                  <a:cubicBezTo>
                    <a:pt x="7015" y="1"/>
                    <a:pt x="7015" y="0"/>
                    <a:pt x="7015" y="0"/>
                  </a:cubicBezTo>
                  <a:close/>
                  <a:moveTo>
                    <a:pt x="7014" y="1"/>
                  </a:moveTo>
                  <a:cubicBezTo>
                    <a:pt x="655" y="4756"/>
                    <a:pt x="0" y="11911"/>
                    <a:pt x="561" y="19206"/>
                  </a:cubicBezTo>
                  <a:cubicBezTo>
                    <a:pt x="3336" y="17164"/>
                    <a:pt x="5300" y="13547"/>
                    <a:pt x="6345" y="10320"/>
                  </a:cubicBezTo>
                  <a:cubicBezTo>
                    <a:pt x="6906" y="8621"/>
                    <a:pt x="7249" y="6875"/>
                    <a:pt x="7358" y="5098"/>
                  </a:cubicBezTo>
                  <a:cubicBezTo>
                    <a:pt x="7389" y="4538"/>
                    <a:pt x="6877" y="115"/>
                    <a:pt x="7014"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7"/>
            <p:cNvSpPr/>
            <p:nvPr/>
          </p:nvSpPr>
          <p:spPr>
            <a:xfrm>
              <a:off x="3987700" y="3448500"/>
              <a:ext cx="238475" cy="281675"/>
            </a:xfrm>
            <a:custGeom>
              <a:avLst/>
              <a:gdLst/>
              <a:ahLst/>
              <a:cxnLst/>
              <a:rect l="l" t="t" r="r" b="b"/>
              <a:pathLst>
                <a:path w="9539" h="11267" extrusionOk="0">
                  <a:moveTo>
                    <a:pt x="1" y="0"/>
                  </a:moveTo>
                  <a:lnTo>
                    <a:pt x="1" y="0"/>
                  </a:lnTo>
                  <a:cubicBezTo>
                    <a:pt x="1" y="1"/>
                    <a:pt x="1" y="1"/>
                    <a:pt x="1" y="1"/>
                  </a:cubicBezTo>
                  <a:lnTo>
                    <a:pt x="1" y="1"/>
                  </a:lnTo>
                  <a:cubicBezTo>
                    <a:pt x="1" y="1"/>
                    <a:pt x="1" y="1"/>
                    <a:pt x="1" y="0"/>
                  </a:cubicBezTo>
                  <a:close/>
                  <a:moveTo>
                    <a:pt x="1" y="1"/>
                  </a:moveTo>
                  <a:cubicBezTo>
                    <a:pt x="298" y="115"/>
                    <a:pt x="2777" y="9199"/>
                    <a:pt x="8466" y="11240"/>
                  </a:cubicBezTo>
                  <a:cubicBezTo>
                    <a:pt x="8514" y="11258"/>
                    <a:pt x="8556" y="11266"/>
                    <a:pt x="8593" y="11266"/>
                  </a:cubicBezTo>
                  <a:cubicBezTo>
                    <a:pt x="9538" y="11266"/>
                    <a:pt x="6731" y="5662"/>
                    <a:pt x="6221" y="4927"/>
                  </a:cubicBezTo>
                  <a:cubicBezTo>
                    <a:pt x="4693" y="2729"/>
                    <a:pt x="2526" y="952"/>
                    <a:pt x="1"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7"/>
            <p:cNvSpPr/>
            <p:nvPr/>
          </p:nvSpPr>
          <p:spPr>
            <a:xfrm>
              <a:off x="4216075" y="3232975"/>
              <a:ext cx="140725" cy="421325"/>
            </a:xfrm>
            <a:custGeom>
              <a:avLst/>
              <a:gdLst/>
              <a:ahLst/>
              <a:cxnLst/>
              <a:rect l="l" t="t" r="r" b="b"/>
              <a:pathLst>
                <a:path w="5629" h="16853" extrusionOk="0">
                  <a:moveTo>
                    <a:pt x="5410" y="1"/>
                  </a:moveTo>
                  <a:cubicBezTo>
                    <a:pt x="4865" y="1373"/>
                    <a:pt x="4319" y="2744"/>
                    <a:pt x="3820" y="4116"/>
                  </a:cubicBezTo>
                  <a:cubicBezTo>
                    <a:pt x="3321" y="5504"/>
                    <a:pt x="2838" y="6907"/>
                    <a:pt x="2386" y="8294"/>
                  </a:cubicBezTo>
                  <a:cubicBezTo>
                    <a:pt x="1934" y="9697"/>
                    <a:pt x="1513" y="11116"/>
                    <a:pt x="1108" y="12519"/>
                  </a:cubicBezTo>
                  <a:cubicBezTo>
                    <a:pt x="905" y="13236"/>
                    <a:pt x="718" y="13937"/>
                    <a:pt x="531" y="14654"/>
                  </a:cubicBezTo>
                  <a:cubicBezTo>
                    <a:pt x="344" y="15372"/>
                    <a:pt x="172" y="16089"/>
                    <a:pt x="1" y="16806"/>
                  </a:cubicBezTo>
                  <a:lnTo>
                    <a:pt x="235" y="16853"/>
                  </a:lnTo>
                  <a:cubicBezTo>
                    <a:pt x="437" y="16151"/>
                    <a:pt x="625" y="15450"/>
                    <a:pt x="843" y="14748"/>
                  </a:cubicBezTo>
                  <a:cubicBezTo>
                    <a:pt x="1045" y="14031"/>
                    <a:pt x="1248" y="13329"/>
                    <a:pt x="1451" y="12628"/>
                  </a:cubicBezTo>
                  <a:cubicBezTo>
                    <a:pt x="1872" y="11225"/>
                    <a:pt x="2308" y="9822"/>
                    <a:pt x="2760" y="8419"/>
                  </a:cubicBezTo>
                  <a:cubicBezTo>
                    <a:pt x="3197" y="7016"/>
                    <a:pt x="3664" y="5628"/>
                    <a:pt x="4148" y="4241"/>
                  </a:cubicBezTo>
                  <a:cubicBezTo>
                    <a:pt x="4631" y="2853"/>
                    <a:pt x="5114" y="1466"/>
                    <a:pt x="5629" y="94"/>
                  </a:cubicBezTo>
                  <a:lnTo>
                    <a:pt x="5410" y="1"/>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7"/>
            <p:cNvSpPr/>
            <p:nvPr/>
          </p:nvSpPr>
          <p:spPr>
            <a:xfrm>
              <a:off x="4033300" y="3502675"/>
              <a:ext cx="171900" cy="216325"/>
            </a:xfrm>
            <a:custGeom>
              <a:avLst/>
              <a:gdLst/>
              <a:ahLst/>
              <a:cxnLst/>
              <a:rect l="l" t="t" r="r" b="b"/>
              <a:pathLst>
                <a:path w="6876" h="8653" extrusionOk="0">
                  <a:moveTo>
                    <a:pt x="125" y="0"/>
                  </a:moveTo>
                  <a:lnTo>
                    <a:pt x="1" y="109"/>
                  </a:lnTo>
                  <a:lnTo>
                    <a:pt x="1637" y="2276"/>
                  </a:lnTo>
                  <a:lnTo>
                    <a:pt x="3259" y="4474"/>
                  </a:lnTo>
                  <a:cubicBezTo>
                    <a:pt x="3804" y="5192"/>
                    <a:pt x="4350" y="5909"/>
                    <a:pt x="4927" y="6626"/>
                  </a:cubicBezTo>
                  <a:cubicBezTo>
                    <a:pt x="5504" y="7327"/>
                    <a:pt x="6096" y="8013"/>
                    <a:pt x="6751" y="8652"/>
                  </a:cubicBezTo>
                  <a:lnTo>
                    <a:pt x="6875" y="8543"/>
                  </a:lnTo>
                  <a:cubicBezTo>
                    <a:pt x="6361" y="7795"/>
                    <a:pt x="5800" y="7078"/>
                    <a:pt x="5223" y="6376"/>
                  </a:cubicBezTo>
                  <a:cubicBezTo>
                    <a:pt x="4646" y="5675"/>
                    <a:pt x="4069" y="4973"/>
                    <a:pt x="3493" y="4287"/>
                  </a:cubicBezTo>
                  <a:cubicBezTo>
                    <a:pt x="2900" y="3586"/>
                    <a:pt x="2323" y="2884"/>
                    <a:pt x="1778" y="2183"/>
                  </a:cubicBezTo>
                  <a:cubicBezTo>
                    <a:pt x="1217" y="1450"/>
                    <a:pt x="655" y="749"/>
                    <a:pt x="125"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7"/>
            <p:cNvSpPr/>
            <p:nvPr/>
          </p:nvSpPr>
          <p:spPr>
            <a:xfrm>
              <a:off x="4068000" y="3093450"/>
              <a:ext cx="146950" cy="904600"/>
            </a:xfrm>
            <a:custGeom>
              <a:avLst/>
              <a:gdLst/>
              <a:ahLst/>
              <a:cxnLst/>
              <a:rect l="l" t="t" r="r" b="b"/>
              <a:pathLst>
                <a:path w="5878" h="36184" extrusionOk="0">
                  <a:moveTo>
                    <a:pt x="203" y="1"/>
                  </a:moveTo>
                  <a:lnTo>
                    <a:pt x="0" y="94"/>
                  </a:lnTo>
                  <a:cubicBezTo>
                    <a:pt x="1310" y="2885"/>
                    <a:pt x="2385" y="5784"/>
                    <a:pt x="3227" y="8731"/>
                  </a:cubicBezTo>
                  <a:cubicBezTo>
                    <a:pt x="4053" y="11693"/>
                    <a:pt x="4661" y="14717"/>
                    <a:pt x="5020" y="17772"/>
                  </a:cubicBezTo>
                  <a:cubicBezTo>
                    <a:pt x="5378" y="20828"/>
                    <a:pt x="5503" y="23915"/>
                    <a:pt x="5378" y="26986"/>
                  </a:cubicBezTo>
                  <a:lnTo>
                    <a:pt x="5238" y="29293"/>
                  </a:lnTo>
                  <a:lnTo>
                    <a:pt x="5004" y="31584"/>
                  </a:lnTo>
                  <a:lnTo>
                    <a:pt x="4677" y="33876"/>
                  </a:lnTo>
                  <a:lnTo>
                    <a:pt x="4271" y="36136"/>
                  </a:lnTo>
                  <a:lnTo>
                    <a:pt x="4505" y="36183"/>
                  </a:lnTo>
                  <a:lnTo>
                    <a:pt x="4957" y="33923"/>
                  </a:lnTo>
                  <a:lnTo>
                    <a:pt x="5316" y="31616"/>
                  </a:lnTo>
                  <a:lnTo>
                    <a:pt x="5581" y="29324"/>
                  </a:lnTo>
                  <a:lnTo>
                    <a:pt x="5737" y="27001"/>
                  </a:lnTo>
                  <a:cubicBezTo>
                    <a:pt x="5877" y="23915"/>
                    <a:pt x="5768" y="20812"/>
                    <a:pt x="5410" y="17726"/>
                  </a:cubicBezTo>
                  <a:cubicBezTo>
                    <a:pt x="5035" y="14655"/>
                    <a:pt x="4427" y="11615"/>
                    <a:pt x="3554" y="8637"/>
                  </a:cubicBezTo>
                  <a:cubicBezTo>
                    <a:pt x="2681" y="5675"/>
                    <a:pt x="1559" y="2776"/>
                    <a:pt x="203"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7"/>
            <p:cNvSpPr/>
            <p:nvPr/>
          </p:nvSpPr>
          <p:spPr>
            <a:xfrm>
              <a:off x="3806100" y="2816200"/>
              <a:ext cx="424050" cy="421275"/>
            </a:xfrm>
            <a:custGeom>
              <a:avLst/>
              <a:gdLst/>
              <a:ahLst/>
              <a:cxnLst/>
              <a:rect l="l" t="t" r="r" b="b"/>
              <a:pathLst>
                <a:path w="16962" h="16851" extrusionOk="0">
                  <a:moveTo>
                    <a:pt x="9130" y="0"/>
                  </a:moveTo>
                  <a:cubicBezTo>
                    <a:pt x="8454" y="0"/>
                    <a:pt x="6040" y="919"/>
                    <a:pt x="8559" y="8519"/>
                  </a:cubicBezTo>
                  <a:cubicBezTo>
                    <a:pt x="8106" y="7817"/>
                    <a:pt x="7389" y="7256"/>
                    <a:pt x="6579" y="7147"/>
                  </a:cubicBezTo>
                  <a:cubicBezTo>
                    <a:pt x="6497" y="7136"/>
                    <a:pt x="6414" y="7131"/>
                    <a:pt x="6331" y="7131"/>
                  </a:cubicBezTo>
                  <a:cubicBezTo>
                    <a:pt x="5577" y="7131"/>
                    <a:pt x="4806" y="7568"/>
                    <a:pt x="4568" y="8285"/>
                  </a:cubicBezTo>
                  <a:cubicBezTo>
                    <a:pt x="4147" y="9547"/>
                    <a:pt x="5410" y="10701"/>
                    <a:pt x="6532" y="11449"/>
                  </a:cubicBezTo>
                  <a:cubicBezTo>
                    <a:pt x="6047" y="11393"/>
                    <a:pt x="5549" y="11336"/>
                    <a:pt x="5056" y="11336"/>
                  </a:cubicBezTo>
                  <a:cubicBezTo>
                    <a:pt x="4598" y="11336"/>
                    <a:pt x="4145" y="11385"/>
                    <a:pt x="3710" y="11527"/>
                  </a:cubicBezTo>
                  <a:cubicBezTo>
                    <a:pt x="0" y="12790"/>
                    <a:pt x="3477" y="15440"/>
                    <a:pt x="5394" y="16033"/>
                  </a:cubicBezTo>
                  <a:cubicBezTo>
                    <a:pt x="6796" y="16454"/>
                    <a:pt x="8465" y="16851"/>
                    <a:pt x="10041" y="16851"/>
                  </a:cubicBezTo>
                  <a:cubicBezTo>
                    <a:pt x="10620" y="16851"/>
                    <a:pt x="11187" y="16797"/>
                    <a:pt x="11723" y="16672"/>
                  </a:cubicBezTo>
                  <a:cubicBezTo>
                    <a:pt x="16727" y="15534"/>
                    <a:pt x="16961" y="8659"/>
                    <a:pt x="16291" y="4590"/>
                  </a:cubicBezTo>
                  <a:cubicBezTo>
                    <a:pt x="16141" y="3619"/>
                    <a:pt x="15606" y="2448"/>
                    <a:pt x="14669" y="2448"/>
                  </a:cubicBezTo>
                  <a:cubicBezTo>
                    <a:pt x="14629" y="2448"/>
                    <a:pt x="14587" y="2450"/>
                    <a:pt x="14545" y="2454"/>
                  </a:cubicBezTo>
                  <a:cubicBezTo>
                    <a:pt x="13765" y="2548"/>
                    <a:pt x="13344" y="3421"/>
                    <a:pt x="13111" y="4169"/>
                  </a:cubicBezTo>
                  <a:cubicBezTo>
                    <a:pt x="12877" y="4949"/>
                    <a:pt x="12690" y="5744"/>
                    <a:pt x="12549" y="6539"/>
                  </a:cubicBezTo>
                  <a:cubicBezTo>
                    <a:pt x="12222" y="4013"/>
                    <a:pt x="11583" y="1098"/>
                    <a:pt x="9276" y="22"/>
                  </a:cubicBezTo>
                  <a:cubicBezTo>
                    <a:pt x="9250" y="9"/>
                    <a:pt x="9199" y="0"/>
                    <a:pt x="9130" y="0"/>
                  </a:cubicBezTo>
                  <a:close/>
                </a:path>
              </a:pathLst>
            </a:custGeom>
            <a:solidFill>
              <a:srgbClr val="CF7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7"/>
            <p:cNvSpPr/>
            <p:nvPr/>
          </p:nvSpPr>
          <p:spPr>
            <a:xfrm>
              <a:off x="4140875" y="2899500"/>
              <a:ext cx="54575" cy="299275"/>
            </a:xfrm>
            <a:custGeom>
              <a:avLst/>
              <a:gdLst/>
              <a:ahLst/>
              <a:cxnLst/>
              <a:rect l="l" t="t" r="r" b="b"/>
              <a:pathLst>
                <a:path w="2183" h="11971" extrusionOk="0">
                  <a:moveTo>
                    <a:pt x="1410" y="1"/>
                  </a:moveTo>
                  <a:cubicBezTo>
                    <a:pt x="1398" y="1"/>
                    <a:pt x="1385" y="4"/>
                    <a:pt x="1372" y="11"/>
                  </a:cubicBezTo>
                  <a:cubicBezTo>
                    <a:pt x="1341" y="27"/>
                    <a:pt x="1341" y="58"/>
                    <a:pt x="1356" y="73"/>
                  </a:cubicBezTo>
                  <a:cubicBezTo>
                    <a:pt x="1871" y="1009"/>
                    <a:pt x="1964" y="2022"/>
                    <a:pt x="2011" y="3051"/>
                  </a:cubicBezTo>
                  <a:cubicBezTo>
                    <a:pt x="2042" y="4064"/>
                    <a:pt x="1980" y="5093"/>
                    <a:pt x="1855" y="6106"/>
                  </a:cubicBezTo>
                  <a:cubicBezTo>
                    <a:pt x="1715" y="7120"/>
                    <a:pt x="1497" y="8117"/>
                    <a:pt x="1185" y="9084"/>
                  </a:cubicBezTo>
                  <a:cubicBezTo>
                    <a:pt x="889" y="10050"/>
                    <a:pt x="484" y="10986"/>
                    <a:pt x="16" y="11890"/>
                  </a:cubicBezTo>
                  <a:cubicBezTo>
                    <a:pt x="0" y="11905"/>
                    <a:pt x="16" y="11937"/>
                    <a:pt x="31" y="11952"/>
                  </a:cubicBezTo>
                  <a:cubicBezTo>
                    <a:pt x="45" y="11965"/>
                    <a:pt x="58" y="11970"/>
                    <a:pt x="70" y="11970"/>
                  </a:cubicBezTo>
                  <a:cubicBezTo>
                    <a:pt x="86" y="11970"/>
                    <a:pt x="100" y="11961"/>
                    <a:pt x="109" y="11952"/>
                  </a:cubicBezTo>
                  <a:cubicBezTo>
                    <a:pt x="406" y="11516"/>
                    <a:pt x="655" y="11064"/>
                    <a:pt x="873" y="10596"/>
                  </a:cubicBezTo>
                  <a:cubicBezTo>
                    <a:pt x="1091" y="10128"/>
                    <a:pt x="1279" y="9645"/>
                    <a:pt x="1434" y="9162"/>
                  </a:cubicBezTo>
                  <a:cubicBezTo>
                    <a:pt x="1746" y="8164"/>
                    <a:pt x="1933" y="7151"/>
                    <a:pt x="2042" y="6122"/>
                  </a:cubicBezTo>
                  <a:cubicBezTo>
                    <a:pt x="2152" y="5093"/>
                    <a:pt x="2183" y="4064"/>
                    <a:pt x="2136" y="3051"/>
                  </a:cubicBezTo>
                  <a:cubicBezTo>
                    <a:pt x="2105" y="2536"/>
                    <a:pt x="2058" y="2022"/>
                    <a:pt x="1964" y="1507"/>
                  </a:cubicBezTo>
                  <a:cubicBezTo>
                    <a:pt x="1918" y="1258"/>
                    <a:pt x="1855" y="1009"/>
                    <a:pt x="1762" y="759"/>
                  </a:cubicBezTo>
                  <a:cubicBezTo>
                    <a:pt x="1715" y="634"/>
                    <a:pt x="1668" y="510"/>
                    <a:pt x="1622" y="401"/>
                  </a:cubicBezTo>
                  <a:cubicBezTo>
                    <a:pt x="1575" y="292"/>
                    <a:pt x="1481" y="151"/>
                    <a:pt x="1466" y="73"/>
                  </a:cubicBezTo>
                  <a:lnTo>
                    <a:pt x="1450" y="42"/>
                  </a:lnTo>
                  <a:cubicBezTo>
                    <a:pt x="1450" y="42"/>
                    <a:pt x="1450" y="27"/>
                    <a:pt x="1450" y="27"/>
                  </a:cubicBezTo>
                  <a:cubicBezTo>
                    <a:pt x="1441" y="8"/>
                    <a:pt x="1426" y="1"/>
                    <a:pt x="1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7"/>
            <p:cNvSpPr/>
            <p:nvPr/>
          </p:nvSpPr>
          <p:spPr>
            <a:xfrm>
              <a:off x="3950300" y="2842325"/>
              <a:ext cx="179300" cy="369800"/>
            </a:xfrm>
            <a:custGeom>
              <a:avLst/>
              <a:gdLst/>
              <a:ahLst/>
              <a:cxnLst/>
              <a:rect l="l" t="t" r="r" b="b"/>
              <a:pathLst>
                <a:path w="7172" h="14792" extrusionOk="0">
                  <a:moveTo>
                    <a:pt x="3467" y="0"/>
                  </a:moveTo>
                  <a:cubicBezTo>
                    <a:pt x="3445" y="0"/>
                    <a:pt x="3426" y="15"/>
                    <a:pt x="3414" y="37"/>
                  </a:cubicBezTo>
                  <a:cubicBezTo>
                    <a:pt x="3243" y="318"/>
                    <a:pt x="3180" y="661"/>
                    <a:pt x="3196" y="973"/>
                  </a:cubicBezTo>
                  <a:cubicBezTo>
                    <a:pt x="3196" y="1300"/>
                    <a:pt x="3258" y="1628"/>
                    <a:pt x="3321" y="1939"/>
                  </a:cubicBezTo>
                  <a:cubicBezTo>
                    <a:pt x="3445" y="2563"/>
                    <a:pt x="3586" y="3187"/>
                    <a:pt x="3726" y="3794"/>
                  </a:cubicBezTo>
                  <a:cubicBezTo>
                    <a:pt x="4022" y="5026"/>
                    <a:pt x="4334" y="6258"/>
                    <a:pt x="4692" y="7489"/>
                  </a:cubicBezTo>
                  <a:cubicBezTo>
                    <a:pt x="5345" y="9801"/>
                    <a:pt x="6067" y="12114"/>
                    <a:pt x="6874" y="14386"/>
                  </a:cubicBezTo>
                  <a:lnTo>
                    <a:pt x="6874" y="14386"/>
                  </a:lnTo>
                  <a:cubicBezTo>
                    <a:pt x="5785" y="13272"/>
                    <a:pt x="4647" y="12218"/>
                    <a:pt x="3523" y="11137"/>
                  </a:cubicBezTo>
                  <a:cubicBezTo>
                    <a:pt x="2931" y="10560"/>
                    <a:pt x="2323" y="9983"/>
                    <a:pt x="1731" y="9375"/>
                  </a:cubicBezTo>
                  <a:cubicBezTo>
                    <a:pt x="1434" y="9079"/>
                    <a:pt x="1138" y="8783"/>
                    <a:pt x="858" y="8471"/>
                  </a:cubicBezTo>
                  <a:cubicBezTo>
                    <a:pt x="577" y="8175"/>
                    <a:pt x="312" y="7848"/>
                    <a:pt x="109" y="7489"/>
                  </a:cubicBezTo>
                  <a:cubicBezTo>
                    <a:pt x="98" y="7466"/>
                    <a:pt x="78" y="7452"/>
                    <a:pt x="56" y="7452"/>
                  </a:cubicBezTo>
                  <a:cubicBezTo>
                    <a:pt x="48" y="7452"/>
                    <a:pt x="40" y="7454"/>
                    <a:pt x="31" y="7458"/>
                  </a:cubicBezTo>
                  <a:cubicBezTo>
                    <a:pt x="16" y="7474"/>
                    <a:pt x="0" y="7520"/>
                    <a:pt x="16" y="7536"/>
                  </a:cubicBezTo>
                  <a:cubicBezTo>
                    <a:pt x="218" y="7910"/>
                    <a:pt x="499" y="8237"/>
                    <a:pt x="780" y="8549"/>
                  </a:cubicBezTo>
                  <a:cubicBezTo>
                    <a:pt x="1076" y="8845"/>
                    <a:pt x="1356" y="9157"/>
                    <a:pt x="1653" y="9453"/>
                  </a:cubicBezTo>
                  <a:cubicBezTo>
                    <a:pt x="2245" y="10061"/>
                    <a:pt x="2853" y="10638"/>
                    <a:pt x="3445" y="11215"/>
                  </a:cubicBezTo>
                  <a:cubicBezTo>
                    <a:pt x="4650" y="12373"/>
                    <a:pt x="5855" y="13516"/>
                    <a:pt x="6998" y="14735"/>
                  </a:cubicBezTo>
                  <a:lnTo>
                    <a:pt x="6998" y="14735"/>
                  </a:lnTo>
                  <a:cubicBezTo>
                    <a:pt x="6999" y="14736"/>
                    <a:pt x="6999" y="14737"/>
                    <a:pt x="7000" y="14738"/>
                  </a:cubicBezTo>
                  <a:lnTo>
                    <a:pt x="7001" y="14737"/>
                  </a:lnTo>
                  <a:lnTo>
                    <a:pt x="7001" y="14737"/>
                  </a:lnTo>
                  <a:cubicBezTo>
                    <a:pt x="7011" y="14748"/>
                    <a:pt x="7021" y="14759"/>
                    <a:pt x="7031" y="14769"/>
                  </a:cubicBezTo>
                  <a:cubicBezTo>
                    <a:pt x="7042" y="14780"/>
                    <a:pt x="7061" y="14791"/>
                    <a:pt x="7082" y="14791"/>
                  </a:cubicBezTo>
                  <a:cubicBezTo>
                    <a:pt x="7091" y="14791"/>
                    <a:pt x="7100" y="14789"/>
                    <a:pt x="7109" y="14785"/>
                  </a:cubicBezTo>
                  <a:cubicBezTo>
                    <a:pt x="7156" y="14769"/>
                    <a:pt x="7171" y="14722"/>
                    <a:pt x="7156" y="14676"/>
                  </a:cubicBezTo>
                  <a:cubicBezTo>
                    <a:pt x="6345" y="12275"/>
                    <a:pt x="5597" y="9859"/>
                    <a:pt x="4926" y="7411"/>
                  </a:cubicBezTo>
                  <a:cubicBezTo>
                    <a:pt x="4599" y="6195"/>
                    <a:pt x="4272" y="4964"/>
                    <a:pt x="3960" y="3732"/>
                  </a:cubicBezTo>
                  <a:lnTo>
                    <a:pt x="3508" y="1893"/>
                  </a:lnTo>
                  <a:cubicBezTo>
                    <a:pt x="3430" y="1581"/>
                    <a:pt x="3367" y="1285"/>
                    <a:pt x="3352" y="973"/>
                  </a:cubicBezTo>
                  <a:cubicBezTo>
                    <a:pt x="3321" y="661"/>
                    <a:pt x="3367" y="349"/>
                    <a:pt x="3508" y="84"/>
                  </a:cubicBezTo>
                  <a:cubicBezTo>
                    <a:pt x="3523" y="53"/>
                    <a:pt x="3523" y="22"/>
                    <a:pt x="3492" y="6"/>
                  </a:cubicBezTo>
                  <a:cubicBezTo>
                    <a:pt x="3484" y="2"/>
                    <a:pt x="3475" y="0"/>
                    <a:pt x="3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7"/>
            <p:cNvSpPr/>
            <p:nvPr/>
          </p:nvSpPr>
          <p:spPr>
            <a:xfrm>
              <a:off x="3877025" y="3144125"/>
              <a:ext cx="242050" cy="73800"/>
            </a:xfrm>
            <a:custGeom>
              <a:avLst/>
              <a:gdLst/>
              <a:ahLst/>
              <a:cxnLst/>
              <a:rect l="l" t="t" r="r" b="b"/>
              <a:pathLst>
                <a:path w="9682" h="2952" extrusionOk="0">
                  <a:moveTo>
                    <a:pt x="63" y="0"/>
                  </a:moveTo>
                  <a:cubicBezTo>
                    <a:pt x="32" y="16"/>
                    <a:pt x="0" y="47"/>
                    <a:pt x="16" y="78"/>
                  </a:cubicBezTo>
                  <a:cubicBezTo>
                    <a:pt x="63" y="297"/>
                    <a:pt x="187" y="499"/>
                    <a:pt x="359" y="639"/>
                  </a:cubicBezTo>
                  <a:cubicBezTo>
                    <a:pt x="515" y="795"/>
                    <a:pt x="702" y="920"/>
                    <a:pt x="889" y="1029"/>
                  </a:cubicBezTo>
                  <a:cubicBezTo>
                    <a:pt x="1279" y="1232"/>
                    <a:pt x="1653" y="1419"/>
                    <a:pt x="2058" y="1590"/>
                  </a:cubicBezTo>
                  <a:cubicBezTo>
                    <a:pt x="2838" y="1949"/>
                    <a:pt x="3648" y="2261"/>
                    <a:pt x="4490" y="2479"/>
                  </a:cubicBezTo>
                  <a:cubicBezTo>
                    <a:pt x="5316" y="2697"/>
                    <a:pt x="6189" y="2853"/>
                    <a:pt x="7047" y="2916"/>
                  </a:cubicBezTo>
                  <a:cubicBezTo>
                    <a:pt x="7366" y="2939"/>
                    <a:pt x="7687" y="2951"/>
                    <a:pt x="8009" y="2951"/>
                  </a:cubicBezTo>
                  <a:cubicBezTo>
                    <a:pt x="8552" y="2951"/>
                    <a:pt x="9096" y="2916"/>
                    <a:pt x="9634" y="2838"/>
                  </a:cubicBezTo>
                  <a:cubicBezTo>
                    <a:pt x="9666" y="2822"/>
                    <a:pt x="9681" y="2806"/>
                    <a:pt x="9681" y="2775"/>
                  </a:cubicBezTo>
                  <a:cubicBezTo>
                    <a:pt x="9681" y="2744"/>
                    <a:pt x="9666" y="2728"/>
                    <a:pt x="9634" y="2728"/>
                  </a:cubicBezTo>
                  <a:cubicBezTo>
                    <a:pt x="8777" y="2713"/>
                    <a:pt x="7920" y="2728"/>
                    <a:pt x="7062" y="2650"/>
                  </a:cubicBezTo>
                  <a:cubicBezTo>
                    <a:pt x="6220" y="2588"/>
                    <a:pt x="5363" y="2479"/>
                    <a:pt x="4537" y="2276"/>
                  </a:cubicBezTo>
                  <a:cubicBezTo>
                    <a:pt x="3711" y="2089"/>
                    <a:pt x="2884" y="1824"/>
                    <a:pt x="2105" y="1481"/>
                  </a:cubicBezTo>
                  <a:cubicBezTo>
                    <a:pt x="1700" y="1310"/>
                    <a:pt x="1325" y="1123"/>
                    <a:pt x="936" y="936"/>
                  </a:cubicBezTo>
                  <a:cubicBezTo>
                    <a:pt x="577" y="733"/>
                    <a:pt x="203" y="452"/>
                    <a:pt x="125" y="47"/>
                  </a:cubicBezTo>
                  <a:cubicBezTo>
                    <a:pt x="109" y="16"/>
                    <a:pt x="78" y="0"/>
                    <a:pt x="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 name="Google Shape;845;p37"/>
          <p:cNvGrpSpPr/>
          <p:nvPr/>
        </p:nvGrpSpPr>
        <p:grpSpPr>
          <a:xfrm>
            <a:off x="8574950" y="4406975"/>
            <a:ext cx="433425" cy="774525"/>
            <a:chOff x="4511100" y="3412925"/>
            <a:chExt cx="433425" cy="774525"/>
          </a:xfrm>
        </p:grpSpPr>
        <p:sp>
          <p:nvSpPr>
            <p:cNvPr id="846" name="Google Shape;846;p37"/>
            <p:cNvSpPr/>
            <p:nvPr/>
          </p:nvSpPr>
          <p:spPr>
            <a:xfrm>
              <a:off x="4589825" y="3734175"/>
              <a:ext cx="249850" cy="203075"/>
            </a:xfrm>
            <a:custGeom>
              <a:avLst/>
              <a:gdLst/>
              <a:ahLst/>
              <a:cxnLst/>
              <a:rect l="l" t="t" r="r" b="b"/>
              <a:pathLst>
                <a:path w="9994" h="8123" extrusionOk="0">
                  <a:moveTo>
                    <a:pt x="9994" y="0"/>
                  </a:moveTo>
                  <a:lnTo>
                    <a:pt x="9994" y="0"/>
                  </a:lnTo>
                  <a:cubicBezTo>
                    <a:pt x="8076" y="265"/>
                    <a:pt x="6174" y="717"/>
                    <a:pt x="4475" y="1637"/>
                  </a:cubicBezTo>
                  <a:cubicBezTo>
                    <a:pt x="1809" y="3103"/>
                    <a:pt x="703" y="5269"/>
                    <a:pt x="1" y="8122"/>
                  </a:cubicBezTo>
                  <a:cubicBezTo>
                    <a:pt x="4350" y="7171"/>
                    <a:pt x="8185" y="4069"/>
                    <a:pt x="9994"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7"/>
            <p:cNvSpPr/>
            <p:nvPr/>
          </p:nvSpPr>
          <p:spPr>
            <a:xfrm>
              <a:off x="4556325" y="3612175"/>
              <a:ext cx="82250" cy="267000"/>
            </a:xfrm>
            <a:custGeom>
              <a:avLst/>
              <a:gdLst/>
              <a:ahLst/>
              <a:cxnLst/>
              <a:rect l="l" t="t" r="r" b="b"/>
              <a:pathLst>
                <a:path w="3290" h="10680" extrusionOk="0">
                  <a:moveTo>
                    <a:pt x="904" y="1"/>
                  </a:moveTo>
                  <a:lnTo>
                    <a:pt x="904" y="1"/>
                  </a:lnTo>
                  <a:cubicBezTo>
                    <a:pt x="0" y="3524"/>
                    <a:pt x="359" y="7375"/>
                    <a:pt x="1887" y="10680"/>
                  </a:cubicBezTo>
                  <a:lnTo>
                    <a:pt x="2120" y="9853"/>
                  </a:lnTo>
                  <a:cubicBezTo>
                    <a:pt x="3290" y="6954"/>
                    <a:pt x="2947" y="2355"/>
                    <a:pt x="904"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7"/>
            <p:cNvSpPr/>
            <p:nvPr/>
          </p:nvSpPr>
          <p:spPr>
            <a:xfrm>
              <a:off x="4592175" y="3758725"/>
              <a:ext cx="214375" cy="164875"/>
            </a:xfrm>
            <a:custGeom>
              <a:avLst/>
              <a:gdLst/>
              <a:ahLst/>
              <a:cxnLst/>
              <a:rect l="l" t="t" r="r" b="b"/>
              <a:pathLst>
                <a:path w="8575" h="6595" extrusionOk="0">
                  <a:moveTo>
                    <a:pt x="8497" y="0"/>
                  </a:moveTo>
                  <a:cubicBezTo>
                    <a:pt x="7733" y="468"/>
                    <a:pt x="6953" y="905"/>
                    <a:pt x="6189" y="1372"/>
                  </a:cubicBezTo>
                  <a:cubicBezTo>
                    <a:pt x="5426" y="1840"/>
                    <a:pt x="4662" y="2308"/>
                    <a:pt x="3913" y="2806"/>
                  </a:cubicBezTo>
                  <a:cubicBezTo>
                    <a:pt x="3165" y="3321"/>
                    <a:pt x="2448" y="3867"/>
                    <a:pt x="1778" y="4459"/>
                  </a:cubicBezTo>
                  <a:cubicBezTo>
                    <a:pt x="1107" y="5067"/>
                    <a:pt x="499" y="5737"/>
                    <a:pt x="1" y="6501"/>
                  </a:cubicBezTo>
                  <a:lnTo>
                    <a:pt x="125" y="6595"/>
                  </a:lnTo>
                  <a:cubicBezTo>
                    <a:pt x="749" y="5956"/>
                    <a:pt x="1372" y="5332"/>
                    <a:pt x="2027" y="4740"/>
                  </a:cubicBezTo>
                  <a:cubicBezTo>
                    <a:pt x="2682" y="4132"/>
                    <a:pt x="3368" y="3570"/>
                    <a:pt x="4069" y="3040"/>
                  </a:cubicBezTo>
                  <a:cubicBezTo>
                    <a:pt x="4786" y="2495"/>
                    <a:pt x="5519" y="1996"/>
                    <a:pt x="6267" y="1513"/>
                  </a:cubicBezTo>
                  <a:cubicBezTo>
                    <a:pt x="7031" y="1045"/>
                    <a:pt x="7795" y="577"/>
                    <a:pt x="8575" y="141"/>
                  </a:cubicBezTo>
                  <a:lnTo>
                    <a:pt x="8497" y="0"/>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7"/>
            <p:cNvSpPr/>
            <p:nvPr/>
          </p:nvSpPr>
          <p:spPr>
            <a:xfrm>
              <a:off x="4584000" y="3659725"/>
              <a:ext cx="22625" cy="202300"/>
            </a:xfrm>
            <a:custGeom>
              <a:avLst/>
              <a:gdLst/>
              <a:ahLst/>
              <a:cxnLst/>
              <a:rect l="l" t="t" r="r" b="b"/>
              <a:pathLst>
                <a:path w="905" h="8092" extrusionOk="0">
                  <a:moveTo>
                    <a:pt x="156" y="1"/>
                  </a:moveTo>
                  <a:lnTo>
                    <a:pt x="0" y="16"/>
                  </a:lnTo>
                  <a:cubicBezTo>
                    <a:pt x="109" y="1357"/>
                    <a:pt x="187" y="2713"/>
                    <a:pt x="265" y="4054"/>
                  </a:cubicBezTo>
                  <a:cubicBezTo>
                    <a:pt x="296" y="4740"/>
                    <a:pt x="343" y="5410"/>
                    <a:pt x="421" y="6081"/>
                  </a:cubicBezTo>
                  <a:cubicBezTo>
                    <a:pt x="483" y="6751"/>
                    <a:pt x="577" y="7421"/>
                    <a:pt x="748" y="8092"/>
                  </a:cubicBezTo>
                  <a:lnTo>
                    <a:pt x="904" y="8060"/>
                  </a:lnTo>
                  <a:cubicBezTo>
                    <a:pt x="904" y="7390"/>
                    <a:pt x="858" y="6720"/>
                    <a:pt x="780" y="6049"/>
                  </a:cubicBezTo>
                  <a:cubicBezTo>
                    <a:pt x="702" y="5363"/>
                    <a:pt x="624" y="4709"/>
                    <a:pt x="530" y="4038"/>
                  </a:cubicBezTo>
                  <a:cubicBezTo>
                    <a:pt x="359" y="2698"/>
                    <a:pt x="218" y="1341"/>
                    <a:pt x="156"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7"/>
            <p:cNvSpPr/>
            <p:nvPr/>
          </p:nvSpPr>
          <p:spPr>
            <a:xfrm>
              <a:off x="4556700" y="3542425"/>
              <a:ext cx="218675" cy="645025"/>
            </a:xfrm>
            <a:custGeom>
              <a:avLst/>
              <a:gdLst/>
              <a:ahLst/>
              <a:cxnLst/>
              <a:rect l="l" t="t" r="r" b="b"/>
              <a:pathLst>
                <a:path w="8747" h="25801" extrusionOk="0">
                  <a:moveTo>
                    <a:pt x="8575" y="0"/>
                  </a:moveTo>
                  <a:cubicBezTo>
                    <a:pt x="7172" y="1840"/>
                    <a:pt x="5909" y="3773"/>
                    <a:pt x="4834" y="5815"/>
                  </a:cubicBezTo>
                  <a:cubicBezTo>
                    <a:pt x="3742" y="7842"/>
                    <a:pt x="2823" y="9962"/>
                    <a:pt x="2074" y="12144"/>
                  </a:cubicBezTo>
                  <a:lnTo>
                    <a:pt x="1544" y="13797"/>
                  </a:lnTo>
                  <a:lnTo>
                    <a:pt x="1108" y="15481"/>
                  </a:lnTo>
                  <a:lnTo>
                    <a:pt x="734" y="17180"/>
                  </a:lnTo>
                  <a:lnTo>
                    <a:pt x="453" y="18879"/>
                  </a:lnTo>
                  <a:cubicBezTo>
                    <a:pt x="110" y="21171"/>
                    <a:pt x="1" y="23493"/>
                    <a:pt x="204" y="25801"/>
                  </a:cubicBezTo>
                  <a:lnTo>
                    <a:pt x="406" y="25801"/>
                  </a:lnTo>
                  <a:cubicBezTo>
                    <a:pt x="453" y="23493"/>
                    <a:pt x="609" y="21217"/>
                    <a:pt x="921" y="18957"/>
                  </a:cubicBezTo>
                  <a:lnTo>
                    <a:pt x="1201" y="17258"/>
                  </a:lnTo>
                  <a:lnTo>
                    <a:pt x="1544" y="15574"/>
                  </a:lnTo>
                  <a:lnTo>
                    <a:pt x="1950" y="13922"/>
                  </a:lnTo>
                  <a:lnTo>
                    <a:pt x="2417" y="12269"/>
                  </a:lnTo>
                  <a:cubicBezTo>
                    <a:pt x="3103" y="10071"/>
                    <a:pt x="3961" y="7951"/>
                    <a:pt x="5021" y="5909"/>
                  </a:cubicBezTo>
                  <a:cubicBezTo>
                    <a:pt x="6096" y="3882"/>
                    <a:pt x="7312" y="1934"/>
                    <a:pt x="8746" y="125"/>
                  </a:cubicBezTo>
                  <a:lnTo>
                    <a:pt x="8575" y="0"/>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7"/>
            <p:cNvSpPr/>
            <p:nvPr/>
          </p:nvSpPr>
          <p:spPr>
            <a:xfrm>
              <a:off x="4511100" y="3417275"/>
              <a:ext cx="433425" cy="285650"/>
            </a:xfrm>
            <a:custGeom>
              <a:avLst/>
              <a:gdLst/>
              <a:ahLst/>
              <a:cxnLst/>
              <a:rect l="l" t="t" r="r" b="b"/>
              <a:pathLst>
                <a:path w="17337" h="11426" extrusionOk="0">
                  <a:moveTo>
                    <a:pt x="6011" y="0"/>
                  </a:moveTo>
                  <a:cubicBezTo>
                    <a:pt x="5099" y="0"/>
                    <a:pt x="4188" y="63"/>
                    <a:pt x="3290" y="189"/>
                  </a:cubicBezTo>
                  <a:cubicBezTo>
                    <a:pt x="1950" y="361"/>
                    <a:pt x="375" y="953"/>
                    <a:pt x="172" y="2278"/>
                  </a:cubicBezTo>
                  <a:cubicBezTo>
                    <a:pt x="1" y="3416"/>
                    <a:pt x="1045" y="4430"/>
                    <a:pt x="2152" y="4679"/>
                  </a:cubicBezTo>
                  <a:cubicBezTo>
                    <a:pt x="2421" y="4736"/>
                    <a:pt x="2693" y="4761"/>
                    <a:pt x="2966" y="4761"/>
                  </a:cubicBezTo>
                  <a:cubicBezTo>
                    <a:pt x="3816" y="4761"/>
                    <a:pt x="4678" y="4522"/>
                    <a:pt x="5504" y="4274"/>
                  </a:cubicBezTo>
                  <a:lnTo>
                    <a:pt x="5504" y="4274"/>
                  </a:lnTo>
                  <a:cubicBezTo>
                    <a:pt x="5114" y="4913"/>
                    <a:pt x="4709" y="5568"/>
                    <a:pt x="4569" y="6300"/>
                  </a:cubicBezTo>
                  <a:cubicBezTo>
                    <a:pt x="4428" y="7033"/>
                    <a:pt x="4615" y="7875"/>
                    <a:pt x="5208" y="8327"/>
                  </a:cubicBezTo>
                  <a:cubicBezTo>
                    <a:pt x="5504" y="8562"/>
                    <a:pt x="5873" y="8664"/>
                    <a:pt x="6253" y="8664"/>
                  </a:cubicBezTo>
                  <a:cubicBezTo>
                    <a:pt x="6655" y="8664"/>
                    <a:pt x="7069" y="8550"/>
                    <a:pt x="7421" y="8358"/>
                  </a:cubicBezTo>
                  <a:cubicBezTo>
                    <a:pt x="8107" y="7984"/>
                    <a:pt x="8622" y="7360"/>
                    <a:pt x="9121" y="6768"/>
                  </a:cubicBezTo>
                  <a:lnTo>
                    <a:pt x="9121" y="6768"/>
                  </a:lnTo>
                  <a:cubicBezTo>
                    <a:pt x="9074" y="7703"/>
                    <a:pt x="9027" y="8670"/>
                    <a:pt x="9386" y="9543"/>
                  </a:cubicBezTo>
                  <a:cubicBezTo>
                    <a:pt x="9717" y="10350"/>
                    <a:pt x="10489" y="11038"/>
                    <a:pt x="11331" y="11038"/>
                  </a:cubicBezTo>
                  <a:cubicBezTo>
                    <a:pt x="11399" y="11038"/>
                    <a:pt x="11468" y="11033"/>
                    <a:pt x="11537" y="11024"/>
                  </a:cubicBezTo>
                  <a:cubicBezTo>
                    <a:pt x="12659" y="10868"/>
                    <a:pt x="13267" y="9652"/>
                    <a:pt x="13688" y="8608"/>
                  </a:cubicBezTo>
                  <a:cubicBezTo>
                    <a:pt x="13860" y="9418"/>
                    <a:pt x="14047" y="10291"/>
                    <a:pt x="14639" y="10884"/>
                  </a:cubicBezTo>
                  <a:cubicBezTo>
                    <a:pt x="14961" y="11223"/>
                    <a:pt x="15447" y="11426"/>
                    <a:pt x="15907" y="11426"/>
                  </a:cubicBezTo>
                  <a:cubicBezTo>
                    <a:pt x="16271" y="11426"/>
                    <a:pt x="16618" y="11298"/>
                    <a:pt x="16853" y="11008"/>
                  </a:cubicBezTo>
                  <a:cubicBezTo>
                    <a:pt x="17087" y="10697"/>
                    <a:pt x="17149" y="10307"/>
                    <a:pt x="17180" y="9917"/>
                  </a:cubicBezTo>
                  <a:cubicBezTo>
                    <a:pt x="17336" y="7953"/>
                    <a:pt x="16681" y="5942"/>
                    <a:pt x="15419" y="4430"/>
                  </a:cubicBezTo>
                  <a:lnTo>
                    <a:pt x="6315" y="2"/>
                  </a:lnTo>
                  <a:cubicBezTo>
                    <a:pt x="6213" y="1"/>
                    <a:pt x="6112" y="0"/>
                    <a:pt x="6011" y="0"/>
                  </a:cubicBezTo>
                  <a:close/>
                </a:path>
              </a:pathLst>
            </a:custGeom>
            <a:solidFill>
              <a:srgbClr val="486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7"/>
            <p:cNvSpPr/>
            <p:nvPr/>
          </p:nvSpPr>
          <p:spPr>
            <a:xfrm>
              <a:off x="4536450" y="3429225"/>
              <a:ext cx="149275" cy="50475"/>
            </a:xfrm>
            <a:custGeom>
              <a:avLst/>
              <a:gdLst/>
              <a:ahLst/>
              <a:cxnLst/>
              <a:rect l="l" t="t" r="r" b="b"/>
              <a:pathLst>
                <a:path w="5971" h="2019" extrusionOk="0">
                  <a:moveTo>
                    <a:pt x="5465" y="1"/>
                  </a:moveTo>
                  <a:cubicBezTo>
                    <a:pt x="4517" y="1"/>
                    <a:pt x="3570" y="81"/>
                    <a:pt x="2635" y="241"/>
                  </a:cubicBezTo>
                  <a:cubicBezTo>
                    <a:pt x="2089" y="335"/>
                    <a:pt x="1544" y="444"/>
                    <a:pt x="1029" y="709"/>
                  </a:cubicBezTo>
                  <a:cubicBezTo>
                    <a:pt x="546" y="974"/>
                    <a:pt x="109" y="1426"/>
                    <a:pt x="0" y="1987"/>
                  </a:cubicBezTo>
                  <a:cubicBezTo>
                    <a:pt x="0" y="2003"/>
                    <a:pt x="16" y="2019"/>
                    <a:pt x="16" y="2019"/>
                  </a:cubicBezTo>
                  <a:cubicBezTo>
                    <a:pt x="31" y="2019"/>
                    <a:pt x="47" y="2019"/>
                    <a:pt x="47" y="2003"/>
                  </a:cubicBezTo>
                  <a:cubicBezTo>
                    <a:pt x="219" y="1473"/>
                    <a:pt x="624" y="1068"/>
                    <a:pt x="1092" y="818"/>
                  </a:cubicBezTo>
                  <a:cubicBezTo>
                    <a:pt x="1575" y="553"/>
                    <a:pt x="2120" y="444"/>
                    <a:pt x="2650" y="335"/>
                  </a:cubicBezTo>
                  <a:cubicBezTo>
                    <a:pt x="3592" y="144"/>
                    <a:pt x="4557" y="49"/>
                    <a:pt x="5525" y="49"/>
                  </a:cubicBezTo>
                  <a:cubicBezTo>
                    <a:pt x="5663" y="49"/>
                    <a:pt x="5801" y="50"/>
                    <a:pt x="5940" y="54"/>
                  </a:cubicBezTo>
                  <a:cubicBezTo>
                    <a:pt x="5955" y="54"/>
                    <a:pt x="5971" y="54"/>
                    <a:pt x="5971" y="39"/>
                  </a:cubicBezTo>
                  <a:cubicBezTo>
                    <a:pt x="5971" y="23"/>
                    <a:pt x="5955" y="8"/>
                    <a:pt x="5940" y="8"/>
                  </a:cubicBezTo>
                  <a:cubicBezTo>
                    <a:pt x="5782" y="3"/>
                    <a:pt x="5624" y="1"/>
                    <a:pt x="54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7"/>
            <p:cNvSpPr/>
            <p:nvPr/>
          </p:nvSpPr>
          <p:spPr>
            <a:xfrm>
              <a:off x="4556700" y="3457075"/>
              <a:ext cx="154375" cy="57850"/>
            </a:xfrm>
            <a:custGeom>
              <a:avLst/>
              <a:gdLst/>
              <a:ahLst/>
              <a:cxnLst/>
              <a:rect l="l" t="t" r="r" b="b"/>
              <a:pathLst>
                <a:path w="6175" h="2314" extrusionOk="0">
                  <a:moveTo>
                    <a:pt x="6159" y="0"/>
                  </a:moveTo>
                  <a:cubicBezTo>
                    <a:pt x="6159" y="0"/>
                    <a:pt x="6143" y="0"/>
                    <a:pt x="6127" y="16"/>
                  </a:cubicBezTo>
                  <a:cubicBezTo>
                    <a:pt x="5379" y="842"/>
                    <a:pt x="4397" y="1450"/>
                    <a:pt x="3337" y="1809"/>
                  </a:cubicBezTo>
                  <a:cubicBezTo>
                    <a:pt x="2549" y="2087"/>
                    <a:pt x="1718" y="2210"/>
                    <a:pt x="888" y="2210"/>
                  </a:cubicBezTo>
                  <a:cubicBezTo>
                    <a:pt x="602" y="2210"/>
                    <a:pt x="316" y="2195"/>
                    <a:pt x="32" y="2167"/>
                  </a:cubicBezTo>
                  <a:cubicBezTo>
                    <a:pt x="28" y="2163"/>
                    <a:pt x="23" y="2161"/>
                    <a:pt x="19" y="2161"/>
                  </a:cubicBezTo>
                  <a:cubicBezTo>
                    <a:pt x="9" y="2161"/>
                    <a:pt x="1" y="2172"/>
                    <a:pt x="1" y="2183"/>
                  </a:cubicBezTo>
                  <a:cubicBezTo>
                    <a:pt x="1" y="2199"/>
                    <a:pt x="17" y="2214"/>
                    <a:pt x="32" y="2214"/>
                  </a:cubicBezTo>
                  <a:cubicBezTo>
                    <a:pt x="377" y="2282"/>
                    <a:pt x="729" y="2314"/>
                    <a:pt x="1081" y="2314"/>
                  </a:cubicBezTo>
                  <a:cubicBezTo>
                    <a:pt x="1858" y="2314"/>
                    <a:pt x="2639" y="2160"/>
                    <a:pt x="3368" y="1902"/>
                  </a:cubicBezTo>
                  <a:cubicBezTo>
                    <a:pt x="4428" y="1513"/>
                    <a:pt x="5395" y="873"/>
                    <a:pt x="6159" y="47"/>
                  </a:cubicBezTo>
                  <a:cubicBezTo>
                    <a:pt x="6174" y="32"/>
                    <a:pt x="6174" y="16"/>
                    <a:pt x="61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7"/>
            <p:cNvSpPr/>
            <p:nvPr/>
          </p:nvSpPr>
          <p:spPr>
            <a:xfrm>
              <a:off x="4667775" y="3495650"/>
              <a:ext cx="93575" cy="122025"/>
            </a:xfrm>
            <a:custGeom>
              <a:avLst/>
              <a:gdLst/>
              <a:ahLst/>
              <a:cxnLst/>
              <a:rect l="l" t="t" r="r" b="b"/>
              <a:pathLst>
                <a:path w="3743" h="4881" extrusionOk="0">
                  <a:moveTo>
                    <a:pt x="3695" y="1"/>
                  </a:moveTo>
                  <a:cubicBezTo>
                    <a:pt x="3680" y="1"/>
                    <a:pt x="3664" y="16"/>
                    <a:pt x="3664" y="32"/>
                  </a:cubicBezTo>
                  <a:cubicBezTo>
                    <a:pt x="3695" y="546"/>
                    <a:pt x="3446" y="1045"/>
                    <a:pt x="3181" y="1482"/>
                  </a:cubicBezTo>
                  <a:cubicBezTo>
                    <a:pt x="2900" y="1918"/>
                    <a:pt x="2620" y="2355"/>
                    <a:pt x="2308" y="2776"/>
                  </a:cubicBezTo>
                  <a:cubicBezTo>
                    <a:pt x="1996" y="3197"/>
                    <a:pt x="1669" y="3602"/>
                    <a:pt x="1295" y="3960"/>
                  </a:cubicBezTo>
                  <a:cubicBezTo>
                    <a:pt x="921" y="4303"/>
                    <a:pt x="484" y="4600"/>
                    <a:pt x="16" y="4833"/>
                  </a:cubicBezTo>
                  <a:cubicBezTo>
                    <a:pt x="1" y="4833"/>
                    <a:pt x="1" y="4849"/>
                    <a:pt x="1" y="4865"/>
                  </a:cubicBezTo>
                  <a:cubicBezTo>
                    <a:pt x="1" y="4880"/>
                    <a:pt x="16" y="4880"/>
                    <a:pt x="32" y="4880"/>
                  </a:cubicBezTo>
                  <a:cubicBezTo>
                    <a:pt x="531" y="4709"/>
                    <a:pt x="983" y="4412"/>
                    <a:pt x="1373" y="4038"/>
                  </a:cubicBezTo>
                  <a:cubicBezTo>
                    <a:pt x="1747" y="3680"/>
                    <a:pt x="2090" y="3259"/>
                    <a:pt x="2386" y="2838"/>
                  </a:cubicBezTo>
                  <a:cubicBezTo>
                    <a:pt x="2682" y="2401"/>
                    <a:pt x="2947" y="1949"/>
                    <a:pt x="3228" y="1513"/>
                  </a:cubicBezTo>
                  <a:cubicBezTo>
                    <a:pt x="3493" y="1061"/>
                    <a:pt x="3742" y="562"/>
                    <a:pt x="3711" y="32"/>
                  </a:cubicBezTo>
                  <a:cubicBezTo>
                    <a:pt x="3711" y="16"/>
                    <a:pt x="3695" y="1"/>
                    <a:pt x="36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7"/>
            <p:cNvSpPr/>
            <p:nvPr/>
          </p:nvSpPr>
          <p:spPr>
            <a:xfrm>
              <a:off x="4645950" y="3475500"/>
              <a:ext cx="79550" cy="126200"/>
            </a:xfrm>
            <a:custGeom>
              <a:avLst/>
              <a:gdLst/>
              <a:ahLst/>
              <a:cxnLst/>
              <a:rect l="l" t="t" r="r" b="b"/>
              <a:pathLst>
                <a:path w="3182" h="5048" extrusionOk="0">
                  <a:moveTo>
                    <a:pt x="3160" y="0"/>
                  </a:moveTo>
                  <a:cubicBezTo>
                    <a:pt x="3154" y="0"/>
                    <a:pt x="3150" y="4"/>
                    <a:pt x="3150" y="12"/>
                  </a:cubicBezTo>
                  <a:cubicBezTo>
                    <a:pt x="2246" y="511"/>
                    <a:pt x="1497" y="1243"/>
                    <a:pt x="936" y="2116"/>
                  </a:cubicBezTo>
                  <a:cubicBezTo>
                    <a:pt x="391" y="2974"/>
                    <a:pt x="16" y="3987"/>
                    <a:pt x="1" y="5016"/>
                  </a:cubicBezTo>
                  <a:cubicBezTo>
                    <a:pt x="1" y="5031"/>
                    <a:pt x="16" y="5047"/>
                    <a:pt x="32" y="5047"/>
                  </a:cubicBezTo>
                  <a:cubicBezTo>
                    <a:pt x="48" y="5047"/>
                    <a:pt x="48" y="5031"/>
                    <a:pt x="63" y="5016"/>
                  </a:cubicBezTo>
                  <a:cubicBezTo>
                    <a:pt x="172" y="4018"/>
                    <a:pt x="484" y="3020"/>
                    <a:pt x="1014" y="2163"/>
                  </a:cubicBezTo>
                  <a:cubicBezTo>
                    <a:pt x="1529" y="1290"/>
                    <a:pt x="2277" y="542"/>
                    <a:pt x="3165" y="58"/>
                  </a:cubicBezTo>
                  <a:lnTo>
                    <a:pt x="3165" y="43"/>
                  </a:lnTo>
                  <a:cubicBezTo>
                    <a:pt x="3181" y="43"/>
                    <a:pt x="3181" y="27"/>
                    <a:pt x="3181" y="12"/>
                  </a:cubicBezTo>
                  <a:cubicBezTo>
                    <a:pt x="3173" y="4"/>
                    <a:pt x="3165" y="0"/>
                    <a:pt x="3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7"/>
            <p:cNvSpPr/>
            <p:nvPr/>
          </p:nvSpPr>
          <p:spPr>
            <a:xfrm>
              <a:off x="4801450" y="3513575"/>
              <a:ext cx="45625" cy="153975"/>
            </a:xfrm>
            <a:custGeom>
              <a:avLst/>
              <a:gdLst/>
              <a:ahLst/>
              <a:cxnLst/>
              <a:rect l="l" t="t" r="r" b="b"/>
              <a:pathLst>
                <a:path w="1825" h="6159" extrusionOk="0">
                  <a:moveTo>
                    <a:pt x="1388" y="1"/>
                  </a:moveTo>
                  <a:cubicBezTo>
                    <a:pt x="1373" y="1"/>
                    <a:pt x="1373" y="16"/>
                    <a:pt x="1373" y="32"/>
                  </a:cubicBezTo>
                  <a:cubicBezTo>
                    <a:pt x="1731" y="1061"/>
                    <a:pt x="1778" y="2199"/>
                    <a:pt x="1513" y="3259"/>
                  </a:cubicBezTo>
                  <a:cubicBezTo>
                    <a:pt x="1264" y="4319"/>
                    <a:pt x="734" y="5301"/>
                    <a:pt x="17" y="6112"/>
                  </a:cubicBezTo>
                  <a:cubicBezTo>
                    <a:pt x="1" y="6127"/>
                    <a:pt x="1" y="6143"/>
                    <a:pt x="17" y="6159"/>
                  </a:cubicBezTo>
                  <a:lnTo>
                    <a:pt x="48" y="6159"/>
                  </a:lnTo>
                  <a:cubicBezTo>
                    <a:pt x="858" y="5410"/>
                    <a:pt x="1373" y="4350"/>
                    <a:pt x="1607" y="3275"/>
                  </a:cubicBezTo>
                  <a:cubicBezTo>
                    <a:pt x="1825" y="2199"/>
                    <a:pt x="1778" y="1061"/>
                    <a:pt x="1420" y="16"/>
                  </a:cubicBezTo>
                  <a:cubicBezTo>
                    <a:pt x="1420" y="1"/>
                    <a:pt x="1404" y="1"/>
                    <a:pt x="13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7"/>
            <p:cNvSpPr/>
            <p:nvPr/>
          </p:nvSpPr>
          <p:spPr>
            <a:xfrm>
              <a:off x="4762500" y="3504075"/>
              <a:ext cx="19100" cy="159200"/>
            </a:xfrm>
            <a:custGeom>
              <a:avLst/>
              <a:gdLst/>
              <a:ahLst/>
              <a:cxnLst/>
              <a:rect l="l" t="t" r="r" b="b"/>
              <a:pathLst>
                <a:path w="764" h="6368" extrusionOk="0">
                  <a:moveTo>
                    <a:pt x="735" y="0"/>
                  </a:moveTo>
                  <a:cubicBezTo>
                    <a:pt x="724" y="0"/>
                    <a:pt x="713" y="11"/>
                    <a:pt x="702" y="22"/>
                  </a:cubicBezTo>
                  <a:cubicBezTo>
                    <a:pt x="296" y="1020"/>
                    <a:pt x="62" y="2080"/>
                    <a:pt x="16" y="3171"/>
                  </a:cubicBezTo>
                  <a:cubicBezTo>
                    <a:pt x="0" y="4247"/>
                    <a:pt x="140" y="5354"/>
                    <a:pt x="577" y="6352"/>
                  </a:cubicBezTo>
                  <a:cubicBezTo>
                    <a:pt x="592" y="6367"/>
                    <a:pt x="608" y="6367"/>
                    <a:pt x="608" y="6367"/>
                  </a:cubicBezTo>
                  <a:cubicBezTo>
                    <a:pt x="624" y="6367"/>
                    <a:pt x="639" y="6352"/>
                    <a:pt x="624" y="6336"/>
                  </a:cubicBezTo>
                  <a:cubicBezTo>
                    <a:pt x="312" y="5307"/>
                    <a:pt x="94" y="4247"/>
                    <a:pt x="109" y="3171"/>
                  </a:cubicBezTo>
                  <a:cubicBezTo>
                    <a:pt x="125" y="2096"/>
                    <a:pt x="327" y="1020"/>
                    <a:pt x="764" y="38"/>
                  </a:cubicBezTo>
                  <a:cubicBezTo>
                    <a:pt x="764" y="22"/>
                    <a:pt x="748" y="7"/>
                    <a:pt x="748" y="7"/>
                  </a:cubicBezTo>
                  <a:cubicBezTo>
                    <a:pt x="744" y="2"/>
                    <a:pt x="739" y="0"/>
                    <a:pt x="7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7"/>
            <p:cNvSpPr/>
            <p:nvPr/>
          </p:nvSpPr>
          <p:spPr>
            <a:xfrm>
              <a:off x="4873550" y="3522550"/>
              <a:ext cx="46425" cy="152800"/>
            </a:xfrm>
            <a:custGeom>
              <a:avLst/>
              <a:gdLst/>
              <a:ahLst/>
              <a:cxnLst/>
              <a:rect l="l" t="t" r="r" b="b"/>
              <a:pathLst>
                <a:path w="1857" h="6112" extrusionOk="0">
                  <a:moveTo>
                    <a:pt x="1" y="0"/>
                  </a:moveTo>
                  <a:cubicBezTo>
                    <a:pt x="1" y="16"/>
                    <a:pt x="1" y="32"/>
                    <a:pt x="1" y="47"/>
                  </a:cubicBezTo>
                  <a:cubicBezTo>
                    <a:pt x="780" y="811"/>
                    <a:pt x="1310" y="1809"/>
                    <a:pt x="1529" y="2869"/>
                  </a:cubicBezTo>
                  <a:cubicBezTo>
                    <a:pt x="1747" y="3929"/>
                    <a:pt x="1669" y="5036"/>
                    <a:pt x="1357" y="6080"/>
                  </a:cubicBezTo>
                  <a:cubicBezTo>
                    <a:pt x="1357" y="6080"/>
                    <a:pt x="1357" y="6096"/>
                    <a:pt x="1373" y="6111"/>
                  </a:cubicBezTo>
                  <a:cubicBezTo>
                    <a:pt x="1388" y="6111"/>
                    <a:pt x="1404" y="6111"/>
                    <a:pt x="1404" y="6096"/>
                  </a:cubicBezTo>
                  <a:cubicBezTo>
                    <a:pt x="1840" y="5082"/>
                    <a:pt x="1856" y="3913"/>
                    <a:pt x="1607" y="2853"/>
                  </a:cubicBezTo>
                  <a:cubicBezTo>
                    <a:pt x="1357" y="1778"/>
                    <a:pt x="827" y="780"/>
                    <a:pt x="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7"/>
            <p:cNvSpPr/>
            <p:nvPr/>
          </p:nvSpPr>
          <p:spPr>
            <a:xfrm>
              <a:off x="4861475" y="3522150"/>
              <a:ext cx="34725" cy="143625"/>
            </a:xfrm>
            <a:custGeom>
              <a:avLst/>
              <a:gdLst/>
              <a:ahLst/>
              <a:cxnLst/>
              <a:rect l="l" t="t" r="r" b="b"/>
              <a:pathLst>
                <a:path w="1389" h="5745" extrusionOk="0">
                  <a:moveTo>
                    <a:pt x="16" y="1"/>
                  </a:moveTo>
                  <a:cubicBezTo>
                    <a:pt x="1" y="1"/>
                    <a:pt x="1" y="16"/>
                    <a:pt x="1" y="32"/>
                  </a:cubicBezTo>
                  <a:lnTo>
                    <a:pt x="94" y="1513"/>
                  </a:lnTo>
                  <a:cubicBezTo>
                    <a:pt x="125" y="2012"/>
                    <a:pt x="141" y="2511"/>
                    <a:pt x="203" y="2994"/>
                  </a:cubicBezTo>
                  <a:cubicBezTo>
                    <a:pt x="266" y="3493"/>
                    <a:pt x="375" y="3992"/>
                    <a:pt x="577" y="4444"/>
                  </a:cubicBezTo>
                  <a:cubicBezTo>
                    <a:pt x="796" y="4896"/>
                    <a:pt x="1045" y="5332"/>
                    <a:pt x="1341" y="5738"/>
                  </a:cubicBezTo>
                  <a:cubicBezTo>
                    <a:pt x="1341" y="5738"/>
                    <a:pt x="1348" y="5745"/>
                    <a:pt x="1358" y="5745"/>
                  </a:cubicBezTo>
                  <a:cubicBezTo>
                    <a:pt x="1362" y="5745"/>
                    <a:pt x="1367" y="5743"/>
                    <a:pt x="1373" y="5738"/>
                  </a:cubicBezTo>
                  <a:cubicBezTo>
                    <a:pt x="1373" y="5738"/>
                    <a:pt x="1388" y="5722"/>
                    <a:pt x="1373" y="5706"/>
                  </a:cubicBezTo>
                  <a:cubicBezTo>
                    <a:pt x="1154" y="5270"/>
                    <a:pt x="889" y="4849"/>
                    <a:pt x="687" y="4397"/>
                  </a:cubicBezTo>
                  <a:cubicBezTo>
                    <a:pt x="484" y="3945"/>
                    <a:pt x="359" y="3477"/>
                    <a:pt x="297" y="2978"/>
                  </a:cubicBezTo>
                  <a:cubicBezTo>
                    <a:pt x="219" y="2495"/>
                    <a:pt x="188" y="1996"/>
                    <a:pt x="157" y="1513"/>
                  </a:cubicBezTo>
                  <a:lnTo>
                    <a:pt x="47" y="32"/>
                  </a:lnTo>
                  <a:cubicBezTo>
                    <a:pt x="47" y="16"/>
                    <a:pt x="32" y="1"/>
                    <a:pt x="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7"/>
            <p:cNvSpPr/>
            <p:nvPr/>
          </p:nvSpPr>
          <p:spPr>
            <a:xfrm>
              <a:off x="4668950" y="3412925"/>
              <a:ext cx="227625" cy="115100"/>
            </a:xfrm>
            <a:custGeom>
              <a:avLst/>
              <a:gdLst/>
              <a:ahLst/>
              <a:cxnLst/>
              <a:rect l="l" t="t" r="r" b="b"/>
              <a:pathLst>
                <a:path w="9105" h="4604" extrusionOk="0">
                  <a:moveTo>
                    <a:pt x="1870" y="1"/>
                  </a:moveTo>
                  <a:cubicBezTo>
                    <a:pt x="1289" y="1"/>
                    <a:pt x="666" y="55"/>
                    <a:pt x="1" y="176"/>
                  </a:cubicBezTo>
                  <a:cubicBezTo>
                    <a:pt x="1" y="176"/>
                    <a:pt x="1482" y="4604"/>
                    <a:pt x="9105" y="4604"/>
                  </a:cubicBezTo>
                  <a:cubicBezTo>
                    <a:pt x="9105" y="4604"/>
                    <a:pt x="7215" y="1"/>
                    <a:pt x="1870"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ive columns ">
  <p:cSld name="CUSTOM_3_1_4_2_1_1">
    <p:spTree>
      <p:nvGrpSpPr>
        <p:cNvPr id="1" name="Shape 861"/>
        <p:cNvGrpSpPr/>
        <p:nvPr/>
      </p:nvGrpSpPr>
      <p:grpSpPr>
        <a:xfrm>
          <a:off x="0" y="0"/>
          <a:ext cx="0" cy="0"/>
          <a:chOff x="0" y="0"/>
          <a:chExt cx="0" cy="0"/>
        </a:xfrm>
      </p:grpSpPr>
      <p:sp>
        <p:nvSpPr>
          <p:cNvPr id="862" name="Google Shape;862;p38"/>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63" name="Google Shape;863;p38"/>
          <p:cNvSpPr txBox="1">
            <a:spLocks noGrp="1"/>
          </p:cNvSpPr>
          <p:nvPr>
            <p:ph type="subTitle" idx="1"/>
          </p:nvPr>
        </p:nvSpPr>
        <p:spPr>
          <a:xfrm>
            <a:off x="2001600" y="1695455"/>
            <a:ext cx="2173200" cy="7962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200">
                <a:latin typeface="Denk One"/>
                <a:ea typeface="Denk One"/>
                <a:cs typeface="Denk One"/>
                <a:sym typeface="Denk One"/>
              </a:defRPr>
            </a:lvl1pPr>
            <a:lvl2pPr lvl="1" algn="ctr" rtl="0">
              <a:spcBef>
                <a:spcPts val="0"/>
              </a:spcBef>
              <a:spcAft>
                <a:spcPts val="0"/>
              </a:spcAft>
              <a:buNone/>
              <a:defRPr sz="2200">
                <a:latin typeface="Denk One"/>
                <a:ea typeface="Denk One"/>
                <a:cs typeface="Denk One"/>
                <a:sym typeface="Denk One"/>
              </a:defRPr>
            </a:lvl2pPr>
            <a:lvl3pPr lvl="2" algn="ctr" rtl="0">
              <a:spcBef>
                <a:spcPts val="0"/>
              </a:spcBef>
              <a:spcAft>
                <a:spcPts val="0"/>
              </a:spcAft>
              <a:buNone/>
              <a:defRPr sz="2200">
                <a:latin typeface="Denk One"/>
                <a:ea typeface="Denk One"/>
                <a:cs typeface="Denk One"/>
                <a:sym typeface="Denk One"/>
              </a:defRPr>
            </a:lvl3pPr>
            <a:lvl4pPr lvl="3" algn="ctr" rtl="0">
              <a:spcBef>
                <a:spcPts val="0"/>
              </a:spcBef>
              <a:spcAft>
                <a:spcPts val="0"/>
              </a:spcAft>
              <a:buNone/>
              <a:defRPr sz="2200">
                <a:latin typeface="Denk One"/>
                <a:ea typeface="Denk One"/>
                <a:cs typeface="Denk One"/>
                <a:sym typeface="Denk One"/>
              </a:defRPr>
            </a:lvl4pPr>
            <a:lvl5pPr lvl="4" algn="ctr" rtl="0">
              <a:spcBef>
                <a:spcPts val="0"/>
              </a:spcBef>
              <a:spcAft>
                <a:spcPts val="0"/>
              </a:spcAft>
              <a:buNone/>
              <a:defRPr sz="2200">
                <a:latin typeface="Denk One"/>
                <a:ea typeface="Denk One"/>
                <a:cs typeface="Denk One"/>
                <a:sym typeface="Denk One"/>
              </a:defRPr>
            </a:lvl5pPr>
            <a:lvl6pPr lvl="5" algn="ctr" rtl="0">
              <a:spcBef>
                <a:spcPts val="0"/>
              </a:spcBef>
              <a:spcAft>
                <a:spcPts val="0"/>
              </a:spcAft>
              <a:buNone/>
              <a:defRPr sz="2200">
                <a:latin typeface="Denk One"/>
                <a:ea typeface="Denk One"/>
                <a:cs typeface="Denk One"/>
                <a:sym typeface="Denk One"/>
              </a:defRPr>
            </a:lvl6pPr>
            <a:lvl7pPr lvl="6" algn="ctr" rtl="0">
              <a:spcBef>
                <a:spcPts val="0"/>
              </a:spcBef>
              <a:spcAft>
                <a:spcPts val="0"/>
              </a:spcAft>
              <a:buNone/>
              <a:defRPr sz="2200">
                <a:latin typeface="Denk One"/>
                <a:ea typeface="Denk One"/>
                <a:cs typeface="Denk One"/>
                <a:sym typeface="Denk One"/>
              </a:defRPr>
            </a:lvl7pPr>
            <a:lvl8pPr lvl="7" algn="ctr" rtl="0">
              <a:spcBef>
                <a:spcPts val="0"/>
              </a:spcBef>
              <a:spcAft>
                <a:spcPts val="0"/>
              </a:spcAft>
              <a:buNone/>
              <a:defRPr sz="2200">
                <a:latin typeface="Denk One"/>
                <a:ea typeface="Denk One"/>
                <a:cs typeface="Denk One"/>
                <a:sym typeface="Denk One"/>
              </a:defRPr>
            </a:lvl8pPr>
            <a:lvl9pPr lvl="8" algn="ctr" rtl="0">
              <a:spcBef>
                <a:spcPts val="0"/>
              </a:spcBef>
              <a:spcAft>
                <a:spcPts val="0"/>
              </a:spcAft>
              <a:buNone/>
              <a:defRPr sz="2200">
                <a:latin typeface="Denk One"/>
                <a:ea typeface="Denk One"/>
                <a:cs typeface="Denk One"/>
                <a:sym typeface="Denk One"/>
              </a:defRPr>
            </a:lvl9pPr>
          </a:lstStyle>
          <a:p>
            <a:endParaRPr/>
          </a:p>
        </p:txBody>
      </p:sp>
      <p:sp>
        <p:nvSpPr>
          <p:cNvPr id="864" name="Google Shape;864;p38"/>
          <p:cNvSpPr txBox="1">
            <a:spLocks noGrp="1"/>
          </p:cNvSpPr>
          <p:nvPr>
            <p:ph type="subTitle" idx="2"/>
          </p:nvPr>
        </p:nvSpPr>
        <p:spPr>
          <a:xfrm>
            <a:off x="2001588" y="2424262"/>
            <a:ext cx="21732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865" name="Google Shape;865;p38"/>
          <p:cNvSpPr txBox="1">
            <a:spLocks noGrp="1"/>
          </p:cNvSpPr>
          <p:nvPr>
            <p:ph type="subTitle" idx="3"/>
          </p:nvPr>
        </p:nvSpPr>
        <p:spPr>
          <a:xfrm>
            <a:off x="3485379" y="3256621"/>
            <a:ext cx="2173200" cy="7962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200">
                <a:latin typeface="Denk One"/>
                <a:ea typeface="Denk One"/>
                <a:cs typeface="Denk One"/>
                <a:sym typeface="Denk One"/>
              </a:defRPr>
            </a:lvl1pPr>
            <a:lvl2pPr lvl="1" algn="ctr" rtl="0">
              <a:spcBef>
                <a:spcPts val="0"/>
              </a:spcBef>
              <a:spcAft>
                <a:spcPts val="0"/>
              </a:spcAft>
              <a:buNone/>
              <a:defRPr sz="2200">
                <a:latin typeface="Denk One"/>
                <a:ea typeface="Denk One"/>
                <a:cs typeface="Denk One"/>
                <a:sym typeface="Denk One"/>
              </a:defRPr>
            </a:lvl2pPr>
            <a:lvl3pPr lvl="2" algn="ctr" rtl="0">
              <a:spcBef>
                <a:spcPts val="0"/>
              </a:spcBef>
              <a:spcAft>
                <a:spcPts val="0"/>
              </a:spcAft>
              <a:buNone/>
              <a:defRPr sz="2200">
                <a:latin typeface="Denk One"/>
                <a:ea typeface="Denk One"/>
                <a:cs typeface="Denk One"/>
                <a:sym typeface="Denk One"/>
              </a:defRPr>
            </a:lvl3pPr>
            <a:lvl4pPr lvl="3" algn="ctr" rtl="0">
              <a:spcBef>
                <a:spcPts val="0"/>
              </a:spcBef>
              <a:spcAft>
                <a:spcPts val="0"/>
              </a:spcAft>
              <a:buNone/>
              <a:defRPr sz="2200">
                <a:latin typeface="Denk One"/>
                <a:ea typeface="Denk One"/>
                <a:cs typeface="Denk One"/>
                <a:sym typeface="Denk One"/>
              </a:defRPr>
            </a:lvl4pPr>
            <a:lvl5pPr lvl="4" algn="ctr" rtl="0">
              <a:spcBef>
                <a:spcPts val="0"/>
              </a:spcBef>
              <a:spcAft>
                <a:spcPts val="0"/>
              </a:spcAft>
              <a:buNone/>
              <a:defRPr sz="2200">
                <a:latin typeface="Denk One"/>
                <a:ea typeface="Denk One"/>
                <a:cs typeface="Denk One"/>
                <a:sym typeface="Denk One"/>
              </a:defRPr>
            </a:lvl5pPr>
            <a:lvl6pPr lvl="5" algn="ctr" rtl="0">
              <a:spcBef>
                <a:spcPts val="0"/>
              </a:spcBef>
              <a:spcAft>
                <a:spcPts val="0"/>
              </a:spcAft>
              <a:buNone/>
              <a:defRPr sz="2200">
                <a:latin typeface="Denk One"/>
                <a:ea typeface="Denk One"/>
                <a:cs typeface="Denk One"/>
                <a:sym typeface="Denk One"/>
              </a:defRPr>
            </a:lvl6pPr>
            <a:lvl7pPr lvl="6" algn="ctr" rtl="0">
              <a:spcBef>
                <a:spcPts val="0"/>
              </a:spcBef>
              <a:spcAft>
                <a:spcPts val="0"/>
              </a:spcAft>
              <a:buNone/>
              <a:defRPr sz="2200">
                <a:latin typeface="Denk One"/>
                <a:ea typeface="Denk One"/>
                <a:cs typeface="Denk One"/>
                <a:sym typeface="Denk One"/>
              </a:defRPr>
            </a:lvl7pPr>
            <a:lvl8pPr lvl="7" algn="ctr" rtl="0">
              <a:spcBef>
                <a:spcPts val="0"/>
              </a:spcBef>
              <a:spcAft>
                <a:spcPts val="0"/>
              </a:spcAft>
              <a:buNone/>
              <a:defRPr sz="2200">
                <a:latin typeface="Denk One"/>
                <a:ea typeface="Denk One"/>
                <a:cs typeface="Denk One"/>
                <a:sym typeface="Denk One"/>
              </a:defRPr>
            </a:lvl8pPr>
            <a:lvl9pPr lvl="8" algn="ctr" rtl="0">
              <a:spcBef>
                <a:spcPts val="0"/>
              </a:spcBef>
              <a:spcAft>
                <a:spcPts val="0"/>
              </a:spcAft>
              <a:buNone/>
              <a:defRPr sz="2200">
                <a:latin typeface="Denk One"/>
                <a:ea typeface="Denk One"/>
                <a:cs typeface="Denk One"/>
                <a:sym typeface="Denk One"/>
              </a:defRPr>
            </a:lvl9pPr>
          </a:lstStyle>
          <a:p>
            <a:endParaRPr/>
          </a:p>
        </p:txBody>
      </p:sp>
      <p:sp>
        <p:nvSpPr>
          <p:cNvPr id="866" name="Google Shape;866;p38"/>
          <p:cNvSpPr txBox="1">
            <a:spLocks noGrp="1"/>
          </p:cNvSpPr>
          <p:nvPr>
            <p:ph type="subTitle" idx="4"/>
          </p:nvPr>
        </p:nvSpPr>
        <p:spPr>
          <a:xfrm>
            <a:off x="4971085" y="1695455"/>
            <a:ext cx="2173200" cy="7962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200">
                <a:latin typeface="Denk One"/>
                <a:ea typeface="Denk One"/>
                <a:cs typeface="Denk One"/>
                <a:sym typeface="Denk One"/>
              </a:defRPr>
            </a:lvl1pPr>
            <a:lvl2pPr lvl="1" algn="ctr" rtl="0">
              <a:spcBef>
                <a:spcPts val="0"/>
              </a:spcBef>
              <a:spcAft>
                <a:spcPts val="0"/>
              </a:spcAft>
              <a:buNone/>
              <a:defRPr sz="2200">
                <a:latin typeface="Denk One"/>
                <a:ea typeface="Denk One"/>
                <a:cs typeface="Denk One"/>
                <a:sym typeface="Denk One"/>
              </a:defRPr>
            </a:lvl2pPr>
            <a:lvl3pPr lvl="2" algn="ctr" rtl="0">
              <a:spcBef>
                <a:spcPts val="0"/>
              </a:spcBef>
              <a:spcAft>
                <a:spcPts val="0"/>
              </a:spcAft>
              <a:buNone/>
              <a:defRPr sz="2200">
                <a:latin typeface="Denk One"/>
                <a:ea typeface="Denk One"/>
                <a:cs typeface="Denk One"/>
                <a:sym typeface="Denk One"/>
              </a:defRPr>
            </a:lvl3pPr>
            <a:lvl4pPr lvl="3" algn="ctr" rtl="0">
              <a:spcBef>
                <a:spcPts val="0"/>
              </a:spcBef>
              <a:spcAft>
                <a:spcPts val="0"/>
              </a:spcAft>
              <a:buNone/>
              <a:defRPr sz="2200">
                <a:latin typeface="Denk One"/>
                <a:ea typeface="Denk One"/>
                <a:cs typeface="Denk One"/>
                <a:sym typeface="Denk One"/>
              </a:defRPr>
            </a:lvl4pPr>
            <a:lvl5pPr lvl="4" algn="ctr" rtl="0">
              <a:spcBef>
                <a:spcPts val="0"/>
              </a:spcBef>
              <a:spcAft>
                <a:spcPts val="0"/>
              </a:spcAft>
              <a:buNone/>
              <a:defRPr sz="2200">
                <a:latin typeface="Denk One"/>
                <a:ea typeface="Denk One"/>
                <a:cs typeface="Denk One"/>
                <a:sym typeface="Denk One"/>
              </a:defRPr>
            </a:lvl5pPr>
            <a:lvl6pPr lvl="5" algn="ctr" rtl="0">
              <a:spcBef>
                <a:spcPts val="0"/>
              </a:spcBef>
              <a:spcAft>
                <a:spcPts val="0"/>
              </a:spcAft>
              <a:buNone/>
              <a:defRPr sz="2200">
                <a:latin typeface="Denk One"/>
                <a:ea typeface="Denk One"/>
                <a:cs typeface="Denk One"/>
                <a:sym typeface="Denk One"/>
              </a:defRPr>
            </a:lvl6pPr>
            <a:lvl7pPr lvl="6" algn="ctr" rtl="0">
              <a:spcBef>
                <a:spcPts val="0"/>
              </a:spcBef>
              <a:spcAft>
                <a:spcPts val="0"/>
              </a:spcAft>
              <a:buNone/>
              <a:defRPr sz="2200">
                <a:latin typeface="Denk One"/>
                <a:ea typeface="Denk One"/>
                <a:cs typeface="Denk One"/>
                <a:sym typeface="Denk One"/>
              </a:defRPr>
            </a:lvl7pPr>
            <a:lvl8pPr lvl="7" algn="ctr" rtl="0">
              <a:spcBef>
                <a:spcPts val="0"/>
              </a:spcBef>
              <a:spcAft>
                <a:spcPts val="0"/>
              </a:spcAft>
              <a:buNone/>
              <a:defRPr sz="2200">
                <a:latin typeface="Denk One"/>
                <a:ea typeface="Denk One"/>
                <a:cs typeface="Denk One"/>
                <a:sym typeface="Denk One"/>
              </a:defRPr>
            </a:lvl8pPr>
            <a:lvl9pPr lvl="8" algn="ctr" rtl="0">
              <a:spcBef>
                <a:spcPts val="0"/>
              </a:spcBef>
              <a:spcAft>
                <a:spcPts val="0"/>
              </a:spcAft>
              <a:buNone/>
              <a:defRPr sz="2200">
                <a:latin typeface="Denk One"/>
                <a:ea typeface="Denk One"/>
                <a:cs typeface="Denk One"/>
                <a:sym typeface="Denk One"/>
              </a:defRPr>
            </a:lvl9pPr>
          </a:lstStyle>
          <a:p>
            <a:endParaRPr/>
          </a:p>
        </p:txBody>
      </p:sp>
      <p:sp>
        <p:nvSpPr>
          <p:cNvPr id="867" name="Google Shape;867;p38"/>
          <p:cNvSpPr txBox="1">
            <a:spLocks noGrp="1"/>
          </p:cNvSpPr>
          <p:nvPr>
            <p:ph type="subTitle" idx="5"/>
          </p:nvPr>
        </p:nvSpPr>
        <p:spPr>
          <a:xfrm>
            <a:off x="4971087" y="2424262"/>
            <a:ext cx="21732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868" name="Google Shape;868;p38"/>
          <p:cNvSpPr txBox="1">
            <a:spLocks noGrp="1"/>
          </p:cNvSpPr>
          <p:nvPr>
            <p:ph type="subTitle" idx="6"/>
          </p:nvPr>
        </p:nvSpPr>
        <p:spPr>
          <a:xfrm>
            <a:off x="714175" y="3256621"/>
            <a:ext cx="2173200" cy="7962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200">
                <a:latin typeface="Denk One"/>
                <a:ea typeface="Denk One"/>
                <a:cs typeface="Denk One"/>
                <a:sym typeface="Denk One"/>
              </a:defRPr>
            </a:lvl1pPr>
            <a:lvl2pPr lvl="1" algn="ctr" rtl="0">
              <a:spcBef>
                <a:spcPts val="0"/>
              </a:spcBef>
              <a:spcAft>
                <a:spcPts val="0"/>
              </a:spcAft>
              <a:buNone/>
              <a:defRPr sz="2200">
                <a:latin typeface="Denk One"/>
                <a:ea typeface="Denk One"/>
                <a:cs typeface="Denk One"/>
                <a:sym typeface="Denk One"/>
              </a:defRPr>
            </a:lvl2pPr>
            <a:lvl3pPr lvl="2" algn="ctr" rtl="0">
              <a:spcBef>
                <a:spcPts val="0"/>
              </a:spcBef>
              <a:spcAft>
                <a:spcPts val="0"/>
              </a:spcAft>
              <a:buNone/>
              <a:defRPr sz="2200">
                <a:latin typeface="Denk One"/>
                <a:ea typeface="Denk One"/>
                <a:cs typeface="Denk One"/>
                <a:sym typeface="Denk One"/>
              </a:defRPr>
            </a:lvl3pPr>
            <a:lvl4pPr lvl="3" algn="ctr" rtl="0">
              <a:spcBef>
                <a:spcPts val="0"/>
              </a:spcBef>
              <a:spcAft>
                <a:spcPts val="0"/>
              </a:spcAft>
              <a:buNone/>
              <a:defRPr sz="2200">
                <a:latin typeface="Denk One"/>
                <a:ea typeface="Denk One"/>
                <a:cs typeface="Denk One"/>
                <a:sym typeface="Denk One"/>
              </a:defRPr>
            </a:lvl4pPr>
            <a:lvl5pPr lvl="4" algn="ctr" rtl="0">
              <a:spcBef>
                <a:spcPts val="0"/>
              </a:spcBef>
              <a:spcAft>
                <a:spcPts val="0"/>
              </a:spcAft>
              <a:buNone/>
              <a:defRPr sz="2200">
                <a:latin typeface="Denk One"/>
                <a:ea typeface="Denk One"/>
                <a:cs typeface="Denk One"/>
                <a:sym typeface="Denk One"/>
              </a:defRPr>
            </a:lvl5pPr>
            <a:lvl6pPr lvl="5" algn="ctr" rtl="0">
              <a:spcBef>
                <a:spcPts val="0"/>
              </a:spcBef>
              <a:spcAft>
                <a:spcPts val="0"/>
              </a:spcAft>
              <a:buNone/>
              <a:defRPr sz="2200">
                <a:latin typeface="Denk One"/>
                <a:ea typeface="Denk One"/>
                <a:cs typeface="Denk One"/>
                <a:sym typeface="Denk One"/>
              </a:defRPr>
            </a:lvl6pPr>
            <a:lvl7pPr lvl="6" algn="ctr" rtl="0">
              <a:spcBef>
                <a:spcPts val="0"/>
              </a:spcBef>
              <a:spcAft>
                <a:spcPts val="0"/>
              </a:spcAft>
              <a:buNone/>
              <a:defRPr sz="2200">
                <a:latin typeface="Denk One"/>
                <a:ea typeface="Denk One"/>
                <a:cs typeface="Denk One"/>
                <a:sym typeface="Denk One"/>
              </a:defRPr>
            </a:lvl7pPr>
            <a:lvl8pPr lvl="7" algn="ctr" rtl="0">
              <a:spcBef>
                <a:spcPts val="0"/>
              </a:spcBef>
              <a:spcAft>
                <a:spcPts val="0"/>
              </a:spcAft>
              <a:buNone/>
              <a:defRPr sz="2200">
                <a:latin typeface="Denk One"/>
                <a:ea typeface="Denk One"/>
                <a:cs typeface="Denk One"/>
                <a:sym typeface="Denk One"/>
              </a:defRPr>
            </a:lvl8pPr>
            <a:lvl9pPr lvl="8" algn="ctr" rtl="0">
              <a:spcBef>
                <a:spcPts val="0"/>
              </a:spcBef>
              <a:spcAft>
                <a:spcPts val="0"/>
              </a:spcAft>
              <a:buNone/>
              <a:defRPr sz="2200">
                <a:latin typeface="Denk One"/>
                <a:ea typeface="Denk One"/>
                <a:cs typeface="Denk One"/>
                <a:sym typeface="Denk One"/>
              </a:defRPr>
            </a:lvl9pPr>
          </a:lstStyle>
          <a:p>
            <a:endParaRPr/>
          </a:p>
        </p:txBody>
      </p:sp>
      <p:sp>
        <p:nvSpPr>
          <p:cNvPr id="869" name="Google Shape;869;p38"/>
          <p:cNvSpPr txBox="1">
            <a:spLocks noGrp="1"/>
          </p:cNvSpPr>
          <p:nvPr>
            <p:ph type="subTitle" idx="7"/>
          </p:nvPr>
        </p:nvSpPr>
        <p:spPr>
          <a:xfrm>
            <a:off x="3485375" y="3987362"/>
            <a:ext cx="21732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870" name="Google Shape;870;p38"/>
          <p:cNvSpPr txBox="1">
            <a:spLocks noGrp="1"/>
          </p:cNvSpPr>
          <p:nvPr>
            <p:ph type="subTitle" idx="8"/>
          </p:nvPr>
        </p:nvSpPr>
        <p:spPr>
          <a:xfrm>
            <a:off x="6256582" y="3256587"/>
            <a:ext cx="2173200" cy="7962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200">
                <a:latin typeface="Denk One"/>
                <a:ea typeface="Denk One"/>
                <a:cs typeface="Denk One"/>
                <a:sym typeface="Denk One"/>
              </a:defRPr>
            </a:lvl1pPr>
            <a:lvl2pPr lvl="1" algn="ctr" rtl="0">
              <a:spcBef>
                <a:spcPts val="0"/>
              </a:spcBef>
              <a:spcAft>
                <a:spcPts val="0"/>
              </a:spcAft>
              <a:buNone/>
              <a:defRPr sz="2200">
                <a:latin typeface="Denk One"/>
                <a:ea typeface="Denk One"/>
                <a:cs typeface="Denk One"/>
                <a:sym typeface="Denk One"/>
              </a:defRPr>
            </a:lvl2pPr>
            <a:lvl3pPr lvl="2" algn="ctr" rtl="0">
              <a:spcBef>
                <a:spcPts val="0"/>
              </a:spcBef>
              <a:spcAft>
                <a:spcPts val="0"/>
              </a:spcAft>
              <a:buNone/>
              <a:defRPr sz="2200">
                <a:latin typeface="Denk One"/>
                <a:ea typeface="Denk One"/>
                <a:cs typeface="Denk One"/>
                <a:sym typeface="Denk One"/>
              </a:defRPr>
            </a:lvl3pPr>
            <a:lvl4pPr lvl="3" algn="ctr" rtl="0">
              <a:spcBef>
                <a:spcPts val="0"/>
              </a:spcBef>
              <a:spcAft>
                <a:spcPts val="0"/>
              </a:spcAft>
              <a:buNone/>
              <a:defRPr sz="2200">
                <a:latin typeface="Denk One"/>
                <a:ea typeface="Denk One"/>
                <a:cs typeface="Denk One"/>
                <a:sym typeface="Denk One"/>
              </a:defRPr>
            </a:lvl4pPr>
            <a:lvl5pPr lvl="4" algn="ctr" rtl="0">
              <a:spcBef>
                <a:spcPts val="0"/>
              </a:spcBef>
              <a:spcAft>
                <a:spcPts val="0"/>
              </a:spcAft>
              <a:buNone/>
              <a:defRPr sz="2200">
                <a:latin typeface="Denk One"/>
                <a:ea typeface="Denk One"/>
                <a:cs typeface="Denk One"/>
                <a:sym typeface="Denk One"/>
              </a:defRPr>
            </a:lvl5pPr>
            <a:lvl6pPr lvl="5" algn="ctr" rtl="0">
              <a:spcBef>
                <a:spcPts val="0"/>
              </a:spcBef>
              <a:spcAft>
                <a:spcPts val="0"/>
              </a:spcAft>
              <a:buNone/>
              <a:defRPr sz="2200">
                <a:latin typeface="Denk One"/>
                <a:ea typeface="Denk One"/>
                <a:cs typeface="Denk One"/>
                <a:sym typeface="Denk One"/>
              </a:defRPr>
            </a:lvl6pPr>
            <a:lvl7pPr lvl="6" algn="ctr" rtl="0">
              <a:spcBef>
                <a:spcPts val="0"/>
              </a:spcBef>
              <a:spcAft>
                <a:spcPts val="0"/>
              </a:spcAft>
              <a:buNone/>
              <a:defRPr sz="2200">
                <a:latin typeface="Denk One"/>
                <a:ea typeface="Denk One"/>
                <a:cs typeface="Denk One"/>
                <a:sym typeface="Denk One"/>
              </a:defRPr>
            </a:lvl7pPr>
            <a:lvl8pPr lvl="7" algn="ctr" rtl="0">
              <a:spcBef>
                <a:spcPts val="0"/>
              </a:spcBef>
              <a:spcAft>
                <a:spcPts val="0"/>
              </a:spcAft>
              <a:buNone/>
              <a:defRPr sz="2200">
                <a:latin typeface="Denk One"/>
                <a:ea typeface="Denk One"/>
                <a:cs typeface="Denk One"/>
                <a:sym typeface="Denk One"/>
              </a:defRPr>
            </a:lvl8pPr>
            <a:lvl9pPr lvl="8" algn="ctr" rtl="0">
              <a:spcBef>
                <a:spcPts val="0"/>
              </a:spcBef>
              <a:spcAft>
                <a:spcPts val="0"/>
              </a:spcAft>
              <a:buNone/>
              <a:defRPr sz="2200">
                <a:latin typeface="Denk One"/>
                <a:ea typeface="Denk One"/>
                <a:cs typeface="Denk One"/>
                <a:sym typeface="Denk One"/>
              </a:defRPr>
            </a:lvl9pPr>
          </a:lstStyle>
          <a:p>
            <a:endParaRPr/>
          </a:p>
        </p:txBody>
      </p:sp>
      <p:sp>
        <p:nvSpPr>
          <p:cNvPr id="871" name="Google Shape;871;p38"/>
          <p:cNvSpPr txBox="1">
            <a:spLocks noGrp="1"/>
          </p:cNvSpPr>
          <p:nvPr>
            <p:ph type="subTitle" idx="9"/>
          </p:nvPr>
        </p:nvSpPr>
        <p:spPr>
          <a:xfrm>
            <a:off x="6256587" y="3985512"/>
            <a:ext cx="21732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872" name="Google Shape;872;p38"/>
          <p:cNvSpPr txBox="1">
            <a:spLocks noGrp="1"/>
          </p:cNvSpPr>
          <p:nvPr>
            <p:ph type="subTitle" idx="13"/>
          </p:nvPr>
        </p:nvSpPr>
        <p:spPr>
          <a:xfrm>
            <a:off x="714163" y="3987362"/>
            <a:ext cx="21732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grpSp>
        <p:nvGrpSpPr>
          <p:cNvPr id="873" name="Google Shape;873;p38"/>
          <p:cNvGrpSpPr/>
          <p:nvPr/>
        </p:nvGrpSpPr>
        <p:grpSpPr>
          <a:xfrm rot="666426" flipH="1">
            <a:off x="5242733" y="-23658"/>
            <a:ext cx="4398088" cy="884075"/>
            <a:chOff x="4348300" y="1432000"/>
            <a:chExt cx="966975" cy="194375"/>
          </a:xfrm>
        </p:grpSpPr>
        <p:sp>
          <p:nvSpPr>
            <p:cNvPr id="874" name="Google Shape;874;p38"/>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8"/>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8"/>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8"/>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8"/>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8"/>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 name="Google Shape;880;p38"/>
          <p:cNvGrpSpPr/>
          <p:nvPr/>
        </p:nvGrpSpPr>
        <p:grpSpPr>
          <a:xfrm>
            <a:off x="8491475" y="4453300"/>
            <a:ext cx="433425" cy="774525"/>
            <a:chOff x="4511100" y="3412925"/>
            <a:chExt cx="433425" cy="774525"/>
          </a:xfrm>
        </p:grpSpPr>
        <p:sp>
          <p:nvSpPr>
            <p:cNvPr id="881" name="Google Shape;881;p38"/>
            <p:cNvSpPr/>
            <p:nvPr/>
          </p:nvSpPr>
          <p:spPr>
            <a:xfrm>
              <a:off x="4589825" y="3734175"/>
              <a:ext cx="249850" cy="203075"/>
            </a:xfrm>
            <a:custGeom>
              <a:avLst/>
              <a:gdLst/>
              <a:ahLst/>
              <a:cxnLst/>
              <a:rect l="l" t="t" r="r" b="b"/>
              <a:pathLst>
                <a:path w="9994" h="8123" extrusionOk="0">
                  <a:moveTo>
                    <a:pt x="9994" y="0"/>
                  </a:moveTo>
                  <a:lnTo>
                    <a:pt x="9994" y="0"/>
                  </a:lnTo>
                  <a:cubicBezTo>
                    <a:pt x="8076" y="265"/>
                    <a:pt x="6174" y="717"/>
                    <a:pt x="4475" y="1637"/>
                  </a:cubicBezTo>
                  <a:cubicBezTo>
                    <a:pt x="1809" y="3103"/>
                    <a:pt x="703" y="5269"/>
                    <a:pt x="1" y="8122"/>
                  </a:cubicBezTo>
                  <a:cubicBezTo>
                    <a:pt x="4350" y="7171"/>
                    <a:pt x="8185" y="4069"/>
                    <a:pt x="9994"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8"/>
            <p:cNvSpPr/>
            <p:nvPr/>
          </p:nvSpPr>
          <p:spPr>
            <a:xfrm>
              <a:off x="4556325" y="3612175"/>
              <a:ext cx="82250" cy="267000"/>
            </a:xfrm>
            <a:custGeom>
              <a:avLst/>
              <a:gdLst/>
              <a:ahLst/>
              <a:cxnLst/>
              <a:rect l="l" t="t" r="r" b="b"/>
              <a:pathLst>
                <a:path w="3290" h="10680" extrusionOk="0">
                  <a:moveTo>
                    <a:pt x="904" y="1"/>
                  </a:moveTo>
                  <a:lnTo>
                    <a:pt x="904" y="1"/>
                  </a:lnTo>
                  <a:cubicBezTo>
                    <a:pt x="0" y="3524"/>
                    <a:pt x="359" y="7375"/>
                    <a:pt x="1887" y="10680"/>
                  </a:cubicBezTo>
                  <a:lnTo>
                    <a:pt x="2120" y="9853"/>
                  </a:lnTo>
                  <a:cubicBezTo>
                    <a:pt x="3290" y="6954"/>
                    <a:pt x="2947" y="2355"/>
                    <a:pt x="904"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8"/>
            <p:cNvSpPr/>
            <p:nvPr/>
          </p:nvSpPr>
          <p:spPr>
            <a:xfrm>
              <a:off x="4592175" y="3758725"/>
              <a:ext cx="214375" cy="164875"/>
            </a:xfrm>
            <a:custGeom>
              <a:avLst/>
              <a:gdLst/>
              <a:ahLst/>
              <a:cxnLst/>
              <a:rect l="l" t="t" r="r" b="b"/>
              <a:pathLst>
                <a:path w="8575" h="6595" extrusionOk="0">
                  <a:moveTo>
                    <a:pt x="8497" y="0"/>
                  </a:moveTo>
                  <a:cubicBezTo>
                    <a:pt x="7733" y="468"/>
                    <a:pt x="6953" y="905"/>
                    <a:pt x="6189" y="1372"/>
                  </a:cubicBezTo>
                  <a:cubicBezTo>
                    <a:pt x="5426" y="1840"/>
                    <a:pt x="4662" y="2308"/>
                    <a:pt x="3913" y="2806"/>
                  </a:cubicBezTo>
                  <a:cubicBezTo>
                    <a:pt x="3165" y="3321"/>
                    <a:pt x="2448" y="3867"/>
                    <a:pt x="1778" y="4459"/>
                  </a:cubicBezTo>
                  <a:cubicBezTo>
                    <a:pt x="1107" y="5067"/>
                    <a:pt x="499" y="5737"/>
                    <a:pt x="1" y="6501"/>
                  </a:cubicBezTo>
                  <a:lnTo>
                    <a:pt x="125" y="6595"/>
                  </a:lnTo>
                  <a:cubicBezTo>
                    <a:pt x="749" y="5956"/>
                    <a:pt x="1372" y="5332"/>
                    <a:pt x="2027" y="4740"/>
                  </a:cubicBezTo>
                  <a:cubicBezTo>
                    <a:pt x="2682" y="4132"/>
                    <a:pt x="3368" y="3570"/>
                    <a:pt x="4069" y="3040"/>
                  </a:cubicBezTo>
                  <a:cubicBezTo>
                    <a:pt x="4786" y="2495"/>
                    <a:pt x="5519" y="1996"/>
                    <a:pt x="6267" y="1513"/>
                  </a:cubicBezTo>
                  <a:cubicBezTo>
                    <a:pt x="7031" y="1045"/>
                    <a:pt x="7795" y="577"/>
                    <a:pt x="8575" y="141"/>
                  </a:cubicBezTo>
                  <a:lnTo>
                    <a:pt x="8497" y="0"/>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8"/>
            <p:cNvSpPr/>
            <p:nvPr/>
          </p:nvSpPr>
          <p:spPr>
            <a:xfrm>
              <a:off x="4584000" y="3659725"/>
              <a:ext cx="22625" cy="202300"/>
            </a:xfrm>
            <a:custGeom>
              <a:avLst/>
              <a:gdLst/>
              <a:ahLst/>
              <a:cxnLst/>
              <a:rect l="l" t="t" r="r" b="b"/>
              <a:pathLst>
                <a:path w="905" h="8092" extrusionOk="0">
                  <a:moveTo>
                    <a:pt x="156" y="1"/>
                  </a:moveTo>
                  <a:lnTo>
                    <a:pt x="0" y="16"/>
                  </a:lnTo>
                  <a:cubicBezTo>
                    <a:pt x="109" y="1357"/>
                    <a:pt x="187" y="2713"/>
                    <a:pt x="265" y="4054"/>
                  </a:cubicBezTo>
                  <a:cubicBezTo>
                    <a:pt x="296" y="4740"/>
                    <a:pt x="343" y="5410"/>
                    <a:pt x="421" y="6081"/>
                  </a:cubicBezTo>
                  <a:cubicBezTo>
                    <a:pt x="483" y="6751"/>
                    <a:pt x="577" y="7421"/>
                    <a:pt x="748" y="8092"/>
                  </a:cubicBezTo>
                  <a:lnTo>
                    <a:pt x="904" y="8060"/>
                  </a:lnTo>
                  <a:cubicBezTo>
                    <a:pt x="904" y="7390"/>
                    <a:pt x="858" y="6720"/>
                    <a:pt x="780" y="6049"/>
                  </a:cubicBezTo>
                  <a:cubicBezTo>
                    <a:pt x="702" y="5363"/>
                    <a:pt x="624" y="4709"/>
                    <a:pt x="530" y="4038"/>
                  </a:cubicBezTo>
                  <a:cubicBezTo>
                    <a:pt x="359" y="2698"/>
                    <a:pt x="218" y="1341"/>
                    <a:pt x="156"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8"/>
            <p:cNvSpPr/>
            <p:nvPr/>
          </p:nvSpPr>
          <p:spPr>
            <a:xfrm>
              <a:off x="4556700" y="3542425"/>
              <a:ext cx="218675" cy="645025"/>
            </a:xfrm>
            <a:custGeom>
              <a:avLst/>
              <a:gdLst/>
              <a:ahLst/>
              <a:cxnLst/>
              <a:rect l="l" t="t" r="r" b="b"/>
              <a:pathLst>
                <a:path w="8747" h="25801" extrusionOk="0">
                  <a:moveTo>
                    <a:pt x="8575" y="0"/>
                  </a:moveTo>
                  <a:cubicBezTo>
                    <a:pt x="7172" y="1840"/>
                    <a:pt x="5909" y="3773"/>
                    <a:pt x="4834" y="5815"/>
                  </a:cubicBezTo>
                  <a:cubicBezTo>
                    <a:pt x="3742" y="7842"/>
                    <a:pt x="2823" y="9962"/>
                    <a:pt x="2074" y="12144"/>
                  </a:cubicBezTo>
                  <a:lnTo>
                    <a:pt x="1544" y="13797"/>
                  </a:lnTo>
                  <a:lnTo>
                    <a:pt x="1108" y="15481"/>
                  </a:lnTo>
                  <a:lnTo>
                    <a:pt x="734" y="17180"/>
                  </a:lnTo>
                  <a:lnTo>
                    <a:pt x="453" y="18879"/>
                  </a:lnTo>
                  <a:cubicBezTo>
                    <a:pt x="110" y="21171"/>
                    <a:pt x="1" y="23493"/>
                    <a:pt x="204" y="25801"/>
                  </a:cubicBezTo>
                  <a:lnTo>
                    <a:pt x="406" y="25801"/>
                  </a:lnTo>
                  <a:cubicBezTo>
                    <a:pt x="453" y="23493"/>
                    <a:pt x="609" y="21217"/>
                    <a:pt x="921" y="18957"/>
                  </a:cubicBezTo>
                  <a:lnTo>
                    <a:pt x="1201" y="17258"/>
                  </a:lnTo>
                  <a:lnTo>
                    <a:pt x="1544" y="15574"/>
                  </a:lnTo>
                  <a:lnTo>
                    <a:pt x="1950" y="13922"/>
                  </a:lnTo>
                  <a:lnTo>
                    <a:pt x="2417" y="12269"/>
                  </a:lnTo>
                  <a:cubicBezTo>
                    <a:pt x="3103" y="10071"/>
                    <a:pt x="3961" y="7951"/>
                    <a:pt x="5021" y="5909"/>
                  </a:cubicBezTo>
                  <a:cubicBezTo>
                    <a:pt x="6096" y="3882"/>
                    <a:pt x="7312" y="1934"/>
                    <a:pt x="8746" y="125"/>
                  </a:cubicBezTo>
                  <a:lnTo>
                    <a:pt x="8575" y="0"/>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8"/>
            <p:cNvSpPr/>
            <p:nvPr/>
          </p:nvSpPr>
          <p:spPr>
            <a:xfrm>
              <a:off x="4511100" y="3417275"/>
              <a:ext cx="433425" cy="285650"/>
            </a:xfrm>
            <a:custGeom>
              <a:avLst/>
              <a:gdLst/>
              <a:ahLst/>
              <a:cxnLst/>
              <a:rect l="l" t="t" r="r" b="b"/>
              <a:pathLst>
                <a:path w="17337" h="11426" extrusionOk="0">
                  <a:moveTo>
                    <a:pt x="6011" y="0"/>
                  </a:moveTo>
                  <a:cubicBezTo>
                    <a:pt x="5099" y="0"/>
                    <a:pt x="4188" y="63"/>
                    <a:pt x="3290" y="189"/>
                  </a:cubicBezTo>
                  <a:cubicBezTo>
                    <a:pt x="1950" y="361"/>
                    <a:pt x="375" y="953"/>
                    <a:pt x="172" y="2278"/>
                  </a:cubicBezTo>
                  <a:cubicBezTo>
                    <a:pt x="1" y="3416"/>
                    <a:pt x="1045" y="4430"/>
                    <a:pt x="2152" y="4679"/>
                  </a:cubicBezTo>
                  <a:cubicBezTo>
                    <a:pt x="2421" y="4736"/>
                    <a:pt x="2693" y="4761"/>
                    <a:pt x="2966" y="4761"/>
                  </a:cubicBezTo>
                  <a:cubicBezTo>
                    <a:pt x="3816" y="4761"/>
                    <a:pt x="4678" y="4522"/>
                    <a:pt x="5504" y="4274"/>
                  </a:cubicBezTo>
                  <a:lnTo>
                    <a:pt x="5504" y="4274"/>
                  </a:lnTo>
                  <a:cubicBezTo>
                    <a:pt x="5114" y="4913"/>
                    <a:pt x="4709" y="5568"/>
                    <a:pt x="4569" y="6300"/>
                  </a:cubicBezTo>
                  <a:cubicBezTo>
                    <a:pt x="4428" y="7033"/>
                    <a:pt x="4615" y="7875"/>
                    <a:pt x="5208" y="8327"/>
                  </a:cubicBezTo>
                  <a:cubicBezTo>
                    <a:pt x="5504" y="8562"/>
                    <a:pt x="5873" y="8664"/>
                    <a:pt x="6253" y="8664"/>
                  </a:cubicBezTo>
                  <a:cubicBezTo>
                    <a:pt x="6655" y="8664"/>
                    <a:pt x="7069" y="8550"/>
                    <a:pt x="7421" y="8358"/>
                  </a:cubicBezTo>
                  <a:cubicBezTo>
                    <a:pt x="8107" y="7984"/>
                    <a:pt x="8622" y="7360"/>
                    <a:pt x="9121" y="6768"/>
                  </a:cubicBezTo>
                  <a:lnTo>
                    <a:pt x="9121" y="6768"/>
                  </a:lnTo>
                  <a:cubicBezTo>
                    <a:pt x="9074" y="7703"/>
                    <a:pt x="9027" y="8670"/>
                    <a:pt x="9386" y="9543"/>
                  </a:cubicBezTo>
                  <a:cubicBezTo>
                    <a:pt x="9717" y="10350"/>
                    <a:pt x="10489" y="11038"/>
                    <a:pt x="11331" y="11038"/>
                  </a:cubicBezTo>
                  <a:cubicBezTo>
                    <a:pt x="11399" y="11038"/>
                    <a:pt x="11468" y="11033"/>
                    <a:pt x="11537" y="11024"/>
                  </a:cubicBezTo>
                  <a:cubicBezTo>
                    <a:pt x="12659" y="10868"/>
                    <a:pt x="13267" y="9652"/>
                    <a:pt x="13688" y="8608"/>
                  </a:cubicBezTo>
                  <a:cubicBezTo>
                    <a:pt x="13860" y="9418"/>
                    <a:pt x="14047" y="10291"/>
                    <a:pt x="14639" y="10884"/>
                  </a:cubicBezTo>
                  <a:cubicBezTo>
                    <a:pt x="14961" y="11223"/>
                    <a:pt x="15447" y="11426"/>
                    <a:pt x="15907" y="11426"/>
                  </a:cubicBezTo>
                  <a:cubicBezTo>
                    <a:pt x="16271" y="11426"/>
                    <a:pt x="16618" y="11298"/>
                    <a:pt x="16853" y="11008"/>
                  </a:cubicBezTo>
                  <a:cubicBezTo>
                    <a:pt x="17087" y="10697"/>
                    <a:pt x="17149" y="10307"/>
                    <a:pt x="17180" y="9917"/>
                  </a:cubicBezTo>
                  <a:cubicBezTo>
                    <a:pt x="17336" y="7953"/>
                    <a:pt x="16681" y="5942"/>
                    <a:pt x="15419" y="4430"/>
                  </a:cubicBezTo>
                  <a:lnTo>
                    <a:pt x="6315" y="2"/>
                  </a:lnTo>
                  <a:cubicBezTo>
                    <a:pt x="6213" y="1"/>
                    <a:pt x="6112" y="0"/>
                    <a:pt x="6011" y="0"/>
                  </a:cubicBezTo>
                  <a:close/>
                </a:path>
              </a:pathLst>
            </a:custGeom>
            <a:solidFill>
              <a:srgbClr val="486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8"/>
            <p:cNvSpPr/>
            <p:nvPr/>
          </p:nvSpPr>
          <p:spPr>
            <a:xfrm>
              <a:off x="4536450" y="3429225"/>
              <a:ext cx="149275" cy="50475"/>
            </a:xfrm>
            <a:custGeom>
              <a:avLst/>
              <a:gdLst/>
              <a:ahLst/>
              <a:cxnLst/>
              <a:rect l="l" t="t" r="r" b="b"/>
              <a:pathLst>
                <a:path w="5971" h="2019" extrusionOk="0">
                  <a:moveTo>
                    <a:pt x="5465" y="1"/>
                  </a:moveTo>
                  <a:cubicBezTo>
                    <a:pt x="4517" y="1"/>
                    <a:pt x="3570" y="81"/>
                    <a:pt x="2635" y="241"/>
                  </a:cubicBezTo>
                  <a:cubicBezTo>
                    <a:pt x="2089" y="335"/>
                    <a:pt x="1544" y="444"/>
                    <a:pt x="1029" y="709"/>
                  </a:cubicBezTo>
                  <a:cubicBezTo>
                    <a:pt x="546" y="974"/>
                    <a:pt x="109" y="1426"/>
                    <a:pt x="0" y="1987"/>
                  </a:cubicBezTo>
                  <a:cubicBezTo>
                    <a:pt x="0" y="2003"/>
                    <a:pt x="16" y="2019"/>
                    <a:pt x="16" y="2019"/>
                  </a:cubicBezTo>
                  <a:cubicBezTo>
                    <a:pt x="31" y="2019"/>
                    <a:pt x="47" y="2019"/>
                    <a:pt x="47" y="2003"/>
                  </a:cubicBezTo>
                  <a:cubicBezTo>
                    <a:pt x="219" y="1473"/>
                    <a:pt x="624" y="1068"/>
                    <a:pt x="1092" y="818"/>
                  </a:cubicBezTo>
                  <a:cubicBezTo>
                    <a:pt x="1575" y="553"/>
                    <a:pt x="2120" y="444"/>
                    <a:pt x="2650" y="335"/>
                  </a:cubicBezTo>
                  <a:cubicBezTo>
                    <a:pt x="3592" y="144"/>
                    <a:pt x="4557" y="49"/>
                    <a:pt x="5525" y="49"/>
                  </a:cubicBezTo>
                  <a:cubicBezTo>
                    <a:pt x="5663" y="49"/>
                    <a:pt x="5801" y="50"/>
                    <a:pt x="5940" y="54"/>
                  </a:cubicBezTo>
                  <a:cubicBezTo>
                    <a:pt x="5955" y="54"/>
                    <a:pt x="5971" y="54"/>
                    <a:pt x="5971" y="39"/>
                  </a:cubicBezTo>
                  <a:cubicBezTo>
                    <a:pt x="5971" y="23"/>
                    <a:pt x="5955" y="8"/>
                    <a:pt x="5940" y="8"/>
                  </a:cubicBezTo>
                  <a:cubicBezTo>
                    <a:pt x="5782" y="3"/>
                    <a:pt x="5624" y="1"/>
                    <a:pt x="54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8"/>
            <p:cNvSpPr/>
            <p:nvPr/>
          </p:nvSpPr>
          <p:spPr>
            <a:xfrm>
              <a:off x="4556700" y="3457075"/>
              <a:ext cx="154375" cy="57850"/>
            </a:xfrm>
            <a:custGeom>
              <a:avLst/>
              <a:gdLst/>
              <a:ahLst/>
              <a:cxnLst/>
              <a:rect l="l" t="t" r="r" b="b"/>
              <a:pathLst>
                <a:path w="6175" h="2314" extrusionOk="0">
                  <a:moveTo>
                    <a:pt x="6159" y="0"/>
                  </a:moveTo>
                  <a:cubicBezTo>
                    <a:pt x="6159" y="0"/>
                    <a:pt x="6143" y="0"/>
                    <a:pt x="6127" y="16"/>
                  </a:cubicBezTo>
                  <a:cubicBezTo>
                    <a:pt x="5379" y="842"/>
                    <a:pt x="4397" y="1450"/>
                    <a:pt x="3337" y="1809"/>
                  </a:cubicBezTo>
                  <a:cubicBezTo>
                    <a:pt x="2549" y="2087"/>
                    <a:pt x="1718" y="2210"/>
                    <a:pt x="888" y="2210"/>
                  </a:cubicBezTo>
                  <a:cubicBezTo>
                    <a:pt x="602" y="2210"/>
                    <a:pt x="316" y="2195"/>
                    <a:pt x="32" y="2167"/>
                  </a:cubicBezTo>
                  <a:cubicBezTo>
                    <a:pt x="28" y="2163"/>
                    <a:pt x="23" y="2161"/>
                    <a:pt x="19" y="2161"/>
                  </a:cubicBezTo>
                  <a:cubicBezTo>
                    <a:pt x="9" y="2161"/>
                    <a:pt x="1" y="2172"/>
                    <a:pt x="1" y="2183"/>
                  </a:cubicBezTo>
                  <a:cubicBezTo>
                    <a:pt x="1" y="2199"/>
                    <a:pt x="17" y="2214"/>
                    <a:pt x="32" y="2214"/>
                  </a:cubicBezTo>
                  <a:cubicBezTo>
                    <a:pt x="377" y="2282"/>
                    <a:pt x="729" y="2314"/>
                    <a:pt x="1081" y="2314"/>
                  </a:cubicBezTo>
                  <a:cubicBezTo>
                    <a:pt x="1858" y="2314"/>
                    <a:pt x="2639" y="2160"/>
                    <a:pt x="3368" y="1902"/>
                  </a:cubicBezTo>
                  <a:cubicBezTo>
                    <a:pt x="4428" y="1513"/>
                    <a:pt x="5395" y="873"/>
                    <a:pt x="6159" y="47"/>
                  </a:cubicBezTo>
                  <a:cubicBezTo>
                    <a:pt x="6174" y="32"/>
                    <a:pt x="6174" y="16"/>
                    <a:pt x="61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8"/>
            <p:cNvSpPr/>
            <p:nvPr/>
          </p:nvSpPr>
          <p:spPr>
            <a:xfrm>
              <a:off x="4667775" y="3495650"/>
              <a:ext cx="93575" cy="122025"/>
            </a:xfrm>
            <a:custGeom>
              <a:avLst/>
              <a:gdLst/>
              <a:ahLst/>
              <a:cxnLst/>
              <a:rect l="l" t="t" r="r" b="b"/>
              <a:pathLst>
                <a:path w="3743" h="4881" extrusionOk="0">
                  <a:moveTo>
                    <a:pt x="3695" y="1"/>
                  </a:moveTo>
                  <a:cubicBezTo>
                    <a:pt x="3680" y="1"/>
                    <a:pt x="3664" y="16"/>
                    <a:pt x="3664" y="32"/>
                  </a:cubicBezTo>
                  <a:cubicBezTo>
                    <a:pt x="3695" y="546"/>
                    <a:pt x="3446" y="1045"/>
                    <a:pt x="3181" y="1482"/>
                  </a:cubicBezTo>
                  <a:cubicBezTo>
                    <a:pt x="2900" y="1918"/>
                    <a:pt x="2620" y="2355"/>
                    <a:pt x="2308" y="2776"/>
                  </a:cubicBezTo>
                  <a:cubicBezTo>
                    <a:pt x="1996" y="3197"/>
                    <a:pt x="1669" y="3602"/>
                    <a:pt x="1295" y="3960"/>
                  </a:cubicBezTo>
                  <a:cubicBezTo>
                    <a:pt x="921" y="4303"/>
                    <a:pt x="484" y="4600"/>
                    <a:pt x="16" y="4833"/>
                  </a:cubicBezTo>
                  <a:cubicBezTo>
                    <a:pt x="1" y="4833"/>
                    <a:pt x="1" y="4849"/>
                    <a:pt x="1" y="4865"/>
                  </a:cubicBezTo>
                  <a:cubicBezTo>
                    <a:pt x="1" y="4880"/>
                    <a:pt x="16" y="4880"/>
                    <a:pt x="32" y="4880"/>
                  </a:cubicBezTo>
                  <a:cubicBezTo>
                    <a:pt x="531" y="4709"/>
                    <a:pt x="983" y="4412"/>
                    <a:pt x="1373" y="4038"/>
                  </a:cubicBezTo>
                  <a:cubicBezTo>
                    <a:pt x="1747" y="3680"/>
                    <a:pt x="2090" y="3259"/>
                    <a:pt x="2386" y="2838"/>
                  </a:cubicBezTo>
                  <a:cubicBezTo>
                    <a:pt x="2682" y="2401"/>
                    <a:pt x="2947" y="1949"/>
                    <a:pt x="3228" y="1513"/>
                  </a:cubicBezTo>
                  <a:cubicBezTo>
                    <a:pt x="3493" y="1061"/>
                    <a:pt x="3742" y="562"/>
                    <a:pt x="3711" y="32"/>
                  </a:cubicBezTo>
                  <a:cubicBezTo>
                    <a:pt x="3711" y="16"/>
                    <a:pt x="3695" y="1"/>
                    <a:pt x="36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8"/>
            <p:cNvSpPr/>
            <p:nvPr/>
          </p:nvSpPr>
          <p:spPr>
            <a:xfrm>
              <a:off x="4645950" y="3475500"/>
              <a:ext cx="79550" cy="126200"/>
            </a:xfrm>
            <a:custGeom>
              <a:avLst/>
              <a:gdLst/>
              <a:ahLst/>
              <a:cxnLst/>
              <a:rect l="l" t="t" r="r" b="b"/>
              <a:pathLst>
                <a:path w="3182" h="5048" extrusionOk="0">
                  <a:moveTo>
                    <a:pt x="3160" y="0"/>
                  </a:moveTo>
                  <a:cubicBezTo>
                    <a:pt x="3154" y="0"/>
                    <a:pt x="3150" y="4"/>
                    <a:pt x="3150" y="12"/>
                  </a:cubicBezTo>
                  <a:cubicBezTo>
                    <a:pt x="2246" y="511"/>
                    <a:pt x="1497" y="1243"/>
                    <a:pt x="936" y="2116"/>
                  </a:cubicBezTo>
                  <a:cubicBezTo>
                    <a:pt x="391" y="2974"/>
                    <a:pt x="16" y="3987"/>
                    <a:pt x="1" y="5016"/>
                  </a:cubicBezTo>
                  <a:cubicBezTo>
                    <a:pt x="1" y="5031"/>
                    <a:pt x="16" y="5047"/>
                    <a:pt x="32" y="5047"/>
                  </a:cubicBezTo>
                  <a:cubicBezTo>
                    <a:pt x="48" y="5047"/>
                    <a:pt x="48" y="5031"/>
                    <a:pt x="63" y="5016"/>
                  </a:cubicBezTo>
                  <a:cubicBezTo>
                    <a:pt x="172" y="4018"/>
                    <a:pt x="484" y="3020"/>
                    <a:pt x="1014" y="2163"/>
                  </a:cubicBezTo>
                  <a:cubicBezTo>
                    <a:pt x="1529" y="1290"/>
                    <a:pt x="2277" y="542"/>
                    <a:pt x="3165" y="58"/>
                  </a:cubicBezTo>
                  <a:lnTo>
                    <a:pt x="3165" y="43"/>
                  </a:lnTo>
                  <a:cubicBezTo>
                    <a:pt x="3181" y="43"/>
                    <a:pt x="3181" y="27"/>
                    <a:pt x="3181" y="12"/>
                  </a:cubicBezTo>
                  <a:cubicBezTo>
                    <a:pt x="3173" y="4"/>
                    <a:pt x="3165" y="0"/>
                    <a:pt x="3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8"/>
            <p:cNvSpPr/>
            <p:nvPr/>
          </p:nvSpPr>
          <p:spPr>
            <a:xfrm>
              <a:off x="4801450" y="3513575"/>
              <a:ext cx="45625" cy="153975"/>
            </a:xfrm>
            <a:custGeom>
              <a:avLst/>
              <a:gdLst/>
              <a:ahLst/>
              <a:cxnLst/>
              <a:rect l="l" t="t" r="r" b="b"/>
              <a:pathLst>
                <a:path w="1825" h="6159" extrusionOk="0">
                  <a:moveTo>
                    <a:pt x="1388" y="1"/>
                  </a:moveTo>
                  <a:cubicBezTo>
                    <a:pt x="1373" y="1"/>
                    <a:pt x="1373" y="16"/>
                    <a:pt x="1373" y="32"/>
                  </a:cubicBezTo>
                  <a:cubicBezTo>
                    <a:pt x="1731" y="1061"/>
                    <a:pt x="1778" y="2199"/>
                    <a:pt x="1513" y="3259"/>
                  </a:cubicBezTo>
                  <a:cubicBezTo>
                    <a:pt x="1264" y="4319"/>
                    <a:pt x="734" y="5301"/>
                    <a:pt x="17" y="6112"/>
                  </a:cubicBezTo>
                  <a:cubicBezTo>
                    <a:pt x="1" y="6127"/>
                    <a:pt x="1" y="6143"/>
                    <a:pt x="17" y="6159"/>
                  </a:cubicBezTo>
                  <a:lnTo>
                    <a:pt x="48" y="6159"/>
                  </a:lnTo>
                  <a:cubicBezTo>
                    <a:pt x="858" y="5410"/>
                    <a:pt x="1373" y="4350"/>
                    <a:pt x="1607" y="3275"/>
                  </a:cubicBezTo>
                  <a:cubicBezTo>
                    <a:pt x="1825" y="2199"/>
                    <a:pt x="1778" y="1061"/>
                    <a:pt x="1420" y="16"/>
                  </a:cubicBezTo>
                  <a:cubicBezTo>
                    <a:pt x="1420" y="1"/>
                    <a:pt x="1404" y="1"/>
                    <a:pt x="13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8"/>
            <p:cNvSpPr/>
            <p:nvPr/>
          </p:nvSpPr>
          <p:spPr>
            <a:xfrm>
              <a:off x="4762500" y="3504075"/>
              <a:ext cx="19100" cy="159200"/>
            </a:xfrm>
            <a:custGeom>
              <a:avLst/>
              <a:gdLst/>
              <a:ahLst/>
              <a:cxnLst/>
              <a:rect l="l" t="t" r="r" b="b"/>
              <a:pathLst>
                <a:path w="764" h="6368" extrusionOk="0">
                  <a:moveTo>
                    <a:pt x="735" y="0"/>
                  </a:moveTo>
                  <a:cubicBezTo>
                    <a:pt x="724" y="0"/>
                    <a:pt x="713" y="11"/>
                    <a:pt x="702" y="22"/>
                  </a:cubicBezTo>
                  <a:cubicBezTo>
                    <a:pt x="296" y="1020"/>
                    <a:pt x="62" y="2080"/>
                    <a:pt x="16" y="3171"/>
                  </a:cubicBezTo>
                  <a:cubicBezTo>
                    <a:pt x="0" y="4247"/>
                    <a:pt x="140" y="5354"/>
                    <a:pt x="577" y="6352"/>
                  </a:cubicBezTo>
                  <a:cubicBezTo>
                    <a:pt x="592" y="6367"/>
                    <a:pt x="608" y="6367"/>
                    <a:pt x="608" y="6367"/>
                  </a:cubicBezTo>
                  <a:cubicBezTo>
                    <a:pt x="624" y="6367"/>
                    <a:pt x="639" y="6352"/>
                    <a:pt x="624" y="6336"/>
                  </a:cubicBezTo>
                  <a:cubicBezTo>
                    <a:pt x="312" y="5307"/>
                    <a:pt x="94" y="4247"/>
                    <a:pt x="109" y="3171"/>
                  </a:cubicBezTo>
                  <a:cubicBezTo>
                    <a:pt x="125" y="2096"/>
                    <a:pt x="327" y="1020"/>
                    <a:pt x="764" y="38"/>
                  </a:cubicBezTo>
                  <a:cubicBezTo>
                    <a:pt x="764" y="22"/>
                    <a:pt x="748" y="7"/>
                    <a:pt x="748" y="7"/>
                  </a:cubicBezTo>
                  <a:cubicBezTo>
                    <a:pt x="744" y="2"/>
                    <a:pt x="739" y="0"/>
                    <a:pt x="7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8"/>
            <p:cNvSpPr/>
            <p:nvPr/>
          </p:nvSpPr>
          <p:spPr>
            <a:xfrm>
              <a:off x="4873550" y="3522550"/>
              <a:ext cx="46425" cy="152800"/>
            </a:xfrm>
            <a:custGeom>
              <a:avLst/>
              <a:gdLst/>
              <a:ahLst/>
              <a:cxnLst/>
              <a:rect l="l" t="t" r="r" b="b"/>
              <a:pathLst>
                <a:path w="1857" h="6112" extrusionOk="0">
                  <a:moveTo>
                    <a:pt x="1" y="0"/>
                  </a:moveTo>
                  <a:cubicBezTo>
                    <a:pt x="1" y="16"/>
                    <a:pt x="1" y="32"/>
                    <a:pt x="1" y="47"/>
                  </a:cubicBezTo>
                  <a:cubicBezTo>
                    <a:pt x="780" y="811"/>
                    <a:pt x="1310" y="1809"/>
                    <a:pt x="1529" y="2869"/>
                  </a:cubicBezTo>
                  <a:cubicBezTo>
                    <a:pt x="1747" y="3929"/>
                    <a:pt x="1669" y="5036"/>
                    <a:pt x="1357" y="6080"/>
                  </a:cubicBezTo>
                  <a:cubicBezTo>
                    <a:pt x="1357" y="6080"/>
                    <a:pt x="1357" y="6096"/>
                    <a:pt x="1373" y="6111"/>
                  </a:cubicBezTo>
                  <a:cubicBezTo>
                    <a:pt x="1388" y="6111"/>
                    <a:pt x="1404" y="6111"/>
                    <a:pt x="1404" y="6096"/>
                  </a:cubicBezTo>
                  <a:cubicBezTo>
                    <a:pt x="1840" y="5082"/>
                    <a:pt x="1856" y="3913"/>
                    <a:pt x="1607" y="2853"/>
                  </a:cubicBezTo>
                  <a:cubicBezTo>
                    <a:pt x="1357" y="1778"/>
                    <a:pt x="827" y="780"/>
                    <a:pt x="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8"/>
            <p:cNvSpPr/>
            <p:nvPr/>
          </p:nvSpPr>
          <p:spPr>
            <a:xfrm>
              <a:off x="4861475" y="3522150"/>
              <a:ext cx="34725" cy="143625"/>
            </a:xfrm>
            <a:custGeom>
              <a:avLst/>
              <a:gdLst/>
              <a:ahLst/>
              <a:cxnLst/>
              <a:rect l="l" t="t" r="r" b="b"/>
              <a:pathLst>
                <a:path w="1389" h="5745" extrusionOk="0">
                  <a:moveTo>
                    <a:pt x="16" y="1"/>
                  </a:moveTo>
                  <a:cubicBezTo>
                    <a:pt x="1" y="1"/>
                    <a:pt x="1" y="16"/>
                    <a:pt x="1" y="32"/>
                  </a:cubicBezTo>
                  <a:lnTo>
                    <a:pt x="94" y="1513"/>
                  </a:lnTo>
                  <a:cubicBezTo>
                    <a:pt x="125" y="2012"/>
                    <a:pt x="141" y="2511"/>
                    <a:pt x="203" y="2994"/>
                  </a:cubicBezTo>
                  <a:cubicBezTo>
                    <a:pt x="266" y="3493"/>
                    <a:pt x="375" y="3992"/>
                    <a:pt x="577" y="4444"/>
                  </a:cubicBezTo>
                  <a:cubicBezTo>
                    <a:pt x="796" y="4896"/>
                    <a:pt x="1045" y="5332"/>
                    <a:pt x="1341" y="5738"/>
                  </a:cubicBezTo>
                  <a:cubicBezTo>
                    <a:pt x="1341" y="5738"/>
                    <a:pt x="1348" y="5745"/>
                    <a:pt x="1358" y="5745"/>
                  </a:cubicBezTo>
                  <a:cubicBezTo>
                    <a:pt x="1362" y="5745"/>
                    <a:pt x="1367" y="5743"/>
                    <a:pt x="1373" y="5738"/>
                  </a:cubicBezTo>
                  <a:cubicBezTo>
                    <a:pt x="1373" y="5738"/>
                    <a:pt x="1388" y="5722"/>
                    <a:pt x="1373" y="5706"/>
                  </a:cubicBezTo>
                  <a:cubicBezTo>
                    <a:pt x="1154" y="5270"/>
                    <a:pt x="889" y="4849"/>
                    <a:pt x="687" y="4397"/>
                  </a:cubicBezTo>
                  <a:cubicBezTo>
                    <a:pt x="484" y="3945"/>
                    <a:pt x="359" y="3477"/>
                    <a:pt x="297" y="2978"/>
                  </a:cubicBezTo>
                  <a:cubicBezTo>
                    <a:pt x="219" y="2495"/>
                    <a:pt x="188" y="1996"/>
                    <a:pt x="157" y="1513"/>
                  </a:cubicBezTo>
                  <a:lnTo>
                    <a:pt x="47" y="32"/>
                  </a:lnTo>
                  <a:cubicBezTo>
                    <a:pt x="47" y="16"/>
                    <a:pt x="32" y="1"/>
                    <a:pt x="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8"/>
            <p:cNvSpPr/>
            <p:nvPr/>
          </p:nvSpPr>
          <p:spPr>
            <a:xfrm>
              <a:off x="4668950" y="3412925"/>
              <a:ext cx="227625" cy="115100"/>
            </a:xfrm>
            <a:custGeom>
              <a:avLst/>
              <a:gdLst/>
              <a:ahLst/>
              <a:cxnLst/>
              <a:rect l="l" t="t" r="r" b="b"/>
              <a:pathLst>
                <a:path w="9105" h="4604" extrusionOk="0">
                  <a:moveTo>
                    <a:pt x="1870" y="1"/>
                  </a:moveTo>
                  <a:cubicBezTo>
                    <a:pt x="1289" y="1"/>
                    <a:pt x="666" y="55"/>
                    <a:pt x="1" y="176"/>
                  </a:cubicBezTo>
                  <a:cubicBezTo>
                    <a:pt x="1" y="176"/>
                    <a:pt x="1482" y="4604"/>
                    <a:pt x="9105" y="4604"/>
                  </a:cubicBezTo>
                  <a:cubicBezTo>
                    <a:pt x="9105" y="4604"/>
                    <a:pt x="7215" y="1"/>
                    <a:pt x="1870"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6" name="Google Shape;896;p38"/>
          <p:cNvGrpSpPr/>
          <p:nvPr/>
        </p:nvGrpSpPr>
        <p:grpSpPr>
          <a:xfrm flipH="1">
            <a:off x="244775" y="4406975"/>
            <a:ext cx="433425" cy="774525"/>
            <a:chOff x="4511100" y="3412925"/>
            <a:chExt cx="433425" cy="774525"/>
          </a:xfrm>
        </p:grpSpPr>
        <p:sp>
          <p:nvSpPr>
            <p:cNvPr id="897" name="Google Shape;897;p38"/>
            <p:cNvSpPr/>
            <p:nvPr/>
          </p:nvSpPr>
          <p:spPr>
            <a:xfrm>
              <a:off x="4589825" y="3734175"/>
              <a:ext cx="249850" cy="203075"/>
            </a:xfrm>
            <a:custGeom>
              <a:avLst/>
              <a:gdLst/>
              <a:ahLst/>
              <a:cxnLst/>
              <a:rect l="l" t="t" r="r" b="b"/>
              <a:pathLst>
                <a:path w="9994" h="8123" extrusionOk="0">
                  <a:moveTo>
                    <a:pt x="9994" y="0"/>
                  </a:moveTo>
                  <a:lnTo>
                    <a:pt x="9994" y="0"/>
                  </a:lnTo>
                  <a:cubicBezTo>
                    <a:pt x="8076" y="265"/>
                    <a:pt x="6174" y="717"/>
                    <a:pt x="4475" y="1637"/>
                  </a:cubicBezTo>
                  <a:cubicBezTo>
                    <a:pt x="1809" y="3103"/>
                    <a:pt x="703" y="5269"/>
                    <a:pt x="1" y="8122"/>
                  </a:cubicBezTo>
                  <a:cubicBezTo>
                    <a:pt x="4350" y="7171"/>
                    <a:pt x="8185" y="4069"/>
                    <a:pt x="9994"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8"/>
            <p:cNvSpPr/>
            <p:nvPr/>
          </p:nvSpPr>
          <p:spPr>
            <a:xfrm>
              <a:off x="4556325" y="3612175"/>
              <a:ext cx="82250" cy="267000"/>
            </a:xfrm>
            <a:custGeom>
              <a:avLst/>
              <a:gdLst/>
              <a:ahLst/>
              <a:cxnLst/>
              <a:rect l="l" t="t" r="r" b="b"/>
              <a:pathLst>
                <a:path w="3290" h="10680" extrusionOk="0">
                  <a:moveTo>
                    <a:pt x="904" y="1"/>
                  </a:moveTo>
                  <a:lnTo>
                    <a:pt x="904" y="1"/>
                  </a:lnTo>
                  <a:cubicBezTo>
                    <a:pt x="0" y="3524"/>
                    <a:pt x="359" y="7375"/>
                    <a:pt x="1887" y="10680"/>
                  </a:cubicBezTo>
                  <a:lnTo>
                    <a:pt x="2120" y="9853"/>
                  </a:lnTo>
                  <a:cubicBezTo>
                    <a:pt x="3290" y="6954"/>
                    <a:pt x="2947" y="2355"/>
                    <a:pt x="904"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8"/>
            <p:cNvSpPr/>
            <p:nvPr/>
          </p:nvSpPr>
          <p:spPr>
            <a:xfrm>
              <a:off x="4592175" y="3758725"/>
              <a:ext cx="214375" cy="164875"/>
            </a:xfrm>
            <a:custGeom>
              <a:avLst/>
              <a:gdLst/>
              <a:ahLst/>
              <a:cxnLst/>
              <a:rect l="l" t="t" r="r" b="b"/>
              <a:pathLst>
                <a:path w="8575" h="6595" extrusionOk="0">
                  <a:moveTo>
                    <a:pt x="8497" y="0"/>
                  </a:moveTo>
                  <a:cubicBezTo>
                    <a:pt x="7733" y="468"/>
                    <a:pt x="6953" y="905"/>
                    <a:pt x="6189" y="1372"/>
                  </a:cubicBezTo>
                  <a:cubicBezTo>
                    <a:pt x="5426" y="1840"/>
                    <a:pt x="4662" y="2308"/>
                    <a:pt x="3913" y="2806"/>
                  </a:cubicBezTo>
                  <a:cubicBezTo>
                    <a:pt x="3165" y="3321"/>
                    <a:pt x="2448" y="3867"/>
                    <a:pt x="1778" y="4459"/>
                  </a:cubicBezTo>
                  <a:cubicBezTo>
                    <a:pt x="1107" y="5067"/>
                    <a:pt x="499" y="5737"/>
                    <a:pt x="1" y="6501"/>
                  </a:cubicBezTo>
                  <a:lnTo>
                    <a:pt x="125" y="6595"/>
                  </a:lnTo>
                  <a:cubicBezTo>
                    <a:pt x="749" y="5956"/>
                    <a:pt x="1372" y="5332"/>
                    <a:pt x="2027" y="4740"/>
                  </a:cubicBezTo>
                  <a:cubicBezTo>
                    <a:pt x="2682" y="4132"/>
                    <a:pt x="3368" y="3570"/>
                    <a:pt x="4069" y="3040"/>
                  </a:cubicBezTo>
                  <a:cubicBezTo>
                    <a:pt x="4786" y="2495"/>
                    <a:pt x="5519" y="1996"/>
                    <a:pt x="6267" y="1513"/>
                  </a:cubicBezTo>
                  <a:cubicBezTo>
                    <a:pt x="7031" y="1045"/>
                    <a:pt x="7795" y="577"/>
                    <a:pt x="8575" y="141"/>
                  </a:cubicBezTo>
                  <a:lnTo>
                    <a:pt x="8497" y="0"/>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8"/>
            <p:cNvSpPr/>
            <p:nvPr/>
          </p:nvSpPr>
          <p:spPr>
            <a:xfrm>
              <a:off x="4584000" y="3659725"/>
              <a:ext cx="22625" cy="202300"/>
            </a:xfrm>
            <a:custGeom>
              <a:avLst/>
              <a:gdLst/>
              <a:ahLst/>
              <a:cxnLst/>
              <a:rect l="l" t="t" r="r" b="b"/>
              <a:pathLst>
                <a:path w="905" h="8092" extrusionOk="0">
                  <a:moveTo>
                    <a:pt x="156" y="1"/>
                  </a:moveTo>
                  <a:lnTo>
                    <a:pt x="0" y="16"/>
                  </a:lnTo>
                  <a:cubicBezTo>
                    <a:pt x="109" y="1357"/>
                    <a:pt x="187" y="2713"/>
                    <a:pt x="265" y="4054"/>
                  </a:cubicBezTo>
                  <a:cubicBezTo>
                    <a:pt x="296" y="4740"/>
                    <a:pt x="343" y="5410"/>
                    <a:pt x="421" y="6081"/>
                  </a:cubicBezTo>
                  <a:cubicBezTo>
                    <a:pt x="483" y="6751"/>
                    <a:pt x="577" y="7421"/>
                    <a:pt x="748" y="8092"/>
                  </a:cubicBezTo>
                  <a:lnTo>
                    <a:pt x="904" y="8060"/>
                  </a:lnTo>
                  <a:cubicBezTo>
                    <a:pt x="904" y="7390"/>
                    <a:pt x="858" y="6720"/>
                    <a:pt x="780" y="6049"/>
                  </a:cubicBezTo>
                  <a:cubicBezTo>
                    <a:pt x="702" y="5363"/>
                    <a:pt x="624" y="4709"/>
                    <a:pt x="530" y="4038"/>
                  </a:cubicBezTo>
                  <a:cubicBezTo>
                    <a:pt x="359" y="2698"/>
                    <a:pt x="218" y="1341"/>
                    <a:pt x="156"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8"/>
            <p:cNvSpPr/>
            <p:nvPr/>
          </p:nvSpPr>
          <p:spPr>
            <a:xfrm>
              <a:off x="4556700" y="3542425"/>
              <a:ext cx="218675" cy="645025"/>
            </a:xfrm>
            <a:custGeom>
              <a:avLst/>
              <a:gdLst/>
              <a:ahLst/>
              <a:cxnLst/>
              <a:rect l="l" t="t" r="r" b="b"/>
              <a:pathLst>
                <a:path w="8747" h="25801" extrusionOk="0">
                  <a:moveTo>
                    <a:pt x="8575" y="0"/>
                  </a:moveTo>
                  <a:cubicBezTo>
                    <a:pt x="7172" y="1840"/>
                    <a:pt x="5909" y="3773"/>
                    <a:pt x="4834" y="5815"/>
                  </a:cubicBezTo>
                  <a:cubicBezTo>
                    <a:pt x="3742" y="7842"/>
                    <a:pt x="2823" y="9962"/>
                    <a:pt x="2074" y="12144"/>
                  </a:cubicBezTo>
                  <a:lnTo>
                    <a:pt x="1544" y="13797"/>
                  </a:lnTo>
                  <a:lnTo>
                    <a:pt x="1108" y="15481"/>
                  </a:lnTo>
                  <a:lnTo>
                    <a:pt x="734" y="17180"/>
                  </a:lnTo>
                  <a:lnTo>
                    <a:pt x="453" y="18879"/>
                  </a:lnTo>
                  <a:cubicBezTo>
                    <a:pt x="110" y="21171"/>
                    <a:pt x="1" y="23493"/>
                    <a:pt x="204" y="25801"/>
                  </a:cubicBezTo>
                  <a:lnTo>
                    <a:pt x="406" y="25801"/>
                  </a:lnTo>
                  <a:cubicBezTo>
                    <a:pt x="453" y="23493"/>
                    <a:pt x="609" y="21217"/>
                    <a:pt x="921" y="18957"/>
                  </a:cubicBezTo>
                  <a:lnTo>
                    <a:pt x="1201" y="17258"/>
                  </a:lnTo>
                  <a:lnTo>
                    <a:pt x="1544" y="15574"/>
                  </a:lnTo>
                  <a:lnTo>
                    <a:pt x="1950" y="13922"/>
                  </a:lnTo>
                  <a:lnTo>
                    <a:pt x="2417" y="12269"/>
                  </a:lnTo>
                  <a:cubicBezTo>
                    <a:pt x="3103" y="10071"/>
                    <a:pt x="3961" y="7951"/>
                    <a:pt x="5021" y="5909"/>
                  </a:cubicBezTo>
                  <a:cubicBezTo>
                    <a:pt x="6096" y="3882"/>
                    <a:pt x="7312" y="1934"/>
                    <a:pt x="8746" y="125"/>
                  </a:cubicBezTo>
                  <a:lnTo>
                    <a:pt x="8575" y="0"/>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8"/>
            <p:cNvSpPr/>
            <p:nvPr/>
          </p:nvSpPr>
          <p:spPr>
            <a:xfrm>
              <a:off x="4511100" y="3417275"/>
              <a:ext cx="433425" cy="285650"/>
            </a:xfrm>
            <a:custGeom>
              <a:avLst/>
              <a:gdLst/>
              <a:ahLst/>
              <a:cxnLst/>
              <a:rect l="l" t="t" r="r" b="b"/>
              <a:pathLst>
                <a:path w="17337" h="11426" extrusionOk="0">
                  <a:moveTo>
                    <a:pt x="6011" y="0"/>
                  </a:moveTo>
                  <a:cubicBezTo>
                    <a:pt x="5099" y="0"/>
                    <a:pt x="4188" y="63"/>
                    <a:pt x="3290" y="189"/>
                  </a:cubicBezTo>
                  <a:cubicBezTo>
                    <a:pt x="1950" y="361"/>
                    <a:pt x="375" y="953"/>
                    <a:pt x="172" y="2278"/>
                  </a:cubicBezTo>
                  <a:cubicBezTo>
                    <a:pt x="1" y="3416"/>
                    <a:pt x="1045" y="4430"/>
                    <a:pt x="2152" y="4679"/>
                  </a:cubicBezTo>
                  <a:cubicBezTo>
                    <a:pt x="2421" y="4736"/>
                    <a:pt x="2693" y="4761"/>
                    <a:pt x="2966" y="4761"/>
                  </a:cubicBezTo>
                  <a:cubicBezTo>
                    <a:pt x="3816" y="4761"/>
                    <a:pt x="4678" y="4522"/>
                    <a:pt x="5504" y="4274"/>
                  </a:cubicBezTo>
                  <a:lnTo>
                    <a:pt x="5504" y="4274"/>
                  </a:lnTo>
                  <a:cubicBezTo>
                    <a:pt x="5114" y="4913"/>
                    <a:pt x="4709" y="5568"/>
                    <a:pt x="4569" y="6300"/>
                  </a:cubicBezTo>
                  <a:cubicBezTo>
                    <a:pt x="4428" y="7033"/>
                    <a:pt x="4615" y="7875"/>
                    <a:pt x="5208" y="8327"/>
                  </a:cubicBezTo>
                  <a:cubicBezTo>
                    <a:pt x="5504" y="8562"/>
                    <a:pt x="5873" y="8664"/>
                    <a:pt x="6253" y="8664"/>
                  </a:cubicBezTo>
                  <a:cubicBezTo>
                    <a:pt x="6655" y="8664"/>
                    <a:pt x="7069" y="8550"/>
                    <a:pt x="7421" y="8358"/>
                  </a:cubicBezTo>
                  <a:cubicBezTo>
                    <a:pt x="8107" y="7984"/>
                    <a:pt x="8622" y="7360"/>
                    <a:pt x="9121" y="6768"/>
                  </a:cubicBezTo>
                  <a:lnTo>
                    <a:pt x="9121" y="6768"/>
                  </a:lnTo>
                  <a:cubicBezTo>
                    <a:pt x="9074" y="7703"/>
                    <a:pt x="9027" y="8670"/>
                    <a:pt x="9386" y="9543"/>
                  </a:cubicBezTo>
                  <a:cubicBezTo>
                    <a:pt x="9717" y="10350"/>
                    <a:pt x="10489" y="11038"/>
                    <a:pt x="11331" y="11038"/>
                  </a:cubicBezTo>
                  <a:cubicBezTo>
                    <a:pt x="11399" y="11038"/>
                    <a:pt x="11468" y="11033"/>
                    <a:pt x="11537" y="11024"/>
                  </a:cubicBezTo>
                  <a:cubicBezTo>
                    <a:pt x="12659" y="10868"/>
                    <a:pt x="13267" y="9652"/>
                    <a:pt x="13688" y="8608"/>
                  </a:cubicBezTo>
                  <a:cubicBezTo>
                    <a:pt x="13860" y="9418"/>
                    <a:pt x="14047" y="10291"/>
                    <a:pt x="14639" y="10884"/>
                  </a:cubicBezTo>
                  <a:cubicBezTo>
                    <a:pt x="14961" y="11223"/>
                    <a:pt x="15447" y="11426"/>
                    <a:pt x="15907" y="11426"/>
                  </a:cubicBezTo>
                  <a:cubicBezTo>
                    <a:pt x="16271" y="11426"/>
                    <a:pt x="16618" y="11298"/>
                    <a:pt x="16853" y="11008"/>
                  </a:cubicBezTo>
                  <a:cubicBezTo>
                    <a:pt x="17087" y="10697"/>
                    <a:pt x="17149" y="10307"/>
                    <a:pt x="17180" y="9917"/>
                  </a:cubicBezTo>
                  <a:cubicBezTo>
                    <a:pt x="17336" y="7953"/>
                    <a:pt x="16681" y="5942"/>
                    <a:pt x="15419" y="4430"/>
                  </a:cubicBezTo>
                  <a:lnTo>
                    <a:pt x="6315" y="2"/>
                  </a:lnTo>
                  <a:cubicBezTo>
                    <a:pt x="6213" y="1"/>
                    <a:pt x="6112" y="0"/>
                    <a:pt x="6011" y="0"/>
                  </a:cubicBezTo>
                  <a:close/>
                </a:path>
              </a:pathLst>
            </a:custGeom>
            <a:solidFill>
              <a:srgbClr val="486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8"/>
            <p:cNvSpPr/>
            <p:nvPr/>
          </p:nvSpPr>
          <p:spPr>
            <a:xfrm>
              <a:off x="4536450" y="3429225"/>
              <a:ext cx="149275" cy="50475"/>
            </a:xfrm>
            <a:custGeom>
              <a:avLst/>
              <a:gdLst/>
              <a:ahLst/>
              <a:cxnLst/>
              <a:rect l="l" t="t" r="r" b="b"/>
              <a:pathLst>
                <a:path w="5971" h="2019" extrusionOk="0">
                  <a:moveTo>
                    <a:pt x="5465" y="1"/>
                  </a:moveTo>
                  <a:cubicBezTo>
                    <a:pt x="4517" y="1"/>
                    <a:pt x="3570" y="81"/>
                    <a:pt x="2635" y="241"/>
                  </a:cubicBezTo>
                  <a:cubicBezTo>
                    <a:pt x="2089" y="335"/>
                    <a:pt x="1544" y="444"/>
                    <a:pt x="1029" y="709"/>
                  </a:cubicBezTo>
                  <a:cubicBezTo>
                    <a:pt x="546" y="974"/>
                    <a:pt x="109" y="1426"/>
                    <a:pt x="0" y="1987"/>
                  </a:cubicBezTo>
                  <a:cubicBezTo>
                    <a:pt x="0" y="2003"/>
                    <a:pt x="16" y="2019"/>
                    <a:pt x="16" y="2019"/>
                  </a:cubicBezTo>
                  <a:cubicBezTo>
                    <a:pt x="31" y="2019"/>
                    <a:pt x="47" y="2019"/>
                    <a:pt x="47" y="2003"/>
                  </a:cubicBezTo>
                  <a:cubicBezTo>
                    <a:pt x="219" y="1473"/>
                    <a:pt x="624" y="1068"/>
                    <a:pt x="1092" y="818"/>
                  </a:cubicBezTo>
                  <a:cubicBezTo>
                    <a:pt x="1575" y="553"/>
                    <a:pt x="2120" y="444"/>
                    <a:pt x="2650" y="335"/>
                  </a:cubicBezTo>
                  <a:cubicBezTo>
                    <a:pt x="3592" y="144"/>
                    <a:pt x="4557" y="49"/>
                    <a:pt x="5525" y="49"/>
                  </a:cubicBezTo>
                  <a:cubicBezTo>
                    <a:pt x="5663" y="49"/>
                    <a:pt x="5801" y="50"/>
                    <a:pt x="5940" y="54"/>
                  </a:cubicBezTo>
                  <a:cubicBezTo>
                    <a:pt x="5955" y="54"/>
                    <a:pt x="5971" y="54"/>
                    <a:pt x="5971" y="39"/>
                  </a:cubicBezTo>
                  <a:cubicBezTo>
                    <a:pt x="5971" y="23"/>
                    <a:pt x="5955" y="8"/>
                    <a:pt x="5940" y="8"/>
                  </a:cubicBezTo>
                  <a:cubicBezTo>
                    <a:pt x="5782" y="3"/>
                    <a:pt x="5624" y="1"/>
                    <a:pt x="54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8"/>
            <p:cNvSpPr/>
            <p:nvPr/>
          </p:nvSpPr>
          <p:spPr>
            <a:xfrm>
              <a:off x="4556700" y="3457075"/>
              <a:ext cx="154375" cy="57850"/>
            </a:xfrm>
            <a:custGeom>
              <a:avLst/>
              <a:gdLst/>
              <a:ahLst/>
              <a:cxnLst/>
              <a:rect l="l" t="t" r="r" b="b"/>
              <a:pathLst>
                <a:path w="6175" h="2314" extrusionOk="0">
                  <a:moveTo>
                    <a:pt x="6159" y="0"/>
                  </a:moveTo>
                  <a:cubicBezTo>
                    <a:pt x="6159" y="0"/>
                    <a:pt x="6143" y="0"/>
                    <a:pt x="6127" y="16"/>
                  </a:cubicBezTo>
                  <a:cubicBezTo>
                    <a:pt x="5379" y="842"/>
                    <a:pt x="4397" y="1450"/>
                    <a:pt x="3337" y="1809"/>
                  </a:cubicBezTo>
                  <a:cubicBezTo>
                    <a:pt x="2549" y="2087"/>
                    <a:pt x="1718" y="2210"/>
                    <a:pt x="888" y="2210"/>
                  </a:cubicBezTo>
                  <a:cubicBezTo>
                    <a:pt x="602" y="2210"/>
                    <a:pt x="316" y="2195"/>
                    <a:pt x="32" y="2167"/>
                  </a:cubicBezTo>
                  <a:cubicBezTo>
                    <a:pt x="28" y="2163"/>
                    <a:pt x="23" y="2161"/>
                    <a:pt x="19" y="2161"/>
                  </a:cubicBezTo>
                  <a:cubicBezTo>
                    <a:pt x="9" y="2161"/>
                    <a:pt x="1" y="2172"/>
                    <a:pt x="1" y="2183"/>
                  </a:cubicBezTo>
                  <a:cubicBezTo>
                    <a:pt x="1" y="2199"/>
                    <a:pt x="17" y="2214"/>
                    <a:pt x="32" y="2214"/>
                  </a:cubicBezTo>
                  <a:cubicBezTo>
                    <a:pt x="377" y="2282"/>
                    <a:pt x="729" y="2314"/>
                    <a:pt x="1081" y="2314"/>
                  </a:cubicBezTo>
                  <a:cubicBezTo>
                    <a:pt x="1858" y="2314"/>
                    <a:pt x="2639" y="2160"/>
                    <a:pt x="3368" y="1902"/>
                  </a:cubicBezTo>
                  <a:cubicBezTo>
                    <a:pt x="4428" y="1513"/>
                    <a:pt x="5395" y="873"/>
                    <a:pt x="6159" y="47"/>
                  </a:cubicBezTo>
                  <a:cubicBezTo>
                    <a:pt x="6174" y="32"/>
                    <a:pt x="6174" y="16"/>
                    <a:pt x="61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8"/>
            <p:cNvSpPr/>
            <p:nvPr/>
          </p:nvSpPr>
          <p:spPr>
            <a:xfrm>
              <a:off x="4667775" y="3495650"/>
              <a:ext cx="93575" cy="122025"/>
            </a:xfrm>
            <a:custGeom>
              <a:avLst/>
              <a:gdLst/>
              <a:ahLst/>
              <a:cxnLst/>
              <a:rect l="l" t="t" r="r" b="b"/>
              <a:pathLst>
                <a:path w="3743" h="4881" extrusionOk="0">
                  <a:moveTo>
                    <a:pt x="3695" y="1"/>
                  </a:moveTo>
                  <a:cubicBezTo>
                    <a:pt x="3680" y="1"/>
                    <a:pt x="3664" y="16"/>
                    <a:pt x="3664" y="32"/>
                  </a:cubicBezTo>
                  <a:cubicBezTo>
                    <a:pt x="3695" y="546"/>
                    <a:pt x="3446" y="1045"/>
                    <a:pt x="3181" y="1482"/>
                  </a:cubicBezTo>
                  <a:cubicBezTo>
                    <a:pt x="2900" y="1918"/>
                    <a:pt x="2620" y="2355"/>
                    <a:pt x="2308" y="2776"/>
                  </a:cubicBezTo>
                  <a:cubicBezTo>
                    <a:pt x="1996" y="3197"/>
                    <a:pt x="1669" y="3602"/>
                    <a:pt x="1295" y="3960"/>
                  </a:cubicBezTo>
                  <a:cubicBezTo>
                    <a:pt x="921" y="4303"/>
                    <a:pt x="484" y="4600"/>
                    <a:pt x="16" y="4833"/>
                  </a:cubicBezTo>
                  <a:cubicBezTo>
                    <a:pt x="1" y="4833"/>
                    <a:pt x="1" y="4849"/>
                    <a:pt x="1" y="4865"/>
                  </a:cubicBezTo>
                  <a:cubicBezTo>
                    <a:pt x="1" y="4880"/>
                    <a:pt x="16" y="4880"/>
                    <a:pt x="32" y="4880"/>
                  </a:cubicBezTo>
                  <a:cubicBezTo>
                    <a:pt x="531" y="4709"/>
                    <a:pt x="983" y="4412"/>
                    <a:pt x="1373" y="4038"/>
                  </a:cubicBezTo>
                  <a:cubicBezTo>
                    <a:pt x="1747" y="3680"/>
                    <a:pt x="2090" y="3259"/>
                    <a:pt x="2386" y="2838"/>
                  </a:cubicBezTo>
                  <a:cubicBezTo>
                    <a:pt x="2682" y="2401"/>
                    <a:pt x="2947" y="1949"/>
                    <a:pt x="3228" y="1513"/>
                  </a:cubicBezTo>
                  <a:cubicBezTo>
                    <a:pt x="3493" y="1061"/>
                    <a:pt x="3742" y="562"/>
                    <a:pt x="3711" y="32"/>
                  </a:cubicBezTo>
                  <a:cubicBezTo>
                    <a:pt x="3711" y="16"/>
                    <a:pt x="3695" y="1"/>
                    <a:pt x="36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8"/>
            <p:cNvSpPr/>
            <p:nvPr/>
          </p:nvSpPr>
          <p:spPr>
            <a:xfrm>
              <a:off x="4645950" y="3475500"/>
              <a:ext cx="79550" cy="126200"/>
            </a:xfrm>
            <a:custGeom>
              <a:avLst/>
              <a:gdLst/>
              <a:ahLst/>
              <a:cxnLst/>
              <a:rect l="l" t="t" r="r" b="b"/>
              <a:pathLst>
                <a:path w="3182" h="5048" extrusionOk="0">
                  <a:moveTo>
                    <a:pt x="3160" y="0"/>
                  </a:moveTo>
                  <a:cubicBezTo>
                    <a:pt x="3154" y="0"/>
                    <a:pt x="3150" y="4"/>
                    <a:pt x="3150" y="12"/>
                  </a:cubicBezTo>
                  <a:cubicBezTo>
                    <a:pt x="2246" y="511"/>
                    <a:pt x="1497" y="1243"/>
                    <a:pt x="936" y="2116"/>
                  </a:cubicBezTo>
                  <a:cubicBezTo>
                    <a:pt x="391" y="2974"/>
                    <a:pt x="16" y="3987"/>
                    <a:pt x="1" y="5016"/>
                  </a:cubicBezTo>
                  <a:cubicBezTo>
                    <a:pt x="1" y="5031"/>
                    <a:pt x="16" y="5047"/>
                    <a:pt x="32" y="5047"/>
                  </a:cubicBezTo>
                  <a:cubicBezTo>
                    <a:pt x="48" y="5047"/>
                    <a:pt x="48" y="5031"/>
                    <a:pt x="63" y="5016"/>
                  </a:cubicBezTo>
                  <a:cubicBezTo>
                    <a:pt x="172" y="4018"/>
                    <a:pt x="484" y="3020"/>
                    <a:pt x="1014" y="2163"/>
                  </a:cubicBezTo>
                  <a:cubicBezTo>
                    <a:pt x="1529" y="1290"/>
                    <a:pt x="2277" y="542"/>
                    <a:pt x="3165" y="58"/>
                  </a:cubicBezTo>
                  <a:lnTo>
                    <a:pt x="3165" y="43"/>
                  </a:lnTo>
                  <a:cubicBezTo>
                    <a:pt x="3181" y="43"/>
                    <a:pt x="3181" y="27"/>
                    <a:pt x="3181" y="12"/>
                  </a:cubicBezTo>
                  <a:cubicBezTo>
                    <a:pt x="3173" y="4"/>
                    <a:pt x="3165" y="0"/>
                    <a:pt x="3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8"/>
            <p:cNvSpPr/>
            <p:nvPr/>
          </p:nvSpPr>
          <p:spPr>
            <a:xfrm>
              <a:off x="4801450" y="3513575"/>
              <a:ext cx="45625" cy="153975"/>
            </a:xfrm>
            <a:custGeom>
              <a:avLst/>
              <a:gdLst/>
              <a:ahLst/>
              <a:cxnLst/>
              <a:rect l="l" t="t" r="r" b="b"/>
              <a:pathLst>
                <a:path w="1825" h="6159" extrusionOk="0">
                  <a:moveTo>
                    <a:pt x="1388" y="1"/>
                  </a:moveTo>
                  <a:cubicBezTo>
                    <a:pt x="1373" y="1"/>
                    <a:pt x="1373" y="16"/>
                    <a:pt x="1373" y="32"/>
                  </a:cubicBezTo>
                  <a:cubicBezTo>
                    <a:pt x="1731" y="1061"/>
                    <a:pt x="1778" y="2199"/>
                    <a:pt x="1513" y="3259"/>
                  </a:cubicBezTo>
                  <a:cubicBezTo>
                    <a:pt x="1264" y="4319"/>
                    <a:pt x="734" y="5301"/>
                    <a:pt x="17" y="6112"/>
                  </a:cubicBezTo>
                  <a:cubicBezTo>
                    <a:pt x="1" y="6127"/>
                    <a:pt x="1" y="6143"/>
                    <a:pt x="17" y="6159"/>
                  </a:cubicBezTo>
                  <a:lnTo>
                    <a:pt x="48" y="6159"/>
                  </a:lnTo>
                  <a:cubicBezTo>
                    <a:pt x="858" y="5410"/>
                    <a:pt x="1373" y="4350"/>
                    <a:pt x="1607" y="3275"/>
                  </a:cubicBezTo>
                  <a:cubicBezTo>
                    <a:pt x="1825" y="2199"/>
                    <a:pt x="1778" y="1061"/>
                    <a:pt x="1420" y="16"/>
                  </a:cubicBezTo>
                  <a:cubicBezTo>
                    <a:pt x="1420" y="1"/>
                    <a:pt x="1404" y="1"/>
                    <a:pt x="13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8"/>
            <p:cNvSpPr/>
            <p:nvPr/>
          </p:nvSpPr>
          <p:spPr>
            <a:xfrm>
              <a:off x="4762500" y="3504075"/>
              <a:ext cx="19100" cy="159200"/>
            </a:xfrm>
            <a:custGeom>
              <a:avLst/>
              <a:gdLst/>
              <a:ahLst/>
              <a:cxnLst/>
              <a:rect l="l" t="t" r="r" b="b"/>
              <a:pathLst>
                <a:path w="764" h="6368" extrusionOk="0">
                  <a:moveTo>
                    <a:pt x="735" y="0"/>
                  </a:moveTo>
                  <a:cubicBezTo>
                    <a:pt x="724" y="0"/>
                    <a:pt x="713" y="11"/>
                    <a:pt x="702" y="22"/>
                  </a:cubicBezTo>
                  <a:cubicBezTo>
                    <a:pt x="296" y="1020"/>
                    <a:pt x="62" y="2080"/>
                    <a:pt x="16" y="3171"/>
                  </a:cubicBezTo>
                  <a:cubicBezTo>
                    <a:pt x="0" y="4247"/>
                    <a:pt x="140" y="5354"/>
                    <a:pt x="577" y="6352"/>
                  </a:cubicBezTo>
                  <a:cubicBezTo>
                    <a:pt x="592" y="6367"/>
                    <a:pt x="608" y="6367"/>
                    <a:pt x="608" y="6367"/>
                  </a:cubicBezTo>
                  <a:cubicBezTo>
                    <a:pt x="624" y="6367"/>
                    <a:pt x="639" y="6352"/>
                    <a:pt x="624" y="6336"/>
                  </a:cubicBezTo>
                  <a:cubicBezTo>
                    <a:pt x="312" y="5307"/>
                    <a:pt x="94" y="4247"/>
                    <a:pt x="109" y="3171"/>
                  </a:cubicBezTo>
                  <a:cubicBezTo>
                    <a:pt x="125" y="2096"/>
                    <a:pt x="327" y="1020"/>
                    <a:pt x="764" y="38"/>
                  </a:cubicBezTo>
                  <a:cubicBezTo>
                    <a:pt x="764" y="22"/>
                    <a:pt x="748" y="7"/>
                    <a:pt x="748" y="7"/>
                  </a:cubicBezTo>
                  <a:cubicBezTo>
                    <a:pt x="744" y="2"/>
                    <a:pt x="739" y="0"/>
                    <a:pt x="7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8"/>
            <p:cNvSpPr/>
            <p:nvPr/>
          </p:nvSpPr>
          <p:spPr>
            <a:xfrm>
              <a:off x="4873550" y="3522550"/>
              <a:ext cx="46425" cy="152800"/>
            </a:xfrm>
            <a:custGeom>
              <a:avLst/>
              <a:gdLst/>
              <a:ahLst/>
              <a:cxnLst/>
              <a:rect l="l" t="t" r="r" b="b"/>
              <a:pathLst>
                <a:path w="1857" h="6112" extrusionOk="0">
                  <a:moveTo>
                    <a:pt x="1" y="0"/>
                  </a:moveTo>
                  <a:cubicBezTo>
                    <a:pt x="1" y="16"/>
                    <a:pt x="1" y="32"/>
                    <a:pt x="1" y="47"/>
                  </a:cubicBezTo>
                  <a:cubicBezTo>
                    <a:pt x="780" y="811"/>
                    <a:pt x="1310" y="1809"/>
                    <a:pt x="1529" y="2869"/>
                  </a:cubicBezTo>
                  <a:cubicBezTo>
                    <a:pt x="1747" y="3929"/>
                    <a:pt x="1669" y="5036"/>
                    <a:pt x="1357" y="6080"/>
                  </a:cubicBezTo>
                  <a:cubicBezTo>
                    <a:pt x="1357" y="6080"/>
                    <a:pt x="1357" y="6096"/>
                    <a:pt x="1373" y="6111"/>
                  </a:cubicBezTo>
                  <a:cubicBezTo>
                    <a:pt x="1388" y="6111"/>
                    <a:pt x="1404" y="6111"/>
                    <a:pt x="1404" y="6096"/>
                  </a:cubicBezTo>
                  <a:cubicBezTo>
                    <a:pt x="1840" y="5082"/>
                    <a:pt x="1856" y="3913"/>
                    <a:pt x="1607" y="2853"/>
                  </a:cubicBezTo>
                  <a:cubicBezTo>
                    <a:pt x="1357" y="1778"/>
                    <a:pt x="827" y="780"/>
                    <a:pt x="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8"/>
            <p:cNvSpPr/>
            <p:nvPr/>
          </p:nvSpPr>
          <p:spPr>
            <a:xfrm>
              <a:off x="4861475" y="3522150"/>
              <a:ext cx="34725" cy="143625"/>
            </a:xfrm>
            <a:custGeom>
              <a:avLst/>
              <a:gdLst/>
              <a:ahLst/>
              <a:cxnLst/>
              <a:rect l="l" t="t" r="r" b="b"/>
              <a:pathLst>
                <a:path w="1389" h="5745" extrusionOk="0">
                  <a:moveTo>
                    <a:pt x="16" y="1"/>
                  </a:moveTo>
                  <a:cubicBezTo>
                    <a:pt x="1" y="1"/>
                    <a:pt x="1" y="16"/>
                    <a:pt x="1" y="32"/>
                  </a:cubicBezTo>
                  <a:lnTo>
                    <a:pt x="94" y="1513"/>
                  </a:lnTo>
                  <a:cubicBezTo>
                    <a:pt x="125" y="2012"/>
                    <a:pt x="141" y="2511"/>
                    <a:pt x="203" y="2994"/>
                  </a:cubicBezTo>
                  <a:cubicBezTo>
                    <a:pt x="266" y="3493"/>
                    <a:pt x="375" y="3992"/>
                    <a:pt x="577" y="4444"/>
                  </a:cubicBezTo>
                  <a:cubicBezTo>
                    <a:pt x="796" y="4896"/>
                    <a:pt x="1045" y="5332"/>
                    <a:pt x="1341" y="5738"/>
                  </a:cubicBezTo>
                  <a:cubicBezTo>
                    <a:pt x="1341" y="5738"/>
                    <a:pt x="1348" y="5745"/>
                    <a:pt x="1358" y="5745"/>
                  </a:cubicBezTo>
                  <a:cubicBezTo>
                    <a:pt x="1362" y="5745"/>
                    <a:pt x="1367" y="5743"/>
                    <a:pt x="1373" y="5738"/>
                  </a:cubicBezTo>
                  <a:cubicBezTo>
                    <a:pt x="1373" y="5738"/>
                    <a:pt x="1388" y="5722"/>
                    <a:pt x="1373" y="5706"/>
                  </a:cubicBezTo>
                  <a:cubicBezTo>
                    <a:pt x="1154" y="5270"/>
                    <a:pt x="889" y="4849"/>
                    <a:pt x="687" y="4397"/>
                  </a:cubicBezTo>
                  <a:cubicBezTo>
                    <a:pt x="484" y="3945"/>
                    <a:pt x="359" y="3477"/>
                    <a:pt x="297" y="2978"/>
                  </a:cubicBezTo>
                  <a:cubicBezTo>
                    <a:pt x="219" y="2495"/>
                    <a:pt x="188" y="1996"/>
                    <a:pt x="157" y="1513"/>
                  </a:cubicBezTo>
                  <a:lnTo>
                    <a:pt x="47" y="32"/>
                  </a:lnTo>
                  <a:cubicBezTo>
                    <a:pt x="47" y="16"/>
                    <a:pt x="32" y="1"/>
                    <a:pt x="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8"/>
            <p:cNvSpPr/>
            <p:nvPr/>
          </p:nvSpPr>
          <p:spPr>
            <a:xfrm>
              <a:off x="4668950" y="3412925"/>
              <a:ext cx="227625" cy="115100"/>
            </a:xfrm>
            <a:custGeom>
              <a:avLst/>
              <a:gdLst/>
              <a:ahLst/>
              <a:cxnLst/>
              <a:rect l="l" t="t" r="r" b="b"/>
              <a:pathLst>
                <a:path w="9105" h="4604" extrusionOk="0">
                  <a:moveTo>
                    <a:pt x="1870" y="1"/>
                  </a:moveTo>
                  <a:cubicBezTo>
                    <a:pt x="1289" y="1"/>
                    <a:pt x="666" y="55"/>
                    <a:pt x="1" y="176"/>
                  </a:cubicBezTo>
                  <a:cubicBezTo>
                    <a:pt x="1" y="176"/>
                    <a:pt x="1482" y="4604"/>
                    <a:pt x="9105" y="4604"/>
                  </a:cubicBezTo>
                  <a:cubicBezTo>
                    <a:pt x="9105" y="4604"/>
                    <a:pt x="7215" y="1"/>
                    <a:pt x="1870"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CUSTOM_4_1_1_1">
    <p:spTree>
      <p:nvGrpSpPr>
        <p:cNvPr id="1" name="Shape 912"/>
        <p:cNvGrpSpPr/>
        <p:nvPr/>
      </p:nvGrpSpPr>
      <p:grpSpPr>
        <a:xfrm>
          <a:off x="0" y="0"/>
          <a:ext cx="0" cy="0"/>
          <a:chOff x="0" y="0"/>
          <a:chExt cx="0" cy="0"/>
        </a:xfrm>
      </p:grpSpPr>
      <p:sp>
        <p:nvSpPr>
          <p:cNvPr id="913" name="Google Shape;913;p39"/>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14" name="Google Shape;914;p39"/>
          <p:cNvSpPr txBox="1">
            <a:spLocks noGrp="1"/>
          </p:cNvSpPr>
          <p:nvPr>
            <p:ph type="subTitle" idx="1"/>
          </p:nvPr>
        </p:nvSpPr>
        <p:spPr>
          <a:xfrm>
            <a:off x="3352175" y="3107261"/>
            <a:ext cx="2439600" cy="371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200">
                <a:latin typeface="Denk One"/>
                <a:ea typeface="Denk One"/>
                <a:cs typeface="Denk One"/>
                <a:sym typeface="Denk One"/>
              </a:defRPr>
            </a:lvl1pPr>
            <a:lvl2pPr lvl="1" algn="ctr" rtl="0">
              <a:spcBef>
                <a:spcPts val="0"/>
              </a:spcBef>
              <a:spcAft>
                <a:spcPts val="0"/>
              </a:spcAft>
              <a:buNone/>
              <a:defRPr sz="2200">
                <a:latin typeface="Denk One"/>
                <a:ea typeface="Denk One"/>
                <a:cs typeface="Denk One"/>
                <a:sym typeface="Denk One"/>
              </a:defRPr>
            </a:lvl2pPr>
            <a:lvl3pPr lvl="2" algn="ctr" rtl="0">
              <a:spcBef>
                <a:spcPts val="0"/>
              </a:spcBef>
              <a:spcAft>
                <a:spcPts val="0"/>
              </a:spcAft>
              <a:buNone/>
              <a:defRPr sz="2200">
                <a:latin typeface="Denk One"/>
                <a:ea typeface="Denk One"/>
                <a:cs typeface="Denk One"/>
                <a:sym typeface="Denk One"/>
              </a:defRPr>
            </a:lvl3pPr>
            <a:lvl4pPr lvl="3" algn="ctr" rtl="0">
              <a:spcBef>
                <a:spcPts val="0"/>
              </a:spcBef>
              <a:spcAft>
                <a:spcPts val="0"/>
              </a:spcAft>
              <a:buNone/>
              <a:defRPr sz="2200">
                <a:latin typeface="Denk One"/>
                <a:ea typeface="Denk One"/>
                <a:cs typeface="Denk One"/>
                <a:sym typeface="Denk One"/>
              </a:defRPr>
            </a:lvl4pPr>
            <a:lvl5pPr lvl="4" algn="ctr" rtl="0">
              <a:spcBef>
                <a:spcPts val="0"/>
              </a:spcBef>
              <a:spcAft>
                <a:spcPts val="0"/>
              </a:spcAft>
              <a:buNone/>
              <a:defRPr sz="2200">
                <a:latin typeface="Denk One"/>
                <a:ea typeface="Denk One"/>
                <a:cs typeface="Denk One"/>
                <a:sym typeface="Denk One"/>
              </a:defRPr>
            </a:lvl5pPr>
            <a:lvl6pPr lvl="5" algn="ctr" rtl="0">
              <a:spcBef>
                <a:spcPts val="0"/>
              </a:spcBef>
              <a:spcAft>
                <a:spcPts val="0"/>
              </a:spcAft>
              <a:buNone/>
              <a:defRPr sz="2200">
                <a:latin typeface="Denk One"/>
                <a:ea typeface="Denk One"/>
                <a:cs typeface="Denk One"/>
                <a:sym typeface="Denk One"/>
              </a:defRPr>
            </a:lvl6pPr>
            <a:lvl7pPr lvl="6" algn="ctr" rtl="0">
              <a:spcBef>
                <a:spcPts val="0"/>
              </a:spcBef>
              <a:spcAft>
                <a:spcPts val="0"/>
              </a:spcAft>
              <a:buNone/>
              <a:defRPr sz="2200">
                <a:latin typeface="Denk One"/>
                <a:ea typeface="Denk One"/>
                <a:cs typeface="Denk One"/>
                <a:sym typeface="Denk One"/>
              </a:defRPr>
            </a:lvl7pPr>
            <a:lvl8pPr lvl="7" algn="ctr" rtl="0">
              <a:spcBef>
                <a:spcPts val="0"/>
              </a:spcBef>
              <a:spcAft>
                <a:spcPts val="0"/>
              </a:spcAft>
              <a:buNone/>
              <a:defRPr sz="2200">
                <a:latin typeface="Denk One"/>
                <a:ea typeface="Denk One"/>
                <a:cs typeface="Denk One"/>
                <a:sym typeface="Denk One"/>
              </a:defRPr>
            </a:lvl8pPr>
            <a:lvl9pPr lvl="8" algn="ctr" rtl="0">
              <a:spcBef>
                <a:spcPts val="0"/>
              </a:spcBef>
              <a:spcAft>
                <a:spcPts val="0"/>
              </a:spcAft>
              <a:buNone/>
              <a:defRPr sz="2200">
                <a:latin typeface="Denk One"/>
                <a:ea typeface="Denk One"/>
                <a:cs typeface="Denk One"/>
                <a:sym typeface="Denk One"/>
              </a:defRPr>
            </a:lvl9pPr>
          </a:lstStyle>
          <a:p>
            <a:endParaRPr/>
          </a:p>
        </p:txBody>
      </p:sp>
      <p:sp>
        <p:nvSpPr>
          <p:cNvPr id="915" name="Google Shape;915;p39"/>
          <p:cNvSpPr txBox="1">
            <a:spLocks noGrp="1"/>
          </p:cNvSpPr>
          <p:nvPr>
            <p:ph type="subTitle" idx="2"/>
          </p:nvPr>
        </p:nvSpPr>
        <p:spPr>
          <a:xfrm>
            <a:off x="3352175" y="3422499"/>
            <a:ext cx="2439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916" name="Google Shape;916;p39"/>
          <p:cNvSpPr txBox="1">
            <a:spLocks noGrp="1"/>
          </p:cNvSpPr>
          <p:nvPr>
            <p:ph type="subTitle" idx="3"/>
          </p:nvPr>
        </p:nvSpPr>
        <p:spPr>
          <a:xfrm>
            <a:off x="3352175" y="1678650"/>
            <a:ext cx="2439600" cy="371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200">
                <a:latin typeface="Denk One"/>
                <a:ea typeface="Denk One"/>
                <a:cs typeface="Denk One"/>
                <a:sym typeface="Denk One"/>
              </a:defRPr>
            </a:lvl1pPr>
            <a:lvl2pPr lvl="1" algn="ctr" rtl="0">
              <a:spcBef>
                <a:spcPts val="0"/>
              </a:spcBef>
              <a:spcAft>
                <a:spcPts val="0"/>
              </a:spcAft>
              <a:buNone/>
              <a:defRPr sz="2200">
                <a:latin typeface="Denk One"/>
                <a:ea typeface="Denk One"/>
                <a:cs typeface="Denk One"/>
                <a:sym typeface="Denk One"/>
              </a:defRPr>
            </a:lvl2pPr>
            <a:lvl3pPr lvl="2" algn="ctr" rtl="0">
              <a:spcBef>
                <a:spcPts val="0"/>
              </a:spcBef>
              <a:spcAft>
                <a:spcPts val="0"/>
              </a:spcAft>
              <a:buNone/>
              <a:defRPr sz="2200">
                <a:latin typeface="Denk One"/>
                <a:ea typeface="Denk One"/>
                <a:cs typeface="Denk One"/>
                <a:sym typeface="Denk One"/>
              </a:defRPr>
            </a:lvl3pPr>
            <a:lvl4pPr lvl="3" algn="ctr" rtl="0">
              <a:spcBef>
                <a:spcPts val="0"/>
              </a:spcBef>
              <a:spcAft>
                <a:spcPts val="0"/>
              </a:spcAft>
              <a:buNone/>
              <a:defRPr sz="2200">
                <a:latin typeface="Denk One"/>
                <a:ea typeface="Denk One"/>
                <a:cs typeface="Denk One"/>
                <a:sym typeface="Denk One"/>
              </a:defRPr>
            </a:lvl4pPr>
            <a:lvl5pPr lvl="4" algn="ctr" rtl="0">
              <a:spcBef>
                <a:spcPts val="0"/>
              </a:spcBef>
              <a:spcAft>
                <a:spcPts val="0"/>
              </a:spcAft>
              <a:buNone/>
              <a:defRPr sz="2200">
                <a:latin typeface="Denk One"/>
                <a:ea typeface="Denk One"/>
                <a:cs typeface="Denk One"/>
                <a:sym typeface="Denk One"/>
              </a:defRPr>
            </a:lvl5pPr>
            <a:lvl6pPr lvl="5" algn="ctr" rtl="0">
              <a:spcBef>
                <a:spcPts val="0"/>
              </a:spcBef>
              <a:spcAft>
                <a:spcPts val="0"/>
              </a:spcAft>
              <a:buNone/>
              <a:defRPr sz="2200">
                <a:latin typeface="Denk One"/>
                <a:ea typeface="Denk One"/>
                <a:cs typeface="Denk One"/>
                <a:sym typeface="Denk One"/>
              </a:defRPr>
            </a:lvl6pPr>
            <a:lvl7pPr lvl="6" algn="ctr" rtl="0">
              <a:spcBef>
                <a:spcPts val="0"/>
              </a:spcBef>
              <a:spcAft>
                <a:spcPts val="0"/>
              </a:spcAft>
              <a:buNone/>
              <a:defRPr sz="2200">
                <a:latin typeface="Denk One"/>
                <a:ea typeface="Denk One"/>
                <a:cs typeface="Denk One"/>
                <a:sym typeface="Denk One"/>
              </a:defRPr>
            </a:lvl7pPr>
            <a:lvl8pPr lvl="7" algn="ctr" rtl="0">
              <a:spcBef>
                <a:spcPts val="0"/>
              </a:spcBef>
              <a:spcAft>
                <a:spcPts val="0"/>
              </a:spcAft>
              <a:buNone/>
              <a:defRPr sz="2200">
                <a:latin typeface="Denk One"/>
                <a:ea typeface="Denk One"/>
                <a:cs typeface="Denk One"/>
                <a:sym typeface="Denk One"/>
              </a:defRPr>
            </a:lvl8pPr>
            <a:lvl9pPr lvl="8" algn="ctr" rtl="0">
              <a:spcBef>
                <a:spcPts val="0"/>
              </a:spcBef>
              <a:spcAft>
                <a:spcPts val="0"/>
              </a:spcAft>
              <a:buNone/>
              <a:defRPr sz="2200">
                <a:latin typeface="Denk One"/>
                <a:ea typeface="Denk One"/>
                <a:cs typeface="Denk One"/>
                <a:sym typeface="Denk One"/>
              </a:defRPr>
            </a:lvl9pPr>
          </a:lstStyle>
          <a:p>
            <a:endParaRPr/>
          </a:p>
        </p:txBody>
      </p:sp>
      <p:sp>
        <p:nvSpPr>
          <p:cNvPr id="917" name="Google Shape;917;p39"/>
          <p:cNvSpPr txBox="1">
            <a:spLocks noGrp="1"/>
          </p:cNvSpPr>
          <p:nvPr>
            <p:ph type="subTitle" idx="4"/>
          </p:nvPr>
        </p:nvSpPr>
        <p:spPr>
          <a:xfrm>
            <a:off x="3352175" y="1993877"/>
            <a:ext cx="2439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918" name="Google Shape;918;p39"/>
          <p:cNvSpPr txBox="1">
            <a:spLocks noGrp="1"/>
          </p:cNvSpPr>
          <p:nvPr>
            <p:ph type="subTitle" idx="5"/>
          </p:nvPr>
        </p:nvSpPr>
        <p:spPr>
          <a:xfrm>
            <a:off x="5991150" y="1678660"/>
            <a:ext cx="2439600" cy="371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None/>
              <a:defRPr sz="2200">
                <a:latin typeface="Denk One"/>
                <a:ea typeface="Denk One"/>
                <a:cs typeface="Denk One"/>
                <a:sym typeface="Denk One"/>
              </a:defRPr>
            </a:lvl1pPr>
            <a:lvl2pPr lvl="1" algn="ctr" rtl="0">
              <a:spcBef>
                <a:spcPts val="0"/>
              </a:spcBef>
              <a:spcAft>
                <a:spcPts val="0"/>
              </a:spcAft>
              <a:buNone/>
              <a:defRPr sz="2200">
                <a:latin typeface="Denk One"/>
                <a:ea typeface="Denk One"/>
                <a:cs typeface="Denk One"/>
                <a:sym typeface="Denk One"/>
              </a:defRPr>
            </a:lvl2pPr>
            <a:lvl3pPr lvl="2" algn="ctr" rtl="0">
              <a:spcBef>
                <a:spcPts val="0"/>
              </a:spcBef>
              <a:spcAft>
                <a:spcPts val="0"/>
              </a:spcAft>
              <a:buNone/>
              <a:defRPr sz="2200">
                <a:latin typeface="Denk One"/>
                <a:ea typeface="Denk One"/>
                <a:cs typeface="Denk One"/>
                <a:sym typeface="Denk One"/>
              </a:defRPr>
            </a:lvl3pPr>
            <a:lvl4pPr lvl="3" algn="ctr" rtl="0">
              <a:spcBef>
                <a:spcPts val="0"/>
              </a:spcBef>
              <a:spcAft>
                <a:spcPts val="0"/>
              </a:spcAft>
              <a:buNone/>
              <a:defRPr sz="2200">
                <a:latin typeface="Denk One"/>
                <a:ea typeface="Denk One"/>
                <a:cs typeface="Denk One"/>
                <a:sym typeface="Denk One"/>
              </a:defRPr>
            </a:lvl4pPr>
            <a:lvl5pPr lvl="4" algn="ctr" rtl="0">
              <a:spcBef>
                <a:spcPts val="0"/>
              </a:spcBef>
              <a:spcAft>
                <a:spcPts val="0"/>
              </a:spcAft>
              <a:buNone/>
              <a:defRPr sz="2200">
                <a:latin typeface="Denk One"/>
                <a:ea typeface="Denk One"/>
                <a:cs typeface="Denk One"/>
                <a:sym typeface="Denk One"/>
              </a:defRPr>
            </a:lvl5pPr>
            <a:lvl6pPr lvl="5" algn="ctr" rtl="0">
              <a:spcBef>
                <a:spcPts val="0"/>
              </a:spcBef>
              <a:spcAft>
                <a:spcPts val="0"/>
              </a:spcAft>
              <a:buNone/>
              <a:defRPr sz="2200">
                <a:latin typeface="Denk One"/>
                <a:ea typeface="Denk One"/>
                <a:cs typeface="Denk One"/>
                <a:sym typeface="Denk One"/>
              </a:defRPr>
            </a:lvl6pPr>
            <a:lvl7pPr lvl="6" algn="ctr" rtl="0">
              <a:spcBef>
                <a:spcPts val="0"/>
              </a:spcBef>
              <a:spcAft>
                <a:spcPts val="0"/>
              </a:spcAft>
              <a:buNone/>
              <a:defRPr sz="2200">
                <a:latin typeface="Denk One"/>
                <a:ea typeface="Denk One"/>
                <a:cs typeface="Denk One"/>
                <a:sym typeface="Denk One"/>
              </a:defRPr>
            </a:lvl7pPr>
            <a:lvl8pPr lvl="7" algn="ctr" rtl="0">
              <a:spcBef>
                <a:spcPts val="0"/>
              </a:spcBef>
              <a:spcAft>
                <a:spcPts val="0"/>
              </a:spcAft>
              <a:buNone/>
              <a:defRPr sz="2200">
                <a:latin typeface="Denk One"/>
                <a:ea typeface="Denk One"/>
                <a:cs typeface="Denk One"/>
                <a:sym typeface="Denk One"/>
              </a:defRPr>
            </a:lvl8pPr>
            <a:lvl9pPr lvl="8" algn="ctr" rtl="0">
              <a:spcBef>
                <a:spcPts val="0"/>
              </a:spcBef>
              <a:spcAft>
                <a:spcPts val="0"/>
              </a:spcAft>
              <a:buNone/>
              <a:defRPr sz="2200">
                <a:latin typeface="Denk One"/>
                <a:ea typeface="Denk One"/>
                <a:cs typeface="Denk One"/>
                <a:sym typeface="Denk One"/>
              </a:defRPr>
            </a:lvl9pPr>
          </a:lstStyle>
          <a:p>
            <a:endParaRPr/>
          </a:p>
        </p:txBody>
      </p:sp>
      <p:sp>
        <p:nvSpPr>
          <p:cNvPr id="919" name="Google Shape;919;p39"/>
          <p:cNvSpPr txBox="1">
            <a:spLocks noGrp="1"/>
          </p:cNvSpPr>
          <p:nvPr>
            <p:ph type="subTitle" idx="6"/>
          </p:nvPr>
        </p:nvSpPr>
        <p:spPr>
          <a:xfrm>
            <a:off x="5991150" y="1993888"/>
            <a:ext cx="2439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920" name="Google Shape;920;p39"/>
          <p:cNvSpPr txBox="1">
            <a:spLocks noGrp="1"/>
          </p:cNvSpPr>
          <p:nvPr>
            <p:ph type="subTitle" idx="7"/>
          </p:nvPr>
        </p:nvSpPr>
        <p:spPr>
          <a:xfrm>
            <a:off x="713200" y="1678650"/>
            <a:ext cx="2439600" cy="371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200">
                <a:latin typeface="Denk One"/>
                <a:ea typeface="Denk One"/>
                <a:cs typeface="Denk One"/>
                <a:sym typeface="Denk One"/>
              </a:defRPr>
            </a:lvl1pPr>
            <a:lvl2pPr lvl="1" algn="ctr" rtl="0">
              <a:spcBef>
                <a:spcPts val="0"/>
              </a:spcBef>
              <a:spcAft>
                <a:spcPts val="0"/>
              </a:spcAft>
              <a:buNone/>
              <a:defRPr sz="2200">
                <a:latin typeface="Denk One"/>
                <a:ea typeface="Denk One"/>
                <a:cs typeface="Denk One"/>
                <a:sym typeface="Denk One"/>
              </a:defRPr>
            </a:lvl2pPr>
            <a:lvl3pPr lvl="2" algn="ctr" rtl="0">
              <a:spcBef>
                <a:spcPts val="0"/>
              </a:spcBef>
              <a:spcAft>
                <a:spcPts val="0"/>
              </a:spcAft>
              <a:buNone/>
              <a:defRPr sz="2200">
                <a:latin typeface="Denk One"/>
                <a:ea typeface="Denk One"/>
                <a:cs typeface="Denk One"/>
                <a:sym typeface="Denk One"/>
              </a:defRPr>
            </a:lvl3pPr>
            <a:lvl4pPr lvl="3" algn="ctr" rtl="0">
              <a:spcBef>
                <a:spcPts val="0"/>
              </a:spcBef>
              <a:spcAft>
                <a:spcPts val="0"/>
              </a:spcAft>
              <a:buNone/>
              <a:defRPr sz="2200">
                <a:latin typeface="Denk One"/>
                <a:ea typeface="Denk One"/>
                <a:cs typeface="Denk One"/>
                <a:sym typeface="Denk One"/>
              </a:defRPr>
            </a:lvl4pPr>
            <a:lvl5pPr lvl="4" algn="ctr" rtl="0">
              <a:spcBef>
                <a:spcPts val="0"/>
              </a:spcBef>
              <a:spcAft>
                <a:spcPts val="0"/>
              </a:spcAft>
              <a:buNone/>
              <a:defRPr sz="2200">
                <a:latin typeface="Denk One"/>
                <a:ea typeface="Denk One"/>
                <a:cs typeface="Denk One"/>
                <a:sym typeface="Denk One"/>
              </a:defRPr>
            </a:lvl5pPr>
            <a:lvl6pPr lvl="5" algn="ctr" rtl="0">
              <a:spcBef>
                <a:spcPts val="0"/>
              </a:spcBef>
              <a:spcAft>
                <a:spcPts val="0"/>
              </a:spcAft>
              <a:buNone/>
              <a:defRPr sz="2200">
                <a:latin typeface="Denk One"/>
                <a:ea typeface="Denk One"/>
                <a:cs typeface="Denk One"/>
                <a:sym typeface="Denk One"/>
              </a:defRPr>
            </a:lvl6pPr>
            <a:lvl7pPr lvl="6" algn="ctr" rtl="0">
              <a:spcBef>
                <a:spcPts val="0"/>
              </a:spcBef>
              <a:spcAft>
                <a:spcPts val="0"/>
              </a:spcAft>
              <a:buNone/>
              <a:defRPr sz="2200">
                <a:latin typeface="Denk One"/>
                <a:ea typeface="Denk One"/>
                <a:cs typeface="Denk One"/>
                <a:sym typeface="Denk One"/>
              </a:defRPr>
            </a:lvl7pPr>
            <a:lvl8pPr lvl="7" algn="ctr" rtl="0">
              <a:spcBef>
                <a:spcPts val="0"/>
              </a:spcBef>
              <a:spcAft>
                <a:spcPts val="0"/>
              </a:spcAft>
              <a:buNone/>
              <a:defRPr sz="2200">
                <a:latin typeface="Denk One"/>
                <a:ea typeface="Denk One"/>
                <a:cs typeface="Denk One"/>
                <a:sym typeface="Denk One"/>
              </a:defRPr>
            </a:lvl8pPr>
            <a:lvl9pPr lvl="8" algn="ctr" rtl="0">
              <a:spcBef>
                <a:spcPts val="0"/>
              </a:spcBef>
              <a:spcAft>
                <a:spcPts val="0"/>
              </a:spcAft>
              <a:buNone/>
              <a:defRPr sz="2200">
                <a:latin typeface="Denk One"/>
                <a:ea typeface="Denk One"/>
                <a:cs typeface="Denk One"/>
                <a:sym typeface="Denk One"/>
              </a:defRPr>
            </a:lvl9pPr>
          </a:lstStyle>
          <a:p>
            <a:endParaRPr/>
          </a:p>
        </p:txBody>
      </p:sp>
      <p:sp>
        <p:nvSpPr>
          <p:cNvPr id="921" name="Google Shape;921;p39"/>
          <p:cNvSpPr txBox="1">
            <a:spLocks noGrp="1"/>
          </p:cNvSpPr>
          <p:nvPr>
            <p:ph type="subTitle" idx="8"/>
          </p:nvPr>
        </p:nvSpPr>
        <p:spPr>
          <a:xfrm>
            <a:off x="713200" y="1993877"/>
            <a:ext cx="2439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922" name="Google Shape;922;p39"/>
          <p:cNvSpPr txBox="1">
            <a:spLocks noGrp="1"/>
          </p:cNvSpPr>
          <p:nvPr>
            <p:ph type="subTitle" idx="9"/>
          </p:nvPr>
        </p:nvSpPr>
        <p:spPr>
          <a:xfrm>
            <a:off x="713200" y="3107261"/>
            <a:ext cx="2439600" cy="371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200">
                <a:latin typeface="Denk One"/>
                <a:ea typeface="Denk One"/>
                <a:cs typeface="Denk One"/>
                <a:sym typeface="Denk One"/>
              </a:defRPr>
            </a:lvl1pPr>
            <a:lvl2pPr lvl="1" algn="ctr" rtl="0">
              <a:spcBef>
                <a:spcPts val="0"/>
              </a:spcBef>
              <a:spcAft>
                <a:spcPts val="0"/>
              </a:spcAft>
              <a:buNone/>
              <a:defRPr sz="2200">
                <a:latin typeface="Denk One"/>
                <a:ea typeface="Denk One"/>
                <a:cs typeface="Denk One"/>
                <a:sym typeface="Denk One"/>
              </a:defRPr>
            </a:lvl2pPr>
            <a:lvl3pPr lvl="2" algn="ctr" rtl="0">
              <a:spcBef>
                <a:spcPts val="0"/>
              </a:spcBef>
              <a:spcAft>
                <a:spcPts val="0"/>
              </a:spcAft>
              <a:buNone/>
              <a:defRPr sz="2200">
                <a:latin typeface="Denk One"/>
                <a:ea typeface="Denk One"/>
                <a:cs typeface="Denk One"/>
                <a:sym typeface="Denk One"/>
              </a:defRPr>
            </a:lvl3pPr>
            <a:lvl4pPr lvl="3" algn="ctr" rtl="0">
              <a:spcBef>
                <a:spcPts val="0"/>
              </a:spcBef>
              <a:spcAft>
                <a:spcPts val="0"/>
              </a:spcAft>
              <a:buNone/>
              <a:defRPr sz="2200">
                <a:latin typeface="Denk One"/>
                <a:ea typeface="Denk One"/>
                <a:cs typeface="Denk One"/>
                <a:sym typeface="Denk One"/>
              </a:defRPr>
            </a:lvl4pPr>
            <a:lvl5pPr lvl="4" algn="ctr" rtl="0">
              <a:spcBef>
                <a:spcPts val="0"/>
              </a:spcBef>
              <a:spcAft>
                <a:spcPts val="0"/>
              </a:spcAft>
              <a:buNone/>
              <a:defRPr sz="2200">
                <a:latin typeface="Denk One"/>
                <a:ea typeface="Denk One"/>
                <a:cs typeface="Denk One"/>
                <a:sym typeface="Denk One"/>
              </a:defRPr>
            </a:lvl5pPr>
            <a:lvl6pPr lvl="5" algn="ctr" rtl="0">
              <a:spcBef>
                <a:spcPts val="0"/>
              </a:spcBef>
              <a:spcAft>
                <a:spcPts val="0"/>
              </a:spcAft>
              <a:buNone/>
              <a:defRPr sz="2200">
                <a:latin typeface="Denk One"/>
                <a:ea typeface="Denk One"/>
                <a:cs typeface="Denk One"/>
                <a:sym typeface="Denk One"/>
              </a:defRPr>
            </a:lvl6pPr>
            <a:lvl7pPr lvl="6" algn="ctr" rtl="0">
              <a:spcBef>
                <a:spcPts val="0"/>
              </a:spcBef>
              <a:spcAft>
                <a:spcPts val="0"/>
              </a:spcAft>
              <a:buNone/>
              <a:defRPr sz="2200">
                <a:latin typeface="Denk One"/>
                <a:ea typeface="Denk One"/>
                <a:cs typeface="Denk One"/>
                <a:sym typeface="Denk One"/>
              </a:defRPr>
            </a:lvl7pPr>
            <a:lvl8pPr lvl="7" algn="ctr" rtl="0">
              <a:spcBef>
                <a:spcPts val="0"/>
              </a:spcBef>
              <a:spcAft>
                <a:spcPts val="0"/>
              </a:spcAft>
              <a:buNone/>
              <a:defRPr sz="2200">
                <a:latin typeface="Denk One"/>
                <a:ea typeface="Denk One"/>
                <a:cs typeface="Denk One"/>
                <a:sym typeface="Denk One"/>
              </a:defRPr>
            </a:lvl8pPr>
            <a:lvl9pPr lvl="8" algn="ctr" rtl="0">
              <a:spcBef>
                <a:spcPts val="0"/>
              </a:spcBef>
              <a:spcAft>
                <a:spcPts val="0"/>
              </a:spcAft>
              <a:buNone/>
              <a:defRPr sz="2200">
                <a:latin typeface="Denk One"/>
                <a:ea typeface="Denk One"/>
                <a:cs typeface="Denk One"/>
                <a:sym typeface="Denk One"/>
              </a:defRPr>
            </a:lvl9pPr>
          </a:lstStyle>
          <a:p>
            <a:endParaRPr/>
          </a:p>
        </p:txBody>
      </p:sp>
      <p:sp>
        <p:nvSpPr>
          <p:cNvPr id="923" name="Google Shape;923;p39"/>
          <p:cNvSpPr txBox="1">
            <a:spLocks noGrp="1"/>
          </p:cNvSpPr>
          <p:nvPr>
            <p:ph type="subTitle" idx="13"/>
          </p:nvPr>
        </p:nvSpPr>
        <p:spPr>
          <a:xfrm>
            <a:off x="713200" y="3422499"/>
            <a:ext cx="2439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924" name="Google Shape;924;p39"/>
          <p:cNvSpPr txBox="1">
            <a:spLocks noGrp="1"/>
          </p:cNvSpPr>
          <p:nvPr>
            <p:ph type="subTitle" idx="14"/>
          </p:nvPr>
        </p:nvSpPr>
        <p:spPr>
          <a:xfrm>
            <a:off x="5991150" y="3107250"/>
            <a:ext cx="2439600" cy="371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200">
                <a:latin typeface="Denk One"/>
                <a:ea typeface="Denk One"/>
                <a:cs typeface="Denk One"/>
                <a:sym typeface="Denk One"/>
              </a:defRPr>
            </a:lvl1pPr>
            <a:lvl2pPr lvl="1" algn="ctr" rtl="0">
              <a:spcBef>
                <a:spcPts val="0"/>
              </a:spcBef>
              <a:spcAft>
                <a:spcPts val="0"/>
              </a:spcAft>
              <a:buNone/>
              <a:defRPr sz="2200">
                <a:latin typeface="Denk One"/>
                <a:ea typeface="Denk One"/>
                <a:cs typeface="Denk One"/>
                <a:sym typeface="Denk One"/>
              </a:defRPr>
            </a:lvl2pPr>
            <a:lvl3pPr lvl="2" algn="ctr" rtl="0">
              <a:spcBef>
                <a:spcPts val="0"/>
              </a:spcBef>
              <a:spcAft>
                <a:spcPts val="0"/>
              </a:spcAft>
              <a:buNone/>
              <a:defRPr sz="2200">
                <a:latin typeface="Denk One"/>
                <a:ea typeface="Denk One"/>
                <a:cs typeface="Denk One"/>
                <a:sym typeface="Denk One"/>
              </a:defRPr>
            </a:lvl3pPr>
            <a:lvl4pPr lvl="3" algn="ctr" rtl="0">
              <a:spcBef>
                <a:spcPts val="0"/>
              </a:spcBef>
              <a:spcAft>
                <a:spcPts val="0"/>
              </a:spcAft>
              <a:buNone/>
              <a:defRPr sz="2200">
                <a:latin typeface="Denk One"/>
                <a:ea typeface="Denk One"/>
                <a:cs typeface="Denk One"/>
                <a:sym typeface="Denk One"/>
              </a:defRPr>
            </a:lvl4pPr>
            <a:lvl5pPr lvl="4" algn="ctr" rtl="0">
              <a:spcBef>
                <a:spcPts val="0"/>
              </a:spcBef>
              <a:spcAft>
                <a:spcPts val="0"/>
              </a:spcAft>
              <a:buNone/>
              <a:defRPr sz="2200">
                <a:latin typeface="Denk One"/>
                <a:ea typeface="Denk One"/>
                <a:cs typeface="Denk One"/>
                <a:sym typeface="Denk One"/>
              </a:defRPr>
            </a:lvl5pPr>
            <a:lvl6pPr lvl="5" algn="ctr" rtl="0">
              <a:spcBef>
                <a:spcPts val="0"/>
              </a:spcBef>
              <a:spcAft>
                <a:spcPts val="0"/>
              </a:spcAft>
              <a:buNone/>
              <a:defRPr sz="2200">
                <a:latin typeface="Denk One"/>
                <a:ea typeface="Denk One"/>
                <a:cs typeface="Denk One"/>
                <a:sym typeface="Denk One"/>
              </a:defRPr>
            </a:lvl6pPr>
            <a:lvl7pPr lvl="6" algn="ctr" rtl="0">
              <a:spcBef>
                <a:spcPts val="0"/>
              </a:spcBef>
              <a:spcAft>
                <a:spcPts val="0"/>
              </a:spcAft>
              <a:buNone/>
              <a:defRPr sz="2200">
                <a:latin typeface="Denk One"/>
                <a:ea typeface="Denk One"/>
                <a:cs typeface="Denk One"/>
                <a:sym typeface="Denk One"/>
              </a:defRPr>
            </a:lvl7pPr>
            <a:lvl8pPr lvl="7" algn="ctr" rtl="0">
              <a:spcBef>
                <a:spcPts val="0"/>
              </a:spcBef>
              <a:spcAft>
                <a:spcPts val="0"/>
              </a:spcAft>
              <a:buNone/>
              <a:defRPr sz="2200">
                <a:latin typeface="Denk One"/>
                <a:ea typeface="Denk One"/>
                <a:cs typeface="Denk One"/>
                <a:sym typeface="Denk One"/>
              </a:defRPr>
            </a:lvl8pPr>
            <a:lvl9pPr lvl="8" algn="ctr" rtl="0">
              <a:spcBef>
                <a:spcPts val="0"/>
              </a:spcBef>
              <a:spcAft>
                <a:spcPts val="0"/>
              </a:spcAft>
              <a:buNone/>
              <a:defRPr sz="2200">
                <a:latin typeface="Denk One"/>
                <a:ea typeface="Denk One"/>
                <a:cs typeface="Denk One"/>
                <a:sym typeface="Denk One"/>
              </a:defRPr>
            </a:lvl9pPr>
          </a:lstStyle>
          <a:p>
            <a:endParaRPr/>
          </a:p>
        </p:txBody>
      </p:sp>
      <p:sp>
        <p:nvSpPr>
          <p:cNvPr id="925" name="Google Shape;925;p39"/>
          <p:cNvSpPr txBox="1">
            <a:spLocks noGrp="1"/>
          </p:cNvSpPr>
          <p:nvPr>
            <p:ph type="subTitle" idx="15"/>
          </p:nvPr>
        </p:nvSpPr>
        <p:spPr>
          <a:xfrm>
            <a:off x="5991150" y="3422475"/>
            <a:ext cx="2439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CUSTOM_24">
    <p:spTree>
      <p:nvGrpSpPr>
        <p:cNvPr id="1" name="Shape 967"/>
        <p:cNvGrpSpPr/>
        <p:nvPr/>
      </p:nvGrpSpPr>
      <p:grpSpPr>
        <a:xfrm>
          <a:off x="0" y="0"/>
          <a:ext cx="0" cy="0"/>
          <a:chOff x="0" y="0"/>
          <a:chExt cx="0" cy="0"/>
        </a:xfrm>
      </p:grpSpPr>
      <p:grpSp>
        <p:nvGrpSpPr>
          <p:cNvPr id="968" name="Google Shape;968;p41"/>
          <p:cNvGrpSpPr/>
          <p:nvPr/>
        </p:nvGrpSpPr>
        <p:grpSpPr>
          <a:xfrm rot="-556221">
            <a:off x="-445253" y="245905"/>
            <a:ext cx="4398097" cy="884077"/>
            <a:chOff x="4348300" y="1432000"/>
            <a:chExt cx="966975" cy="194375"/>
          </a:xfrm>
        </p:grpSpPr>
        <p:sp>
          <p:nvSpPr>
            <p:cNvPr id="969" name="Google Shape;969;p41"/>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1"/>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1"/>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1"/>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1"/>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1"/>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5" name="Google Shape;975;p41"/>
          <p:cNvGrpSpPr/>
          <p:nvPr/>
        </p:nvGrpSpPr>
        <p:grpSpPr>
          <a:xfrm rot="949010" flipH="1">
            <a:off x="5306988" y="402264"/>
            <a:ext cx="4398100" cy="884077"/>
            <a:chOff x="4348300" y="1432000"/>
            <a:chExt cx="966975" cy="194375"/>
          </a:xfrm>
        </p:grpSpPr>
        <p:sp>
          <p:nvSpPr>
            <p:cNvPr id="976" name="Google Shape;976;p41"/>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1"/>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1"/>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1"/>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1"/>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1"/>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CUSTOM_25">
    <p:spTree>
      <p:nvGrpSpPr>
        <p:cNvPr id="1" name="Shape 982"/>
        <p:cNvGrpSpPr/>
        <p:nvPr/>
      </p:nvGrpSpPr>
      <p:grpSpPr>
        <a:xfrm>
          <a:off x="0" y="0"/>
          <a:ext cx="0" cy="0"/>
          <a:chOff x="0" y="0"/>
          <a:chExt cx="0" cy="0"/>
        </a:xfrm>
      </p:grpSpPr>
      <p:grpSp>
        <p:nvGrpSpPr>
          <p:cNvPr id="983" name="Google Shape;983;p42"/>
          <p:cNvGrpSpPr/>
          <p:nvPr/>
        </p:nvGrpSpPr>
        <p:grpSpPr>
          <a:xfrm rot="5737116">
            <a:off x="7223582" y="-83007"/>
            <a:ext cx="1987280" cy="1667005"/>
            <a:chOff x="2677400" y="3539525"/>
            <a:chExt cx="801675" cy="672475"/>
          </a:xfrm>
        </p:grpSpPr>
        <p:sp>
          <p:nvSpPr>
            <p:cNvPr id="984" name="Google Shape;984;p42"/>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2"/>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2"/>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2"/>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2"/>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2"/>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2"/>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2"/>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2"/>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2"/>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4" name="Google Shape;994;p42"/>
          <p:cNvGrpSpPr/>
          <p:nvPr/>
        </p:nvGrpSpPr>
        <p:grpSpPr>
          <a:xfrm>
            <a:off x="253656" y="1898815"/>
            <a:ext cx="1843465" cy="3421828"/>
            <a:chOff x="5753775" y="2927475"/>
            <a:chExt cx="681125" cy="1264300"/>
          </a:xfrm>
        </p:grpSpPr>
        <p:sp>
          <p:nvSpPr>
            <p:cNvPr id="995" name="Google Shape;995;p42"/>
            <p:cNvSpPr/>
            <p:nvPr/>
          </p:nvSpPr>
          <p:spPr>
            <a:xfrm>
              <a:off x="5814350" y="3851025"/>
              <a:ext cx="544125" cy="340750"/>
            </a:xfrm>
            <a:custGeom>
              <a:avLst/>
              <a:gdLst/>
              <a:ahLst/>
              <a:cxnLst/>
              <a:rect l="l" t="t" r="r" b="b"/>
              <a:pathLst>
                <a:path w="21765" h="13630" extrusionOk="0">
                  <a:moveTo>
                    <a:pt x="1637" y="1"/>
                  </a:moveTo>
                  <a:cubicBezTo>
                    <a:pt x="1056" y="4007"/>
                    <a:pt x="464" y="8431"/>
                    <a:pt x="0" y="12449"/>
                  </a:cubicBezTo>
                  <a:cubicBezTo>
                    <a:pt x="123" y="12637"/>
                    <a:pt x="475" y="12813"/>
                    <a:pt x="698" y="12854"/>
                  </a:cubicBezTo>
                  <a:cubicBezTo>
                    <a:pt x="3010" y="13242"/>
                    <a:pt x="5347" y="13629"/>
                    <a:pt x="7681" y="13629"/>
                  </a:cubicBezTo>
                  <a:cubicBezTo>
                    <a:pt x="8279" y="13629"/>
                    <a:pt x="8877" y="13604"/>
                    <a:pt x="9475" y="13546"/>
                  </a:cubicBezTo>
                  <a:lnTo>
                    <a:pt x="10965" y="7856"/>
                  </a:lnTo>
                  <a:lnTo>
                    <a:pt x="12285" y="13546"/>
                  </a:lnTo>
                  <a:cubicBezTo>
                    <a:pt x="12883" y="13604"/>
                    <a:pt x="13482" y="13629"/>
                    <a:pt x="14081" y="13629"/>
                  </a:cubicBezTo>
                  <a:cubicBezTo>
                    <a:pt x="16418" y="13629"/>
                    <a:pt x="18755" y="13242"/>
                    <a:pt x="21067" y="12854"/>
                  </a:cubicBezTo>
                  <a:cubicBezTo>
                    <a:pt x="21290" y="12813"/>
                    <a:pt x="21642" y="12637"/>
                    <a:pt x="21765" y="12449"/>
                  </a:cubicBezTo>
                  <a:cubicBezTo>
                    <a:pt x="21295" y="8431"/>
                    <a:pt x="20920" y="4359"/>
                    <a:pt x="20339" y="359"/>
                  </a:cubicBezTo>
                  <a:lnTo>
                    <a:pt x="16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2"/>
            <p:cNvSpPr/>
            <p:nvPr/>
          </p:nvSpPr>
          <p:spPr>
            <a:xfrm>
              <a:off x="5795850" y="3355350"/>
              <a:ext cx="596950" cy="248000"/>
            </a:xfrm>
            <a:custGeom>
              <a:avLst/>
              <a:gdLst/>
              <a:ahLst/>
              <a:cxnLst/>
              <a:rect l="l" t="t" r="r" b="b"/>
              <a:pathLst>
                <a:path w="23878" h="9920" extrusionOk="0">
                  <a:moveTo>
                    <a:pt x="12066" y="1"/>
                  </a:moveTo>
                  <a:cubicBezTo>
                    <a:pt x="8218" y="1"/>
                    <a:pt x="4372" y="801"/>
                    <a:pt x="3163" y="2187"/>
                  </a:cubicBezTo>
                  <a:cubicBezTo>
                    <a:pt x="3163" y="2187"/>
                    <a:pt x="1890" y="3490"/>
                    <a:pt x="1" y="7256"/>
                  </a:cubicBezTo>
                  <a:lnTo>
                    <a:pt x="4178" y="9919"/>
                  </a:lnTo>
                  <a:cubicBezTo>
                    <a:pt x="4436" y="9327"/>
                    <a:pt x="4413" y="9315"/>
                    <a:pt x="4723" y="8752"/>
                  </a:cubicBezTo>
                  <a:lnTo>
                    <a:pt x="19178" y="8722"/>
                  </a:lnTo>
                  <a:cubicBezTo>
                    <a:pt x="19489" y="9286"/>
                    <a:pt x="19437" y="9327"/>
                    <a:pt x="19695" y="9919"/>
                  </a:cubicBezTo>
                  <a:lnTo>
                    <a:pt x="23878" y="7256"/>
                  </a:lnTo>
                  <a:cubicBezTo>
                    <a:pt x="23408" y="6176"/>
                    <a:pt x="22863" y="5126"/>
                    <a:pt x="22235" y="4129"/>
                  </a:cubicBezTo>
                  <a:cubicBezTo>
                    <a:pt x="21789" y="3413"/>
                    <a:pt x="21243" y="2762"/>
                    <a:pt x="20622" y="2187"/>
                  </a:cubicBezTo>
                  <a:cubicBezTo>
                    <a:pt x="19126" y="674"/>
                    <a:pt x="15595" y="1"/>
                    <a:pt x="12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2"/>
            <p:cNvSpPr/>
            <p:nvPr/>
          </p:nvSpPr>
          <p:spPr>
            <a:xfrm>
              <a:off x="5853950" y="3542300"/>
              <a:ext cx="468900" cy="347450"/>
            </a:xfrm>
            <a:custGeom>
              <a:avLst/>
              <a:gdLst/>
              <a:ahLst/>
              <a:cxnLst/>
              <a:rect l="l" t="t" r="r" b="b"/>
              <a:pathLst>
                <a:path w="18756" h="13898" extrusionOk="0">
                  <a:moveTo>
                    <a:pt x="2587" y="1"/>
                  </a:moveTo>
                  <a:cubicBezTo>
                    <a:pt x="2587" y="1"/>
                    <a:pt x="405" y="7756"/>
                    <a:pt x="0" y="12708"/>
                  </a:cubicBezTo>
                  <a:cubicBezTo>
                    <a:pt x="0" y="12708"/>
                    <a:pt x="4103" y="13898"/>
                    <a:pt x="7787" y="13898"/>
                  </a:cubicBezTo>
                  <a:cubicBezTo>
                    <a:pt x="8217" y="13898"/>
                    <a:pt x="8641" y="13882"/>
                    <a:pt x="9052" y="13846"/>
                  </a:cubicBezTo>
                  <a:lnTo>
                    <a:pt x="9709" y="13846"/>
                  </a:lnTo>
                  <a:cubicBezTo>
                    <a:pt x="10120" y="13882"/>
                    <a:pt x="10543" y="13898"/>
                    <a:pt x="10972" y="13898"/>
                  </a:cubicBezTo>
                  <a:cubicBezTo>
                    <a:pt x="14652" y="13898"/>
                    <a:pt x="18755" y="12708"/>
                    <a:pt x="18755" y="12708"/>
                  </a:cubicBezTo>
                  <a:cubicBezTo>
                    <a:pt x="17447" y="3427"/>
                    <a:pt x="16925" y="1"/>
                    <a:pt x="169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2"/>
            <p:cNvSpPr/>
            <p:nvPr/>
          </p:nvSpPr>
          <p:spPr>
            <a:xfrm>
              <a:off x="5954850" y="3354875"/>
              <a:ext cx="247000" cy="70350"/>
            </a:xfrm>
            <a:custGeom>
              <a:avLst/>
              <a:gdLst/>
              <a:ahLst/>
              <a:cxnLst/>
              <a:rect l="l" t="t" r="r" b="b"/>
              <a:pathLst>
                <a:path w="9880" h="2814" extrusionOk="0">
                  <a:moveTo>
                    <a:pt x="5881" y="0"/>
                  </a:moveTo>
                  <a:cubicBezTo>
                    <a:pt x="4181" y="0"/>
                    <a:pt x="2382" y="155"/>
                    <a:pt x="1097" y="423"/>
                  </a:cubicBezTo>
                  <a:cubicBezTo>
                    <a:pt x="1097" y="423"/>
                    <a:pt x="0" y="2711"/>
                    <a:pt x="4952" y="2811"/>
                  </a:cubicBezTo>
                  <a:cubicBezTo>
                    <a:pt x="5049" y="2813"/>
                    <a:pt x="5144" y="2814"/>
                    <a:pt x="5237" y="2814"/>
                  </a:cubicBezTo>
                  <a:cubicBezTo>
                    <a:pt x="9879" y="2814"/>
                    <a:pt x="9293" y="282"/>
                    <a:pt x="9293" y="282"/>
                  </a:cubicBezTo>
                  <a:cubicBezTo>
                    <a:pt x="8385" y="88"/>
                    <a:pt x="7161" y="0"/>
                    <a:pt x="5881" y="0"/>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2"/>
            <p:cNvSpPr/>
            <p:nvPr/>
          </p:nvSpPr>
          <p:spPr>
            <a:xfrm>
              <a:off x="5965550" y="3474700"/>
              <a:ext cx="276475" cy="375175"/>
            </a:xfrm>
            <a:custGeom>
              <a:avLst/>
              <a:gdLst/>
              <a:ahLst/>
              <a:cxnLst/>
              <a:rect l="l" t="t" r="r" b="b"/>
              <a:pathLst>
                <a:path w="11059" h="15007" extrusionOk="0">
                  <a:moveTo>
                    <a:pt x="9844" y="1672"/>
                  </a:moveTo>
                  <a:lnTo>
                    <a:pt x="9815" y="1708"/>
                  </a:lnTo>
                  <a:lnTo>
                    <a:pt x="9690" y="1716"/>
                  </a:lnTo>
                  <a:lnTo>
                    <a:pt x="9690" y="1716"/>
                  </a:lnTo>
                  <a:cubicBezTo>
                    <a:pt x="9728" y="1713"/>
                    <a:pt x="9766" y="1710"/>
                    <a:pt x="9803" y="1708"/>
                  </a:cubicBezTo>
                  <a:cubicBezTo>
                    <a:pt x="9821" y="1696"/>
                    <a:pt x="9833" y="1684"/>
                    <a:pt x="9844" y="1672"/>
                  </a:cubicBezTo>
                  <a:close/>
                  <a:moveTo>
                    <a:pt x="528" y="0"/>
                  </a:moveTo>
                  <a:cubicBezTo>
                    <a:pt x="241" y="71"/>
                    <a:pt x="135" y="223"/>
                    <a:pt x="65" y="505"/>
                  </a:cubicBezTo>
                  <a:cubicBezTo>
                    <a:pt x="0" y="786"/>
                    <a:pt x="106" y="1109"/>
                    <a:pt x="329" y="1297"/>
                  </a:cubicBezTo>
                  <a:cubicBezTo>
                    <a:pt x="581" y="1502"/>
                    <a:pt x="927" y="1537"/>
                    <a:pt x="1250" y="1567"/>
                  </a:cubicBezTo>
                  <a:cubicBezTo>
                    <a:pt x="3058" y="1716"/>
                    <a:pt x="4882" y="1820"/>
                    <a:pt x="6700" y="1820"/>
                  </a:cubicBezTo>
                  <a:cubicBezTo>
                    <a:pt x="7570" y="1820"/>
                    <a:pt x="8437" y="1797"/>
                    <a:pt x="9302" y="1742"/>
                  </a:cubicBezTo>
                  <a:lnTo>
                    <a:pt x="9302" y="1742"/>
                  </a:lnTo>
                  <a:lnTo>
                    <a:pt x="8607" y="1790"/>
                  </a:lnTo>
                  <a:lnTo>
                    <a:pt x="8290" y="15007"/>
                  </a:lnTo>
                  <a:lnTo>
                    <a:pt x="9334" y="14948"/>
                  </a:lnTo>
                  <a:lnTo>
                    <a:pt x="10742" y="13998"/>
                  </a:lnTo>
                  <a:cubicBezTo>
                    <a:pt x="10848" y="9486"/>
                    <a:pt x="10953" y="4975"/>
                    <a:pt x="11059" y="464"/>
                  </a:cubicBezTo>
                  <a:lnTo>
                    <a:pt x="11059" y="464"/>
                  </a:lnTo>
                  <a:lnTo>
                    <a:pt x="11053" y="470"/>
                  </a:lnTo>
                  <a:cubicBezTo>
                    <a:pt x="11047" y="464"/>
                    <a:pt x="11047" y="458"/>
                    <a:pt x="11035" y="458"/>
                  </a:cubicBezTo>
                  <a:cubicBezTo>
                    <a:pt x="10313" y="491"/>
                    <a:pt x="9596" y="506"/>
                    <a:pt x="8881" y="506"/>
                  </a:cubicBezTo>
                  <a:cubicBezTo>
                    <a:pt x="6130" y="506"/>
                    <a:pt x="3411" y="284"/>
                    <a:pt x="5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2"/>
            <p:cNvSpPr/>
            <p:nvPr/>
          </p:nvSpPr>
          <p:spPr>
            <a:xfrm>
              <a:off x="5975075" y="3488200"/>
              <a:ext cx="251550" cy="361100"/>
            </a:xfrm>
            <a:custGeom>
              <a:avLst/>
              <a:gdLst/>
              <a:ahLst/>
              <a:cxnLst/>
              <a:rect l="l" t="t" r="r" b="b"/>
              <a:pathLst>
                <a:path w="10062" h="14444" extrusionOk="0">
                  <a:moveTo>
                    <a:pt x="8959" y="1555"/>
                  </a:moveTo>
                  <a:lnTo>
                    <a:pt x="8930" y="1584"/>
                  </a:lnTo>
                  <a:lnTo>
                    <a:pt x="8844" y="1590"/>
                  </a:lnTo>
                  <a:lnTo>
                    <a:pt x="8844" y="1590"/>
                  </a:lnTo>
                  <a:cubicBezTo>
                    <a:pt x="8869" y="1588"/>
                    <a:pt x="8893" y="1586"/>
                    <a:pt x="8918" y="1584"/>
                  </a:cubicBezTo>
                  <a:cubicBezTo>
                    <a:pt x="8935" y="1572"/>
                    <a:pt x="8947" y="1566"/>
                    <a:pt x="8959" y="1555"/>
                  </a:cubicBezTo>
                  <a:close/>
                  <a:moveTo>
                    <a:pt x="488" y="0"/>
                  </a:moveTo>
                  <a:cubicBezTo>
                    <a:pt x="230" y="65"/>
                    <a:pt x="130" y="205"/>
                    <a:pt x="65" y="475"/>
                  </a:cubicBezTo>
                  <a:cubicBezTo>
                    <a:pt x="1" y="739"/>
                    <a:pt x="101" y="1038"/>
                    <a:pt x="306" y="1214"/>
                  </a:cubicBezTo>
                  <a:cubicBezTo>
                    <a:pt x="529" y="1408"/>
                    <a:pt x="846" y="1443"/>
                    <a:pt x="1139" y="1467"/>
                  </a:cubicBezTo>
                  <a:cubicBezTo>
                    <a:pt x="2754" y="1602"/>
                    <a:pt x="4382" y="1697"/>
                    <a:pt x="6007" y="1697"/>
                  </a:cubicBezTo>
                  <a:cubicBezTo>
                    <a:pt x="6745" y="1697"/>
                    <a:pt x="7483" y="1677"/>
                    <a:pt x="8218" y="1633"/>
                  </a:cubicBezTo>
                  <a:lnTo>
                    <a:pt x="8218" y="1633"/>
                  </a:lnTo>
                  <a:lnTo>
                    <a:pt x="7833" y="1660"/>
                  </a:lnTo>
                  <a:lnTo>
                    <a:pt x="7504" y="14443"/>
                  </a:lnTo>
                  <a:lnTo>
                    <a:pt x="8953" y="14408"/>
                  </a:lnTo>
                  <a:lnTo>
                    <a:pt x="9804" y="13839"/>
                  </a:lnTo>
                  <a:cubicBezTo>
                    <a:pt x="9909" y="9592"/>
                    <a:pt x="9956" y="4658"/>
                    <a:pt x="10062" y="411"/>
                  </a:cubicBezTo>
                  <a:lnTo>
                    <a:pt x="10062" y="411"/>
                  </a:lnTo>
                  <a:lnTo>
                    <a:pt x="10056" y="417"/>
                  </a:lnTo>
                  <a:cubicBezTo>
                    <a:pt x="10050" y="411"/>
                    <a:pt x="10050" y="405"/>
                    <a:pt x="10044" y="405"/>
                  </a:cubicBezTo>
                  <a:cubicBezTo>
                    <a:pt x="9351" y="439"/>
                    <a:pt x="8664" y="455"/>
                    <a:pt x="7978" y="455"/>
                  </a:cubicBezTo>
                  <a:cubicBezTo>
                    <a:pt x="5511" y="455"/>
                    <a:pt x="3073" y="253"/>
                    <a:pt x="4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2"/>
            <p:cNvSpPr/>
            <p:nvPr/>
          </p:nvSpPr>
          <p:spPr>
            <a:xfrm>
              <a:off x="5955275" y="3493175"/>
              <a:ext cx="256400" cy="362800"/>
            </a:xfrm>
            <a:custGeom>
              <a:avLst/>
              <a:gdLst/>
              <a:ahLst/>
              <a:cxnLst/>
              <a:rect l="l" t="t" r="r" b="b"/>
              <a:pathLst>
                <a:path w="10256" h="14512" extrusionOk="0">
                  <a:moveTo>
                    <a:pt x="464" y="1"/>
                  </a:moveTo>
                  <a:cubicBezTo>
                    <a:pt x="253" y="3784"/>
                    <a:pt x="1" y="10191"/>
                    <a:pt x="71" y="13980"/>
                  </a:cubicBezTo>
                  <a:cubicBezTo>
                    <a:pt x="71" y="13980"/>
                    <a:pt x="658" y="14274"/>
                    <a:pt x="3943" y="14444"/>
                  </a:cubicBezTo>
                  <a:cubicBezTo>
                    <a:pt x="4907" y="14494"/>
                    <a:pt x="5804" y="14511"/>
                    <a:pt x="6591" y="14511"/>
                  </a:cubicBezTo>
                  <a:cubicBezTo>
                    <a:pt x="8490" y="14511"/>
                    <a:pt x="9745" y="14409"/>
                    <a:pt x="9745" y="14409"/>
                  </a:cubicBezTo>
                  <a:cubicBezTo>
                    <a:pt x="9681" y="10015"/>
                    <a:pt x="9857" y="5263"/>
                    <a:pt x="10255" y="892"/>
                  </a:cubicBezTo>
                  <a:lnTo>
                    <a:pt x="10255" y="892"/>
                  </a:lnTo>
                  <a:cubicBezTo>
                    <a:pt x="10255" y="892"/>
                    <a:pt x="9832" y="900"/>
                    <a:pt x="9140" y="900"/>
                  </a:cubicBezTo>
                  <a:cubicBezTo>
                    <a:pt x="8201" y="900"/>
                    <a:pt x="6768" y="886"/>
                    <a:pt x="5228" y="822"/>
                  </a:cubicBezTo>
                  <a:cubicBezTo>
                    <a:pt x="2547" y="705"/>
                    <a:pt x="464" y="1"/>
                    <a:pt x="4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2"/>
            <p:cNvSpPr/>
            <p:nvPr/>
          </p:nvSpPr>
          <p:spPr>
            <a:xfrm>
              <a:off x="6032725" y="3556175"/>
              <a:ext cx="107075" cy="55100"/>
            </a:xfrm>
            <a:custGeom>
              <a:avLst/>
              <a:gdLst/>
              <a:ahLst/>
              <a:cxnLst/>
              <a:rect l="l" t="t" r="r" b="b"/>
              <a:pathLst>
                <a:path w="4283" h="2204" extrusionOk="0">
                  <a:moveTo>
                    <a:pt x="1437" y="1"/>
                  </a:moveTo>
                  <a:cubicBezTo>
                    <a:pt x="790" y="1"/>
                    <a:pt x="248" y="45"/>
                    <a:pt x="147" y="185"/>
                  </a:cubicBezTo>
                  <a:cubicBezTo>
                    <a:pt x="94" y="250"/>
                    <a:pt x="77" y="338"/>
                    <a:pt x="59" y="420"/>
                  </a:cubicBezTo>
                  <a:cubicBezTo>
                    <a:pt x="0" y="766"/>
                    <a:pt x="6" y="1124"/>
                    <a:pt x="82" y="1464"/>
                  </a:cubicBezTo>
                  <a:cubicBezTo>
                    <a:pt x="106" y="1581"/>
                    <a:pt x="147" y="1704"/>
                    <a:pt x="235" y="1781"/>
                  </a:cubicBezTo>
                  <a:cubicBezTo>
                    <a:pt x="300" y="1833"/>
                    <a:pt x="382" y="1851"/>
                    <a:pt x="458" y="1875"/>
                  </a:cubicBezTo>
                  <a:cubicBezTo>
                    <a:pt x="1273" y="2091"/>
                    <a:pt x="2120" y="2204"/>
                    <a:pt x="2967" y="2204"/>
                  </a:cubicBezTo>
                  <a:cubicBezTo>
                    <a:pt x="3083" y="2204"/>
                    <a:pt x="3199" y="2201"/>
                    <a:pt x="3315" y="2197"/>
                  </a:cubicBezTo>
                  <a:cubicBezTo>
                    <a:pt x="3602" y="2191"/>
                    <a:pt x="3931" y="2144"/>
                    <a:pt x="4089" y="1898"/>
                  </a:cubicBezTo>
                  <a:cubicBezTo>
                    <a:pt x="4160" y="1798"/>
                    <a:pt x="4183" y="1681"/>
                    <a:pt x="4201" y="1564"/>
                  </a:cubicBezTo>
                  <a:cubicBezTo>
                    <a:pt x="4248" y="1276"/>
                    <a:pt x="4277" y="989"/>
                    <a:pt x="4283" y="701"/>
                  </a:cubicBezTo>
                  <a:cubicBezTo>
                    <a:pt x="4283" y="519"/>
                    <a:pt x="4265" y="302"/>
                    <a:pt x="4113" y="197"/>
                  </a:cubicBezTo>
                  <a:cubicBezTo>
                    <a:pt x="4031" y="144"/>
                    <a:pt x="3937" y="132"/>
                    <a:pt x="3837" y="120"/>
                  </a:cubicBezTo>
                  <a:cubicBezTo>
                    <a:pt x="3438" y="86"/>
                    <a:pt x="2337" y="1"/>
                    <a:pt x="14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2"/>
            <p:cNvSpPr/>
            <p:nvPr/>
          </p:nvSpPr>
          <p:spPr>
            <a:xfrm>
              <a:off x="6214575" y="3511225"/>
              <a:ext cx="7225" cy="319725"/>
            </a:xfrm>
            <a:custGeom>
              <a:avLst/>
              <a:gdLst/>
              <a:ahLst/>
              <a:cxnLst/>
              <a:rect l="l" t="t" r="r" b="b"/>
              <a:pathLst>
                <a:path w="289" h="12789" extrusionOk="0">
                  <a:moveTo>
                    <a:pt x="288" y="0"/>
                  </a:moveTo>
                  <a:lnTo>
                    <a:pt x="1" y="12789"/>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2"/>
            <p:cNvSpPr/>
            <p:nvPr/>
          </p:nvSpPr>
          <p:spPr>
            <a:xfrm>
              <a:off x="6214425" y="3511075"/>
              <a:ext cx="7650" cy="320175"/>
            </a:xfrm>
            <a:custGeom>
              <a:avLst/>
              <a:gdLst/>
              <a:ahLst/>
              <a:cxnLst/>
              <a:rect l="l" t="t" r="r" b="b"/>
              <a:pathLst>
                <a:path w="306" h="12807" extrusionOk="0">
                  <a:moveTo>
                    <a:pt x="294" y="0"/>
                  </a:moveTo>
                  <a:cubicBezTo>
                    <a:pt x="294" y="0"/>
                    <a:pt x="288" y="0"/>
                    <a:pt x="288" y="6"/>
                  </a:cubicBezTo>
                  <a:lnTo>
                    <a:pt x="1" y="12795"/>
                  </a:lnTo>
                  <a:cubicBezTo>
                    <a:pt x="1" y="12801"/>
                    <a:pt x="1" y="12807"/>
                    <a:pt x="7" y="12807"/>
                  </a:cubicBezTo>
                  <a:cubicBezTo>
                    <a:pt x="13" y="12807"/>
                    <a:pt x="18" y="12801"/>
                    <a:pt x="18" y="12795"/>
                  </a:cubicBezTo>
                  <a:lnTo>
                    <a:pt x="306" y="6"/>
                  </a:lnTo>
                  <a:cubicBezTo>
                    <a:pt x="306" y="0"/>
                    <a:pt x="300" y="0"/>
                    <a:pt x="294"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2"/>
            <p:cNvSpPr/>
            <p:nvPr/>
          </p:nvSpPr>
          <p:spPr>
            <a:xfrm>
              <a:off x="6206525" y="3511650"/>
              <a:ext cx="9700" cy="323425"/>
            </a:xfrm>
            <a:custGeom>
              <a:avLst/>
              <a:gdLst/>
              <a:ahLst/>
              <a:cxnLst/>
              <a:rect l="l" t="t" r="r" b="b"/>
              <a:pathLst>
                <a:path w="388" h="12937" extrusionOk="0">
                  <a:moveTo>
                    <a:pt x="387" y="1"/>
                  </a:moveTo>
                  <a:lnTo>
                    <a:pt x="0" y="12936"/>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2"/>
            <p:cNvSpPr/>
            <p:nvPr/>
          </p:nvSpPr>
          <p:spPr>
            <a:xfrm>
              <a:off x="6206225" y="3511500"/>
              <a:ext cx="10150" cy="323850"/>
            </a:xfrm>
            <a:custGeom>
              <a:avLst/>
              <a:gdLst/>
              <a:ahLst/>
              <a:cxnLst/>
              <a:rect l="l" t="t" r="r" b="b"/>
              <a:pathLst>
                <a:path w="406" h="12954" extrusionOk="0">
                  <a:moveTo>
                    <a:pt x="399" y="1"/>
                  </a:moveTo>
                  <a:cubicBezTo>
                    <a:pt x="393" y="1"/>
                    <a:pt x="388" y="1"/>
                    <a:pt x="388" y="7"/>
                  </a:cubicBezTo>
                  <a:lnTo>
                    <a:pt x="0" y="12942"/>
                  </a:lnTo>
                  <a:cubicBezTo>
                    <a:pt x="0" y="12948"/>
                    <a:pt x="6" y="12954"/>
                    <a:pt x="12" y="12954"/>
                  </a:cubicBezTo>
                  <a:cubicBezTo>
                    <a:pt x="12" y="12954"/>
                    <a:pt x="18" y="12948"/>
                    <a:pt x="18" y="12942"/>
                  </a:cubicBezTo>
                  <a:lnTo>
                    <a:pt x="405" y="7"/>
                  </a:lnTo>
                  <a:cubicBezTo>
                    <a:pt x="405" y="1"/>
                    <a:pt x="399" y="1"/>
                    <a:pt x="399"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2"/>
            <p:cNvSpPr/>
            <p:nvPr/>
          </p:nvSpPr>
          <p:spPr>
            <a:xfrm>
              <a:off x="5992825" y="3492300"/>
              <a:ext cx="226925" cy="12225"/>
            </a:xfrm>
            <a:custGeom>
              <a:avLst/>
              <a:gdLst/>
              <a:ahLst/>
              <a:cxnLst/>
              <a:rect l="l" t="t" r="r" b="b"/>
              <a:pathLst>
                <a:path w="9077" h="489" extrusionOk="0">
                  <a:moveTo>
                    <a:pt x="1" y="0"/>
                  </a:moveTo>
                  <a:cubicBezTo>
                    <a:pt x="1" y="0"/>
                    <a:pt x="5475" y="488"/>
                    <a:pt x="8110" y="488"/>
                  </a:cubicBezTo>
                  <a:cubicBezTo>
                    <a:pt x="8505" y="488"/>
                    <a:pt x="8837" y="477"/>
                    <a:pt x="9076" y="452"/>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2"/>
            <p:cNvSpPr/>
            <p:nvPr/>
          </p:nvSpPr>
          <p:spPr>
            <a:xfrm>
              <a:off x="5992675" y="3492150"/>
              <a:ext cx="227200" cy="12525"/>
            </a:xfrm>
            <a:custGeom>
              <a:avLst/>
              <a:gdLst/>
              <a:ahLst/>
              <a:cxnLst/>
              <a:rect l="l" t="t" r="r" b="b"/>
              <a:pathLst>
                <a:path w="9088" h="501" extrusionOk="0">
                  <a:moveTo>
                    <a:pt x="7" y="0"/>
                  </a:moveTo>
                  <a:cubicBezTo>
                    <a:pt x="7" y="0"/>
                    <a:pt x="1" y="6"/>
                    <a:pt x="1" y="6"/>
                  </a:cubicBezTo>
                  <a:cubicBezTo>
                    <a:pt x="1" y="12"/>
                    <a:pt x="1" y="12"/>
                    <a:pt x="7" y="18"/>
                  </a:cubicBezTo>
                  <a:cubicBezTo>
                    <a:pt x="1514" y="147"/>
                    <a:pt x="3028" y="264"/>
                    <a:pt x="4541" y="364"/>
                  </a:cubicBezTo>
                  <a:cubicBezTo>
                    <a:pt x="5298" y="405"/>
                    <a:pt x="6055" y="446"/>
                    <a:pt x="6812" y="476"/>
                  </a:cubicBezTo>
                  <a:cubicBezTo>
                    <a:pt x="7187" y="487"/>
                    <a:pt x="7569" y="499"/>
                    <a:pt x="7944" y="499"/>
                  </a:cubicBezTo>
                  <a:cubicBezTo>
                    <a:pt x="8008" y="500"/>
                    <a:pt x="8071" y="501"/>
                    <a:pt x="8135" y="501"/>
                  </a:cubicBezTo>
                  <a:cubicBezTo>
                    <a:pt x="8452" y="501"/>
                    <a:pt x="8769" y="488"/>
                    <a:pt x="9082" y="464"/>
                  </a:cubicBezTo>
                  <a:cubicBezTo>
                    <a:pt x="9088" y="464"/>
                    <a:pt x="9088" y="458"/>
                    <a:pt x="9088" y="452"/>
                  </a:cubicBezTo>
                  <a:cubicBezTo>
                    <a:pt x="9088" y="452"/>
                    <a:pt x="9082" y="446"/>
                    <a:pt x="9082" y="446"/>
                  </a:cubicBezTo>
                  <a:cubicBezTo>
                    <a:pt x="8764" y="471"/>
                    <a:pt x="8451" y="483"/>
                    <a:pt x="8134" y="483"/>
                  </a:cubicBezTo>
                  <a:cubicBezTo>
                    <a:pt x="8071" y="483"/>
                    <a:pt x="8008" y="483"/>
                    <a:pt x="7944" y="482"/>
                  </a:cubicBezTo>
                  <a:cubicBezTo>
                    <a:pt x="7569" y="482"/>
                    <a:pt x="7187" y="470"/>
                    <a:pt x="6812" y="458"/>
                  </a:cubicBezTo>
                  <a:cubicBezTo>
                    <a:pt x="6055" y="429"/>
                    <a:pt x="5298" y="382"/>
                    <a:pt x="4541" y="335"/>
                  </a:cubicBezTo>
                  <a:cubicBezTo>
                    <a:pt x="3028" y="247"/>
                    <a:pt x="1520" y="130"/>
                    <a:pt x="7"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2"/>
            <p:cNvSpPr/>
            <p:nvPr/>
          </p:nvSpPr>
          <p:spPr>
            <a:xfrm>
              <a:off x="6012775" y="3497575"/>
              <a:ext cx="192150" cy="11075"/>
            </a:xfrm>
            <a:custGeom>
              <a:avLst/>
              <a:gdLst/>
              <a:ahLst/>
              <a:cxnLst/>
              <a:rect l="l" t="t" r="r" b="b"/>
              <a:pathLst>
                <a:path w="7686" h="443" extrusionOk="0">
                  <a:moveTo>
                    <a:pt x="0" y="1"/>
                  </a:moveTo>
                  <a:cubicBezTo>
                    <a:pt x="1" y="1"/>
                    <a:pt x="3940" y="443"/>
                    <a:pt x="6856" y="443"/>
                  </a:cubicBezTo>
                  <a:cubicBezTo>
                    <a:pt x="7144" y="443"/>
                    <a:pt x="7422" y="438"/>
                    <a:pt x="7686" y="429"/>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2"/>
            <p:cNvSpPr/>
            <p:nvPr/>
          </p:nvSpPr>
          <p:spPr>
            <a:xfrm>
              <a:off x="6012475" y="3497425"/>
              <a:ext cx="192600" cy="11425"/>
            </a:xfrm>
            <a:custGeom>
              <a:avLst/>
              <a:gdLst/>
              <a:ahLst/>
              <a:cxnLst/>
              <a:rect l="l" t="t" r="r" b="b"/>
              <a:pathLst>
                <a:path w="7704" h="457" extrusionOk="0">
                  <a:moveTo>
                    <a:pt x="12" y="1"/>
                  </a:moveTo>
                  <a:cubicBezTo>
                    <a:pt x="7" y="1"/>
                    <a:pt x="7" y="1"/>
                    <a:pt x="1" y="7"/>
                  </a:cubicBezTo>
                  <a:cubicBezTo>
                    <a:pt x="1" y="12"/>
                    <a:pt x="7" y="12"/>
                    <a:pt x="12" y="12"/>
                  </a:cubicBezTo>
                  <a:cubicBezTo>
                    <a:pt x="646" y="83"/>
                    <a:pt x="1286" y="147"/>
                    <a:pt x="1925" y="200"/>
                  </a:cubicBezTo>
                  <a:cubicBezTo>
                    <a:pt x="2564" y="259"/>
                    <a:pt x="3204" y="312"/>
                    <a:pt x="3849" y="353"/>
                  </a:cubicBezTo>
                  <a:cubicBezTo>
                    <a:pt x="4489" y="388"/>
                    <a:pt x="5128" y="423"/>
                    <a:pt x="5773" y="441"/>
                  </a:cubicBezTo>
                  <a:cubicBezTo>
                    <a:pt x="6116" y="450"/>
                    <a:pt x="6458" y="456"/>
                    <a:pt x="6801" y="456"/>
                  </a:cubicBezTo>
                  <a:cubicBezTo>
                    <a:pt x="7099" y="456"/>
                    <a:pt x="7398" y="452"/>
                    <a:pt x="7698" y="441"/>
                  </a:cubicBezTo>
                  <a:cubicBezTo>
                    <a:pt x="7703" y="441"/>
                    <a:pt x="7703" y="441"/>
                    <a:pt x="7703" y="435"/>
                  </a:cubicBezTo>
                  <a:cubicBezTo>
                    <a:pt x="7703" y="429"/>
                    <a:pt x="7703" y="429"/>
                    <a:pt x="7698" y="429"/>
                  </a:cubicBezTo>
                  <a:cubicBezTo>
                    <a:pt x="7427" y="436"/>
                    <a:pt x="7158" y="440"/>
                    <a:pt x="6889" y="440"/>
                  </a:cubicBezTo>
                  <a:cubicBezTo>
                    <a:pt x="6517" y="440"/>
                    <a:pt x="6145" y="433"/>
                    <a:pt x="5773" y="423"/>
                  </a:cubicBezTo>
                  <a:cubicBezTo>
                    <a:pt x="5128" y="400"/>
                    <a:pt x="4489" y="364"/>
                    <a:pt x="3849" y="323"/>
                  </a:cubicBezTo>
                  <a:cubicBezTo>
                    <a:pt x="3210" y="288"/>
                    <a:pt x="2570" y="235"/>
                    <a:pt x="1931" y="183"/>
                  </a:cubicBezTo>
                  <a:cubicBezTo>
                    <a:pt x="1291" y="130"/>
                    <a:pt x="652" y="71"/>
                    <a:pt x="12"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2"/>
            <p:cNvSpPr/>
            <p:nvPr/>
          </p:nvSpPr>
          <p:spPr>
            <a:xfrm>
              <a:off x="6067325" y="4046650"/>
              <a:ext cx="40800" cy="5375"/>
            </a:xfrm>
            <a:custGeom>
              <a:avLst/>
              <a:gdLst/>
              <a:ahLst/>
              <a:cxnLst/>
              <a:rect l="l" t="t" r="r" b="b"/>
              <a:pathLst>
                <a:path w="1632" h="215" extrusionOk="0">
                  <a:moveTo>
                    <a:pt x="933" y="0"/>
                  </a:moveTo>
                  <a:cubicBezTo>
                    <a:pt x="892" y="0"/>
                    <a:pt x="851" y="1"/>
                    <a:pt x="810" y="1"/>
                  </a:cubicBezTo>
                  <a:cubicBezTo>
                    <a:pt x="558" y="1"/>
                    <a:pt x="312" y="13"/>
                    <a:pt x="59" y="43"/>
                  </a:cubicBezTo>
                  <a:cubicBezTo>
                    <a:pt x="30" y="48"/>
                    <a:pt x="7" y="72"/>
                    <a:pt x="1" y="101"/>
                  </a:cubicBezTo>
                  <a:cubicBezTo>
                    <a:pt x="1" y="131"/>
                    <a:pt x="24" y="166"/>
                    <a:pt x="59" y="172"/>
                  </a:cubicBezTo>
                  <a:cubicBezTo>
                    <a:pt x="312" y="201"/>
                    <a:pt x="558" y="213"/>
                    <a:pt x="810" y="213"/>
                  </a:cubicBezTo>
                  <a:cubicBezTo>
                    <a:pt x="851" y="214"/>
                    <a:pt x="892" y="214"/>
                    <a:pt x="933" y="214"/>
                  </a:cubicBezTo>
                  <a:cubicBezTo>
                    <a:pt x="1145" y="214"/>
                    <a:pt x="1356" y="201"/>
                    <a:pt x="1567" y="172"/>
                  </a:cubicBezTo>
                  <a:cubicBezTo>
                    <a:pt x="1596" y="172"/>
                    <a:pt x="1626" y="148"/>
                    <a:pt x="1626" y="119"/>
                  </a:cubicBezTo>
                  <a:cubicBezTo>
                    <a:pt x="1632" y="78"/>
                    <a:pt x="1608" y="43"/>
                    <a:pt x="1567" y="43"/>
                  </a:cubicBezTo>
                  <a:cubicBezTo>
                    <a:pt x="1356" y="13"/>
                    <a:pt x="1145" y="0"/>
                    <a:pt x="933"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2"/>
            <p:cNvSpPr/>
            <p:nvPr/>
          </p:nvSpPr>
          <p:spPr>
            <a:xfrm>
              <a:off x="6261375" y="3879025"/>
              <a:ext cx="66150" cy="81850"/>
            </a:xfrm>
            <a:custGeom>
              <a:avLst/>
              <a:gdLst/>
              <a:ahLst/>
              <a:cxnLst/>
              <a:rect l="l" t="t" r="r" b="b"/>
              <a:pathLst>
                <a:path w="2646" h="3274" extrusionOk="0">
                  <a:moveTo>
                    <a:pt x="64" y="0"/>
                  </a:moveTo>
                  <a:cubicBezTo>
                    <a:pt x="61" y="0"/>
                    <a:pt x="57" y="0"/>
                    <a:pt x="53" y="1"/>
                  </a:cubicBezTo>
                  <a:cubicBezTo>
                    <a:pt x="18" y="13"/>
                    <a:pt x="0" y="48"/>
                    <a:pt x="6" y="77"/>
                  </a:cubicBezTo>
                  <a:cubicBezTo>
                    <a:pt x="47" y="248"/>
                    <a:pt x="117" y="412"/>
                    <a:pt x="188" y="564"/>
                  </a:cubicBezTo>
                  <a:cubicBezTo>
                    <a:pt x="270" y="723"/>
                    <a:pt x="358" y="869"/>
                    <a:pt x="458" y="1010"/>
                  </a:cubicBezTo>
                  <a:cubicBezTo>
                    <a:pt x="645" y="1298"/>
                    <a:pt x="863" y="1562"/>
                    <a:pt x="1068" y="1831"/>
                  </a:cubicBezTo>
                  <a:cubicBezTo>
                    <a:pt x="1285" y="2095"/>
                    <a:pt x="1502" y="2359"/>
                    <a:pt x="1743" y="2600"/>
                  </a:cubicBezTo>
                  <a:cubicBezTo>
                    <a:pt x="1983" y="2846"/>
                    <a:pt x="2247" y="3075"/>
                    <a:pt x="2534" y="3263"/>
                  </a:cubicBezTo>
                  <a:cubicBezTo>
                    <a:pt x="2546" y="3270"/>
                    <a:pt x="2559" y="3273"/>
                    <a:pt x="2571" y="3273"/>
                  </a:cubicBezTo>
                  <a:cubicBezTo>
                    <a:pt x="2590" y="3273"/>
                    <a:pt x="2608" y="3265"/>
                    <a:pt x="2622" y="3251"/>
                  </a:cubicBezTo>
                  <a:cubicBezTo>
                    <a:pt x="2646" y="3222"/>
                    <a:pt x="2646" y="3181"/>
                    <a:pt x="2617" y="3157"/>
                  </a:cubicBezTo>
                  <a:lnTo>
                    <a:pt x="2611" y="3151"/>
                  </a:lnTo>
                  <a:cubicBezTo>
                    <a:pt x="2488" y="3046"/>
                    <a:pt x="2358" y="2940"/>
                    <a:pt x="2241" y="2823"/>
                  </a:cubicBezTo>
                  <a:cubicBezTo>
                    <a:pt x="2118" y="2711"/>
                    <a:pt x="2001" y="2588"/>
                    <a:pt x="1889" y="2465"/>
                  </a:cubicBezTo>
                  <a:cubicBezTo>
                    <a:pt x="1660" y="2219"/>
                    <a:pt x="1449" y="1961"/>
                    <a:pt x="1238" y="1697"/>
                  </a:cubicBezTo>
                  <a:cubicBezTo>
                    <a:pt x="1027" y="1433"/>
                    <a:pt x="810" y="1169"/>
                    <a:pt x="610" y="905"/>
                  </a:cubicBezTo>
                  <a:cubicBezTo>
                    <a:pt x="417" y="635"/>
                    <a:pt x="241" y="353"/>
                    <a:pt x="123" y="42"/>
                  </a:cubicBezTo>
                  <a:cubicBezTo>
                    <a:pt x="113" y="17"/>
                    <a:pt x="90" y="0"/>
                    <a:pt x="64"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2"/>
            <p:cNvSpPr/>
            <p:nvPr/>
          </p:nvSpPr>
          <p:spPr>
            <a:xfrm>
              <a:off x="5849675" y="3874825"/>
              <a:ext cx="50500" cy="77725"/>
            </a:xfrm>
            <a:custGeom>
              <a:avLst/>
              <a:gdLst/>
              <a:ahLst/>
              <a:cxnLst/>
              <a:rect l="l" t="t" r="r" b="b"/>
              <a:pathLst>
                <a:path w="2020" h="3109" extrusionOk="0">
                  <a:moveTo>
                    <a:pt x="1954" y="0"/>
                  </a:moveTo>
                  <a:cubicBezTo>
                    <a:pt x="1929" y="0"/>
                    <a:pt x="1905" y="12"/>
                    <a:pt x="1896" y="34"/>
                  </a:cubicBezTo>
                  <a:cubicBezTo>
                    <a:pt x="1767" y="298"/>
                    <a:pt x="1638" y="562"/>
                    <a:pt x="1497" y="820"/>
                  </a:cubicBezTo>
                  <a:cubicBezTo>
                    <a:pt x="1350" y="1078"/>
                    <a:pt x="1209" y="1331"/>
                    <a:pt x="1051" y="1577"/>
                  </a:cubicBezTo>
                  <a:cubicBezTo>
                    <a:pt x="893" y="1823"/>
                    <a:pt x="728" y="2064"/>
                    <a:pt x="558" y="2299"/>
                  </a:cubicBezTo>
                  <a:cubicBezTo>
                    <a:pt x="470" y="2422"/>
                    <a:pt x="382" y="2539"/>
                    <a:pt x="294" y="2651"/>
                  </a:cubicBezTo>
                  <a:lnTo>
                    <a:pt x="159" y="2827"/>
                  </a:lnTo>
                  <a:cubicBezTo>
                    <a:pt x="112" y="2885"/>
                    <a:pt x="66" y="2938"/>
                    <a:pt x="19" y="2997"/>
                  </a:cubicBezTo>
                  <a:cubicBezTo>
                    <a:pt x="1" y="3026"/>
                    <a:pt x="1" y="3061"/>
                    <a:pt x="24" y="3091"/>
                  </a:cubicBezTo>
                  <a:cubicBezTo>
                    <a:pt x="39" y="3102"/>
                    <a:pt x="57" y="3108"/>
                    <a:pt x="74" y="3108"/>
                  </a:cubicBezTo>
                  <a:cubicBezTo>
                    <a:pt x="92" y="3108"/>
                    <a:pt x="110" y="3102"/>
                    <a:pt x="124" y="3091"/>
                  </a:cubicBezTo>
                  <a:cubicBezTo>
                    <a:pt x="230" y="2985"/>
                    <a:pt x="329" y="2874"/>
                    <a:pt x="429" y="2762"/>
                  </a:cubicBezTo>
                  <a:cubicBezTo>
                    <a:pt x="529" y="2651"/>
                    <a:pt x="623" y="2539"/>
                    <a:pt x="717" y="2422"/>
                  </a:cubicBezTo>
                  <a:cubicBezTo>
                    <a:pt x="899" y="2187"/>
                    <a:pt x="1069" y="1941"/>
                    <a:pt x="1233" y="1689"/>
                  </a:cubicBezTo>
                  <a:cubicBezTo>
                    <a:pt x="1385" y="1436"/>
                    <a:pt x="1538" y="1178"/>
                    <a:pt x="1667" y="908"/>
                  </a:cubicBezTo>
                  <a:cubicBezTo>
                    <a:pt x="1796" y="638"/>
                    <a:pt x="1913" y="363"/>
                    <a:pt x="2007" y="81"/>
                  </a:cubicBezTo>
                  <a:cubicBezTo>
                    <a:pt x="2019" y="52"/>
                    <a:pt x="2007" y="22"/>
                    <a:pt x="1978" y="5"/>
                  </a:cubicBezTo>
                  <a:cubicBezTo>
                    <a:pt x="1970" y="2"/>
                    <a:pt x="1962" y="0"/>
                    <a:pt x="1954"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2"/>
            <p:cNvSpPr/>
            <p:nvPr/>
          </p:nvSpPr>
          <p:spPr>
            <a:xfrm>
              <a:off x="6020850" y="3328325"/>
              <a:ext cx="126450" cy="71900"/>
            </a:xfrm>
            <a:custGeom>
              <a:avLst/>
              <a:gdLst/>
              <a:ahLst/>
              <a:cxnLst/>
              <a:rect l="l" t="t" r="r" b="b"/>
              <a:pathLst>
                <a:path w="5058" h="2876" extrusionOk="0">
                  <a:moveTo>
                    <a:pt x="0" y="1"/>
                  </a:moveTo>
                  <a:lnTo>
                    <a:pt x="0" y="2001"/>
                  </a:lnTo>
                  <a:cubicBezTo>
                    <a:pt x="0" y="2001"/>
                    <a:pt x="644" y="2875"/>
                    <a:pt x="2611" y="2875"/>
                  </a:cubicBezTo>
                  <a:cubicBezTo>
                    <a:pt x="2630" y="2875"/>
                    <a:pt x="2650" y="2875"/>
                    <a:pt x="2669" y="2875"/>
                  </a:cubicBezTo>
                  <a:cubicBezTo>
                    <a:pt x="4511" y="2864"/>
                    <a:pt x="5057" y="2042"/>
                    <a:pt x="5057" y="2042"/>
                  </a:cubicBezTo>
                  <a:lnTo>
                    <a:pt x="5057" y="1"/>
                  </a:ln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2"/>
            <p:cNvSpPr/>
            <p:nvPr/>
          </p:nvSpPr>
          <p:spPr>
            <a:xfrm>
              <a:off x="5873000" y="2935975"/>
              <a:ext cx="426225" cy="418200"/>
            </a:xfrm>
            <a:custGeom>
              <a:avLst/>
              <a:gdLst/>
              <a:ahLst/>
              <a:cxnLst/>
              <a:rect l="l" t="t" r="r" b="b"/>
              <a:pathLst>
                <a:path w="17049" h="16728" extrusionOk="0">
                  <a:moveTo>
                    <a:pt x="9152" y="0"/>
                  </a:moveTo>
                  <a:cubicBezTo>
                    <a:pt x="8447" y="0"/>
                    <a:pt x="7702" y="70"/>
                    <a:pt x="6923" y="213"/>
                  </a:cubicBezTo>
                  <a:cubicBezTo>
                    <a:pt x="1074" y="1293"/>
                    <a:pt x="816" y="8555"/>
                    <a:pt x="816" y="8555"/>
                  </a:cubicBezTo>
                  <a:cubicBezTo>
                    <a:pt x="816" y="8555"/>
                    <a:pt x="1" y="16727"/>
                    <a:pt x="8730" y="16727"/>
                  </a:cubicBezTo>
                  <a:cubicBezTo>
                    <a:pt x="17049" y="16727"/>
                    <a:pt x="16556" y="7957"/>
                    <a:pt x="16556" y="7957"/>
                  </a:cubicBezTo>
                  <a:cubicBezTo>
                    <a:pt x="16668" y="2958"/>
                    <a:pt x="13743" y="0"/>
                    <a:pt x="9152" y="0"/>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2"/>
            <p:cNvSpPr/>
            <p:nvPr/>
          </p:nvSpPr>
          <p:spPr>
            <a:xfrm>
              <a:off x="6020850" y="3345625"/>
              <a:ext cx="113525" cy="16275"/>
            </a:xfrm>
            <a:custGeom>
              <a:avLst/>
              <a:gdLst/>
              <a:ahLst/>
              <a:cxnLst/>
              <a:rect l="l" t="t" r="r" b="b"/>
              <a:pathLst>
                <a:path w="4541" h="651" extrusionOk="0">
                  <a:moveTo>
                    <a:pt x="0" y="1"/>
                  </a:moveTo>
                  <a:lnTo>
                    <a:pt x="0" y="529"/>
                  </a:lnTo>
                  <a:cubicBezTo>
                    <a:pt x="777" y="616"/>
                    <a:pt x="1430" y="651"/>
                    <a:pt x="1976" y="651"/>
                  </a:cubicBezTo>
                  <a:cubicBezTo>
                    <a:pt x="3957" y="651"/>
                    <a:pt x="4541" y="200"/>
                    <a:pt x="4541" y="200"/>
                  </a:cubicBezTo>
                  <a:lnTo>
                    <a:pt x="4541" y="200"/>
                  </a:lnTo>
                  <a:cubicBezTo>
                    <a:pt x="4013" y="294"/>
                    <a:pt x="3438" y="341"/>
                    <a:pt x="2816" y="341"/>
                  </a:cubicBezTo>
                  <a:cubicBezTo>
                    <a:pt x="1742" y="341"/>
                    <a:pt x="810" y="218"/>
                    <a:pt x="0"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2"/>
            <p:cNvSpPr/>
            <p:nvPr/>
          </p:nvSpPr>
          <p:spPr>
            <a:xfrm>
              <a:off x="6157525" y="3154925"/>
              <a:ext cx="68950" cy="18825"/>
            </a:xfrm>
            <a:custGeom>
              <a:avLst/>
              <a:gdLst/>
              <a:ahLst/>
              <a:cxnLst/>
              <a:rect l="l" t="t" r="r" b="b"/>
              <a:pathLst>
                <a:path w="2758" h="753" extrusionOk="0">
                  <a:moveTo>
                    <a:pt x="1314" y="0"/>
                  </a:moveTo>
                  <a:cubicBezTo>
                    <a:pt x="1094" y="0"/>
                    <a:pt x="875" y="36"/>
                    <a:pt x="669" y="108"/>
                  </a:cubicBezTo>
                  <a:cubicBezTo>
                    <a:pt x="435" y="190"/>
                    <a:pt x="212" y="313"/>
                    <a:pt x="30" y="478"/>
                  </a:cubicBezTo>
                  <a:cubicBezTo>
                    <a:pt x="7" y="501"/>
                    <a:pt x="1" y="536"/>
                    <a:pt x="18" y="566"/>
                  </a:cubicBezTo>
                  <a:cubicBezTo>
                    <a:pt x="30" y="588"/>
                    <a:pt x="53" y="599"/>
                    <a:pt x="76" y="599"/>
                  </a:cubicBezTo>
                  <a:cubicBezTo>
                    <a:pt x="89" y="599"/>
                    <a:pt x="102" y="596"/>
                    <a:pt x="112" y="589"/>
                  </a:cubicBezTo>
                  <a:cubicBezTo>
                    <a:pt x="306" y="466"/>
                    <a:pt x="517" y="372"/>
                    <a:pt x="734" y="313"/>
                  </a:cubicBezTo>
                  <a:cubicBezTo>
                    <a:pt x="908" y="271"/>
                    <a:pt x="1086" y="244"/>
                    <a:pt x="1265" y="244"/>
                  </a:cubicBezTo>
                  <a:cubicBezTo>
                    <a:pt x="1309" y="244"/>
                    <a:pt x="1353" y="245"/>
                    <a:pt x="1397" y="249"/>
                  </a:cubicBezTo>
                  <a:cubicBezTo>
                    <a:pt x="1614" y="261"/>
                    <a:pt x="1837" y="313"/>
                    <a:pt x="2042" y="396"/>
                  </a:cubicBezTo>
                  <a:cubicBezTo>
                    <a:pt x="2148" y="437"/>
                    <a:pt x="2248" y="484"/>
                    <a:pt x="2347" y="542"/>
                  </a:cubicBezTo>
                  <a:cubicBezTo>
                    <a:pt x="2441" y="595"/>
                    <a:pt x="2535" y="665"/>
                    <a:pt x="2623" y="736"/>
                  </a:cubicBezTo>
                  <a:cubicBezTo>
                    <a:pt x="2637" y="747"/>
                    <a:pt x="2653" y="753"/>
                    <a:pt x="2670" y="753"/>
                  </a:cubicBezTo>
                  <a:cubicBezTo>
                    <a:pt x="2689" y="753"/>
                    <a:pt x="2707" y="745"/>
                    <a:pt x="2723" y="730"/>
                  </a:cubicBezTo>
                  <a:cubicBezTo>
                    <a:pt x="2752" y="707"/>
                    <a:pt x="2758" y="654"/>
                    <a:pt x="2729" y="624"/>
                  </a:cubicBezTo>
                  <a:cubicBezTo>
                    <a:pt x="2646" y="531"/>
                    <a:pt x="2553" y="448"/>
                    <a:pt x="2453" y="372"/>
                  </a:cubicBezTo>
                  <a:cubicBezTo>
                    <a:pt x="2353" y="302"/>
                    <a:pt x="2248" y="237"/>
                    <a:pt x="2136" y="184"/>
                  </a:cubicBezTo>
                  <a:cubicBezTo>
                    <a:pt x="1907" y="79"/>
                    <a:pt x="1661" y="14"/>
                    <a:pt x="1409" y="3"/>
                  </a:cubicBezTo>
                  <a:cubicBezTo>
                    <a:pt x="1377" y="1"/>
                    <a:pt x="1346" y="0"/>
                    <a:pt x="1314"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2"/>
            <p:cNvSpPr/>
            <p:nvPr/>
          </p:nvSpPr>
          <p:spPr>
            <a:xfrm>
              <a:off x="5953075" y="3149850"/>
              <a:ext cx="69100" cy="17525"/>
            </a:xfrm>
            <a:custGeom>
              <a:avLst/>
              <a:gdLst/>
              <a:ahLst/>
              <a:cxnLst/>
              <a:rect l="l" t="t" r="r" b="b"/>
              <a:pathLst>
                <a:path w="2764" h="701" extrusionOk="0">
                  <a:moveTo>
                    <a:pt x="1374" y="0"/>
                  </a:moveTo>
                  <a:cubicBezTo>
                    <a:pt x="1121" y="6"/>
                    <a:pt x="869" y="59"/>
                    <a:pt x="640" y="159"/>
                  </a:cubicBezTo>
                  <a:cubicBezTo>
                    <a:pt x="529" y="206"/>
                    <a:pt x="417" y="264"/>
                    <a:pt x="312" y="335"/>
                  </a:cubicBezTo>
                  <a:cubicBezTo>
                    <a:pt x="212" y="405"/>
                    <a:pt x="112" y="481"/>
                    <a:pt x="30" y="569"/>
                  </a:cubicBezTo>
                  <a:cubicBezTo>
                    <a:pt x="7" y="599"/>
                    <a:pt x="1" y="640"/>
                    <a:pt x="24" y="669"/>
                  </a:cubicBezTo>
                  <a:cubicBezTo>
                    <a:pt x="38" y="690"/>
                    <a:pt x="61" y="701"/>
                    <a:pt x="84" y="701"/>
                  </a:cubicBezTo>
                  <a:cubicBezTo>
                    <a:pt x="100" y="701"/>
                    <a:pt x="116" y="696"/>
                    <a:pt x="130" y="687"/>
                  </a:cubicBezTo>
                  <a:cubicBezTo>
                    <a:pt x="224" y="622"/>
                    <a:pt x="318" y="558"/>
                    <a:pt x="417" y="505"/>
                  </a:cubicBezTo>
                  <a:cubicBezTo>
                    <a:pt x="517" y="452"/>
                    <a:pt x="617" y="405"/>
                    <a:pt x="722" y="370"/>
                  </a:cubicBezTo>
                  <a:cubicBezTo>
                    <a:pt x="934" y="294"/>
                    <a:pt x="1157" y="252"/>
                    <a:pt x="1379" y="247"/>
                  </a:cubicBezTo>
                  <a:cubicBezTo>
                    <a:pt x="1396" y="246"/>
                    <a:pt x="1412" y="246"/>
                    <a:pt x="1428" y="246"/>
                  </a:cubicBezTo>
                  <a:cubicBezTo>
                    <a:pt x="1634" y="246"/>
                    <a:pt x="1835" y="281"/>
                    <a:pt x="2037" y="340"/>
                  </a:cubicBezTo>
                  <a:cubicBezTo>
                    <a:pt x="2254" y="405"/>
                    <a:pt x="2453" y="505"/>
                    <a:pt x="2647" y="634"/>
                  </a:cubicBezTo>
                  <a:cubicBezTo>
                    <a:pt x="2657" y="644"/>
                    <a:pt x="2671" y="649"/>
                    <a:pt x="2685" y="649"/>
                  </a:cubicBezTo>
                  <a:cubicBezTo>
                    <a:pt x="2703" y="649"/>
                    <a:pt x="2721" y="641"/>
                    <a:pt x="2735" y="628"/>
                  </a:cubicBezTo>
                  <a:cubicBezTo>
                    <a:pt x="2764" y="599"/>
                    <a:pt x="2758" y="558"/>
                    <a:pt x="2735" y="528"/>
                  </a:cubicBezTo>
                  <a:cubicBezTo>
                    <a:pt x="2559" y="358"/>
                    <a:pt x="2342" y="223"/>
                    <a:pt x="2107" y="135"/>
                  </a:cubicBezTo>
                  <a:cubicBezTo>
                    <a:pt x="1878" y="41"/>
                    <a:pt x="1626" y="0"/>
                    <a:pt x="1374"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2"/>
            <p:cNvSpPr/>
            <p:nvPr/>
          </p:nvSpPr>
          <p:spPr>
            <a:xfrm>
              <a:off x="6060300" y="3211750"/>
              <a:ext cx="51500" cy="11525"/>
            </a:xfrm>
            <a:custGeom>
              <a:avLst/>
              <a:gdLst/>
              <a:ahLst/>
              <a:cxnLst/>
              <a:rect l="l" t="t" r="r" b="b"/>
              <a:pathLst>
                <a:path w="2060" h="461" extrusionOk="0">
                  <a:moveTo>
                    <a:pt x="84" y="0"/>
                  </a:moveTo>
                  <a:cubicBezTo>
                    <a:pt x="61" y="0"/>
                    <a:pt x="40" y="9"/>
                    <a:pt x="24" y="29"/>
                  </a:cubicBezTo>
                  <a:cubicBezTo>
                    <a:pt x="0" y="64"/>
                    <a:pt x="12" y="117"/>
                    <a:pt x="47" y="141"/>
                  </a:cubicBezTo>
                  <a:cubicBezTo>
                    <a:pt x="329" y="334"/>
                    <a:pt x="669" y="434"/>
                    <a:pt x="1015" y="457"/>
                  </a:cubicBezTo>
                  <a:cubicBezTo>
                    <a:pt x="1054" y="459"/>
                    <a:pt x="1094" y="460"/>
                    <a:pt x="1133" y="460"/>
                  </a:cubicBezTo>
                  <a:cubicBezTo>
                    <a:pt x="1440" y="460"/>
                    <a:pt x="1748" y="398"/>
                    <a:pt x="2018" y="258"/>
                  </a:cubicBezTo>
                  <a:cubicBezTo>
                    <a:pt x="2042" y="246"/>
                    <a:pt x="2059" y="211"/>
                    <a:pt x="2053" y="182"/>
                  </a:cubicBezTo>
                  <a:cubicBezTo>
                    <a:pt x="2044" y="148"/>
                    <a:pt x="2018" y="126"/>
                    <a:pt x="1986" y="126"/>
                  </a:cubicBezTo>
                  <a:cubicBezTo>
                    <a:pt x="1980" y="126"/>
                    <a:pt x="1973" y="127"/>
                    <a:pt x="1965" y="129"/>
                  </a:cubicBezTo>
                  <a:cubicBezTo>
                    <a:pt x="1725" y="188"/>
                    <a:pt x="1484" y="219"/>
                    <a:pt x="1243" y="219"/>
                  </a:cubicBezTo>
                  <a:cubicBezTo>
                    <a:pt x="1173" y="219"/>
                    <a:pt x="1103" y="216"/>
                    <a:pt x="1033" y="211"/>
                  </a:cubicBezTo>
                  <a:cubicBezTo>
                    <a:pt x="722" y="193"/>
                    <a:pt x="417" y="117"/>
                    <a:pt x="118" y="6"/>
                  </a:cubicBezTo>
                  <a:cubicBezTo>
                    <a:pt x="106" y="2"/>
                    <a:pt x="95" y="0"/>
                    <a:pt x="84"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2"/>
            <p:cNvSpPr/>
            <p:nvPr/>
          </p:nvSpPr>
          <p:spPr>
            <a:xfrm>
              <a:off x="6078325" y="3176075"/>
              <a:ext cx="14250" cy="17500"/>
            </a:xfrm>
            <a:custGeom>
              <a:avLst/>
              <a:gdLst/>
              <a:ahLst/>
              <a:cxnLst/>
              <a:rect l="l" t="t" r="r" b="b"/>
              <a:pathLst>
                <a:path w="570" h="700" extrusionOk="0">
                  <a:moveTo>
                    <a:pt x="207" y="1"/>
                  </a:moveTo>
                  <a:cubicBezTo>
                    <a:pt x="194" y="1"/>
                    <a:pt x="181" y="5"/>
                    <a:pt x="171" y="13"/>
                  </a:cubicBezTo>
                  <a:cubicBezTo>
                    <a:pt x="95" y="54"/>
                    <a:pt x="42" y="136"/>
                    <a:pt x="18" y="224"/>
                  </a:cubicBezTo>
                  <a:cubicBezTo>
                    <a:pt x="1" y="306"/>
                    <a:pt x="7" y="406"/>
                    <a:pt x="54" y="494"/>
                  </a:cubicBezTo>
                  <a:cubicBezTo>
                    <a:pt x="95" y="576"/>
                    <a:pt x="171" y="641"/>
                    <a:pt x="253" y="676"/>
                  </a:cubicBezTo>
                  <a:cubicBezTo>
                    <a:pt x="297" y="691"/>
                    <a:pt x="343" y="699"/>
                    <a:pt x="387" y="699"/>
                  </a:cubicBezTo>
                  <a:cubicBezTo>
                    <a:pt x="432" y="699"/>
                    <a:pt x="476" y="691"/>
                    <a:pt x="517" y="670"/>
                  </a:cubicBezTo>
                  <a:cubicBezTo>
                    <a:pt x="541" y="658"/>
                    <a:pt x="552" y="641"/>
                    <a:pt x="558" y="617"/>
                  </a:cubicBezTo>
                  <a:cubicBezTo>
                    <a:pt x="570" y="570"/>
                    <a:pt x="541" y="529"/>
                    <a:pt x="499" y="523"/>
                  </a:cubicBezTo>
                  <a:lnTo>
                    <a:pt x="488" y="523"/>
                  </a:lnTo>
                  <a:cubicBezTo>
                    <a:pt x="382" y="500"/>
                    <a:pt x="306" y="447"/>
                    <a:pt x="265" y="377"/>
                  </a:cubicBezTo>
                  <a:cubicBezTo>
                    <a:pt x="230" y="312"/>
                    <a:pt x="224" y="207"/>
                    <a:pt x="265" y="113"/>
                  </a:cubicBezTo>
                  <a:lnTo>
                    <a:pt x="271" y="101"/>
                  </a:lnTo>
                  <a:cubicBezTo>
                    <a:pt x="282" y="83"/>
                    <a:pt x="277" y="60"/>
                    <a:pt x="265" y="37"/>
                  </a:cubicBezTo>
                  <a:cubicBezTo>
                    <a:pt x="253" y="14"/>
                    <a:pt x="230" y="1"/>
                    <a:pt x="207"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2"/>
            <p:cNvSpPr/>
            <p:nvPr/>
          </p:nvSpPr>
          <p:spPr>
            <a:xfrm>
              <a:off x="6148500" y="3536725"/>
              <a:ext cx="286400" cy="221825"/>
            </a:xfrm>
            <a:custGeom>
              <a:avLst/>
              <a:gdLst/>
              <a:ahLst/>
              <a:cxnLst/>
              <a:rect l="l" t="t" r="r" b="b"/>
              <a:pathLst>
                <a:path w="11456" h="8873" extrusionOk="0">
                  <a:moveTo>
                    <a:pt x="9772" y="1"/>
                  </a:moveTo>
                  <a:lnTo>
                    <a:pt x="5589" y="2664"/>
                  </a:lnTo>
                  <a:cubicBezTo>
                    <a:pt x="5847" y="3257"/>
                    <a:pt x="6076" y="3867"/>
                    <a:pt x="6275" y="4483"/>
                  </a:cubicBezTo>
                  <a:cubicBezTo>
                    <a:pt x="5371" y="4771"/>
                    <a:pt x="4372" y="4949"/>
                    <a:pt x="3401" y="4949"/>
                  </a:cubicBezTo>
                  <a:cubicBezTo>
                    <a:pt x="3049" y="4949"/>
                    <a:pt x="2701" y="4926"/>
                    <a:pt x="2362" y="4876"/>
                  </a:cubicBezTo>
                  <a:cubicBezTo>
                    <a:pt x="2239" y="4718"/>
                    <a:pt x="1846" y="4500"/>
                    <a:pt x="1764" y="4348"/>
                  </a:cubicBezTo>
                  <a:cubicBezTo>
                    <a:pt x="1723" y="4278"/>
                    <a:pt x="1652" y="4225"/>
                    <a:pt x="1576" y="4225"/>
                  </a:cubicBezTo>
                  <a:cubicBezTo>
                    <a:pt x="1429" y="4225"/>
                    <a:pt x="1406" y="4342"/>
                    <a:pt x="1394" y="4442"/>
                  </a:cubicBezTo>
                  <a:cubicBezTo>
                    <a:pt x="1382" y="4630"/>
                    <a:pt x="1394" y="4817"/>
                    <a:pt x="1424" y="4999"/>
                  </a:cubicBezTo>
                  <a:cubicBezTo>
                    <a:pt x="1401" y="5005"/>
                    <a:pt x="1378" y="5008"/>
                    <a:pt x="1356" y="5008"/>
                  </a:cubicBezTo>
                  <a:cubicBezTo>
                    <a:pt x="1123" y="5008"/>
                    <a:pt x="907" y="4696"/>
                    <a:pt x="687" y="4696"/>
                  </a:cubicBezTo>
                  <a:cubicBezTo>
                    <a:pt x="655" y="4696"/>
                    <a:pt x="623" y="4702"/>
                    <a:pt x="590" y="4718"/>
                  </a:cubicBezTo>
                  <a:cubicBezTo>
                    <a:pt x="497" y="4764"/>
                    <a:pt x="444" y="4864"/>
                    <a:pt x="438" y="4964"/>
                  </a:cubicBezTo>
                  <a:cubicBezTo>
                    <a:pt x="433" y="5125"/>
                    <a:pt x="516" y="5252"/>
                    <a:pt x="611" y="5367"/>
                  </a:cubicBezTo>
                  <a:lnTo>
                    <a:pt x="611" y="5367"/>
                  </a:lnTo>
                  <a:cubicBezTo>
                    <a:pt x="575" y="5333"/>
                    <a:pt x="529" y="5317"/>
                    <a:pt x="481" y="5317"/>
                  </a:cubicBezTo>
                  <a:cubicBezTo>
                    <a:pt x="344" y="5317"/>
                    <a:pt x="188" y="5438"/>
                    <a:pt x="180" y="5592"/>
                  </a:cubicBezTo>
                  <a:cubicBezTo>
                    <a:pt x="168" y="5815"/>
                    <a:pt x="344" y="6002"/>
                    <a:pt x="538" y="6102"/>
                  </a:cubicBezTo>
                  <a:lnTo>
                    <a:pt x="256" y="6073"/>
                  </a:lnTo>
                  <a:cubicBezTo>
                    <a:pt x="250" y="6072"/>
                    <a:pt x="245" y="6072"/>
                    <a:pt x="239" y="6072"/>
                  </a:cubicBezTo>
                  <a:cubicBezTo>
                    <a:pt x="112" y="6072"/>
                    <a:pt x="17" y="6195"/>
                    <a:pt x="57" y="6319"/>
                  </a:cubicBezTo>
                  <a:cubicBezTo>
                    <a:pt x="100" y="6464"/>
                    <a:pt x="196" y="6597"/>
                    <a:pt x="323" y="6679"/>
                  </a:cubicBezTo>
                  <a:lnTo>
                    <a:pt x="323" y="6679"/>
                  </a:lnTo>
                  <a:cubicBezTo>
                    <a:pt x="313" y="6677"/>
                    <a:pt x="304" y="6677"/>
                    <a:pt x="293" y="6677"/>
                  </a:cubicBezTo>
                  <a:cubicBezTo>
                    <a:pt x="152" y="6677"/>
                    <a:pt x="0" y="6846"/>
                    <a:pt x="27" y="7005"/>
                  </a:cubicBezTo>
                  <a:cubicBezTo>
                    <a:pt x="68" y="7217"/>
                    <a:pt x="274" y="7346"/>
                    <a:pt x="473" y="7398"/>
                  </a:cubicBezTo>
                  <a:cubicBezTo>
                    <a:pt x="667" y="7457"/>
                    <a:pt x="1341" y="7686"/>
                    <a:pt x="1341" y="7686"/>
                  </a:cubicBezTo>
                  <a:cubicBezTo>
                    <a:pt x="2755" y="8179"/>
                    <a:pt x="4187" y="8671"/>
                    <a:pt x="5671" y="8824"/>
                  </a:cubicBezTo>
                  <a:cubicBezTo>
                    <a:pt x="5966" y="8855"/>
                    <a:pt x="6264" y="8872"/>
                    <a:pt x="6562" y="8872"/>
                  </a:cubicBezTo>
                  <a:cubicBezTo>
                    <a:pt x="7765" y="8872"/>
                    <a:pt x="8971" y="8601"/>
                    <a:pt x="9977" y="7938"/>
                  </a:cubicBezTo>
                  <a:cubicBezTo>
                    <a:pt x="10399" y="7657"/>
                    <a:pt x="10792" y="7299"/>
                    <a:pt x="11027" y="6835"/>
                  </a:cubicBezTo>
                  <a:cubicBezTo>
                    <a:pt x="11455" y="6008"/>
                    <a:pt x="11309" y="4999"/>
                    <a:pt x="11103" y="4084"/>
                  </a:cubicBezTo>
                  <a:cubicBezTo>
                    <a:pt x="10786" y="2688"/>
                    <a:pt x="10335" y="1315"/>
                    <a:pt x="9772" y="1"/>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2"/>
            <p:cNvSpPr/>
            <p:nvPr/>
          </p:nvSpPr>
          <p:spPr>
            <a:xfrm>
              <a:off x="5753775" y="3536725"/>
              <a:ext cx="286250" cy="221825"/>
            </a:xfrm>
            <a:custGeom>
              <a:avLst/>
              <a:gdLst/>
              <a:ahLst/>
              <a:cxnLst/>
              <a:rect l="l" t="t" r="r" b="b"/>
              <a:pathLst>
                <a:path w="11450" h="8873" extrusionOk="0">
                  <a:moveTo>
                    <a:pt x="1684" y="1"/>
                  </a:moveTo>
                  <a:cubicBezTo>
                    <a:pt x="1115" y="1315"/>
                    <a:pt x="669" y="2688"/>
                    <a:pt x="352" y="4084"/>
                  </a:cubicBezTo>
                  <a:cubicBezTo>
                    <a:pt x="141" y="4999"/>
                    <a:pt x="0" y="6008"/>
                    <a:pt x="423" y="6835"/>
                  </a:cubicBezTo>
                  <a:cubicBezTo>
                    <a:pt x="663" y="7299"/>
                    <a:pt x="1050" y="7657"/>
                    <a:pt x="1479" y="7938"/>
                  </a:cubicBezTo>
                  <a:cubicBezTo>
                    <a:pt x="2485" y="8601"/>
                    <a:pt x="3691" y="8872"/>
                    <a:pt x="4894" y="8872"/>
                  </a:cubicBezTo>
                  <a:cubicBezTo>
                    <a:pt x="5192" y="8872"/>
                    <a:pt x="5490" y="8855"/>
                    <a:pt x="5785" y="8824"/>
                  </a:cubicBezTo>
                  <a:cubicBezTo>
                    <a:pt x="7269" y="8671"/>
                    <a:pt x="8700" y="8179"/>
                    <a:pt x="10114" y="7686"/>
                  </a:cubicBezTo>
                  <a:cubicBezTo>
                    <a:pt x="10114" y="7686"/>
                    <a:pt x="10783" y="7457"/>
                    <a:pt x="10982" y="7398"/>
                  </a:cubicBezTo>
                  <a:cubicBezTo>
                    <a:pt x="11182" y="7346"/>
                    <a:pt x="11387" y="7217"/>
                    <a:pt x="11422" y="7005"/>
                  </a:cubicBezTo>
                  <a:cubicBezTo>
                    <a:pt x="11450" y="6846"/>
                    <a:pt x="11301" y="6677"/>
                    <a:pt x="11161" y="6677"/>
                  </a:cubicBezTo>
                  <a:cubicBezTo>
                    <a:pt x="11152" y="6677"/>
                    <a:pt x="11142" y="6677"/>
                    <a:pt x="11132" y="6679"/>
                  </a:cubicBezTo>
                  <a:lnTo>
                    <a:pt x="11132" y="6679"/>
                  </a:lnTo>
                  <a:cubicBezTo>
                    <a:pt x="11260" y="6597"/>
                    <a:pt x="11355" y="6464"/>
                    <a:pt x="11399" y="6319"/>
                  </a:cubicBezTo>
                  <a:cubicBezTo>
                    <a:pt x="11433" y="6195"/>
                    <a:pt x="11337" y="6072"/>
                    <a:pt x="11216" y="6072"/>
                  </a:cubicBezTo>
                  <a:cubicBezTo>
                    <a:pt x="11210" y="6072"/>
                    <a:pt x="11205" y="6072"/>
                    <a:pt x="11199" y="6073"/>
                  </a:cubicBezTo>
                  <a:lnTo>
                    <a:pt x="10912" y="6102"/>
                  </a:lnTo>
                  <a:cubicBezTo>
                    <a:pt x="11106" y="6002"/>
                    <a:pt x="11287" y="5815"/>
                    <a:pt x="11276" y="5592"/>
                  </a:cubicBezTo>
                  <a:cubicBezTo>
                    <a:pt x="11264" y="5438"/>
                    <a:pt x="11109" y="5317"/>
                    <a:pt x="10974" y="5317"/>
                  </a:cubicBezTo>
                  <a:cubicBezTo>
                    <a:pt x="10926" y="5317"/>
                    <a:pt x="10880" y="5333"/>
                    <a:pt x="10844" y="5367"/>
                  </a:cubicBezTo>
                  <a:lnTo>
                    <a:pt x="10844" y="5367"/>
                  </a:lnTo>
                  <a:cubicBezTo>
                    <a:pt x="10939" y="5252"/>
                    <a:pt x="11018" y="5125"/>
                    <a:pt x="11018" y="4964"/>
                  </a:cubicBezTo>
                  <a:cubicBezTo>
                    <a:pt x="11012" y="4864"/>
                    <a:pt x="10959" y="4764"/>
                    <a:pt x="10865" y="4718"/>
                  </a:cubicBezTo>
                  <a:cubicBezTo>
                    <a:pt x="10833" y="4702"/>
                    <a:pt x="10801" y="4696"/>
                    <a:pt x="10769" y="4696"/>
                  </a:cubicBezTo>
                  <a:cubicBezTo>
                    <a:pt x="10548" y="4696"/>
                    <a:pt x="10333" y="5008"/>
                    <a:pt x="10100" y="5008"/>
                  </a:cubicBezTo>
                  <a:cubicBezTo>
                    <a:pt x="10077" y="5008"/>
                    <a:pt x="10055" y="5005"/>
                    <a:pt x="10032" y="4999"/>
                  </a:cubicBezTo>
                  <a:cubicBezTo>
                    <a:pt x="10061" y="4817"/>
                    <a:pt x="10073" y="4630"/>
                    <a:pt x="10055" y="4442"/>
                  </a:cubicBezTo>
                  <a:cubicBezTo>
                    <a:pt x="10050" y="4342"/>
                    <a:pt x="10026" y="4225"/>
                    <a:pt x="9879" y="4225"/>
                  </a:cubicBezTo>
                  <a:cubicBezTo>
                    <a:pt x="9797" y="4225"/>
                    <a:pt x="9727" y="4278"/>
                    <a:pt x="9686" y="4348"/>
                  </a:cubicBezTo>
                  <a:cubicBezTo>
                    <a:pt x="9610" y="4500"/>
                    <a:pt x="9217" y="4718"/>
                    <a:pt x="9087" y="4876"/>
                  </a:cubicBezTo>
                  <a:cubicBezTo>
                    <a:pt x="8749" y="4926"/>
                    <a:pt x="8401" y="4949"/>
                    <a:pt x="8050" y="4949"/>
                  </a:cubicBezTo>
                  <a:cubicBezTo>
                    <a:pt x="7080" y="4949"/>
                    <a:pt x="6085" y="4771"/>
                    <a:pt x="5180" y="4483"/>
                  </a:cubicBezTo>
                  <a:cubicBezTo>
                    <a:pt x="5380" y="3867"/>
                    <a:pt x="5609" y="3257"/>
                    <a:pt x="5861" y="2664"/>
                  </a:cubicBezTo>
                  <a:lnTo>
                    <a:pt x="1684" y="1"/>
                  </a:ln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2"/>
            <p:cNvSpPr/>
            <p:nvPr/>
          </p:nvSpPr>
          <p:spPr>
            <a:xfrm>
              <a:off x="5883275" y="2927475"/>
              <a:ext cx="441550" cy="222400"/>
            </a:xfrm>
            <a:custGeom>
              <a:avLst/>
              <a:gdLst/>
              <a:ahLst/>
              <a:cxnLst/>
              <a:rect l="l" t="t" r="r" b="b"/>
              <a:pathLst>
                <a:path w="17662" h="8896" extrusionOk="0">
                  <a:moveTo>
                    <a:pt x="8215" y="0"/>
                  </a:moveTo>
                  <a:cubicBezTo>
                    <a:pt x="6437" y="0"/>
                    <a:pt x="4927" y="317"/>
                    <a:pt x="4406" y="606"/>
                  </a:cubicBezTo>
                  <a:cubicBezTo>
                    <a:pt x="2265" y="1797"/>
                    <a:pt x="1402" y="2741"/>
                    <a:pt x="769" y="4589"/>
                  </a:cubicBezTo>
                  <a:cubicBezTo>
                    <a:pt x="335" y="5856"/>
                    <a:pt x="0" y="7446"/>
                    <a:pt x="687" y="8608"/>
                  </a:cubicBezTo>
                  <a:cubicBezTo>
                    <a:pt x="1238" y="8056"/>
                    <a:pt x="1825" y="7188"/>
                    <a:pt x="1884" y="6408"/>
                  </a:cubicBezTo>
                  <a:cubicBezTo>
                    <a:pt x="2939" y="6185"/>
                    <a:pt x="3843" y="5375"/>
                    <a:pt x="4183" y="4355"/>
                  </a:cubicBezTo>
                  <a:cubicBezTo>
                    <a:pt x="4301" y="5100"/>
                    <a:pt x="5072" y="5631"/>
                    <a:pt x="5831" y="5631"/>
                  </a:cubicBezTo>
                  <a:cubicBezTo>
                    <a:pt x="5866" y="5631"/>
                    <a:pt x="5902" y="5630"/>
                    <a:pt x="5937" y="5628"/>
                  </a:cubicBezTo>
                  <a:cubicBezTo>
                    <a:pt x="6729" y="5569"/>
                    <a:pt x="7421" y="5012"/>
                    <a:pt x="7809" y="4319"/>
                  </a:cubicBezTo>
                  <a:cubicBezTo>
                    <a:pt x="7850" y="5023"/>
                    <a:pt x="7897" y="5768"/>
                    <a:pt x="8290" y="6355"/>
                  </a:cubicBezTo>
                  <a:cubicBezTo>
                    <a:pt x="8725" y="7006"/>
                    <a:pt x="9501" y="7305"/>
                    <a:pt x="10297" y="7305"/>
                  </a:cubicBezTo>
                  <a:cubicBezTo>
                    <a:pt x="10735" y="7305"/>
                    <a:pt x="11179" y="7214"/>
                    <a:pt x="11575" y="7041"/>
                  </a:cubicBezTo>
                  <a:cubicBezTo>
                    <a:pt x="12695" y="6560"/>
                    <a:pt x="13517" y="5598"/>
                    <a:pt x="14303" y="4666"/>
                  </a:cubicBezTo>
                  <a:cubicBezTo>
                    <a:pt x="14303" y="6232"/>
                    <a:pt x="14942" y="7786"/>
                    <a:pt x="16045" y="8895"/>
                  </a:cubicBezTo>
                  <a:cubicBezTo>
                    <a:pt x="17661" y="1628"/>
                    <a:pt x="12248" y="0"/>
                    <a:pt x="8215"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2"/>
            <p:cNvSpPr/>
            <p:nvPr/>
          </p:nvSpPr>
          <p:spPr>
            <a:xfrm>
              <a:off x="6268400" y="3127875"/>
              <a:ext cx="89200" cy="79325"/>
            </a:xfrm>
            <a:custGeom>
              <a:avLst/>
              <a:gdLst/>
              <a:ahLst/>
              <a:cxnLst/>
              <a:rect l="l" t="t" r="r" b="b"/>
              <a:pathLst>
                <a:path w="3568" h="3173" extrusionOk="0">
                  <a:moveTo>
                    <a:pt x="2125" y="0"/>
                  </a:moveTo>
                  <a:cubicBezTo>
                    <a:pt x="2086" y="0"/>
                    <a:pt x="2046" y="2"/>
                    <a:pt x="2007" y="5"/>
                  </a:cubicBezTo>
                  <a:cubicBezTo>
                    <a:pt x="1579" y="34"/>
                    <a:pt x="335" y="416"/>
                    <a:pt x="1" y="686"/>
                  </a:cubicBezTo>
                  <a:lnTo>
                    <a:pt x="476" y="2545"/>
                  </a:lnTo>
                  <a:cubicBezTo>
                    <a:pt x="871" y="2925"/>
                    <a:pt x="1410" y="3173"/>
                    <a:pt x="1953" y="3173"/>
                  </a:cubicBezTo>
                  <a:cubicBezTo>
                    <a:pt x="2047" y="3173"/>
                    <a:pt x="2142" y="3165"/>
                    <a:pt x="2236" y="3150"/>
                  </a:cubicBezTo>
                  <a:cubicBezTo>
                    <a:pt x="2869" y="3050"/>
                    <a:pt x="3444" y="2534"/>
                    <a:pt x="3532" y="1900"/>
                  </a:cubicBezTo>
                  <a:cubicBezTo>
                    <a:pt x="3568" y="1665"/>
                    <a:pt x="3538" y="1431"/>
                    <a:pt x="3485" y="1196"/>
                  </a:cubicBezTo>
                  <a:cubicBezTo>
                    <a:pt x="3427" y="932"/>
                    <a:pt x="3333" y="668"/>
                    <a:pt x="3163" y="457"/>
                  </a:cubicBezTo>
                  <a:cubicBezTo>
                    <a:pt x="2912" y="158"/>
                    <a:pt x="2516" y="0"/>
                    <a:pt x="2125" y="0"/>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2"/>
            <p:cNvSpPr/>
            <p:nvPr/>
          </p:nvSpPr>
          <p:spPr>
            <a:xfrm>
              <a:off x="6298475" y="3150775"/>
              <a:ext cx="27600" cy="34025"/>
            </a:xfrm>
            <a:custGeom>
              <a:avLst/>
              <a:gdLst/>
              <a:ahLst/>
              <a:cxnLst/>
              <a:rect l="l" t="t" r="r" b="b"/>
              <a:pathLst>
                <a:path w="1104" h="1361" extrusionOk="0">
                  <a:moveTo>
                    <a:pt x="1020" y="1"/>
                  </a:moveTo>
                  <a:cubicBezTo>
                    <a:pt x="1013" y="1"/>
                    <a:pt x="1005" y="2"/>
                    <a:pt x="998" y="4"/>
                  </a:cubicBezTo>
                  <a:cubicBezTo>
                    <a:pt x="734" y="104"/>
                    <a:pt x="505" y="286"/>
                    <a:pt x="329" y="503"/>
                  </a:cubicBezTo>
                  <a:cubicBezTo>
                    <a:pt x="153" y="726"/>
                    <a:pt x="30" y="996"/>
                    <a:pt x="0" y="1277"/>
                  </a:cubicBezTo>
                  <a:cubicBezTo>
                    <a:pt x="0" y="1307"/>
                    <a:pt x="18" y="1342"/>
                    <a:pt x="47" y="1354"/>
                  </a:cubicBezTo>
                  <a:cubicBezTo>
                    <a:pt x="58" y="1358"/>
                    <a:pt x="69" y="1360"/>
                    <a:pt x="80" y="1360"/>
                  </a:cubicBezTo>
                  <a:cubicBezTo>
                    <a:pt x="111" y="1360"/>
                    <a:pt x="140" y="1343"/>
                    <a:pt x="153" y="1313"/>
                  </a:cubicBezTo>
                  <a:cubicBezTo>
                    <a:pt x="253" y="1078"/>
                    <a:pt x="370" y="855"/>
                    <a:pt x="522" y="655"/>
                  </a:cubicBezTo>
                  <a:cubicBezTo>
                    <a:pt x="675" y="456"/>
                    <a:pt x="857" y="286"/>
                    <a:pt x="1062" y="127"/>
                  </a:cubicBezTo>
                  <a:lnTo>
                    <a:pt x="1068" y="127"/>
                  </a:lnTo>
                  <a:cubicBezTo>
                    <a:pt x="1092" y="110"/>
                    <a:pt x="1103" y="81"/>
                    <a:pt x="1092" y="45"/>
                  </a:cubicBezTo>
                  <a:cubicBezTo>
                    <a:pt x="1078" y="18"/>
                    <a:pt x="1049" y="1"/>
                    <a:pt x="1020"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2"/>
            <p:cNvSpPr/>
            <p:nvPr/>
          </p:nvSpPr>
          <p:spPr>
            <a:xfrm>
              <a:off x="6306825" y="3164025"/>
              <a:ext cx="16300" cy="24175"/>
            </a:xfrm>
            <a:custGeom>
              <a:avLst/>
              <a:gdLst/>
              <a:ahLst/>
              <a:cxnLst/>
              <a:rect l="l" t="t" r="r" b="b"/>
              <a:pathLst>
                <a:path w="652" h="967" extrusionOk="0">
                  <a:moveTo>
                    <a:pt x="85" y="0"/>
                  </a:moveTo>
                  <a:cubicBezTo>
                    <a:pt x="65" y="0"/>
                    <a:pt x="48" y="7"/>
                    <a:pt x="30" y="20"/>
                  </a:cubicBezTo>
                  <a:cubicBezTo>
                    <a:pt x="1" y="43"/>
                    <a:pt x="1" y="90"/>
                    <a:pt x="30" y="120"/>
                  </a:cubicBezTo>
                  <a:lnTo>
                    <a:pt x="30" y="125"/>
                  </a:lnTo>
                  <a:cubicBezTo>
                    <a:pt x="136" y="237"/>
                    <a:pt x="230" y="354"/>
                    <a:pt x="300" y="483"/>
                  </a:cubicBezTo>
                  <a:cubicBezTo>
                    <a:pt x="370" y="618"/>
                    <a:pt x="417" y="753"/>
                    <a:pt x="464" y="906"/>
                  </a:cubicBezTo>
                  <a:lnTo>
                    <a:pt x="464" y="912"/>
                  </a:lnTo>
                  <a:cubicBezTo>
                    <a:pt x="470" y="935"/>
                    <a:pt x="494" y="959"/>
                    <a:pt x="523" y="964"/>
                  </a:cubicBezTo>
                  <a:cubicBezTo>
                    <a:pt x="529" y="966"/>
                    <a:pt x="535" y="967"/>
                    <a:pt x="541" y="967"/>
                  </a:cubicBezTo>
                  <a:cubicBezTo>
                    <a:pt x="576" y="967"/>
                    <a:pt x="607" y="941"/>
                    <a:pt x="617" y="906"/>
                  </a:cubicBezTo>
                  <a:cubicBezTo>
                    <a:pt x="652" y="718"/>
                    <a:pt x="605" y="524"/>
                    <a:pt x="517" y="366"/>
                  </a:cubicBezTo>
                  <a:cubicBezTo>
                    <a:pt x="423" y="202"/>
                    <a:pt x="276" y="67"/>
                    <a:pt x="106" y="2"/>
                  </a:cubicBezTo>
                  <a:cubicBezTo>
                    <a:pt x="99" y="1"/>
                    <a:pt x="92" y="0"/>
                    <a:pt x="85"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2"/>
            <p:cNvSpPr/>
            <p:nvPr/>
          </p:nvSpPr>
          <p:spPr>
            <a:xfrm>
              <a:off x="5821825" y="3110450"/>
              <a:ext cx="94900" cy="79400"/>
            </a:xfrm>
            <a:custGeom>
              <a:avLst/>
              <a:gdLst/>
              <a:ahLst/>
              <a:cxnLst/>
              <a:rect l="l" t="t" r="r" b="b"/>
              <a:pathLst>
                <a:path w="3796" h="3176" extrusionOk="0">
                  <a:moveTo>
                    <a:pt x="1457" y="0"/>
                  </a:moveTo>
                  <a:cubicBezTo>
                    <a:pt x="1060" y="0"/>
                    <a:pt x="653" y="154"/>
                    <a:pt x="405" y="462"/>
                  </a:cubicBezTo>
                  <a:cubicBezTo>
                    <a:pt x="235" y="673"/>
                    <a:pt x="141" y="937"/>
                    <a:pt x="82" y="1201"/>
                  </a:cubicBezTo>
                  <a:cubicBezTo>
                    <a:pt x="30" y="1430"/>
                    <a:pt x="0" y="1670"/>
                    <a:pt x="36" y="1899"/>
                  </a:cubicBezTo>
                  <a:cubicBezTo>
                    <a:pt x="124" y="2538"/>
                    <a:pt x="698" y="3049"/>
                    <a:pt x="1332" y="3154"/>
                  </a:cubicBezTo>
                  <a:cubicBezTo>
                    <a:pt x="1422" y="3168"/>
                    <a:pt x="1513" y="3175"/>
                    <a:pt x="1603" y="3175"/>
                  </a:cubicBezTo>
                  <a:cubicBezTo>
                    <a:pt x="2150" y="3175"/>
                    <a:pt x="2694" y="2927"/>
                    <a:pt x="3092" y="2544"/>
                  </a:cubicBezTo>
                  <a:lnTo>
                    <a:pt x="3796" y="984"/>
                  </a:lnTo>
                  <a:cubicBezTo>
                    <a:pt x="3045" y="221"/>
                    <a:pt x="1989" y="33"/>
                    <a:pt x="1561" y="4"/>
                  </a:cubicBezTo>
                  <a:cubicBezTo>
                    <a:pt x="1526" y="2"/>
                    <a:pt x="1492" y="0"/>
                    <a:pt x="1457" y="0"/>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2"/>
            <p:cNvSpPr/>
            <p:nvPr/>
          </p:nvSpPr>
          <p:spPr>
            <a:xfrm>
              <a:off x="5853350" y="3133425"/>
              <a:ext cx="27600" cy="34050"/>
            </a:xfrm>
            <a:custGeom>
              <a:avLst/>
              <a:gdLst/>
              <a:ahLst/>
              <a:cxnLst/>
              <a:rect l="l" t="t" r="r" b="b"/>
              <a:pathLst>
                <a:path w="1104" h="1362" extrusionOk="0">
                  <a:moveTo>
                    <a:pt x="77" y="0"/>
                  </a:moveTo>
                  <a:cubicBezTo>
                    <a:pt x="56" y="0"/>
                    <a:pt x="36" y="9"/>
                    <a:pt x="24" y="30"/>
                  </a:cubicBezTo>
                  <a:cubicBezTo>
                    <a:pt x="1" y="59"/>
                    <a:pt x="6" y="106"/>
                    <a:pt x="36" y="129"/>
                  </a:cubicBezTo>
                  <a:cubicBezTo>
                    <a:pt x="241" y="282"/>
                    <a:pt x="429" y="458"/>
                    <a:pt x="576" y="657"/>
                  </a:cubicBezTo>
                  <a:cubicBezTo>
                    <a:pt x="734" y="857"/>
                    <a:pt x="851" y="1074"/>
                    <a:pt x="951" y="1314"/>
                  </a:cubicBezTo>
                  <a:cubicBezTo>
                    <a:pt x="963" y="1344"/>
                    <a:pt x="998" y="1361"/>
                    <a:pt x="1033" y="1361"/>
                  </a:cubicBezTo>
                  <a:cubicBezTo>
                    <a:pt x="1074" y="1355"/>
                    <a:pt x="1104" y="1320"/>
                    <a:pt x="1098" y="1273"/>
                  </a:cubicBezTo>
                  <a:cubicBezTo>
                    <a:pt x="1068" y="997"/>
                    <a:pt x="945" y="728"/>
                    <a:pt x="775" y="505"/>
                  </a:cubicBezTo>
                  <a:cubicBezTo>
                    <a:pt x="599" y="282"/>
                    <a:pt x="370" y="100"/>
                    <a:pt x="106" y="6"/>
                  </a:cubicBezTo>
                  <a:cubicBezTo>
                    <a:pt x="97" y="2"/>
                    <a:pt x="87" y="0"/>
                    <a:pt x="77"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2"/>
            <p:cNvSpPr/>
            <p:nvPr/>
          </p:nvSpPr>
          <p:spPr>
            <a:xfrm>
              <a:off x="5856275" y="3146625"/>
              <a:ext cx="16175" cy="24150"/>
            </a:xfrm>
            <a:custGeom>
              <a:avLst/>
              <a:gdLst/>
              <a:ahLst/>
              <a:cxnLst/>
              <a:rect l="l" t="t" r="r" b="b"/>
              <a:pathLst>
                <a:path w="647" h="966" extrusionOk="0">
                  <a:moveTo>
                    <a:pt x="572" y="0"/>
                  </a:moveTo>
                  <a:cubicBezTo>
                    <a:pt x="563" y="0"/>
                    <a:pt x="555" y="2"/>
                    <a:pt x="547" y="6"/>
                  </a:cubicBezTo>
                  <a:cubicBezTo>
                    <a:pt x="371" y="65"/>
                    <a:pt x="230" y="206"/>
                    <a:pt x="136" y="364"/>
                  </a:cubicBezTo>
                  <a:cubicBezTo>
                    <a:pt x="42" y="528"/>
                    <a:pt x="1" y="722"/>
                    <a:pt x="36" y="904"/>
                  </a:cubicBezTo>
                  <a:cubicBezTo>
                    <a:pt x="42" y="933"/>
                    <a:pt x="60" y="956"/>
                    <a:pt x="89" y="962"/>
                  </a:cubicBezTo>
                  <a:cubicBezTo>
                    <a:pt x="97" y="964"/>
                    <a:pt x="105" y="965"/>
                    <a:pt x="113" y="965"/>
                  </a:cubicBezTo>
                  <a:cubicBezTo>
                    <a:pt x="149" y="965"/>
                    <a:pt x="179" y="943"/>
                    <a:pt x="189" y="909"/>
                  </a:cubicBezTo>
                  <a:cubicBezTo>
                    <a:pt x="230" y="757"/>
                    <a:pt x="283" y="616"/>
                    <a:pt x="353" y="487"/>
                  </a:cubicBezTo>
                  <a:cubicBezTo>
                    <a:pt x="423" y="358"/>
                    <a:pt x="511" y="241"/>
                    <a:pt x="623" y="123"/>
                  </a:cubicBezTo>
                  <a:cubicBezTo>
                    <a:pt x="640" y="100"/>
                    <a:pt x="646" y="76"/>
                    <a:pt x="640" y="47"/>
                  </a:cubicBezTo>
                  <a:cubicBezTo>
                    <a:pt x="627" y="20"/>
                    <a:pt x="600" y="0"/>
                    <a:pt x="572"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2"/>
            <p:cNvSpPr/>
            <p:nvPr/>
          </p:nvSpPr>
          <p:spPr>
            <a:xfrm>
              <a:off x="6078325" y="3919800"/>
              <a:ext cx="21150" cy="83925"/>
            </a:xfrm>
            <a:custGeom>
              <a:avLst/>
              <a:gdLst/>
              <a:ahLst/>
              <a:cxnLst/>
              <a:rect l="l" t="t" r="r" b="b"/>
              <a:pathLst>
                <a:path w="846" h="3357" extrusionOk="0">
                  <a:moveTo>
                    <a:pt x="92" y="0"/>
                  </a:moveTo>
                  <a:cubicBezTo>
                    <a:pt x="60" y="0"/>
                    <a:pt x="36" y="28"/>
                    <a:pt x="36" y="60"/>
                  </a:cubicBezTo>
                  <a:cubicBezTo>
                    <a:pt x="24" y="318"/>
                    <a:pt x="18" y="576"/>
                    <a:pt x="13" y="834"/>
                  </a:cubicBezTo>
                  <a:cubicBezTo>
                    <a:pt x="7" y="1092"/>
                    <a:pt x="1" y="1356"/>
                    <a:pt x="1" y="1614"/>
                  </a:cubicBezTo>
                  <a:lnTo>
                    <a:pt x="1" y="2001"/>
                  </a:lnTo>
                  <a:lnTo>
                    <a:pt x="7" y="2395"/>
                  </a:lnTo>
                  <a:lnTo>
                    <a:pt x="13" y="2782"/>
                  </a:lnTo>
                  <a:lnTo>
                    <a:pt x="24" y="3169"/>
                  </a:lnTo>
                  <a:lnTo>
                    <a:pt x="24" y="3175"/>
                  </a:lnTo>
                  <a:cubicBezTo>
                    <a:pt x="24" y="3216"/>
                    <a:pt x="54" y="3257"/>
                    <a:pt x="101" y="3263"/>
                  </a:cubicBezTo>
                  <a:cubicBezTo>
                    <a:pt x="318" y="3298"/>
                    <a:pt x="541" y="3327"/>
                    <a:pt x="763" y="3357"/>
                  </a:cubicBezTo>
                  <a:cubicBezTo>
                    <a:pt x="799" y="3357"/>
                    <a:pt x="828" y="3339"/>
                    <a:pt x="840" y="3304"/>
                  </a:cubicBezTo>
                  <a:cubicBezTo>
                    <a:pt x="846" y="3269"/>
                    <a:pt x="822" y="3233"/>
                    <a:pt x="787" y="3222"/>
                  </a:cubicBezTo>
                  <a:cubicBezTo>
                    <a:pt x="595" y="3175"/>
                    <a:pt x="404" y="3133"/>
                    <a:pt x="208" y="3096"/>
                  </a:cubicBezTo>
                  <a:lnTo>
                    <a:pt x="208" y="3096"/>
                  </a:lnTo>
                  <a:lnTo>
                    <a:pt x="218" y="2782"/>
                  </a:lnTo>
                  <a:lnTo>
                    <a:pt x="218" y="2389"/>
                  </a:lnTo>
                  <a:lnTo>
                    <a:pt x="218" y="2001"/>
                  </a:lnTo>
                  <a:lnTo>
                    <a:pt x="212" y="1614"/>
                  </a:lnTo>
                  <a:cubicBezTo>
                    <a:pt x="206" y="1356"/>
                    <a:pt x="206" y="1092"/>
                    <a:pt x="194" y="834"/>
                  </a:cubicBezTo>
                  <a:cubicBezTo>
                    <a:pt x="189" y="576"/>
                    <a:pt x="177" y="318"/>
                    <a:pt x="159" y="54"/>
                  </a:cubicBezTo>
                  <a:cubicBezTo>
                    <a:pt x="159" y="24"/>
                    <a:pt x="136" y="1"/>
                    <a:pt x="101" y="1"/>
                  </a:cubicBezTo>
                  <a:cubicBezTo>
                    <a:pt x="97" y="1"/>
                    <a:pt x="94" y="0"/>
                    <a:pt x="92"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2"/>
            <p:cNvSpPr/>
            <p:nvPr/>
          </p:nvSpPr>
          <p:spPr>
            <a:xfrm>
              <a:off x="6111775" y="3079600"/>
              <a:ext cx="170300" cy="170725"/>
            </a:xfrm>
            <a:custGeom>
              <a:avLst/>
              <a:gdLst/>
              <a:ahLst/>
              <a:cxnLst/>
              <a:rect l="l" t="t" r="r" b="b"/>
              <a:pathLst>
                <a:path w="6812" h="6829" extrusionOk="0">
                  <a:moveTo>
                    <a:pt x="3460" y="305"/>
                  </a:moveTo>
                  <a:cubicBezTo>
                    <a:pt x="4268" y="305"/>
                    <a:pt x="5068" y="633"/>
                    <a:pt x="5644" y="1203"/>
                  </a:cubicBezTo>
                  <a:cubicBezTo>
                    <a:pt x="6236" y="1778"/>
                    <a:pt x="6583" y="2587"/>
                    <a:pt x="6588" y="3414"/>
                  </a:cubicBezTo>
                  <a:lnTo>
                    <a:pt x="6594" y="3414"/>
                  </a:lnTo>
                  <a:cubicBezTo>
                    <a:pt x="6588" y="3825"/>
                    <a:pt x="6500" y="4236"/>
                    <a:pt x="6336" y="4617"/>
                  </a:cubicBezTo>
                  <a:cubicBezTo>
                    <a:pt x="6178" y="4993"/>
                    <a:pt x="5937" y="5339"/>
                    <a:pt x="5644" y="5626"/>
                  </a:cubicBezTo>
                  <a:cubicBezTo>
                    <a:pt x="5351" y="5908"/>
                    <a:pt x="5004" y="6137"/>
                    <a:pt x="4629" y="6289"/>
                  </a:cubicBezTo>
                  <a:cubicBezTo>
                    <a:pt x="4260" y="6436"/>
                    <a:pt x="3870" y="6518"/>
                    <a:pt x="3479" y="6518"/>
                  </a:cubicBezTo>
                  <a:cubicBezTo>
                    <a:pt x="3465" y="6518"/>
                    <a:pt x="3452" y="6518"/>
                    <a:pt x="3438" y="6518"/>
                  </a:cubicBezTo>
                  <a:cubicBezTo>
                    <a:pt x="2623" y="6512"/>
                    <a:pt x="1819" y="6178"/>
                    <a:pt x="1250" y="5603"/>
                  </a:cubicBezTo>
                  <a:cubicBezTo>
                    <a:pt x="675" y="5028"/>
                    <a:pt x="346" y="4224"/>
                    <a:pt x="352" y="3414"/>
                  </a:cubicBezTo>
                  <a:cubicBezTo>
                    <a:pt x="352" y="3010"/>
                    <a:pt x="429" y="2605"/>
                    <a:pt x="581" y="2229"/>
                  </a:cubicBezTo>
                  <a:cubicBezTo>
                    <a:pt x="734" y="1860"/>
                    <a:pt x="962" y="1514"/>
                    <a:pt x="1250" y="1226"/>
                  </a:cubicBezTo>
                  <a:cubicBezTo>
                    <a:pt x="1819" y="651"/>
                    <a:pt x="2623" y="311"/>
                    <a:pt x="3438" y="305"/>
                  </a:cubicBezTo>
                  <a:cubicBezTo>
                    <a:pt x="3445" y="305"/>
                    <a:pt x="3452" y="305"/>
                    <a:pt x="3460" y="305"/>
                  </a:cubicBezTo>
                  <a:close/>
                  <a:moveTo>
                    <a:pt x="3438" y="0"/>
                  </a:moveTo>
                  <a:cubicBezTo>
                    <a:pt x="2992" y="0"/>
                    <a:pt x="2541" y="88"/>
                    <a:pt x="2130" y="252"/>
                  </a:cubicBezTo>
                  <a:cubicBezTo>
                    <a:pt x="1713" y="423"/>
                    <a:pt x="1332" y="675"/>
                    <a:pt x="1015" y="992"/>
                  </a:cubicBezTo>
                  <a:cubicBezTo>
                    <a:pt x="376" y="1625"/>
                    <a:pt x="0" y="2517"/>
                    <a:pt x="6" y="3414"/>
                  </a:cubicBezTo>
                  <a:cubicBezTo>
                    <a:pt x="6" y="3860"/>
                    <a:pt x="94" y="4312"/>
                    <a:pt x="270" y="4723"/>
                  </a:cubicBezTo>
                  <a:cubicBezTo>
                    <a:pt x="440" y="5139"/>
                    <a:pt x="698" y="5521"/>
                    <a:pt x="1015" y="5837"/>
                  </a:cubicBezTo>
                  <a:cubicBezTo>
                    <a:pt x="1332" y="6148"/>
                    <a:pt x="1713" y="6400"/>
                    <a:pt x="2130" y="6571"/>
                  </a:cubicBezTo>
                  <a:cubicBezTo>
                    <a:pt x="2541" y="6747"/>
                    <a:pt x="2992" y="6829"/>
                    <a:pt x="3438" y="6829"/>
                  </a:cubicBezTo>
                  <a:cubicBezTo>
                    <a:pt x="3884" y="6823"/>
                    <a:pt x="4330" y="6729"/>
                    <a:pt x="4740" y="6559"/>
                  </a:cubicBezTo>
                  <a:cubicBezTo>
                    <a:pt x="5145" y="6383"/>
                    <a:pt x="5521" y="6131"/>
                    <a:pt x="5832" y="5814"/>
                  </a:cubicBezTo>
                  <a:cubicBezTo>
                    <a:pt x="6459" y="5180"/>
                    <a:pt x="6811" y="4294"/>
                    <a:pt x="6794" y="3414"/>
                  </a:cubicBezTo>
                  <a:lnTo>
                    <a:pt x="6800" y="3414"/>
                  </a:lnTo>
                  <a:cubicBezTo>
                    <a:pt x="6805" y="2974"/>
                    <a:pt x="6723" y="2529"/>
                    <a:pt x="6559" y="2124"/>
                  </a:cubicBezTo>
                  <a:cubicBezTo>
                    <a:pt x="6389" y="1713"/>
                    <a:pt x="6143" y="1332"/>
                    <a:pt x="5832" y="1015"/>
                  </a:cubicBezTo>
                  <a:cubicBezTo>
                    <a:pt x="5521" y="698"/>
                    <a:pt x="5151" y="446"/>
                    <a:pt x="4740" y="270"/>
                  </a:cubicBezTo>
                  <a:cubicBezTo>
                    <a:pt x="4330" y="100"/>
                    <a:pt x="3884" y="6"/>
                    <a:pt x="343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2"/>
            <p:cNvSpPr/>
            <p:nvPr/>
          </p:nvSpPr>
          <p:spPr>
            <a:xfrm>
              <a:off x="5896475" y="3075475"/>
              <a:ext cx="170300" cy="170600"/>
            </a:xfrm>
            <a:custGeom>
              <a:avLst/>
              <a:gdLst/>
              <a:ahLst/>
              <a:cxnLst/>
              <a:rect l="l" t="t" r="r" b="b"/>
              <a:pathLst>
                <a:path w="6812" h="6824" extrusionOk="0">
                  <a:moveTo>
                    <a:pt x="3454" y="306"/>
                  </a:moveTo>
                  <a:cubicBezTo>
                    <a:pt x="4262" y="306"/>
                    <a:pt x="5062" y="634"/>
                    <a:pt x="5644" y="1204"/>
                  </a:cubicBezTo>
                  <a:cubicBezTo>
                    <a:pt x="6231" y="1773"/>
                    <a:pt x="6577" y="2588"/>
                    <a:pt x="6583" y="3415"/>
                  </a:cubicBezTo>
                  <a:lnTo>
                    <a:pt x="6594" y="3415"/>
                  </a:lnTo>
                  <a:cubicBezTo>
                    <a:pt x="6583" y="3826"/>
                    <a:pt x="6495" y="4237"/>
                    <a:pt x="6336" y="4612"/>
                  </a:cubicBezTo>
                  <a:cubicBezTo>
                    <a:pt x="6172" y="4993"/>
                    <a:pt x="5937" y="5334"/>
                    <a:pt x="5644" y="5621"/>
                  </a:cubicBezTo>
                  <a:cubicBezTo>
                    <a:pt x="5351" y="5908"/>
                    <a:pt x="5004" y="6137"/>
                    <a:pt x="4623" y="6290"/>
                  </a:cubicBezTo>
                  <a:cubicBezTo>
                    <a:pt x="4248" y="6442"/>
                    <a:pt x="3843" y="6519"/>
                    <a:pt x="3432" y="6519"/>
                  </a:cubicBezTo>
                  <a:cubicBezTo>
                    <a:pt x="2617" y="6513"/>
                    <a:pt x="1819" y="6178"/>
                    <a:pt x="1244" y="5598"/>
                  </a:cubicBezTo>
                  <a:cubicBezTo>
                    <a:pt x="675" y="5028"/>
                    <a:pt x="341" y="4225"/>
                    <a:pt x="346" y="3415"/>
                  </a:cubicBezTo>
                  <a:cubicBezTo>
                    <a:pt x="352" y="3010"/>
                    <a:pt x="429" y="2606"/>
                    <a:pt x="581" y="2230"/>
                  </a:cubicBezTo>
                  <a:cubicBezTo>
                    <a:pt x="734" y="1855"/>
                    <a:pt x="962" y="1514"/>
                    <a:pt x="1250" y="1227"/>
                  </a:cubicBezTo>
                  <a:cubicBezTo>
                    <a:pt x="1819" y="652"/>
                    <a:pt x="2617" y="312"/>
                    <a:pt x="3432" y="306"/>
                  </a:cubicBezTo>
                  <a:cubicBezTo>
                    <a:pt x="3439" y="306"/>
                    <a:pt x="3447" y="306"/>
                    <a:pt x="3454" y="306"/>
                  </a:cubicBezTo>
                  <a:close/>
                  <a:moveTo>
                    <a:pt x="3432" y="1"/>
                  </a:moveTo>
                  <a:cubicBezTo>
                    <a:pt x="2986" y="1"/>
                    <a:pt x="2541" y="83"/>
                    <a:pt x="2124" y="253"/>
                  </a:cubicBezTo>
                  <a:cubicBezTo>
                    <a:pt x="1708" y="423"/>
                    <a:pt x="1332" y="676"/>
                    <a:pt x="1009" y="992"/>
                  </a:cubicBezTo>
                  <a:cubicBezTo>
                    <a:pt x="376" y="1620"/>
                    <a:pt x="0" y="2512"/>
                    <a:pt x="0" y="3415"/>
                  </a:cubicBezTo>
                  <a:cubicBezTo>
                    <a:pt x="6" y="3861"/>
                    <a:pt x="94" y="4313"/>
                    <a:pt x="270" y="4723"/>
                  </a:cubicBezTo>
                  <a:cubicBezTo>
                    <a:pt x="440" y="5140"/>
                    <a:pt x="693" y="5515"/>
                    <a:pt x="1015" y="5832"/>
                  </a:cubicBezTo>
                  <a:cubicBezTo>
                    <a:pt x="1332" y="6149"/>
                    <a:pt x="1713" y="6401"/>
                    <a:pt x="2124" y="6571"/>
                  </a:cubicBezTo>
                  <a:cubicBezTo>
                    <a:pt x="2528" y="6736"/>
                    <a:pt x="2959" y="6824"/>
                    <a:pt x="3390" y="6824"/>
                  </a:cubicBezTo>
                  <a:cubicBezTo>
                    <a:pt x="3404" y="6824"/>
                    <a:pt x="3418" y="6824"/>
                    <a:pt x="3432" y="6824"/>
                  </a:cubicBezTo>
                  <a:cubicBezTo>
                    <a:pt x="3878" y="6818"/>
                    <a:pt x="4324" y="6730"/>
                    <a:pt x="4735" y="6554"/>
                  </a:cubicBezTo>
                  <a:cubicBezTo>
                    <a:pt x="5145" y="6384"/>
                    <a:pt x="5521" y="6126"/>
                    <a:pt x="5832" y="5809"/>
                  </a:cubicBezTo>
                  <a:cubicBezTo>
                    <a:pt x="6453" y="5175"/>
                    <a:pt x="6811" y="4295"/>
                    <a:pt x="6794" y="3415"/>
                  </a:cubicBezTo>
                  <a:lnTo>
                    <a:pt x="6800" y="3415"/>
                  </a:lnTo>
                  <a:cubicBezTo>
                    <a:pt x="6805" y="2969"/>
                    <a:pt x="6723" y="2529"/>
                    <a:pt x="6553" y="2119"/>
                  </a:cubicBezTo>
                  <a:cubicBezTo>
                    <a:pt x="6389" y="1708"/>
                    <a:pt x="6143" y="1333"/>
                    <a:pt x="5832" y="1016"/>
                  </a:cubicBezTo>
                  <a:cubicBezTo>
                    <a:pt x="5521" y="699"/>
                    <a:pt x="5145" y="441"/>
                    <a:pt x="4735" y="271"/>
                  </a:cubicBezTo>
                  <a:cubicBezTo>
                    <a:pt x="4324" y="95"/>
                    <a:pt x="3878" y="7"/>
                    <a:pt x="3432"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2"/>
            <p:cNvSpPr/>
            <p:nvPr/>
          </p:nvSpPr>
          <p:spPr>
            <a:xfrm>
              <a:off x="6062200" y="3147900"/>
              <a:ext cx="55750" cy="18975"/>
            </a:xfrm>
            <a:custGeom>
              <a:avLst/>
              <a:gdLst/>
              <a:ahLst/>
              <a:cxnLst/>
              <a:rect l="l" t="t" r="r" b="b"/>
              <a:pathLst>
                <a:path w="2230" h="759" extrusionOk="0">
                  <a:moveTo>
                    <a:pt x="1011" y="0"/>
                  </a:moveTo>
                  <a:cubicBezTo>
                    <a:pt x="841" y="0"/>
                    <a:pt x="673" y="32"/>
                    <a:pt x="523" y="96"/>
                  </a:cubicBezTo>
                  <a:cubicBezTo>
                    <a:pt x="317" y="172"/>
                    <a:pt x="147" y="284"/>
                    <a:pt x="0" y="448"/>
                  </a:cubicBezTo>
                  <a:lnTo>
                    <a:pt x="130" y="583"/>
                  </a:lnTo>
                  <a:cubicBezTo>
                    <a:pt x="276" y="489"/>
                    <a:pt x="446" y="413"/>
                    <a:pt x="611" y="372"/>
                  </a:cubicBezTo>
                  <a:cubicBezTo>
                    <a:pt x="730" y="339"/>
                    <a:pt x="849" y="320"/>
                    <a:pt x="969" y="320"/>
                  </a:cubicBezTo>
                  <a:cubicBezTo>
                    <a:pt x="1019" y="320"/>
                    <a:pt x="1070" y="323"/>
                    <a:pt x="1121" y="330"/>
                  </a:cubicBezTo>
                  <a:cubicBezTo>
                    <a:pt x="1162" y="336"/>
                    <a:pt x="1203" y="348"/>
                    <a:pt x="1250" y="354"/>
                  </a:cubicBezTo>
                  <a:cubicBezTo>
                    <a:pt x="1291" y="360"/>
                    <a:pt x="1332" y="372"/>
                    <a:pt x="1373" y="383"/>
                  </a:cubicBezTo>
                  <a:cubicBezTo>
                    <a:pt x="1414" y="401"/>
                    <a:pt x="1455" y="407"/>
                    <a:pt x="1496" y="424"/>
                  </a:cubicBezTo>
                  <a:cubicBezTo>
                    <a:pt x="1538" y="442"/>
                    <a:pt x="1579" y="460"/>
                    <a:pt x="1620" y="477"/>
                  </a:cubicBezTo>
                  <a:cubicBezTo>
                    <a:pt x="1661" y="495"/>
                    <a:pt x="1696" y="518"/>
                    <a:pt x="1737" y="542"/>
                  </a:cubicBezTo>
                  <a:lnTo>
                    <a:pt x="1860" y="606"/>
                  </a:lnTo>
                  <a:cubicBezTo>
                    <a:pt x="1936" y="653"/>
                    <a:pt x="2007" y="706"/>
                    <a:pt x="2089" y="759"/>
                  </a:cubicBezTo>
                  <a:lnTo>
                    <a:pt x="2230" y="606"/>
                  </a:lnTo>
                  <a:cubicBezTo>
                    <a:pt x="2159" y="530"/>
                    <a:pt x="2089" y="460"/>
                    <a:pt x="2013" y="389"/>
                  </a:cubicBezTo>
                  <a:cubicBezTo>
                    <a:pt x="1931" y="330"/>
                    <a:pt x="1854" y="260"/>
                    <a:pt x="1760" y="213"/>
                  </a:cubicBezTo>
                  <a:cubicBezTo>
                    <a:pt x="1579" y="102"/>
                    <a:pt x="1373" y="37"/>
                    <a:pt x="1156" y="8"/>
                  </a:cubicBezTo>
                  <a:cubicBezTo>
                    <a:pt x="1108" y="3"/>
                    <a:pt x="1059" y="0"/>
                    <a:pt x="1011"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4" name="Google Shape;1034;p42"/>
          <p:cNvGrpSpPr/>
          <p:nvPr/>
        </p:nvGrpSpPr>
        <p:grpSpPr>
          <a:xfrm rot="-10438819">
            <a:off x="2081333" y="2110512"/>
            <a:ext cx="755854" cy="1266070"/>
            <a:chOff x="6316225" y="3717575"/>
            <a:chExt cx="251400" cy="421100"/>
          </a:xfrm>
        </p:grpSpPr>
        <p:sp>
          <p:nvSpPr>
            <p:cNvPr id="1035" name="Google Shape;1035;p42"/>
            <p:cNvSpPr/>
            <p:nvPr/>
          </p:nvSpPr>
          <p:spPr>
            <a:xfrm>
              <a:off x="6481350" y="3717575"/>
              <a:ext cx="86275" cy="107200"/>
            </a:xfrm>
            <a:custGeom>
              <a:avLst/>
              <a:gdLst/>
              <a:ahLst/>
              <a:cxnLst/>
              <a:rect l="l" t="t" r="r" b="b"/>
              <a:pathLst>
                <a:path w="3451" h="4288" extrusionOk="0">
                  <a:moveTo>
                    <a:pt x="3327" y="0"/>
                  </a:moveTo>
                  <a:lnTo>
                    <a:pt x="1" y="2030"/>
                  </a:lnTo>
                  <a:cubicBezTo>
                    <a:pt x="1" y="2030"/>
                    <a:pt x="77" y="3192"/>
                    <a:pt x="1180" y="3919"/>
                  </a:cubicBezTo>
                  <a:cubicBezTo>
                    <a:pt x="1604" y="4201"/>
                    <a:pt x="2038" y="4288"/>
                    <a:pt x="2411" y="4288"/>
                  </a:cubicBezTo>
                  <a:cubicBezTo>
                    <a:pt x="3008" y="4288"/>
                    <a:pt x="3450" y="4066"/>
                    <a:pt x="3450" y="4066"/>
                  </a:cubicBezTo>
                  <a:lnTo>
                    <a:pt x="3327" y="0"/>
                  </a:lnTo>
                  <a:close/>
                </a:path>
              </a:pathLst>
            </a:custGeom>
            <a:solidFill>
              <a:srgbClr val="FDE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2"/>
            <p:cNvSpPr/>
            <p:nvPr/>
          </p:nvSpPr>
          <p:spPr>
            <a:xfrm>
              <a:off x="6325175" y="3768300"/>
              <a:ext cx="242450" cy="352475"/>
            </a:xfrm>
            <a:custGeom>
              <a:avLst/>
              <a:gdLst/>
              <a:ahLst/>
              <a:cxnLst/>
              <a:rect l="l" t="t" r="r" b="b"/>
              <a:pathLst>
                <a:path w="9698" h="14099" extrusionOk="0">
                  <a:moveTo>
                    <a:pt x="6248" y="1"/>
                  </a:moveTo>
                  <a:lnTo>
                    <a:pt x="0" y="12232"/>
                  </a:lnTo>
                  <a:lnTo>
                    <a:pt x="3731" y="14098"/>
                  </a:lnTo>
                  <a:lnTo>
                    <a:pt x="9697" y="2037"/>
                  </a:lnTo>
                  <a:lnTo>
                    <a:pt x="9697" y="2037"/>
                  </a:lnTo>
                  <a:cubicBezTo>
                    <a:pt x="9697" y="2037"/>
                    <a:pt x="9476" y="2125"/>
                    <a:pt x="9110" y="2125"/>
                  </a:cubicBezTo>
                  <a:cubicBezTo>
                    <a:pt x="8744" y="2125"/>
                    <a:pt x="8234" y="2037"/>
                    <a:pt x="7656" y="1685"/>
                  </a:cubicBezTo>
                  <a:cubicBezTo>
                    <a:pt x="6494" y="975"/>
                    <a:pt x="6248" y="1"/>
                    <a:pt x="62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2"/>
            <p:cNvSpPr/>
            <p:nvPr/>
          </p:nvSpPr>
          <p:spPr>
            <a:xfrm>
              <a:off x="6325175" y="4035525"/>
              <a:ext cx="112800" cy="85250"/>
            </a:xfrm>
            <a:custGeom>
              <a:avLst/>
              <a:gdLst/>
              <a:ahLst/>
              <a:cxnLst/>
              <a:rect l="l" t="t" r="r" b="b"/>
              <a:pathLst>
                <a:path w="4512" h="3410" extrusionOk="0">
                  <a:moveTo>
                    <a:pt x="786" y="1"/>
                  </a:moveTo>
                  <a:lnTo>
                    <a:pt x="0" y="1543"/>
                  </a:lnTo>
                  <a:lnTo>
                    <a:pt x="3731" y="3409"/>
                  </a:lnTo>
                  <a:lnTo>
                    <a:pt x="4511" y="1837"/>
                  </a:lnTo>
                  <a:lnTo>
                    <a:pt x="786" y="1"/>
                  </a:lnTo>
                  <a:close/>
                </a:path>
              </a:pathLst>
            </a:custGeom>
            <a:solidFill>
              <a:srgbClr val="B5A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2"/>
            <p:cNvSpPr/>
            <p:nvPr/>
          </p:nvSpPr>
          <p:spPr>
            <a:xfrm>
              <a:off x="6536500" y="3717575"/>
              <a:ext cx="29225" cy="37300"/>
            </a:xfrm>
            <a:custGeom>
              <a:avLst/>
              <a:gdLst/>
              <a:ahLst/>
              <a:cxnLst/>
              <a:rect l="l" t="t" r="r" b="b"/>
              <a:pathLst>
                <a:path w="1169" h="1492" extrusionOk="0">
                  <a:moveTo>
                    <a:pt x="1121" y="0"/>
                  </a:moveTo>
                  <a:lnTo>
                    <a:pt x="1" y="687"/>
                  </a:lnTo>
                  <a:cubicBezTo>
                    <a:pt x="116" y="1380"/>
                    <a:pt x="614" y="1491"/>
                    <a:pt x="921" y="1491"/>
                  </a:cubicBezTo>
                  <a:cubicBezTo>
                    <a:pt x="1066" y="1491"/>
                    <a:pt x="1168" y="1467"/>
                    <a:pt x="1168" y="1467"/>
                  </a:cubicBezTo>
                  <a:lnTo>
                    <a:pt x="1121" y="0"/>
                  </a:lnTo>
                  <a:close/>
                </a:path>
              </a:pathLst>
            </a:custGeom>
            <a:solidFill>
              <a:srgbClr val="3C3C3B"/>
            </a:solidFill>
            <a:ln w="2500" cap="flat" cmpd="sng">
              <a:solidFill>
                <a:srgbClr val="3C3C3B"/>
              </a:solidFill>
              <a:prstDash val="solid"/>
              <a:miter lim="58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2"/>
            <p:cNvSpPr/>
            <p:nvPr/>
          </p:nvSpPr>
          <p:spPr>
            <a:xfrm>
              <a:off x="6374150" y="3806775"/>
              <a:ext cx="113400" cy="222025"/>
            </a:xfrm>
            <a:custGeom>
              <a:avLst/>
              <a:gdLst/>
              <a:ahLst/>
              <a:cxnLst/>
              <a:rect l="l" t="t" r="r" b="b"/>
              <a:pathLst>
                <a:path w="4536" h="8881" extrusionOk="0">
                  <a:moveTo>
                    <a:pt x="4480" y="0"/>
                  </a:moveTo>
                  <a:cubicBezTo>
                    <a:pt x="4462" y="0"/>
                    <a:pt x="4443" y="11"/>
                    <a:pt x="4430" y="28"/>
                  </a:cubicBezTo>
                  <a:lnTo>
                    <a:pt x="3866" y="1119"/>
                  </a:lnTo>
                  <a:lnTo>
                    <a:pt x="3303" y="2211"/>
                  </a:lnTo>
                  <a:lnTo>
                    <a:pt x="2195" y="4405"/>
                  </a:lnTo>
                  <a:lnTo>
                    <a:pt x="1098" y="6605"/>
                  </a:lnTo>
                  <a:cubicBezTo>
                    <a:pt x="734" y="7344"/>
                    <a:pt x="370" y="8077"/>
                    <a:pt x="12" y="8816"/>
                  </a:cubicBezTo>
                  <a:cubicBezTo>
                    <a:pt x="0" y="8840"/>
                    <a:pt x="12" y="8863"/>
                    <a:pt x="36" y="8875"/>
                  </a:cubicBezTo>
                  <a:cubicBezTo>
                    <a:pt x="42" y="8879"/>
                    <a:pt x="49" y="8881"/>
                    <a:pt x="56" y="8881"/>
                  </a:cubicBezTo>
                  <a:cubicBezTo>
                    <a:pt x="71" y="8881"/>
                    <a:pt x="87" y="8873"/>
                    <a:pt x="94" y="8857"/>
                  </a:cubicBezTo>
                  <a:cubicBezTo>
                    <a:pt x="476" y="8130"/>
                    <a:pt x="851" y="7402"/>
                    <a:pt x="1227" y="6669"/>
                  </a:cubicBezTo>
                  <a:lnTo>
                    <a:pt x="2335" y="4481"/>
                  </a:lnTo>
                  <a:lnTo>
                    <a:pt x="3438" y="2281"/>
                  </a:lnTo>
                  <a:lnTo>
                    <a:pt x="3984" y="1178"/>
                  </a:lnTo>
                  <a:lnTo>
                    <a:pt x="4524" y="75"/>
                  </a:lnTo>
                  <a:cubicBezTo>
                    <a:pt x="4535" y="46"/>
                    <a:pt x="4524" y="17"/>
                    <a:pt x="4500" y="5"/>
                  </a:cubicBezTo>
                  <a:cubicBezTo>
                    <a:pt x="4494" y="2"/>
                    <a:pt x="4487" y="0"/>
                    <a:pt x="4480"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2"/>
            <p:cNvSpPr/>
            <p:nvPr/>
          </p:nvSpPr>
          <p:spPr>
            <a:xfrm>
              <a:off x="6399375" y="3820550"/>
              <a:ext cx="113400" cy="222050"/>
            </a:xfrm>
            <a:custGeom>
              <a:avLst/>
              <a:gdLst/>
              <a:ahLst/>
              <a:cxnLst/>
              <a:rect l="l" t="t" r="r" b="b"/>
              <a:pathLst>
                <a:path w="4536" h="8882" extrusionOk="0">
                  <a:moveTo>
                    <a:pt x="4480" y="1"/>
                  </a:moveTo>
                  <a:cubicBezTo>
                    <a:pt x="4462" y="1"/>
                    <a:pt x="4444" y="12"/>
                    <a:pt x="4436" y="29"/>
                  </a:cubicBezTo>
                  <a:lnTo>
                    <a:pt x="3867" y="1120"/>
                  </a:lnTo>
                  <a:lnTo>
                    <a:pt x="3303" y="2211"/>
                  </a:lnTo>
                  <a:lnTo>
                    <a:pt x="2195" y="4405"/>
                  </a:lnTo>
                  <a:lnTo>
                    <a:pt x="1098" y="6605"/>
                  </a:lnTo>
                  <a:cubicBezTo>
                    <a:pt x="734" y="7344"/>
                    <a:pt x="370" y="8078"/>
                    <a:pt x="12" y="8817"/>
                  </a:cubicBezTo>
                  <a:cubicBezTo>
                    <a:pt x="1" y="8840"/>
                    <a:pt x="12" y="8864"/>
                    <a:pt x="36" y="8875"/>
                  </a:cubicBezTo>
                  <a:cubicBezTo>
                    <a:pt x="44" y="8879"/>
                    <a:pt x="51" y="8881"/>
                    <a:pt x="59" y="8881"/>
                  </a:cubicBezTo>
                  <a:cubicBezTo>
                    <a:pt x="74" y="8881"/>
                    <a:pt x="87" y="8873"/>
                    <a:pt x="94" y="8858"/>
                  </a:cubicBezTo>
                  <a:cubicBezTo>
                    <a:pt x="476" y="8130"/>
                    <a:pt x="851" y="7403"/>
                    <a:pt x="1227" y="6670"/>
                  </a:cubicBezTo>
                  <a:lnTo>
                    <a:pt x="2341" y="4481"/>
                  </a:lnTo>
                  <a:lnTo>
                    <a:pt x="3438" y="2281"/>
                  </a:lnTo>
                  <a:lnTo>
                    <a:pt x="3984" y="1179"/>
                  </a:lnTo>
                  <a:lnTo>
                    <a:pt x="4524" y="76"/>
                  </a:lnTo>
                  <a:cubicBezTo>
                    <a:pt x="4535" y="46"/>
                    <a:pt x="4524" y="17"/>
                    <a:pt x="4500" y="5"/>
                  </a:cubicBezTo>
                  <a:cubicBezTo>
                    <a:pt x="4494" y="2"/>
                    <a:pt x="4487" y="1"/>
                    <a:pt x="4480"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2"/>
            <p:cNvSpPr/>
            <p:nvPr/>
          </p:nvSpPr>
          <p:spPr>
            <a:xfrm>
              <a:off x="6424900" y="3833325"/>
              <a:ext cx="113250" cy="222025"/>
            </a:xfrm>
            <a:custGeom>
              <a:avLst/>
              <a:gdLst/>
              <a:ahLst/>
              <a:cxnLst/>
              <a:rect l="l" t="t" r="r" b="b"/>
              <a:pathLst>
                <a:path w="4530" h="8881" extrusionOk="0">
                  <a:moveTo>
                    <a:pt x="4477" y="0"/>
                  </a:moveTo>
                  <a:cubicBezTo>
                    <a:pt x="4456" y="0"/>
                    <a:pt x="4438" y="11"/>
                    <a:pt x="4429" y="28"/>
                  </a:cubicBezTo>
                  <a:lnTo>
                    <a:pt x="3860" y="1119"/>
                  </a:lnTo>
                  <a:lnTo>
                    <a:pt x="3303" y="2210"/>
                  </a:lnTo>
                  <a:lnTo>
                    <a:pt x="2188" y="4405"/>
                  </a:lnTo>
                  <a:lnTo>
                    <a:pt x="1091" y="6604"/>
                  </a:lnTo>
                  <a:cubicBezTo>
                    <a:pt x="728" y="7344"/>
                    <a:pt x="370" y="8077"/>
                    <a:pt x="12" y="8816"/>
                  </a:cubicBezTo>
                  <a:cubicBezTo>
                    <a:pt x="0" y="8840"/>
                    <a:pt x="6" y="8863"/>
                    <a:pt x="30" y="8875"/>
                  </a:cubicBezTo>
                  <a:cubicBezTo>
                    <a:pt x="37" y="8879"/>
                    <a:pt x="46" y="8881"/>
                    <a:pt x="54" y="8881"/>
                  </a:cubicBezTo>
                  <a:cubicBezTo>
                    <a:pt x="71" y="8881"/>
                    <a:pt x="86" y="8873"/>
                    <a:pt x="94" y="8857"/>
                  </a:cubicBezTo>
                  <a:cubicBezTo>
                    <a:pt x="470" y="8130"/>
                    <a:pt x="851" y="7402"/>
                    <a:pt x="1221" y="6669"/>
                  </a:cubicBezTo>
                  <a:lnTo>
                    <a:pt x="2335" y="4481"/>
                  </a:lnTo>
                  <a:lnTo>
                    <a:pt x="3438" y="2281"/>
                  </a:lnTo>
                  <a:lnTo>
                    <a:pt x="3978" y="1178"/>
                  </a:lnTo>
                  <a:lnTo>
                    <a:pt x="4517" y="75"/>
                  </a:lnTo>
                  <a:cubicBezTo>
                    <a:pt x="4529" y="46"/>
                    <a:pt x="4523" y="16"/>
                    <a:pt x="4500" y="5"/>
                  </a:cubicBezTo>
                  <a:cubicBezTo>
                    <a:pt x="4492" y="2"/>
                    <a:pt x="4484" y="0"/>
                    <a:pt x="4477"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2"/>
            <p:cNvSpPr/>
            <p:nvPr/>
          </p:nvSpPr>
          <p:spPr>
            <a:xfrm>
              <a:off x="6316225" y="4074100"/>
              <a:ext cx="102250" cy="64575"/>
            </a:xfrm>
            <a:custGeom>
              <a:avLst/>
              <a:gdLst/>
              <a:ahLst/>
              <a:cxnLst/>
              <a:rect l="l" t="t" r="r" b="b"/>
              <a:pathLst>
                <a:path w="4090" h="2583" extrusionOk="0">
                  <a:moveTo>
                    <a:pt x="358" y="0"/>
                  </a:moveTo>
                  <a:cubicBezTo>
                    <a:pt x="358" y="1"/>
                    <a:pt x="0" y="1649"/>
                    <a:pt x="1778" y="2359"/>
                  </a:cubicBezTo>
                  <a:cubicBezTo>
                    <a:pt x="2181" y="2521"/>
                    <a:pt x="2521" y="2583"/>
                    <a:pt x="2805" y="2583"/>
                  </a:cubicBezTo>
                  <a:cubicBezTo>
                    <a:pt x="3767" y="2583"/>
                    <a:pt x="4089" y="1866"/>
                    <a:pt x="4089" y="1866"/>
                  </a:cubicBezTo>
                  <a:lnTo>
                    <a:pt x="358" y="0"/>
                  </a:lnTo>
                  <a:close/>
                </a:path>
              </a:pathLst>
            </a:custGeom>
            <a:solidFill>
              <a:srgbClr val="F18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4"/>
        <p:cNvGrpSpPr/>
        <p:nvPr/>
      </p:nvGrpSpPr>
      <p:grpSpPr>
        <a:xfrm>
          <a:off x="0" y="0"/>
          <a:ext cx="0" cy="0"/>
          <a:chOff x="0" y="0"/>
          <a:chExt cx="0" cy="0"/>
        </a:xfrm>
      </p:grpSpPr>
      <p:grpSp>
        <p:nvGrpSpPr>
          <p:cNvPr id="75" name="Google Shape;75;p4"/>
          <p:cNvGrpSpPr/>
          <p:nvPr/>
        </p:nvGrpSpPr>
        <p:grpSpPr>
          <a:xfrm>
            <a:off x="713224" y="539500"/>
            <a:ext cx="7717514" cy="3767349"/>
            <a:chOff x="713224" y="539500"/>
            <a:chExt cx="7717514" cy="3767349"/>
          </a:xfrm>
        </p:grpSpPr>
        <p:sp>
          <p:nvSpPr>
            <p:cNvPr id="76" name="Google Shape;76;p4"/>
            <p:cNvSpPr/>
            <p:nvPr/>
          </p:nvSpPr>
          <p:spPr>
            <a:xfrm>
              <a:off x="713224" y="4073119"/>
              <a:ext cx="7717502" cy="233730"/>
            </a:xfrm>
            <a:custGeom>
              <a:avLst/>
              <a:gdLst/>
              <a:ahLst/>
              <a:cxnLst/>
              <a:rect l="l" t="t" r="r" b="b"/>
              <a:pathLst>
                <a:path w="43049" h="1913" extrusionOk="0">
                  <a:moveTo>
                    <a:pt x="0" y="0"/>
                  </a:moveTo>
                  <a:lnTo>
                    <a:pt x="0" y="1913"/>
                  </a:lnTo>
                  <a:lnTo>
                    <a:pt x="43049" y="1913"/>
                  </a:lnTo>
                  <a:lnTo>
                    <a:pt x="43049" y="0"/>
                  </a:lnTo>
                  <a:close/>
                </a:path>
              </a:pathLst>
            </a:custGeom>
            <a:solidFill>
              <a:srgbClr val="C99D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713237" y="539500"/>
              <a:ext cx="7717502" cy="3564684"/>
            </a:xfrm>
            <a:custGeom>
              <a:avLst/>
              <a:gdLst/>
              <a:ahLst/>
              <a:cxnLst/>
              <a:rect l="l" t="t" r="r" b="b"/>
              <a:pathLst>
                <a:path w="43049" h="25678" extrusionOk="0">
                  <a:moveTo>
                    <a:pt x="0" y="0"/>
                  </a:moveTo>
                  <a:lnTo>
                    <a:pt x="0" y="25678"/>
                  </a:lnTo>
                  <a:lnTo>
                    <a:pt x="43049" y="25678"/>
                  </a:lnTo>
                  <a:lnTo>
                    <a:pt x="43049" y="0"/>
                  </a:lnTo>
                  <a:close/>
                </a:path>
              </a:pathLst>
            </a:custGeom>
            <a:solidFill>
              <a:srgbClr val="79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4"/>
          <p:cNvSpPr txBox="1">
            <a:spLocks noGrp="1"/>
          </p:cNvSpPr>
          <p:nvPr>
            <p:ph type="title"/>
          </p:nvPr>
        </p:nvSpPr>
        <p:spPr>
          <a:xfrm>
            <a:off x="3700200" y="1032925"/>
            <a:ext cx="44499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solidFill>
                  <a:schemeClr val="lt1"/>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79" name="Google Shape;79;p4"/>
          <p:cNvSpPr txBox="1">
            <a:spLocks noGrp="1"/>
          </p:cNvSpPr>
          <p:nvPr>
            <p:ph type="body" idx="1"/>
          </p:nvPr>
        </p:nvSpPr>
        <p:spPr>
          <a:xfrm>
            <a:off x="3700200" y="1706800"/>
            <a:ext cx="4449900" cy="20253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Clr>
                <a:schemeClr val="lt1"/>
              </a:buClr>
              <a:buSzPts val="1500"/>
              <a:buFont typeface="Chivo"/>
              <a:buChar char="●"/>
              <a:defRPr sz="1400"/>
            </a:lvl1pPr>
            <a:lvl2pPr marL="914400" lvl="1" indent="-323850">
              <a:spcBef>
                <a:spcPts val="0"/>
              </a:spcBef>
              <a:spcAft>
                <a:spcPts val="0"/>
              </a:spcAft>
              <a:buClr>
                <a:srgbClr val="434343"/>
              </a:buClr>
              <a:buSzPts val="1500"/>
              <a:buFont typeface="Roboto Condensed Light"/>
              <a:buChar char="○"/>
              <a:defRPr/>
            </a:lvl2pPr>
            <a:lvl3pPr marL="1371600" lvl="2" indent="-323850">
              <a:spcBef>
                <a:spcPts val="0"/>
              </a:spcBef>
              <a:spcAft>
                <a:spcPts val="0"/>
              </a:spcAft>
              <a:buClr>
                <a:srgbClr val="434343"/>
              </a:buClr>
              <a:buSzPts val="1500"/>
              <a:buFont typeface="Roboto Condensed Light"/>
              <a:buChar char="■"/>
              <a:defRPr/>
            </a:lvl3pPr>
            <a:lvl4pPr marL="1828800" lvl="3" indent="-323850">
              <a:spcBef>
                <a:spcPts val="0"/>
              </a:spcBef>
              <a:spcAft>
                <a:spcPts val="0"/>
              </a:spcAft>
              <a:buClr>
                <a:srgbClr val="434343"/>
              </a:buClr>
              <a:buSzPts val="1500"/>
              <a:buFont typeface="Roboto Condensed Light"/>
              <a:buChar char="●"/>
              <a:defRPr/>
            </a:lvl4pPr>
            <a:lvl5pPr marL="2286000" lvl="4" indent="-323850">
              <a:spcBef>
                <a:spcPts val="0"/>
              </a:spcBef>
              <a:spcAft>
                <a:spcPts val="0"/>
              </a:spcAft>
              <a:buClr>
                <a:srgbClr val="434343"/>
              </a:buClr>
              <a:buSzPts val="1500"/>
              <a:buFont typeface="Roboto Condensed Light"/>
              <a:buChar char="○"/>
              <a:defRPr/>
            </a:lvl5pPr>
            <a:lvl6pPr marL="2743200" lvl="5" indent="-323850">
              <a:spcBef>
                <a:spcPts val="0"/>
              </a:spcBef>
              <a:spcAft>
                <a:spcPts val="0"/>
              </a:spcAft>
              <a:buClr>
                <a:srgbClr val="434343"/>
              </a:buClr>
              <a:buSzPts val="1500"/>
              <a:buFont typeface="Roboto Condensed Light"/>
              <a:buChar char="■"/>
              <a:defRPr/>
            </a:lvl6pPr>
            <a:lvl7pPr marL="3200400" lvl="6" indent="-323850">
              <a:spcBef>
                <a:spcPts val="0"/>
              </a:spcBef>
              <a:spcAft>
                <a:spcPts val="0"/>
              </a:spcAft>
              <a:buClr>
                <a:srgbClr val="434343"/>
              </a:buClr>
              <a:buSzPts val="1500"/>
              <a:buFont typeface="Roboto Condensed Light"/>
              <a:buChar char="●"/>
              <a:defRPr/>
            </a:lvl7pPr>
            <a:lvl8pPr marL="3657600" lvl="7" indent="-323850">
              <a:spcBef>
                <a:spcPts val="0"/>
              </a:spcBef>
              <a:spcAft>
                <a:spcPts val="0"/>
              </a:spcAft>
              <a:buClr>
                <a:srgbClr val="434343"/>
              </a:buClr>
              <a:buSzPts val="1500"/>
              <a:buFont typeface="Roboto Condensed Light"/>
              <a:buChar char="○"/>
              <a:defRPr/>
            </a:lvl8pPr>
            <a:lvl9pPr marL="4114800" lvl="8" indent="-323850">
              <a:spcBef>
                <a:spcPts val="0"/>
              </a:spcBef>
              <a:spcAft>
                <a:spcPts val="0"/>
              </a:spcAft>
              <a:buClr>
                <a:srgbClr val="434343"/>
              </a:buClr>
              <a:buSzPts val="1500"/>
              <a:buFont typeface="Roboto Condensed Light"/>
              <a:buChar char="■"/>
              <a:defRPr/>
            </a:lvl9pPr>
          </a:lstStyle>
          <a:p>
            <a:endParaRPr/>
          </a:p>
        </p:txBody>
      </p:sp>
      <p:sp>
        <p:nvSpPr>
          <p:cNvPr id="80" name="Google Shape;80;p4"/>
          <p:cNvSpPr>
            <a:spLocks noGrp="1"/>
          </p:cNvSpPr>
          <p:nvPr>
            <p:ph type="pic" idx="2"/>
          </p:nvPr>
        </p:nvSpPr>
        <p:spPr>
          <a:xfrm>
            <a:off x="1168500" y="1159875"/>
            <a:ext cx="2322600" cy="2526600"/>
          </a:xfrm>
          <a:prstGeom prst="rect">
            <a:avLst/>
          </a:prstGeom>
          <a:noFill/>
          <a:ln>
            <a:noFill/>
          </a:ln>
        </p:spPr>
      </p:sp>
      <p:sp>
        <p:nvSpPr>
          <p:cNvPr id="81" name="Google Shape;81;p4"/>
          <p:cNvSpPr/>
          <p:nvPr/>
        </p:nvSpPr>
        <p:spPr>
          <a:xfrm>
            <a:off x="0" y="4622291"/>
            <a:ext cx="9144000" cy="522300"/>
          </a:xfrm>
          <a:prstGeom prst="rect">
            <a:avLst/>
          </a:prstGeom>
          <a:solidFill>
            <a:srgbClr val="C99D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 name="Google Shape;82;p4"/>
          <p:cNvGrpSpPr/>
          <p:nvPr/>
        </p:nvGrpSpPr>
        <p:grpSpPr>
          <a:xfrm>
            <a:off x="-229832" y="-145639"/>
            <a:ext cx="5863156" cy="1178573"/>
            <a:chOff x="4348300" y="1432000"/>
            <a:chExt cx="966975" cy="194375"/>
          </a:xfrm>
        </p:grpSpPr>
        <p:sp>
          <p:nvSpPr>
            <p:cNvPr id="83" name="Google Shape;83;p4"/>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4"/>
          <p:cNvGrpSpPr/>
          <p:nvPr/>
        </p:nvGrpSpPr>
        <p:grpSpPr>
          <a:xfrm rot="1192240" flipH="1">
            <a:off x="7957839" y="3333949"/>
            <a:ext cx="1444863" cy="1212005"/>
            <a:chOff x="2677400" y="3539525"/>
            <a:chExt cx="801675" cy="672475"/>
          </a:xfrm>
        </p:grpSpPr>
        <p:sp>
          <p:nvSpPr>
            <p:cNvPr id="90" name="Google Shape;90;p4"/>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0"/>
        <p:cNvGrpSpPr/>
        <p:nvPr/>
      </p:nvGrpSpPr>
      <p:grpSpPr>
        <a:xfrm>
          <a:off x="0" y="0"/>
          <a:ext cx="0" cy="0"/>
          <a:chOff x="0" y="0"/>
          <a:chExt cx="0" cy="0"/>
        </a:xfrm>
      </p:grpSpPr>
      <p:sp>
        <p:nvSpPr>
          <p:cNvPr id="101" name="Google Shape;101;p5"/>
          <p:cNvSpPr txBox="1">
            <a:spLocks noGrp="1"/>
          </p:cNvSpPr>
          <p:nvPr>
            <p:ph type="subTitle" idx="1"/>
          </p:nvPr>
        </p:nvSpPr>
        <p:spPr>
          <a:xfrm>
            <a:off x="832200" y="2293726"/>
            <a:ext cx="3124800" cy="1840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02" name="Google Shape;102;p5"/>
          <p:cNvSpPr txBox="1">
            <a:spLocks noGrp="1"/>
          </p:cNvSpPr>
          <p:nvPr>
            <p:ph type="subTitle" idx="2"/>
          </p:nvPr>
        </p:nvSpPr>
        <p:spPr>
          <a:xfrm>
            <a:off x="5187000" y="2293748"/>
            <a:ext cx="3124800" cy="1840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03" name="Google Shape;103;p5"/>
          <p:cNvSpPr txBox="1">
            <a:spLocks noGrp="1"/>
          </p:cNvSpPr>
          <p:nvPr>
            <p:ph type="title"/>
          </p:nvPr>
        </p:nvSpPr>
        <p:spPr>
          <a:xfrm>
            <a:off x="832200" y="1701513"/>
            <a:ext cx="3124800" cy="592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dk2"/>
              </a:buClr>
              <a:buSzPts val="3200"/>
              <a:buFont typeface="Fredoka One"/>
              <a:buNone/>
              <a:defRPr sz="2400"/>
            </a:lvl1pPr>
            <a:lvl2pPr lvl="1"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104" name="Google Shape;104;p5"/>
          <p:cNvSpPr txBox="1">
            <a:spLocks noGrp="1"/>
          </p:cNvSpPr>
          <p:nvPr>
            <p:ph type="title" idx="3"/>
          </p:nvPr>
        </p:nvSpPr>
        <p:spPr>
          <a:xfrm>
            <a:off x="5187002" y="1701525"/>
            <a:ext cx="3124800" cy="592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dk2"/>
              </a:buClr>
              <a:buSzPts val="3200"/>
              <a:buFont typeface="Fredoka One"/>
              <a:buNone/>
              <a:defRPr sz="2400"/>
            </a:lvl1pPr>
            <a:lvl2pPr lvl="1"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105" name="Google Shape;105;p5"/>
          <p:cNvSpPr txBox="1">
            <a:spLocks noGrp="1"/>
          </p:cNvSpPr>
          <p:nvPr>
            <p:ph type="title" idx="4"/>
          </p:nvPr>
        </p:nvSpPr>
        <p:spPr>
          <a:xfrm>
            <a:off x="713225" y="5517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06" name="Google Shape;106;p5"/>
          <p:cNvGrpSpPr/>
          <p:nvPr/>
        </p:nvGrpSpPr>
        <p:grpSpPr>
          <a:xfrm rot="4467747" flipH="1">
            <a:off x="7893478" y="3838892"/>
            <a:ext cx="1444913" cy="1212047"/>
            <a:chOff x="2677400" y="3539525"/>
            <a:chExt cx="801675" cy="672475"/>
          </a:xfrm>
        </p:grpSpPr>
        <p:sp>
          <p:nvSpPr>
            <p:cNvPr id="107" name="Google Shape;107;p5"/>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5"/>
          <p:cNvGrpSpPr/>
          <p:nvPr/>
        </p:nvGrpSpPr>
        <p:grpSpPr>
          <a:xfrm>
            <a:off x="-195147" y="-163645"/>
            <a:ext cx="4398092" cy="884076"/>
            <a:chOff x="4348300" y="1432000"/>
            <a:chExt cx="966975" cy="194375"/>
          </a:xfrm>
        </p:grpSpPr>
        <p:sp>
          <p:nvSpPr>
            <p:cNvPr id="118" name="Google Shape;118;p5"/>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24;p5"/>
          <p:cNvGrpSpPr/>
          <p:nvPr/>
        </p:nvGrpSpPr>
        <p:grpSpPr>
          <a:xfrm flipH="1">
            <a:off x="4927078" y="-163645"/>
            <a:ext cx="4398092" cy="884076"/>
            <a:chOff x="4348300" y="1432000"/>
            <a:chExt cx="966975" cy="194375"/>
          </a:xfrm>
        </p:grpSpPr>
        <p:sp>
          <p:nvSpPr>
            <p:cNvPr id="125" name="Google Shape;125;p5"/>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1"/>
        <p:cNvGrpSpPr/>
        <p:nvPr/>
      </p:nvGrpSpPr>
      <p:grpSpPr>
        <a:xfrm>
          <a:off x="0" y="0"/>
          <a:ext cx="0" cy="0"/>
          <a:chOff x="0" y="0"/>
          <a:chExt cx="0" cy="0"/>
        </a:xfrm>
      </p:grpSpPr>
      <p:sp>
        <p:nvSpPr>
          <p:cNvPr id="132" name="Google Shape;132;p6"/>
          <p:cNvSpPr txBox="1">
            <a:spLocks noGrp="1"/>
          </p:cNvSpPr>
          <p:nvPr>
            <p:ph type="title"/>
          </p:nvPr>
        </p:nvSpPr>
        <p:spPr>
          <a:xfrm>
            <a:off x="713225" y="564025"/>
            <a:ext cx="7717500" cy="5481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grpSp>
        <p:nvGrpSpPr>
          <p:cNvPr id="133" name="Google Shape;133;p6"/>
          <p:cNvGrpSpPr/>
          <p:nvPr/>
        </p:nvGrpSpPr>
        <p:grpSpPr>
          <a:xfrm flipH="1">
            <a:off x="4525681" y="-35046"/>
            <a:ext cx="4855665" cy="976054"/>
            <a:chOff x="4348300" y="1432000"/>
            <a:chExt cx="966975" cy="194375"/>
          </a:xfrm>
        </p:grpSpPr>
        <p:sp>
          <p:nvSpPr>
            <p:cNvPr id="134" name="Google Shape;134;p6"/>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6"/>
          <p:cNvGrpSpPr/>
          <p:nvPr/>
        </p:nvGrpSpPr>
        <p:grpSpPr>
          <a:xfrm>
            <a:off x="42000" y="4055300"/>
            <a:ext cx="577600" cy="1181850"/>
            <a:chOff x="3806100" y="2816200"/>
            <a:chExt cx="577600" cy="1181850"/>
          </a:xfrm>
        </p:grpSpPr>
        <p:sp>
          <p:nvSpPr>
            <p:cNvPr id="141" name="Google Shape;141;p6"/>
            <p:cNvSpPr/>
            <p:nvPr/>
          </p:nvSpPr>
          <p:spPr>
            <a:xfrm>
              <a:off x="4198950" y="3185050"/>
              <a:ext cx="184750" cy="480175"/>
            </a:xfrm>
            <a:custGeom>
              <a:avLst/>
              <a:gdLst/>
              <a:ahLst/>
              <a:cxnLst/>
              <a:rect l="l" t="t" r="r" b="b"/>
              <a:pathLst>
                <a:path w="7390" h="19207" extrusionOk="0">
                  <a:moveTo>
                    <a:pt x="7015" y="0"/>
                  </a:moveTo>
                  <a:cubicBezTo>
                    <a:pt x="7015" y="0"/>
                    <a:pt x="7015" y="1"/>
                    <a:pt x="7014" y="1"/>
                  </a:cubicBezTo>
                  <a:lnTo>
                    <a:pt x="7014" y="1"/>
                  </a:lnTo>
                  <a:cubicBezTo>
                    <a:pt x="7015" y="1"/>
                    <a:pt x="7015" y="0"/>
                    <a:pt x="7015" y="0"/>
                  </a:cubicBezTo>
                  <a:close/>
                  <a:moveTo>
                    <a:pt x="7014" y="1"/>
                  </a:moveTo>
                  <a:cubicBezTo>
                    <a:pt x="655" y="4756"/>
                    <a:pt x="0" y="11911"/>
                    <a:pt x="561" y="19206"/>
                  </a:cubicBezTo>
                  <a:cubicBezTo>
                    <a:pt x="3336" y="17164"/>
                    <a:pt x="5300" y="13547"/>
                    <a:pt x="6345" y="10320"/>
                  </a:cubicBezTo>
                  <a:cubicBezTo>
                    <a:pt x="6906" y="8621"/>
                    <a:pt x="7249" y="6875"/>
                    <a:pt x="7358" y="5098"/>
                  </a:cubicBezTo>
                  <a:cubicBezTo>
                    <a:pt x="7389" y="4538"/>
                    <a:pt x="6877" y="115"/>
                    <a:pt x="7014"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3987700" y="3448500"/>
              <a:ext cx="238475" cy="281675"/>
            </a:xfrm>
            <a:custGeom>
              <a:avLst/>
              <a:gdLst/>
              <a:ahLst/>
              <a:cxnLst/>
              <a:rect l="l" t="t" r="r" b="b"/>
              <a:pathLst>
                <a:path w="9539" h="11267" extrusionOk="0">
                  <a:moveTo>
                    <a:pt x="1" y="0"/>
                  </a:moveTo>
                  <a:lnTo>
                    <a:pt x="1" y="0"/>
                  </a:lnTo>
                  <a:cubicBezTo>
                    <a:pt x="1" y="1"/>
                    <a:pt x="1" y="1"/>
                    <a:pt x="1" y="1"/>
                  </a:cubicBezTo>
                  <a:lnTo>
                    <a:pt x="1" y="1"/>
                  </a:lnTo>
                  <a:cubicBezTo>
                    <a:pt x="1" y="1"/>
                    <a:pt x="1" y="1"/>
                    <a:pt x="1" y="0"/>
                  </a:cubicBezTo>
                  <a:close/>
                  <a:moveTo>
                    <a:pt x="1" y="1"/>
                  </a:moveTo>
                  <a:cubicBezTo>
                    <a:pt x="298" y="115"/>
                    <a:pt x="2777" y="9199"/>
                    <a:pt x="8466" y="11240"/>
                  </a:cubicBezTo>
                  <a:cubicBezTo>
                    <a:pt x="8514" y="11258"/>
                    <a:pt x="8556" y="11266"/>
                    <a:pt x="8593" y="11266"/>
                  </a:cubicBezTo>
                  <a:cubicBezTo>
                    <a:pt x="9538" y="11266"/>
                    <a:pt x="6731" y="5662"/>
                    <a:pt x="6221" y="4927"/>
                  </a:cubicBezTo>
                  <a:cubicBezTo>
                    <a:pt x="4693" y="2729"/>
                    <a:pt x="2526" y="952"/>
                    <a:pt x="1"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a:off x="4216075" y="3232975"/>
              <a:ext cx="140725" cy="421325"/>
            </a:xfrm>
            <a:custGeom>
              <a:avLst/>
              <a:gdLst/>
              <a:ahLst/>
              <a:cxnLst/>
              <a:rect l="l" t="t" r="r" b="b"/>
              <a:pathLst>
                <a:path w="5629" h="16853" extrusionOk="0">
                  <a:moveTo>
                    <a:pt x="5410" y="1"/>
                  </a:moveTo>
                  <a:cubicBezTo>
                    <a:pt x="4865" y="1373"/>
                    <a:pt x="4319" y="2744"/>
                    <a:pt x="3820" y="4116"/>
                  </a:cubicBezTo>
                  <a:cubicBezTo>
                    <a:pt x="3321" y="5504"/>
                    <a:pt x="2838" y="6907"/>
                    <a:pt x="2386" y="8294"/>
                  </a:cubicBezTo>
                  <a:cubicBezTo>
                    <a:pt x="1934" y="9697"/>
                    <a:pt x="1513" y="11116"/>
                    <a:pt x="1108" y="12519"/>
                  </a:cubicBezTo>
                  <a:cubicBezTo>
                    <a:pt x="905" y="13236"/>
                    <a:pt x="718" y="13937"/>
                    <a:pt x="531" y="14654"/>
                  </a:cubicBezTo>
                  <a:cubicBezTo>
                    <a:pt x="344" y="15372"/>
                    <a:pt x="172" y="16089"/>
                    <a:pt x="1" y="16806"/>
                  </a:cubicBezTo>
                  <a:lnTo>
                    <a:pt x="235" y="16853"/>
                  </a:lnTo>
                  <a:cubicBezTo>
                    <a:pt x="437" y="16151"/>
                    <a:pt x="625" y="15450"/>
                    <a:pt x="843" y="14748"/>
                  </a:cubicBezTo>
                  <a:cubicBezTo>
                    <a:pt x="1045" y="14031"/>
                    <a:pt x="1248" y="13329"/>
                    <a:pt x="1451" y="12628"/>
                  </a:cubicBezTo>
                  <a:cubicBezTo>
                    <a:pt x="1872" y="11225"/>
                    <a:pt x="2308" y="9822"/>
                    <a:pt x="2760" y="8419"/>
                  </a:cubicBezTo>
                  <a:cubicBezTo>
                    <a:pt x="3197" y="7016"/>
                    <a:pt x="3664" y="5628"/>
                    <a:pt x="4148" y="4241"/>
                  </a:cubicBezTo>
                  <a:cubicBezTo>
                    <a:pt x="4631" y="2853"/>
                    <a:pt x="5114" y="1466"/>
                    <a:pt x="5629" y="94"/>
                  </a:cubicBezTo>
                  <a:lnTo>
                    <a:pt x="5410" y="1"/>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4033300" y="3502675"/>
              <a:ext cx="171900" cy="216325"/>
            </a:xfrm>
            <a:custGeom>
              <a:avLst/>
              <a:gdLst/>
              <a:ahLst/>
              <a:cxnLst/>
              <a:rect l="l" t="t" r="r" b="b"/>
              <a:pathLst>
                <a:path w="6876" h="8653" extrusionOk="0">
                  <a:moveTo>
                    <a:pt x="125" y="0"/>
                  </a:moveTo>
                  <a:lnTo>
                    <a:pt x="1" y="109"/>
                  </a:lnTo>
                  <a:lnTo>
                    <a:pt x="1637" y="2276"/>
                  </a:lnTo>
                  <a:lnTo>
                    <a:pt x="3259" y="4474"/>
                  </a:lnTo>
                  <a:cubicBezTo>
                    <a:pt x="3804" y="5192"/>
                    <a:pt x="4350" y="5909"/>
                    <a:pt x="4927" y="6626"/>
                  </a:cubicBezTo>
                  <a:cubicBezTo>
                    <a:pt x="5504" y="7327"/>
                    <a:pt x="6096" y="8013"/>
                    <a:pt x="6751" y="8652"/>
                  </a:cubicBezTo>
                  <a:lnTo>
                    <a:pt x="6875" y="8543"/>
                  </a:lnTo>
                  <a:cubicBezTo>
                    <a:pt x="6361" y="7795"/>
                    <a:pt x="5800" y="7078"/>
                    <a:pt x="5223" y="6376"/>
                  </a:cubicBezTo>
                  <a:cubicBezTo>
                    <a:pt x="4646" y="5675"/>
                    <a:pt x="4069" y="4973"/>
                    <a:pt x="3493" y="4287"/>
                  </a:cubicBezTo>
                  <a:cubicBezTo>
                    <a:pt x="2900" y="3586"/>
                    <a:pt x="2323" y="2884"/>
                    <a:pt x="1778" y="2183"/>
                  </a:cubicBezTo>
                  <a:cubicBezTo>
                    <a:pt x="1217" y="1450"/>
                    <a:pt x="655" y="749"/>
                    <a:pt x="125"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a:off x="4068000" y="3093450"/>
              <a:ext cx="146950" cy="904600"/>
            </a:xfrm>
            <a:custGeom>
              <a:avLst/>
              <a:gdLst/>
              <a:ahLst/>
              <a:cxnLst/>
              <a:rect l="l" t="t" r="r" b="b"/>
              <a:pathLst>
                <a:path w="5878" h="36184" extrusionOk="0">
                  <a:moveTo>
                    <a:pt x="203" y="1"/>
                  </a:moveTo>
                  <a:lnTo>
                    <a:pt x="0" y="94"/>
                  </a:lnTo>
                  <a:cubicBezTo>
                    <a:pt x="1310" y="2885"/>
                    <a:pt x="2385" y="5784"/>
                    <a:pt x="3227" y="8731"/>
                  </a:cubicBezTo>
                  <a:cubicBezTo>
                    <a:pt x="4053" y="11693"/>
                    <a:pt x="4661" y="14717"/>
                    <a:pt x="5020" y="17772"/>
                  </a:cubicBezTo>
                  <a:cubicBezTo>
                    <a:pt x="5378" y="20828"/>
                    <a:pt x="5503" y="23915"/>
                    <a:pt x="5378" y="26986"/>
                  </a:cubicBezTo>
                  <a:lnTo>
                    <a:pt x="5238" y="29293"/>
                  </a:lnTo>
                  <a:lnTo>
                    <a:pt x="5004" y="31584"/>
                  </a:lnTo>
                  <a:lnTo>
                    <a:pt x="4677" y="33876"/>
                  </a:lnTo>
                  <a:lnTo>
                    <a:pt x="4271" y="36136"/>
                  </a:lnTo>
                  <a:lnTo>
                    <a:pt x="4505" y="36183"/>
                  </a:lnTo>
                  <a:lnTo>
                    <a:pt x="4957" y="33923"/>
                  </a:lnTo>
                  <a:lnTo>
                    <a:pt x="5316" y="31616"/>
                  </a:lnTo>
                  <a:lnTo>
                    <a:pt x="5581" y="29324"/>
                  </a:lnTo>
                  <a:lnTo>
                    <a:pt x="5737" y="27001"/>
                  </a:lnTo>
                  <a:cubicBezTo>
                    <a:pt x="5877" y="23915"/>
                    <a:pt x="5768" y="20812"/>
                    <a:pt x="5410" y="17726"/>
                  </a:cubicBezTo>
                  <a:cubicBezTo>
                    <a:pt x="5035" y="14655"/>
                    <a:pt x="4427" y="11615"/>
                    <a:pt x="3554" y="8637"/>
                  </a:cubicBezTo>
                  <a:cubicBezTo>
                    <a:pt x="2681" y="5675"/>
                    <a:pt x="1559" y="2776"/>
                    <a:pt x="203"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3806100" y="2816200"/>
              <a:ext cx="424050" cy="421275"/>
            </a:xfrm>
            <a:custGeom>
              <a:avLst/>
              <a:gdLst/>
              <a:ahLst/>
              <a:cxnLst/>
              <a:rect l="l" t="t" r="r" b="b"/>
              <a:pathLst>
                <a:path w="16962" h="16851" extrusionOk="0">
                  <a:moveTo>
                    <a:pt x="9130" y="0"/>
                  </a:moveTo>
                  <a:cubicBezTo>
                    <a:pt x="8454" y="0"/>
                    <a:pt x="6040" y="919"/>
                    <a:pt x="8559" y="8519"/>
                  </a:cubicBezTo>
                  <a:cubicBezTo>
                    <a:pt x="8106" y="7817"/>
                    <a:pt x="7389" y="7256"/>
                    <a:pt x="6579" y="7147"/>
                  </a:cubicBezTo>
                  <a:cubicBezTo>
                    <a:pt x="6497" y="7136"/>
                    <a:pt x="6414" y="7131"/>
                    <a:pt x="6331" y="7131"/>
                  </a:cubicBezTo>
                  <a:cubicBezTo>
                    <a:pt x="5577" y="7131"/>
                    <a:pt x="4806" y="7568"/>
                    <a:pt x="4568" y="8285"/>
                  </a:cubicBezTo>
                  <a:cubicBezTo>
                    <a:pt x="4147" y="9547"/>
                    <a:pt x="5410" y="10701"/>
                    <a:pt x="6532" y="11449"/>
                  </a:cubicBezTo>
                  <a:cubicBezTo>
                    <a:pt x="6047" y="11393"/>
                    <a:pt x="5549" y="11336"/>
                    <a:pt x="5056" y="11336"/>
                  </a:cubicBezTo>
                  <a:cubicBezTo>
                    <a:pt x="4598" y="11336"/>
                    <a:pt x="4145" y="11385"/>
                    <a:pt x="3710" y="11527"/>
                  </a:cubicBezTo>
                  <a:cubicBezTo>
                    <a:pt x="0" y="12790"/>
                    <a:pt x="3477" y="15440"/>
                    <a:pt x="5394" y="16033"/>
                  </a:cubicBezTo>
                  <a:cubicBezTo>
                    <a:pt x="6796" y="16454"/>
                    <a:pt x="8465" y="16851"/>
                    <a:pt x="10041" y="16851"/>
                  </a:cubicBezTo>
                  <a:cubicBezTo>
                    <a:pt x="10620" y="16851"/>
                    <a:pt x="11187" y="16797"/>
                    <a:pt x="11723" y="16672"/>
                  </a:cubicBezTo>
                  <a:cubicBezTo>
                    <a:pt x="16727" y="15534"/>
                    <a:pt x="16961" y="8659"/>
                    <a:pt x="16291" y="4590"/>
                  </a:cubicBezTo>
                  <a:cubicBezTo>
                    <a:pt x="16141" y="3619"/>
                    <a:pt x="15606" y="2448"/>
                    <a:pt x="14669" y="2448"/>
                  </a:cubicBezTo>
                  <a:cubicBezTo>
                    <a:pt x="14629" y="2448"/>
                    <a:pt x="14587" y="2450"/>
                    <a:pt x="14545" y="2454"/>
                  </a:cubicBezTo>
                  <a:cubicBezTo>
                    <a:pt x="13765" y="2548"/>
                    <a:pt x="13344" y="3421"/>
                    <a:pt x="13111" y="4169"/>
                  </a:cubicBezTo>
                  <a:cubicBezTo>
                    <a:pt x="12877" y="4949"/>
                    <a:pt x="12690" y="5744"/>
                    <a:pt x="12549" y="6539"/>
                  </a:cubicBezTo>
                  <a:cubicBezTo>
                    <a:pt x="12222" y="4013"/>
                    <a:pt x="11583" y="1098"/>
                    <a:pt x="9276" y="22"/>
                  </a:cubicBezTo>
                  <a:cubicBezTo>
                    <a:pt x="9250" y="9"/>
                    <a:pt x="9199" y="0"/>
                    <a:pt x="9130" y="0"/>
                  </a:cubicBezTo>
                  <a:close/>
                </a:path>
              </a:pathLst>
            </a:custGeom>
            <a:solidFill>
              <a:srgbClr val="CF7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4140875" y="2899500"/>
              <a:ext cx="54575" cy="299275"/>
            </a:xfrm>
            <a:custGeom>
              <a:avLst/>
              <a:gdLst/>
              <a:ahLst/>
              <a:cxnLst/>
              <a:rect l="l" t="t" r="r" b="b"/>
              <a:pathLst>
                <a:path w="2183" h="11971" extrusionOk="0">
                  <a:moveTo>
                    <a:pt x="1410" y="1"/>
                  </a:moveTo>
                  <a:cubicBezTo>
                    <a:pt x="1398" y="1"/>
                    <a:pt x="1385" y="4"/>
                    <a:pt x="1372" y="11"/>
                  </a:cubicBezTo>
                  <a:cubicBezTo>
                    <a:pt x="1341" y="27"/>
                    <a:pt x="1341" y="58"/>
                    <a:pt x="1356" y="73"/>
                  </a:cubicBezTo>
                  <a:cubicBezTo>
                    <a:pt x="1871" y="1009"/>
                    <a:pt x="1964" y="2022"/>
                    <a:pt x="2011" y="3051"/>
                  </a:cubicBezTo>
                  <a:cubicBezTo>
                    <a:pt x="2042" y="4064"/>
                    <a:pt x="1980" y="5093"/>
                    <a:pt x="1855" y="6106"/>
                  </a:cubicBezTo>
                  <a:cubicBezTo>
                    <a:pt x="1715" y="7120"/>
                    <a:pt x="1497" y="8117"/>
                    <a:pt x="1185" y="9084"/>
                  </a:cubicBezTo>
                  <a:cubicBezTo>
                    <a:pt x="889" y="10050"/>
                    <a:pt x="484" y="10986"/>
                    <a:pt x="16" y="11890"/>
                  </a:cubicBezTo>
                  <a:cubicBezTo>
                    <a:pt x="0" y="11905"/>
                    <a:pt x="16" y="11937"/>
                    <a:pt x="31" y="11952"/>
                  </a:cubicBezTo>
                  <a:cubicBezTo>
                    <a:pt x="45" y="11965"/>
                    <a:pt x="58" y="11970"/>
                    <a:pt x="70" y="11970"/>
                  </a:cubicBezTo>
                  <a:cubicBezTo>
                    <a:pt x="86" y="11970"/>
                    <a:pt x="100" y="11961"/>
                    <a:pt x="109" y="11952"/>
                  </a:cubicBezTo>
                  <a:cubicBezTo>
                    <a:pt x="406" y="11516"/>
                    <a:pt x="655" y="11064"/>
                    <a:pt x="873" y="10596"/>
                  </a:cubicBezTo>
                  <a:cubicBezTo>
                    <a:pt x="1091" y="10128"/>
                    <a:pt x="1279" y="9645"/>
                    <a:pt x="1434" y="9162"/>
                  </a:cubicBezTo>
                  <a:cubicBezTo>
                    <a:pt x="1746" y="8164"/>
                    <a:pt x="1933" y="7151"/>
                    <a:pt x="2042" y="6122"/>
                  </a:cubicBezTo>
                  <a:cubicBezTo>
                    <a:pt x="2152" y="5093"/>
                    <a:pt x="2183" y="4064"/>
                    <a:pt x="2136" y="3051"/>
                  </a:cubicBezTo>
                  <a:cubicBezTo>
                    <a:pt x="2105" y="2536"/>
                    <a:pt x="2058" y="2022"/>
                    <a:pt x="1964" y="1507"/>
                  </a:cubicBezTo>
                  <a:cubicBezTo>
                    <a:pt x="1918" y="1258"/>
                    <a:pt x="1855" y="1009"/>
                    <a:pt x="1762" y="759"/>
                  </a:cubicBezTo>
                  <a:cubicBezTo>
                    <a:pt x="1715" y="634"/>
                    <a:pt x="1668" y="510"/>
                    <a:pt x="1622" y="401"/>
                  </a:cubicBezTo>
                  <a:cubicBezTo>
                    <a:pt x="1575" y="292"/>
                    <a:pt x="1481" y="151"/>
                    <a:pt x="1466" y="73"/>
                  </a:cubicBezTo>
                  <a:lnTo>
                    <a:pt x="1450" y="42"/>
                  </a:lnTo>
                  <a:cubicBezTo>
                    <a:pt x="1450" y="42"/>
                    <a:pt x="1450" y="27"/>
                    <a:pt x="1450" y="27"/>
                  </a:cubicBezTo>
                  <a:cubicBezTo>
                    <a:pt x="1441" y="8"/>
                    <a:pt x="1426" y="1"/>
                    <a:pt x="1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3950300" y="2842325"/>
              <a:ext cx="179300" cy="369800"/>
            </a:xfrm>
            <a:custGeom>
              <a:avLst/>
              <a:gdLst/>
              <a:ahLst/>
              <a:cxnLst/>
              <a:rect l="l" t="t" r="r" b="b"/>
              <a:pathLst>
                <a:path w="7172" h="14792" extrusionOk="0">
                  <a:moveTo>
                    <a:pt x="3467" y="0"/>
                  </a:moveTo>
                  <a:cubicBezTo>
                    <a:pt x="3445" y="0"/>
                    <a:pt x="3426" y="15"/>
                    <a:pt x="3414" y="37"/>
                  </a:cubicBezTo>
                  <a:cubicBezTo>
                    <a:pt x="3243" y="318"/>
                    <a:pt x="3180" y="661"/>
                    <a:pt x="3196" y="973"/>
                  </a:cubicBezTo>
                  <a:cubicBezTo>
                    <a:pt x="3196" y="1300"/>
                    <a:pt x="3258" y="1628"/>
                    <a:pt x="3321" y="1939"/>
                  </a:cubicBezTo>
                  <a:cubicBezTo>
                    <a:pt x="3445" y="2563"/>
                    <a:pt x="3586" y="3187"/>
                    <a:pt x="3726" y="3794"/>
                  </a:cubicBezTo>
                  <a:cubicBezTo>
                    <a:pt x="4022" y="5026"/>
                    <a:pt x="4334" y="6258"/>
                    <a:pt x="4692" y="7489"/>
                  </a:cubicBezTo>
                  <a:cubicBezTo>
                    <a:pt x="5345" y="9801"/>
                    <a:pt x="6067" y="12114"/>
                    <a:pt x="6874" y="14386"/>
                  </a:cubicBezTo>
                  <a:lnTo>
                    <a:pt x="6874" y="14386"/>
                  </a:lnTo>
                  <a:cubicBezTo>
                    <a:pt x="5785" y="13272"/>
                    <a:pt x="4647" y="12218"/>
                    <a:pt x="3523" y="11137"/>
                  </a:cubicBezTo>
                  <a:cubicBezTo>
                    <a:pt x="2931" y="10560"/>
                    <a:pt x="2323" y="9983"/>
                    <a:pt x="1731" y="9375"/>
                  </a:cubicBezTo>
                  <a:cubicBezTo>
                    <a:pt x="1434" y="9079"/>
                    <a:pt x="1138" y="8783"/>
                    <a:pt x="858" y="8471"/>
                  </a:cubicBezTo>
                  <a:cubicBezTo>
                    <a:pt x="577" y="8175"/>
                    <a:pt x="312" y="7848"/>
                    <a:pt x="109" y="7489"/>
                  </a:cubicBezTo>
                  <a:cubicBezTo>
                    <a:pt x="98" y="7466"/>
                    <a:pt x="78" y="7452"/>
                    <a:pt x="56" y="7452"/>
                  </a:cubicBezTo>
                  <a:cubicBezTo>
                    <a:pt x="48" y="7452"/>
                    <a:pt x="40" y="7454"/>
                    <a:pt x="31" y="7458"/>
                  </a:cubicBezTo>
                  <a:cubicBezTo>
                    <a:pt x="16" y="7474"/>
                    <a:pt x="0" y="7520"/>
                    <a:pt x="16" y="7536"/>
                  </a:cubicBezTo>
                  <a:cubicBezTo>
                    <a:pt x="218" y="7910"/>
                    <a:pt x="499" y="8237"/>
                    <a:pt x="780" y="8549"/>
                  </a:cubicBezTo>
                  <a:cubicBezTo>
                    <a:pt x="1076" y="8845"/>
                    <a:pt x="1356" y="9157"/>
                    <a:pt x="1653" y="9453"/>
                  </a:cubicBezTo>
                  <a:cubicBezTo>
                    <a:pt x="2245" y="10061"/>
                    <a:pt x="2853" y="10638"/>
                    <a:pt x="3445" y="11215"/>
                  </a:cubicBezTo>
                  <a:cubicBezTo>
                    <a:pt x="4650" y="12373"/>
                    <a:pt x="5855" y="13516"/>
                    <a:pt x="6998" y="14735"/>
                  </a:cubicBezTo>
                  <a:lnTo>
                    <a:pt x="6998" y="14735"/>
                  </a:lnTo>
                  <a:cubicBezTo>
                    <a:pt x="6999" y="14736"/>
                    <a:pt x="6999" y="14737"/>
                    <a:pt x="7000" y="14738"/>
                  </a:cubicBezTo>
                  <a:lnTo>
                    <a:pt x="7001" y="14737"/>
                  </a:lnTo>
                  <a:lnTo>
                    <a:pt x="7001" y="14737"/>
                  </a:lnTo>
                  <a:cubicBezTo>
                    <a:pt x="7011" y="14748"/>
                    <a:pt x="7021" y="14759"/>
                    <a:pt x="7031" y="14769"/>
                  </a:cubicBezTo>
                  <a:cubicBezTo>
                    <a:pt x="7042" y="14780"/>
                    <a:pt x="7061" y="14791"/>
                    <a:pt x="7082" y="14791"/>
                  </a:cubicBezTo>
                  <a:cubicBezTo>
                    <a:pt x="7091" y="14791"/>
                    <a:pt x="7100" y="14789"/>
                    <a:pt x="7109" y="14785"/>
                  </a:cubicBezTo>
                  <a:cubicBezTo>
                    <a:pt x="7156" y="14769"/>
                    <a:pt x="7171" y="14722"/>
                    <a:pt x="7156" y="14676"/>
                  </a:cubicBezTo>
                  <a:cubicBezTo>
                    <a:pt x="6345" y="12275"/>
                    <a:pt x="5597" y="9859"/>
                    <a:pt x="4926" y="7411"/>
                  </a:cubicBezTo>
                  <a:cubicBezTo>
                    <a:pt x="4599" y="6195"/>
                    <a:pt x="4272" y="4964"/>
                    <a:pt x="3960" y="3732"/>
                  </a:cubicBezTo>
                  <a:lnTo>
                    <a:pt x="3508" y="1893"/>
                  </a:lnTo>
                  <a:cubicBezTo>
                    <a:pt x="3430" y="1581"/>
                    <a:pt x="3367" y="1285"/>
                    <a:pt x="3352" y="973"/>
                  </a:cubicBezTo>
                  <a:cubicBezTo>
                    <a:pt x="3321" y="661"/>
                    <a:pt x="3367" y="349"/>
                    <a:pt x="3508" y="84"/>
                  </a:cubicBezTo>
                  <a:cubicBezTo>
                    <a:pt x="3523" y="53"/>
                    <a:pt x="3523" y="22"/>
                    <a:pt x="3492" y="6"/>
                  </a:cubicBezTo>
                  <a:cubicBezTo>
                    <a:pt x="3484" y="2"/>
                    <a:pt x="3475" y="0"/>
                    <a:pt x="3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3877025" y="3144125"/>
              <a:ext cx="242050" cy="73800"/>
            </a:xfrm>
            <a:custGeom>
              <a:avLst/>
              <a:gdLst/>
              <a:ahLst/>
              <a:cxnLst/>
              <a:rect l="l" t="t" r="r" b="b"/>
              <a:pathLst>
                <a:path w="9682" h="2952" extrusionOk="0">
                  <a:moveTo>
                    <a:pt x="63" y="0"/>
                  </a:moveTo>
                  <a:cubicBezTo>
                    <a:pt x="32" y="16"/>
                    <a:pt x="0" y="47"/>
                    <a:pt x="16" y="78"/>
                  </a:cubicBezTo>
                  <a:cubicBezTo>
                    <a:pt x="63" y="297"/>
                    <a:pt x="187" y="499"/>
                    <a:pt x="359" y="639"/>
                  </a:cubicBezTo>
                  <a:cubicBezTo>
                    <a:pt x="515" y="795"/>
                    <a:pt x="702" y="920"/>
                    <a:pt x="889" y="1029"/>
                  </a:cubicBezTo>
                  <a:cubicBezTo>
                    <a:pt x="1279" y="1232"/>
                    <a:pt x="1653" y="1419"/>
                    <a:pt x="2058" y="1590"/>
                  </a:cubicBezTo>
                  <a:cubicBezTo>
                    <a:pt x="2838" y="1949"/>
                    <a:pt x="3648" y="2261"/>
                    <a:pt x="4490" y="2479"/>
                  </a:cubicBezTo>
                  <a:cubicBezTo>
                    <a:pt x="5316" y="2697"/>
                    <a:pt x="6189" y="2853"/>
                    <a:pt x="7047" y="2916"/>
                  </a:cubicBezTo>
                  <a:cubicBezTo>
                    <a:pt x="7366" y="2939"/>
                    <a:pt x="7687" y="2951"/>
                    <a:pt x="8009" y="2951"/>
                  </a:cubicBezTo>
                  <a:cubicBezTo>
                    <a:pt x="8552" y="2951"/>
                    <a:pt x="9096" y="2916"/>
                    <a:pt x="9634" y="2838"/>
                  </a:cubicBezTo>
                  <a:cubicBezTo>
                    <a:pt x="9666" y="2822"/>
                    <a:pt x="9681" y="2806"/>
                    <a:pt x="9681" y="2775"/>
                  </a:cubicBezTo>
                  <a:cubicBezTo>
                    <a:pt x="9681" y="2744"/>
                    <a:pt x="9666" y="2728"/>
                    <a:pt x="9634" y="2728"/>
                  </a:cubicBezTo>
                  <a:cubicBezTo>
                    <a:pt x="8777" y="2713"/>
                    <a:pt x="7920" y="2728"/>
                    <a:pt x="7062" y="2650"/>
                  </a:cubicBezTo>
                  <a:cubicBezTo>
                    <a:pt x="6220" y="2588"/>
                    <a:pt x="5363" y="2479"/>
                    <a:pt x="4537" y="2276"/>
                  </a:cubicBezTo>
                  <a:cubicBezTo>
                    <a:pt x="3711" y="2089"/>
                    <a:pt x="2884" y="1824"/>
                    <a:pt x="2105" y="1481"/>
                  </a:cubicBezTo>
                  <a:cubicBezTo>
                    <a:pt x="1700" y="1310"/>
                    <a:pt x="1325" y="1123"/>
                    <a:pt x="936" y="936"/>
                  </a:cubicBezTo>
                  <a:cubicBezTo>
                    <a:pt x="577" y="733"/>
                    <a:pt x="203" y="452"/>
                    <a:pt x="125" y="47"/>
                  </a:cubicBezTo>
                  <a:cubicBezTo>
                    <a:pt x="109" y="16"/>
                    <a:pt x="78" y="0"/>
                    <a:pt x="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0"/>
        <p:cNvGrpSpPr/>
        <p:nvPr/>
      </p:nvGrpSpPr>
      <p:grpSpPr>
        <a:xfrm>
          <a:off x="0" y="0"/>
          <a:ext cx="0" cy="0"/>
          <a:chOff x="0" y="0"/>
          <a:chExt cx="0" cy="0"/>
        </a:xfrm>
      </p:grpSpPr>
      <p:sp>
        <p:nvSpPr>
          <p:cNvPr id="151" name="Google Shape;151;p7"/>
          <p:cNvSpPr txBox="1">
            <a:spLocks noGrp="1"/>
          </p:cNvSpPr>
          <p:nvPr>
            <p:ph type="subTitle" idx="1"/>
          </p:nvPr>
        </p:nvSpPr>
        <p:spPr>
          <a:xfrm>
            <a:off x="4502500" y="2983400"/>
            <a:ext cx="3593700" cy="1266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a:endParaRPr/>
          </a:p>
        </p:txBody>
      </p:sp>
      <p:sp>
        <p:nvSpPr>
          <p:cNvPr id="152" name="Google Shape;152;p7"/>
          <p:cNvSpPr txBox="1">
            <a:spLocks noGrp="1"/>
          </p:cNvSpPr>
          <p:nvPr>
            <p:ph type="title"/>
          </p:nvPr>
        </p:nvSpPr>
        <p:spPr>
          <a:xfrm>
            <a:off x="4502500" y="1183600"/>
            <a:ext cx="3593700" cy="1839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500"/>
            </a:lvl1pPr>
            <a:lvl2pPr lvl="1" rtl="0">
              <a:spcBef>
                <a:spcPts val="0"/>
              </a:spcBef>
              <a:spcAft>
                <a:spcPts val="0"/>
              </a:spcAft>
              <a:buSzPts val="3000"/>
              <a:buFont typeface="Palanquin Dark"/>
              <a:buNone/>
              <a:defRPr>
                <a:latin typeface="Palanquin Dark"/>
                <a:ea typeface="Palanquin Dark"/>
                <a:cs typeface="Palanquin Dark"/>
                <a:sym typeface="Palanquin Dark"/>
              </a:defRPr>
            </a:lvl2pPr>
            <a:lvl3pPr lvl="2" rtl="0">
              <a:spcBef>
                <a:spcPts val="0"/>
              </a:spcBef>
              <a:spcAft>
                <a:spcPts val="0"/>
              </a:spcAft>
              <a:buSzPts val="3000"/>
              <a:buFont typeface="Palanquin Dark"/>
              <a:buNone/>
              <a:defRPr>
                <a:latin typeface="Palanquin Dark"/>
                <a:ea typeface="Palanquin Dark"/>
                <a:cs typeface="Palanquin Dark"/>
                <a:sym typeface="Palanquin Dark"/>
              </a:defRPr>
            </a:lvl3pPr>
            <a:lvl4pPr lvl="3" rtl="0">
              <a:spcBef>
                <a:spcPts val="0"/>
              </a:spcBef>
              <a:spcAft>
                <a:spcPts val="0"/>
              </a:spcAft>
              <a:buSzPts val="3000"/>
              <a:buFont typeface="Palanquin Dark"/>
              <a:buNone/>
              <a:defRPr>
                <a:latin typeface="Palanquin Dark"/>
                <a:ea typeface="Palanquin Dark"/>
                <a:cs typeface="Palanquin Dark"/>
                <a:sym typeface="Palanquin Dark"/>
              </a:defRPr>
            </a:lvl4pPr>
            <a:lvl5pPr lvl="4" rtl="0">
              <a:spcBef>
                <a:spcPts val="0"/>
              </a:spcBef>
              <a:spcAft>
                <a:spcPts val="0"/>
              </a:spcAft>
              <a:buSzPts val="3000"/>
              <a:buFont typeface="Palanquin Dark"/>
              <a:buNone/>
              <a:defRPr>
                <a:latin typeface="Palanquin Dark"/>
                <a:ea typeface="Palanquin Dark"/>
                <a:cs typeface="Palanquin Dark"/>
                <a:sym typeface="Palanquin Dark"/>
              </a:defRPr>
            </a:lvl5pPr>
            <a:lvl6pPr lvl="5" rtl="0">
              <a:spcBef>
                <a:spcPts val="0"/>
              </a:spcBef>
              <a:spcAft>
                <a:spcPts val="0"/>
              </a:spcAft>
              <a:buSzPts val="3000"/>
              <a:buFont typeface="Palanquin Dark"/>
              <a:buNone/>
              <a:defRPr>
                <a:latin typeface="Palanquin Dark"/>
                <a:ea typeface="Palanquin Dark"/>
                <a:cs typeface="Palanquin Dark"/>
                <a:sym typeface="Palanquin Dark"/>
              </a:defRPr>
            </a:lvl6pPr>
            <a:lvl7pPr lvl="6" rtl="0">
              <a:spcBef>
                <a:spcPts val="0"/>
              </a:spcBef>
              <a:spcAft>
                <a:spcPts val="0"/>
              </a:spcAft>
              <a:buSzPts val="3000"/>
              <a:buFont typeface="Palanquin Dark"/>
              <a:buNone/>
              <a:defRPr>
                <a:latin typeface="Palanquin Dark"/>
                <a:ea typeface="Palanquin Dark"/>
                <a:cs typeface="Palanquin Dark"/>
                <a:sym typeface="Palanquin Dark"/>
              </a:defRPr>
            </a:lvl7pPr>
            <a:lvl8pPr lvl="7" rtl="0">
              <a:spcBef>
                <a:spcPts val="0"/>
              </a:spcBef>
              <a:spcAft>
                <a:spcPts val="0"/>
              </a:spcAft>
              <a:buSzPts val="3000"/>
              <a:buFont typeface="Palanquin Dark"/>
              <a:buNone/>
              <a:defRPr>
                <a:latin typeface="Palanquin Dark"/>
                <a:ea typeface="Palanquin Dark"/>
                <a:cs typeface="Palanquin Dark"/>
                <a:sym typeface="Palanquin Dark"/>
              </a:defRPr>
            </a:lvl8pPr>
            <a:lvl9pPr lvl="8" rtl="0">
              <a:spcBef>
                <a:spcPts val="0"/>
              </a:spcBef>
              <a:spcAft>
                <a:spcPts val="0"/>
              </a:spcAft>
              <a:buSzPts val="3000"/>
              <a:buFont typeface="Palanquin Dark"/>
              <a:buNone/>
              <a:defRPr>
                <a:latin typeface="Palanquin Dark"/>
                <a:ea typeface="Palanquin Dark"/>
                <a:cs typeface="Palanquin Dark"/>
                <a:sym typeface="Palanquin Dark"/>
              </a:defRPr>
            </a:lvl9pPr>
          </a:lstStyle>
          <a:p>
            <a:endParaRPr/>
          </a:p>
        </p:txBody>
      </p:sp>
      <p:sp>
        <p:nvSpPr>
          <p:cNvPr id="153" name="Google Shape;153;p7"/>
          <p:cNvSpPr>
            <a:spLocks noGrp="1"/>
          </p:cNvSpPr>
          <p:nvPr>
            <p:ph type="pic" idx="2"/>
          </p:nvPr>
        </p:nvSpPr>
        <p:spPr>
          <a:xfrm>
            <a:off x="744650" y="964050"/>
            <a:ext cx="3215400" cy="3215400"/>
          </a:xfrm>
          <a:prstGeom prst="rect">
            <a:avLst/>
          </a:prstGeom>
          <a:noFill/>
          <a:ln>
            <a:noFill/>
          </a:ln>
        </p:spPr>
      </p:sp>
      <p:grpSp>
        <p:nvGrpSpPr>
          <p:cNvPr id="154" name="Google Shape;154;p7"/>
          <p:cNvGrpSpPr/>
          <p:nvPr/>
        </p:nvGrpSpPr>
        <p:grpSpPr>
          <a:xfrm>
            <a:off x="-195147" y="-163645"/>
            <a:ext cx="4398092" cy="884076"/>
            <a:chOff x="4348300" y="1432000"/>
            <a:chExt cx="966975" cy="194375"/>
          </a:xfrm>
        </p:grpSpPr>
        <p:sp>
          <p:nvSpPr>
            <p:cNvPr id="155" name="Google Shape;155;p7"/>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7"/>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7"/>
          <p:cNvGrpSpPr/>
          <p:nvPr/>
        </p:nvGrpSpPr>
        <p:grpSpPr>
          <a:xfrm flipH="1">
            <a:off x="4927078" y="-163645"/>
            <a:ext cx="4398092" cy="884076"/>
            <a:chOff x="4348300" y="1432000"/>
            <a:chExt cx="966975" cy="194375"/>
          </a:xfrm>
        </p:grpSpPr>
        <p:sp>
          <p:nvSpPr>
            <p:cNvPr id="162" name="Google Shape;162;p7"/>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8"/>
        <p:cNvGrpSpPr/>
        <p:nvPr/>
      </p:nvGrpSpPr>
      <p:grpSpPr>
        <a:xfrm>
          <a:off x="0" y="0"/>
          <a:ext cx="0" cy="0"/>
          <a:chOff x="0" y="0"/>
          <a:chExt cx="0" cy="0"/>
        </a:xfrm>
      </p:grpSpPr>
      <p:grpSp>
        <p:nvGrpSpPr>
          <p:cNvPr id="169" name="Google Shape;169;p8"/>
          <p:cNvGrpSpPr/>
          <p:nvPr/>
        </p:nvGrpSpPr>
        <p:grpSpPr>
          <a:xfrm>
            <a:off x="713224" y="539500"/>
            <a:ext cx="7717514" cy="3767349"/>
            <a:chOff x="713224" y="539500"/>
            <a:chExt cx="7717514" cy="3767349"/>
          </a:xfrm>
        </p:grpSpPr>
        <p:sp>
          <p:nvSpPr>
            <p:cNvPr id="170" name="Google Shape;170;p8"/>
            <p:cNvSpPr/>
            <p:nvPr/>
          </p:nvSpPr>
          <p:spPr>
            <a:xfrm>
              <a:off x="713224" y="4073119"/>
              <a:ext cx="7717502" cy="233730"/>
            </a:xfrm>
            <a:custGeom>
              <a:avLst/>
              <a:gdLst/>
              <a:ahLst/>
              <a:cxnLst/>
              <a:rect l="l" t="t" r="r" b="b"/>
              <a:pathLst>
                <a:path w="43049" h="1913" extrusionOk="0">
                  <a:moveTo>
                    <a:pt x="0" y="0"/>
                  </a:moveTo>
                  <a:lnTo>
                    <a:pt x="0" y="1913"/>
                  </a:lnTo>
                  <a:lnTo>
                    <a:pt x="43049" y="1913"/>
                  </a:lnTo>
                  <a:lnTo>
                    <a:pt x="43049" y="0"/>
                  </a:lnTo>
                  <a:close/>
                </a:path>
              </a:pathLst>
            </a:custGeom>
            <a:solidFill>
              <a:srgbClr val="C99D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a:off x="713237" y="539500"/>
              <a:ext cx="7717502" cy="3564684"/>
            </a:xfrm>
            <a:custGeom>
              <a:avLst/>
              <a:gdLst/>
              <a:ahLst/>
              <a:cxnLst/>
              <a:rect l="l" t="t" r="r" b="b"/>
              <a:pathLst>
                <a:path w="43049" h="25678" extrusionOk="0">
                  <a:moveTo>
                    <a:pt x="0" y="0"/>
                  </a:moveTo>
                  <a:lnTo>
                    <a:pt x="0" y="25678"/>
                  </a:lnTo>
                  <a:lnTo>
                    <a:pt x="43049" y="25678"/>
                  </a:lnTo>
                  <a:lnTo>
                    <a:pt x="43049" y="0"/>
                  </a:lnTo>
                  <a:close/>
                </a:path>
              </a:pathLst>
            </a:custGeom>
            <a:solidFill>
              <a:srgbClr val="79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 name="Google Shape;172;p8"/>
          <p:cNvSpPr txBox="1">
            <a:spLocks noGrp="1"/>
          </p:cNvSpPr>
          <p:nvPr>
            <p:ph type="title"/>
          </p:nvPr>
        </p:nvSpPr>
        <p:spPr>
          <a:xfrm>
            <a:off x="2933000" y="1256625"/>
            <a:ext cx="4885800" cy="23331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8000">
                <a:solidFill>
                  <a:schemeClr val="l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73" name="Google Shape;173;p8"/>
          <p:cNvSpPr/>
          <p:nvPr/>
        </p:nvSpPr>
        <p:spPr>
          <a:xfrm>
            <a:off x="0" y="4622291"/>
            <a:ext cx="9144000" cy="522300"/>
          </a:xfrm>
          <a:prstGeom prst="rect">
            <a:avLst/>
          </a:prstGeom>
          <a:solidFill>
            <a:srgbClr val="C99D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8"/>
          <p:cNvGrpSpPr/>
          <p:nvPr/>
        </p:nvGrpSpPr>
        <p:grpSpPr>
          <a:xfrm>
            <a:off x="7483283" y="3581743"/>
            <a:ext cx="864783" cy="1769466"/>
            <a:chOff x="3806100" y="2816200"/>
            <a:chExt cx="577600" cy="1181850"/>
          </a:xfrm>
        </p:grpSpPr>
        <p:sp>
          <p:nvSpPr>
            <p:cNvPr id="175" name="Google Shape;175;p8"/>
            <p:cNvSpPr/>
            <p:nvPr/>
          </p:nvSpPr>
          <p:spPr>
            <a:xfrm>
              <a:off x="4198950" y="3185050"/>
              <a:ext cx="184750" cy="480175"/>
            </a:xfrm>
            <a:custGeom>
              <a:avLst/>
              <a:gdLst/>
              <a:ahLst/>
              <a:cxnLst/>
              <a:rect l="l" t="t" r="r" b="b"/>
              <a:pathLst>
                <a:path w="7390" h="19207" extrusionOk="0">
                  <a:moveTo>
                    <a:pt x="7015" y="0"/>
                  </a:moveTo>
                  <a:cubicBezTo>
                    <a:pt x="7015" y="0"/>
                    <a:pt x="7015" y="1"/>
                    <a:pt x="7014" y="1"/>
                  </a:cubicBezTo>
                  <a:lnTo>
                    <a:pt x="7014" y="1"/>
                  </a:lnTo>
                  <a:cubicBezTo>
                    <a:pt x="7015" y="1"/>
                    <a:pt x="7015" y="0"/>
                    <a:pt x="7015" y="0"/>
                  </a:cubicBezTo>
                  <a:close/>
                  <a:moveTo>
                    <a:pt x="7014" y="1"/>
                  </a:moveTo>
                  <a:cubicBezTo>
                    <a:pt x="655" y="4756"/>
                    <a:pt x="0" y="11911"/>
                    <a:pt x="561" y="19206"/>
                  </a:cubicBezTo>
                  <a:cubicBezTo>
                    <a:pt x="3336" y="17164"/>
                    <a:pt x="5300" y="13547"/>
                    <a:pt x="6345" y="10320"/>
                  </a:cubicBezTo>
                  <a:cubicBezTo>
                    <a:pt x="6906" y="8621"/>
                    <a:pt x="7249" y="6875"/>
                    <a:pt x="7358" y="5098"/>
                  </a:cubicBezTo>
                  <a:cubicBezTo>
                    <a:pt x="7389" y="4538"/>
                    <a:pt x="6877" y="115"/>
                    <a:pt x="7014"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a:off x="3987700" y="3448500"/>
              <a:ext cx="238475" cy="281675"/>
            </a:xfrm>
            <a:custGeom>
              <a:avLst/>
              <a:gdLst/>
              <a:ahLst/>
              <a:cxnLst/>
              <a:rect l="l" t="t" r="r" b="b"/>
              <a:pathLst>
                <a:path w="9539" h="11267" extrusionOk="0">
                  <a:moveTo>
                    <a:pt x="1" y="0"/>
                  </a:moveTo>
                  <a:lnTo>
                    <a:pt x="1" y="0"/>
                  </a:lnTo>
                  <a:cubicBezTo>
                    <a:pt x="1" y="1"/>
                    <a:pt x="1" y="1"/>
                    <a:pt x="1" y="1"/>
                  </a:cubicBezTo>
                  <a:lnTo>
                    <a:pt x="1" y="1"/>
                  </a:lnTo>
                  <a:cubicBezTo>
                    <a:pt x="1" y="1"/>
                    <a:pt x="1" y="1"/>
                    <a:pt x="1" y="0"/>
                  </a:cubicBezTo>
                  <a:close/>
                  <a:moveTo>
                    <a:pt x="1" y="1"/>
                  </a:moveTo>
                  <a:cubicBezTo>
                    <a:pt x="298" y="115"/>
                    <a:pt x="2777" y="9199"/>
                    <a:pt x="8466" y="11240"/>
                  </a:cubicBezTo>
                  <a:cubicBezTo>
                    <a:pt x="8514" y="11258"/>
                    <a:pt x="8556" y="11266"/>
                    <a:pt x="8593" y="11266"/>
                  </a:cubicBezTo>
                  <a:cubicBezTo>
                    <a:pt x="9538" y="11266"/>
                    <a:pt x="6731" y="5662"/>
                    <a:pt x="6221" y="4927"/>
                  </a:cubicBezTo>
                  <a:cubicBezTo>
                    <a:pt x="4693" y="2729"/>
                    <a:pt x="2526" y="952"/>
                    <a:pt x="1"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4216075" y="3232975"/>
              <a:ext cx="140725" cy="421325"/>
            </a:xfrm>
            <a:custGeom>
              <a:avLst/>
              <a:gdLst/>
              <a:ahLst/>
              <a:cxnLst/>
              <a:rect l="l" t="t" r="r" b="b"/>
              <a:pathLst>
                <a:path w="5629" h="16853" extrusionOk="0">
                  <a:moveTo>
                    <a:pt x="5410" y="1"/>
                  </a:moveTo>
                  <a:cubicBezTo>
                    <a:pt x="4865" y="1373"/>
                    <a:pt x="4319" y="2744"/>
                    <a:pt x="3820" y="4116"/>
                  </a:cubicBezTo>
                  <a:cubicBezTo>
                    <a:pt x="3321" y="5504"/>
                    <a:pt x="2838" y="6907"/>
                    <a:pt x="2386" y="8294"/>
                  </a:cubicBezTo>
                  <a:cubicBezTo>
                    <a:pt x="1934" y="9697"/>
                    <a:pt x="1513" y="11116"/>
                    <a:pt x="1108" y="12519"/>
                  </a:cubicBezTo>
                  <a:cubicBezTo>
                    <a:pt x="905" y="13236"/>
                    <a:pt x="718" y="13937"/>
                    <a:pt x="531" y="14654"/>
                  </a:cubicBezTo>
                  <a:cubicBezTo>
                    <a:pt x="344" y="15372"/>
                    <a:pt x="172" y="16089"/>
                    <a:pt x="1" y="16806"/>
                  </a:cubicBezTo>
                  <a:lnTo>
                    <a:pt x="235" y="16853"/>
                  </a:lnTo>
                  <a:cubicBezTo>
                    <a:pt x="437" y="16151"/>
                    <a:pt x="625" y="15450"/>
                    <a:pt x="843" y="14748"/>
                  </a:cubicBezTo>
                  <a:cubicBezTo>
                    <a:pt x="1045" y="14031"/>
                    <a:pt x="1248" y="13329"/>
                    <a:pt x="1451" y="12628"/>
                  </a:cubicBezTo>
                  <a:cubicBezTo>
                    <a:pt x="1872" y="11225"/>
                    <a:pt x="2308" y="9822"/>
                    <a:pt x="2760" y="8419"/>
                  </a:cubicBezTo>
                  <a:cubicBezTo>
                    <a:pt x="3197" y="7016"/>
                    <a:pt x="3664" y="5628"/>
                    <a:pt x="4148" y="4241"/>
                  </a:cubicBezTo>
                  <a:cubicBezTo>
                    <a:pt x="4631" y="2853"/>
                    <a:pt x="5114" y="1466"/>
                    <a:pt x="5629" y="94"/>
                  </a:cubicBezTo>
                  <a:lnTo>
                    <a:pt x="5410" y="1"/>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a:off x="4033300" y="3502675"/>
              <a:ext cx="171900" cy="216325"/>
            </a:xfrm>
            <a:custGeom>
              <a:avLst/>
              <a:gdLst/>
              <a:ahLst/>
              <a:cxnLst/>
              <a:rect l="l" t="t" r="r" b="b"/>
              <a:pathLst>
                <a:path w="6876" h="8653" extrusionOk="0">
                  <a:moveTo>
                    <a:pt x="125" y="0"/>
                  </a:moveTo>
                  <a:lnTo>
                    <a:pt x="1" y="109"/>
                  </a:lnTo>
                  <a:lnTo>
                    <a:pt x="1637" y="2276"/>
                  </a:lnTo>
                  <a:lnTo>
                    <a:pt x="3259" y="4474"/>
                  </a:lnTo>
                  <a:cubicBezTo>
                    <a:pt x="3804" y="5192"/>
                    <a:pt x="4350" y="5909"/>
                    <a:pt x="4927" y="6626"/>
                  </a:cubicBezTo>
                  <a:cubicBezTo>
                    <a:pt x="5504" y="7327"/>
                    <a:pt x="6096" y="8013"/>
                    <a:pt x="6751" y="8652"/>
                  </a:cubicBezTo>
                  <a:lnTo>
                    <a:pt x="6875" y="8543"/>
                  </a:lnTo>
                  <a:cubicBezTo>
                    <a:pt x="6361" y="7795"/>
                    <a:pt x="5800" y="7078"/>
                    <a:pt x="5223" y="6376"/>
                  </a:cubicBezTo>
                  <a:cubicBezTo>
                    <a:pt x="4646" y="5675"/>
                    <a:pt x="4069" y="4973"/>
                    <a:pt x="3493" y="4287"/>
                  </a:cubicBezTo>
                  <a:cubicBezTo>
                    <a:pt x="2900" y="3586"/>
                    <a:pt x="2323" y="2884"/>
                    <a:pt x="1778" y="2183"/>
                  </a:cubicBezTo>
                  <a:cubicBezTo>
                    <a:pt x="1217" y="1450"/>
                    <a:pt x="655" y="749"/>
                    <a:pt x="125"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4068000" y="3093450"/>
              <a:ext cx="146950" cy="904600"/>
            </a:xfrm>
            <a:custGeom>
              <a:avLst/>
              <a:gdLst/>
              <a:ahLst/>
              <a:cxnLst/>
              <a:rect l="l" t="t" r="r" b="b"/>
              <a:pathLst>
                <a:path w="5878" h="36184" extrusionOk="0">
                  <a:moveTo>
                    <a:pt x="203" y="1"/>
                  </a:moveTo>
                  <a:lnTo>
                    <a:pt x="0" y="94"/>
                  </a:lnTo>
                  <a:cubicBezTo>
                    <a:pt x="1310" y="2885"/>
                    <a:pt x="2385" y="5784"/>
                    <a:pt x="3227" y="8731"/>
                  </a:cubicBezTo>
                  <a:cubicBezTo>
                    <a:pt x="4053" y="11693"/>
                    <a:pt x="4661" y="14717"/>
                    <a:pt x="5020" y="17772"/>
                  </a:cubicBezTo>
                  <a:cubicBezTo>
                    <a:pt x="5378" y="20828"/>
                    <a:pt x="5503" y="23915"/>
                    <a:pt x="5378" y="26986"/>
                  </a:cubicBezTo>
                  <a:lnTo>
                    <a:pt x="5238" y="29293"/>
                  </a:lnTo>
                  <a:lnTo>
                    <a:pt x="5004" y="31584"/>
                  </a:lnTo>
                  <a:lnTo>
                    <a:pt x="4677" y="33876"/>
                  </a:lnTo>
                  <a:lnTo>
                    <a:pt x="4271" y="36136"/>
                  </a:lnTo>
                  <a:lnTo>
                    <a:pt x="4505" y="36183"/>
                  </a:lnTo>
                  <a:lnTo>
                    <a:pt x="4957" y="33923"/>
                  </a:lnTo>
                  <a:lnTo>
                    <a:pt x="5316" y="31616"/>
                  </a:lnTo>
                  <a:lnTo>
                    <a:pt x="5581" y="29324"/>
                  </a:lnTo>
                  <a:lnTo>
                    <a:pt x="5737" y="27001"/>
                  </a:lnTo>
                  <a:cubicBezTo>
                    <a:pt x="5877" y="23915"/>
                    <a:pt x="5768" y="20812"/>
                    <a:pt x="5410" y="17726"/>
                  </a:cubicBezTo>
                  <a:cubicBezTo>
                    <a:pt x="5035" y="14655"/>
                    <a:pt x="4427" y="11615"/>
                    <a:pt x="3554" y="8637"/>
                  </a:cubicBezTo>
                  <a:cubicBezTo>
                    <a:pt x="2681" y="5675"/>
                    <a:pt x="1559" y="2776"/>
                    <a:pt x="203"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3806100" y="2816200"/>
              <a:ext cx="424050" cy="421275"/>
            </a:xfrm>
            <a:custGeom>
              <a:avLst/>
              <a:gdLst/>
              <a:ahLst/>
              <a:cxnLst/>
              <a:rect l="l" t="t" r="r" b="b"/>
              <a:pathLst>
                <a:path w="16962" h="16851" extrusionOk="0">
                  <a:moveTo>
                    <a:pt x="9130" y="0"/>
                  </a:moveTo>
                  <a:cubicBezTo>
                    <a:pt x="8454" y="0"/>
                    <a:pt x="6040" y="919"/>
                    <a:pt x="8559" y="8519"/>
                  </a:cubicBezTo>
                  <a:cubicBezTo>
                    <a:pt x="8106" y="7817"/>
                    <a:pt x="7389" y="7256"/>
                    <a:pt x="6579" y="7147"/>
                  </a:cubicBezTo>
                  <a:cubicBezTo>
                    <a:pt x="6497" y="7136"/>
                    <a:pt x="6414" y="7131"/>
                    <a:pt x="6331" y="7131"/>
                  </a:cubicBezTo>
                  <a:cubicBezTo>
                    <a:pt x="5577" y="7131"/>
                    <a:pt x="4806" y="7568"/>
                    <a:pt x="4568" y="8285"/>
                  </a:cubicBezTo>
                  <a:cubicBezTo>
                    <a:pt x="4147" y="9547"/>
                    <a:pt x="5410" y="10701"/>
                    <a:pt x="6532" y="11449"/>
                  </a:cubicBezTo>
                  <a:cubicBezTo>
                    <a:pt x="6047" y="11393"/>
                    <a:pt x="5549" y="11336"/>
                    <a:pt x="5056" y="11336"/>
                  </a:cubicBezTo>
                  <a:cubicBezTo>
                    <a:pt x="4598" y="11336"/>
                    <a:pt x="4145" y="11385"/>
                    <a:pt x="3710" y="11527"/>
                  </a:cubicBezTo>
                  <a:cubicBezTo>
                    <a:pt x="0" y="12790"/>
                    <a:pt x="3477" y="15440"/>
                    <a:pt x="5394" y="16033"/>
                  </a:cubicBezTo>
                  <a:cubicBezTo>
                    <a:pt x="6796" y="16454"/>
                    <a:pt x="8465" y="16851"/>
                    <a:pt x="10041" y="16851"/>
                  </a:cubicBezTo>
                  <a:cubicBezTo>
                    <a:pt x="10620" y="16851"/>
                    <a:pt x="11187" y="16797"/>
                    <a:pt x="11723" y="16672"/>
                  </a:cubicBezTo>
                  <a:cubicBezTo>
                    <a:pt x="16727" y="15534"/>
                    <a:pt x="16961" y="8659"/>
                    <a:pt x="16291" y="4590"/>
                  </a:cubicBezTo>
                  <a:cubicBezTo>
                    <a:pt x="16141" y="3619"/>
                    <a:pt x="15606" y="2448"/>
                    <a:pt x="14669" y="2448"/>
                  </a:cubicBezTo>
                  <a:cubicBezTo>
                    <a:pt x="14629" y="2448"/>
                    <a:pt x="14587" y="2450"/>
                    <a:pt x="14545" y="2454"/>
                  </a:cubicBezTo>
                  <a:cubicBezTo>
                    <a:pt x="13765" y="2548"/>
                    <a:pt x="13344" y="3421"/>
                    <a:pt x="13111" y="4169"/>
                  </a:cubicBezTo>
                  <a:cubicBezTo>
                    <a:pt x="12877" y="4949"/>
                    <a:pt x="12690" y="5744"/>
                    <a:pt x="12549" y="6539"/>
                  </a:cubicBezTo>
                  <a:cubicBezTo>
                    <a:pt x="12222" y="4013"/>
                    <a:pt x="11583" y="1098"/>
                    <a:pt x="9276" y="22"/>
                  </a:cubicBezTo>
                  <a:cubicBezTo>
                    <a:pt x="9250" y="9"/>
                    <a:pt x="9199" y="0"/>
                    <a:pt x="9130" y="0"/>
                  </a:cubicBezTo>
                  <a:close/>
                </a:path>
              </a:pathLst>
            </a:custGeom>
            <a:solidFill>
              <a:srgbClr val="CF7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a:off x="4140875" y="2899500"/>
              <a:ext cx="54575" cy="299275"/>
            </a:xfrm>
            <a:custGeom>
              <a:avLst/>
              <a:gdLst/>
              <a:ahLst/>
              <a:cxnLst/>
              <a:rect l="l" t="t" r="r" b="b"/>
              <a:pathLst>
                <a:path w="2183" h="11971" extrusionOk="0">
                  <a:moveTo>
                    <a:pt x="1410" y="1"/>
                  </a:moveTo>
                  <a:cubicBezTo>
                    <a:pt x="1398" y="1"/>
                    <a:pt x="1385" y="4"/>
                    <a:pt x="1372" y="11"/>
                  </a:cubicBezTo>
                  <a:cubicBezTo>
                    <a:pt x="1341" y="27"/>
                    <a:pt x="1341" y="58"/>
                    <a:pt x="1356" y="73"/>
                  </a:cubicBezTo>
                  <a:cubicBezTo>
                    <a:pt x="1871" y="1009"/>
                    <a:pt x="1964" y="2022"/>
                    <a:pt x="2011" y="3051"/>
                  </a:cubicBezTo>
                  <a:cubicBezTo>
                    <a:pt x="2042" y="4064"/>
                    <a:pt x="1980" y="5093"/>
                    <a:pt x="1855" y="6106"/>
                  </a:cubicBezTo>
                  <a:cubicBezTo>
                    <a:pt x="1715" y="7120"/>
                    <a:pt x="1497" y="8117"/>
                    <a:pt x="1185" y="9084"/>
                  </a:cubicBezTo>
                  <a:cubicBezTo>
                    <a:pt x="889" y="10050"/>
                    <a:pt x="484" y="10986"/>
                    <a:pt x="16" y="11890"/>
                  </a:cubicBezTo>
                  <a:cubicBezTo>
                    <a:pt x="0" y="11905"/>
                    <a:pt x="16" y="11937"/>
                    <a:pt x="31" y="11952"/>
                  </a:cubicBezTo>
                  <a:cubicBezTo>
                    <a:pt x="45" y="11965"/>
                    <a:pt x="58" y="11970"/>
                    <a:pt x="70" y="11970"/>
                  </a:cubicBezTo>
                  <a:cubicBezTo>
                    <a:pt x="86" y="11970"/>
                    <a:pt x="100" y="11961"/>
                    <a:pt x="109" y="11952"/>
                  </a:cubicBezTo>
                  <a:cubicBezTo>
                    <a:pt x="406" y="11516"/>
                    <a:pt x="655" y="11064"/>
                    <a:pt x="873" y="10596"/>
                  </a:cubicBezTo>
                  <a:cubicBezTo>
                    <a:pt x="1091" y="10128"/>
                    <a:pt x="1279" y="9645"/>
                    <a:pt x="1434" y="9162"/>
                  </a:cubicBezTo>
                  <a:cubicBezTo>
                    <a:pt x="1746" y="8164"/>
                    <a:pt x="1933" y="7151"/>
                    <a:pt x="2042" y="6122"/>
                  </a:cubicBezTo>
                  <a:cubicBezTo>
                    <a:pt x="2152" y="5093"/>
                    <a:pt x="2183" y="4064"/>
                    <a:pt x="2136" y="3051"/>
                  </a:cubicBezTo>
                  <a:cubicBezTo>
                    <a:pt x="2105" y="2536"/>
                    <a:pt x="2058" y="2022"/>
                    <a:pt x="1964" y="1507"/>
                  </a:cubicBezTo>
                  <a:cubicBezTo>
                    <a:pt x="1918" y="1258"/>
                    <a:pt x="1855" y="1009"/>
                    <a:pt x="1762" y="759"/>
                  </a:cubicBezTo>
                  <a:cubicBezTo>
                    <a:pt x="1715" y="634"/>
                    <a:pt x="1668" y="510"/>
                    <a:pt x="1622" y="401"/>
                  </a:cubicBezTo>
                  <a:cubicBezTo>
                    <a:pt x="1575" y="292"/>
                    <a:pt x="1481" y="151"/>
                    <a:pt x="1466" y="73"/>
                  </a:cubicBezTo>
                  <a:lnTo>
                    <a:pt x="1450" y="42"/>
                  </a:lnTo>
                  <a:cubicBezTo>
                    <a:pt x="1450" y="42"/>
                    <a:pt x="1450" y="27"/>
                    <a:pt x="1450" y="27"/>
                  </a:cubicBezTo>
                  <a:cubicBezTo>
                    <a:pt x="1441" y="8"/>
                    <a:pt x="1426" y="1"/>
                    <a:pt x="1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p:nvPr/>
          </p:nvSpPr>
          <p:spPr>
            <a:xfrm>
              <a:off x="3950300" y="2842325"/>
              <a:ext cx="179300" cy="369800"/>
            </a:xfrm>
            <a:custGeom>
              <a:avLst/>
              <a:gdLst/>
              <a:ahLst/>
              <a:cxnLst/>
              <a:rect l="l" t="t" r="r" b="b"/>
              <a:pathLst>
                <a:path w="7172" h="14792" extrusionOk="0">
                  <a:moveTo>
                    <a:pt x="3467" y="0"/>
                  </a:moveTo>
                  <a:cubicBezTo>
                    <a:pt x="3445" y="0"/>
                    <a:pt x="3426" y="15"/>
                    <a:pt x="3414" y="37"/>
                  </a:cubicBezTo>
                  <a:cubicBezTo>
                    <a:pt x="3243" y="318"/>
                    <a:pt x="3180" y="661"/>
                    <a:pt x="3196" y="973"/>
                  </a:cubicBezTo>
                  <a:cubicBezTo>
                    <a:pt x="3196" y="1300"/>
                    <a:pt x="3258" y="1628"/>
                    <a:pt x="3321" y="1939"/>
                  </a:cubicBezTo>
                  <a:cubicBezTo>
                    <a:pt x="3445" y="2563"/>
                    <a:pt x="3586" y="3187"/>
                    <a:pt x="3726" y="3794"/>
                  </a:cubicBezTo>
                  <a:cubicBezTo>
                    <a:pt x="4022" y="5026"/>
                    <a:pt x="4334" y="6258"/>
                    <a:pt x="4692" y="7489"/>
                  </a:cubicBezTo>
                  <a:cubicBezTo>
                    <a:pt x="5345" y="9801"/>
                    <a:pt x="6067" y="12114"/>
                    <a:pt x="6874" y="14386"/>
                  </a:cubicBezTo>
                  <a:lnTo>
                    <a:pt x="6874" y="14386"/>
                  </a:lnTo>
                  <a:cubicBezTo>
                    <a:pt x="5785" y="13272"/>
                    <a:pt x="4647" y="12218"/>
                    <a:pt x="3523" y="11137"/>
                  </a:cubicBezTo>
                  <a:cubicBezTo>
                    <a:pt x="2931" y="10560"/>
                    <a:pt x="2323" y="9983"/>
                    <a:pt x="1731" y="9375"/>
                  </a:cubicBezTo>
                  <a:cubicBezTo>
                    <a:pt x="1434" y="9079"/>
                    <a:pt x="1138" y="8783"/>
                    <a:pt x="858" y="8471"/>
                  </a:cubicBezTo>
                  <a:cubicBezTo>
                    <a:pt x="577" y="8175"/>
                    <a:pt x="312" y="7848"/>
                    <a:pt x="109" y="7489"/>
                  </a:cubicBezTo>
                  <a:cubicBezTo>
                    <a:pt x="98" y="7466"/>
                    <a:pt x="78" y="7452"/>
                    <a:pt x="56" y="7452"/>
                  </a:cubicBezTo>
                  <a:cubicBezTo>
                    <a:pt x="48" y="7452"/>
                    <a:pt x="40" y="7454"/>
                    <a:pt x="31" y="7458"/>
                  </a:cubicBezTo>
                  <a:cubicBezTo>
                    <a:pt x="16" y="7474"/>
                    <a:pt x="0" y="7520"/>
                    <a:pt x="16" y="7536"/>
                  </a:cubicBezTo>
                  <a:cubicBezTo>
                    <a:pt x="218" y="7910"/>
                    <a:pt x="499" y="8237"/>
                    <a:pt x="780" y="8549"/>
                  </a:cubicBezTo>
                  <a:cubicBezTo>
                    <a:pt x="1076" y="8845"/>
                    <a:pt x="1356" y="9157"/>
                    <a:pt x="1653" y="9453"/>
                  </a:cubicBezTo>
                  <a:cubicBezTo>
                    <a:pt x="2245" y="10061"/>
                    <a:pt x="2853" y="10638"/>
                    <a:pt x="3445" y="11215"/>
                  </a:cubicBezTo>
                  <a:cubicBezTo>
                    <a:pt x="4650" y="12373"/>
                    <a:pt x="5855" y="13516"/>
                    <a:pt x="6998" y="14735"/>
                  </a:cubicBezTo>
                  <a:lnTo>
                    <a:pt x="6998" y="14735"/>
                  </a:lnTo>
                  <a:cubicBezTo>
                    <a:pt x="6999" y="14736"/>
                    <a:pt x="6999" y="14737"/>
                    <a:pt x="7000" y="14738"/>
                  </a:cubicBezTo>
                  <a:lnTo>
                    <a:pt x="7001" y="14737"/>
                  </a:lnTo>
                  <a:lnTo>
                    <a:pt x="7001" y="14737"/>
                  </a:lnTo>
                  <a:cubicBezTo>
                    <a:pt x="7011" y="14748"/>
                    <a:pt x="7021" y="14759"/>
                    <a:pt x="7031" y="14769"/>
                  </a:cubicBezTo>
                  <a:cubicBezTo>
                    <a:pt x="7042" y="14780"/>
                    <a:pt x="7061" y="14791"/>
                    <a:pt x="7082" y="14791"/>
                  </a:cubicBezTo>
                  <a:cubicBezTo>
                    <a:pt x="7091" y="14791"/>
                    <a:pt x="7100" y="14789"/>
                    <a:pt x="7109" y="14785"/>
                  </a:cubicBezTo>
                  <a:cubicBezTo>
                    <a:pt x="7156" y="14769"/>
                    <a:pt x="7171" y="14722"/>
                    <a:pt x="7156" y="14676"/>
                  </a:cubicBezTo>
                  <a:cubicBezTo>
                    <a:pt x="6345" y="12275"/>
                    <a:pt x="5597" y="9859"/>
                    <a:pt x="4926" y="7411"/>
                  </a:cubicBezTo>
                  <a:cubicBezTo>
                    <a:pt x="4599" y="6195"/>
                    <a:pt x="4272" y="4964"/>
                    <a:pt x="3960" y="3732"/>
                  </a:cubicBezTo>
                  <a:lnTo>
                    <a:pt x="3508" y="1893"/>
                  </a:lnTo>
                  <a:cubicBezTo>
                    <a:pt x="3430" y="1581"/>
                    <a:pt x="3367" y="1285"/>
                    <a:pt x="3352" y="973"/>
                  </a:cubicBezTo>
                  <a:cubicBezTo>
                    <a:pt x="3321" y="661"/>
                    <a:pt x="3367" y="349"/>
                    <a:pt x="3508" y="84"/>
                  </a:cubicBezTo>
                  <a:cubicBezTo>
                    <a:pt x="3523" y="53"/>
                    <a:pt x="3523" y="22"/>
                    <a:pt x="3492" y="6"/>
                  </a:cubicBezTo>
                  <a:cubicBezTo>
                    <a:pt x="3484" y="2"/>
                    <a:pt x="3475" y="0"/>
                    <a:pt x="3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a:off x="3877025" y="3144125"/>
              <a:ext cx="242050" cy="73800"/>
            </a:xfrm>
            <a:custGeom>
              <a:avLst/>
              <a:gdLst/>
              <a:ahLst/>
              <a:cxnLst/>
              <a:rect l="l" t="t" r="r" b="b"/>
              <a:pathLst>
                <a:path w="9682" h="2952" extrusionOk="0">
                  <a:moveTo>
                    <a:pt x="63" y="0"/>
                  </a:moveTo>
                  <a:cubicBezTo>
                    <a:pt x="32" y="16"/>
                    <a:pt x="0" y="47"/>
                    <a:pt x="16" y="78"/>
                  </a:cubicBezTo>
                  <a:cubicBezTo>
                    <a:pt x="63" y="297"/>
                    <a:pt x="187" y="499"/>
                    <a:pt x="359" y="639"/>
                  </a:cubicBezTo>
                  <a:cubicBezTo>
                    <a:pt x="515" y="795"/>
                    <a:pt x="702" y="920"/>
                    <a:pt x="889" y="1029"/>
                  </a:cubicBezTo>
                  <a:cubicBezTo>
                    <a:pt x="1279" y="1232"/>
                    <a:pt x="1653" y="1419"/>
                    <a:pt x="2058" y="1590"/>
                  </a:cubicBezTo>
                  <a:cubicBezTo>
                    <a:pt x="2838" y="1949"/>
                    <a:pt x="3648" y="2261"/>
                    <a:pt x="4490" y="2479"/>
                  </a:cubicBezTo>
                  <a:cubicBezTo>
                    <a:pt x="5316" y="2697"/>
                    <a:pt x="6189" y="2853"/>
                    <a:pt x="7047" y="2916"/>
                  </a:cubicBezTo>
                  <a:cubicBezTo>
                    <a:pt x="7366" y="2939"/>
                    <a:pt x="7687" y="2951"/>
                    <a:pt x="8009" y="2951"/>
                  </a:cubicBezTo>
                  <a:cubicBezTo>
                    <a:pt x="8552" y="2951"/>
                    <a:pt x="9096" y="2916"/>
                    <a:pt x="9634" y="2838"/>
                  </a:cubicBezTo>
                  <a:cubicBezTo>
                    <a:pt x="9666" y="2822"/>
                    <a:pt x="9681" y="2806"/>
                    <a:pt x="9681" y="2775"/>
                  </a:cubicBezTo>
                  <a:cubicBezTo>
                    <a:pt x="9681" y="2744"/>
                    <a:pt x="9666" y="2728"/>
                    <a:pt x="9634" y="2728"/>
                  </a:cubicBezTo>
                  <a:cubicBezTo>
                    <a:pt x="8777" y="2713"/>
                    <a:pt x="7920" y="2728"/>
                    <a:pt x="7062" y="2650"/>
                  </a:cubicBezTo>
                  <a:cubicBezTo>
                    <a:pt x="6220" y="2588"/>
                    <a:pt x="5363" y="2479"/>
                    <a:pt x="4537" y="2276"/>
                  </a:cubicBezTo>
                  <a:cubicBezTo>
                    <a:pt x="3711" y="2089"/>
                    <a:pt x="2884" y="1824"/>
                    <a:pt x="2105" y="1481"/>
                  </a:cubicBezTo>
                  <a:cubicBezTo>
                    <a:pt x="1700" y="1310"/>
                    <a:pt x="1325" y="1123"/>
                    <a:pt x="936" y="936"/>
                  </a:cubicBezTo>
                  <a:cubicBezTo>
                    <a:pt x="577" y="733"/>
                    <a:pt x="203" y="452"/>
                    <a:pt x="125" y="47"/>
                  </a:cubicBezTo>
                  <a:cubicBezTo>
                    <a:pt x="109" y="16"/>
                    <a:pt x="78" y="0"/>
                    <a:pt x="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8"/>
          <p:cNvGrpSpPr/>
          <p:nvPr/>
        </p:nvGrpSpPr>
        <p:grpSpPr>
          <a:xfrm>
            <a:off x="-133857" y="-151639"/>
            <a:ext cx="5863156" cy="1178573"/>
            <a:chOff x="4348300" y="1432000"/>
            <a:chExt cx="966975" cy="194375"/>
          </a:xfrm>
        </p:grpSpPr>
        <p:sp>
          <p:nvSpPr>
            <p:cNvPr id="185" name="Google Shape;185;p8"/>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4841525" y="1421775"/>
            <a:ext cx="3589200" cy="7494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93" name="Google Shape;193;p9"/>
          <p:cNvSpPr txBox="1">
            <a:spLocks noGrp="1"/>
          </p:cNvSpPr>
          <p:nvPr>
            <p:ph type="subTitle" idx="1"/>
          </p:nvPr>
        </p:nvSpPr>
        <p:spPr>
          <a:xfrm>
            <a:off x="4841525" y="2334925"/>
            <a:ext cx="3589200" cy="1551900"/>
          </a:xfrm>
          <a:prstGeom prst="rect">
            <a:avLst/>
          </a:prstGeom>
        </p:spPr>
        <p:txBody>
          <a:bodyPr spcFirstLastPara="1" wrap="square" lIns="91425" tIns="91425" rIns="91425" bIns="91425" anchor="t" anchorCtr="0">
            <a:noAutofit/>
          </a:bodyPr>
          <a:lstStyle>
            <a:lvl1pPr lvl="0">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194" name="Google Shape;194;p9"/>
          <p:cNvGrpSpPr/>
          <p:nvPr/>
        </p:nvGrpSpPr>
        <p:grpSpPr>
          <a:xfrm>
            <a:off x="3638153" y="-49169"/>
            <a:ext cx="5558447" cy="1409062"/>
            <a:chOff x="3977675" y="1131550"/>
            <a:chExt cx="3402575" cy="862550"/>
          </a:xfrm>
        </p:grpSpPr>
        <p:sp>
          <p:nvSpPr>
            <p:cNvPr id="195" name="Google Shape;195;p9"/>
            <p:cNvSpPr/>
            <p:nvPr/>
          </p:nvSpPr>
          <p:spPr>
            <a:xfrm>
              <a:off x="6735400" y="1571350"/>
              <a:ext cx="485375" cy="422750"/>
            </a:xfrm>
            <a:custGeom>
              <a:avLst/>
              <a:gdLst/>
              <a:ahLst/>
              <a:cxnLst/>
              <a:rect l="l" t="t" r="r" b="b"/>
              <a:pathLst>
                <a:path w="19415" h="16910" extrusionOk="0">
                  <a:moveTo>
                    <a:pt x="99" y="0"/>
                  </a:moveTo>
                  <a:cubicBezTo>
                    <a:pt x="17" y="4912"/>
                    <a:pt x="0" y="9807"/>
                    <a:pt x="99" y="14718"/>
                  </a:cubicBezTo>
                  <a:cubicBezTo>
                    <a:pt x="3214" y="13795"/>
                    <a:pt x="6345" y="12872"/>
                    <a:pt x="9477" y="11949"/>
                  </a:cubicBezTo>
                  <a:cubicBezTo>
                    <a:pt x="9786" y="11859"/>
                    <a:pt x="10116" y="11759"/>
                    <a:pt x="10450" y="11759"/>
                  </a:cubicBezTo>
                  <a:cubicBezTo>
                    <a:pt x="10543" y="11759"/>
                    <a:pt x="10636" y="11766"/>
                    <a:pt x="10729" y="11784"/>
                  </a:cubicBezTo>
                  <a:cubicBezTo>
                    <a:pt x="11224" y="11867"/>
                    <a:pt x="11619" y="12229"/>
                    <a:pt x="11982" y="12559"/>
                  </a:cubicBezTo>
                  <a:cubicBezTo>
                    <a:pt x="13581" y="14009"/>
                    <a:pt x="15179" y="15460"/>
                    <a:pt x="16778" y="16910"/>
                  </a:cubicBezTo>
                  <a:cubicBezTo>
                    <a:pt x="18063" y="11949"/>
                    <a:pt x="18953" y="6873"/>
                    <a:pt x="19415" y="1764"/>
                  </a:cubicBezTo>
                  <a:lnTo>
                    <a:pt x="99" y="0"/>
                  </a:ln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6116525" y="1500475"/>
              <a:ext cx="473850" cy="384050"/>
            </a:xfrm>
            <a:custGeom>
              <a:avLst/>
              <a:gdLst/>
              <a:ahLst/>
              <a:cxnLst/>
              <a:rect l="l" t="t" r="r" b="b"/>
              <a:pathLst>
                <a:path w="18954" h="15362" extrusionOk="0">
                  <a:moveTo>
                    <a:pt x="2192" y="1"/>
                  </a:moveTo>
                  <a:cubicBezTo>
                    <a:pt x="1616" y="2704"/>
                    <a:pt x="1055" y="5423"/>
                    <a:pt x="495" y="8126"/>
                  </a:cubicBezTo>
                  <a:cubicBezTo>
                    <a:pt x="248" y="9362"/>
                    <a:pt x="0" y="10631"/>
                    <a:pt x="297" y="11851"/>
                  </a:cubicBezTo>
                  <a:cubicBezTo>
                    <a:pt x="3330" y="11142"/>
                    <a:pt x="6362" y="10433"/>
                    <a:pt x="9395" y="9708"/>
                  </a:cubicBezTo>
                  <a:cubicBezTo>
                    <a:pt x="9593" y="9666"/>
                    <a:pt x="9791" y="9625"/>
                    <a:pt x="9985" y="9625"/>
                  </a:cubicBezTo>
                  <a:cubicBezTo>
                    <a:pt x="10097" y="9625"/>
                    <a:pt x="10209" y="9639"/>
                    <a:pt x="10318" y="9675"/>
                  </a:cubicBezTo>
                  <a:cubicBezTo>
                    <a:pt x="10598" y="9790"/>
                    <a:pt x="10796" y="10038"/>
                    <a:pt x="10977" y="10268"/>
                  </a:cubicBezTo>
                  <a:cubicBezTo>
                    <a:pt x="12576" y="12246"/>
                    <a:pt x="14504" y="13977"/>
                    <a:pt x="16663" y="15361"/>
                  </a:cubicBezTo>
                  <a:cubicBezTo>
                    <a:pt x="17437" y="10845"/>
                    <a:pt x="18196" y="6329"/>
                    <a:pt x="18954" y="1830"/>
                  </a:cubicBezTo>
                  <a:lnTo>
                    <a:pt x="2192" y="1"/>
                  </a:ln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a:off x="5529375" y="1403250"/>
              <a:ext cx="474700" cy="390200"/>
            </a:xfrm>
            <a:custGeom>
              <a:avLst/>
              <a:gdLst/>
              <a:ahLst/>
              <a:cxnLst/>
              <a:rect l="l" t="t" r="r" b="b"/>
              <a:pathLst>
                <a:path w="18988" h="15608" extrusionOk="0">
                  <a:moveTo>
                    <a:pt x="561" y="0"/>
                  </a:moveTo>
                  <a:lnTo>
                    <a:pt x="1" y="12559"/>
                  </a:lnTo>
                  <a:cubicBezTo>
                    <a:pt x="2605" y="12097"/>
                    <a:pt x="5209" y="11619"/>
                    <a:pt x="7813" y="11158"/>
                  </a:cubicBezTo>
                  <a:cubicBezTo>
                    <a:pt x="8113" y="11098"/>
                    <a:pt x="8419" y="11044"/>
                    <a:pt x="8716" y="11044"/>
                  </a:cubicBezTo>
                  <a:cubicBezTo>
                    <a:pt x="8909" y="11044"/>
                    <a:pt x="9098" y="11067"/>
                    <a:pt x="9280" y="11125"/>
                  </a:cubicBezTo>
                  <a:cubicBezTo>
                    <a:pt x="9725" y="11257"/>
                    <a:pt x="10087" y="11570"/>
                    <a:pt x="10450" y="11883"/>
                  </a:cubicBezTo>
                  <a:cubicBezTo>
                    <a:pt x="12098" y="13300"/>
                    <a:pt x="13894" y="14553"/>
                    <a:pt x="15806" y="15608"/>
                  </a:cubicBezTo>
                  <a:cubicBezTo>
                    <a:pt x="16861" y="11454"/>
                    <a:pt x="17932" y="7318"/>
                    <a:pt x="18987" y="3165"/>
                  </a:cubicBezTo>
                  <a:lnTo>
                    <a:pt x="561" y="0"/>
                  </a:lnTo>
                  <a:close/>
                </a:path>
              </a:pathLst>
            </a:custGeom>
            <a:solidFill>
              <a:srgbClr val="79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9"/>
            <p:cNvSpPr/>
            <p:nvPr/>
          </p:nvSpPr>
          <p:spPr>
            <a:xfrm>
              <a:off x="4859425" y="1296525"/>
              <a:ext cx="478800" cy="374150"/>
            </a:xfrm>
            <a:custGeom>
              <a:avLst/>
              <a:gdLst/>
              <a:ahLst/>
              <a:cxnLst/>
              <a:rect l="l" t="t" r="r" b="b"/>
              <a:pathLst>
                <a:path w="19152" h="14966" extrusionOk="0">
                  <a:moveTo>
                    <a:pt x="1632" y="1"/>
                  </a:moveTo>
                  <a:cubicBezTo>
                    <a:pt x="528" y="3659"/>
                    <a:pt x="0" y="7483"/>
                    <a:pt x="66" y="11290"/>
                  </a:cubicBezTo>
                  <a:cubicBezTo>
                    <a:pt x="137" y="11292"/>
                    <a:pt x="208" y="11293"/>
                    <a:pt x="279" y="11293"/>
                  </a:cubicBezTo>
                  <a:cubicBezTo>
                    <a:pt x="2854" y="11293"/>
                    <a:pt x="5292" y="10146"/>
                    <a:pt x="7730" y="9296"/>
                  </a:cubicBezTo>
                  <a:cubicBezTo>
                    <a:pt x="7958" y="9229"/>
                    <a:pt x="8186" y="9151"/>
                    <a:pt x="8414" y="9151"/>
                  </a:cubicBezTo>
                  <a:cubicBezTo>
                    <a:pt x="8467" y="9151"/>
                    <a:pt x="8519" y="9155"/>
                    <a:pt x="8571" y="9164"/>
                  </a:cubicBezTo>
                  <a:cubicBezTo>
                    <a:pt x="8867" y="9213"/>
                    <a:pt x="9131" y="9411"/>
                    <a:pt x="9362" y="9593"/>
                  </a:cubicBezTo>
                  <a:cubicBezTo>
                    <a:pt x="11669" y="11389"/>
                    <a:pt x="13960" y="13169"/>
                    <a:pt x="16267" y="14965"/>
                  </a:cubicBezTo>
                  <a:cubicBezTo>
                    <a:pt x="17108" y="11257"/>
                    <a:pt x="18327" y="6758"/>
                    <a:pt x="19152" y="3033"/>
                  </a:cubicBezTo>
                  <a:lnTo>
                    <a:pt x="1632" y="1"/>
                  </a:ln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9"/>
            <p:cNvSpPr/>
            <p:nvPr/>
          </p:nvSpPr>
          <p:spPr>
            <a:xfrm>
              <a:off x="4283825" y="1184450"/>
              <a:ext cx="447900" cy="370450"/>
            </a:xfrm>
            <a:custGeom>
              <a:avLst/>
              <a:gdLst/>
              <a:ahLst/>
              <a:cxnLst/>
              <a:rect l="l" t="t" r="r" b="b"/>
              <a:pathLst>
                <a:path w="17916" h="14818" extrusionOk="0">
                  <a:moveTo>
                    <a:pt x="1006" y="1"/>
                  </a:moveTo>
                  <a:cubicBezTo>
                    <a:pt x="643" y="3363"/>
                    <a:pt x="412" y="7252"/>
                    <a:pt x="33" y="10615"/>
                  </a:cubicBezTo>
                  <a:cubicBezTo>
                    <a:pt x="17" y="10878"/>
                    <a:pt x="0" y="11191"/>
                    <a:pt x="198" y="11373"/>
                  </a:cubicBezTo>
                  <a:cubicBezTo>
                    <a:pt x="297" y="11455"/>
                    <a:pt x="421" y="11484"/>
                    <a:pt x="550" y="11484"/>
                  </a:cubicBezTo>
                  <a:cubicBezTo>
                    <a:pt x="680" y="11484"/>
                    <a:pt x="816" y="11455"/>
                    <a:pt x="940" y="11422"/>
                  </a:cubicBezTo>
                  <a:cubicBezTo>
                    <a:pt x="3181" y="10928"/>
                    <a:pt x="5423" y="10417"/>
                    <a:pt x="7664" y="9906"/>
                  </a:cubicBezTo>
                  <a:cubicBezTo>
                    <a:pt x="7932" y="9848"/>
                    <a:pt x="8200" y="9789"/>
                    <a:pt x="8468" y="9789"/>
                  </a:cubicBezTo>
                  <a:cubicBezTo>
                    <a:pt x="8579" y="9789"/>
                    <a:pt x="8690" y="9799"/>
                    <a:pt x="8801" y="9823"/>
                  </a:cubicBezTo>
                  <a:cubicBezTo>
                    <a:pt x="9164" y="9922"/>
                    <a:pt x="9460" y="10170"/>
                    <a:pt x="9741" y="10417"/>
                  </a:cubicBezTo>
                  <a:cubicBezTo>
                    <a:pt x="11438" y="11884"/>
                    <a:pt x="13136" y="13350"/>
                    <a:pt x="14833" y="14817"/>
                  </a:cubicBezTo>
                  <a:cubicBezTo>
                    <a:pt x="15954" y="11323"/>
                    <a:pt x="17091" y="6857"/>
                    <a:pt x="17915" y="3280"/>
                  </a:cubicBezTo>
                  <a:lnTo>
                    <a:pt x="1006" y="1"/>
                  </a:ln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9"/>
            <p:cNvSpPr/>
            <p:nvPr/>
          </p:nvSpPr>
          <p:spPr>
            <a:xfrm>
              <a:off x="3977675" y="1131550"/>
              <a:ext cx="3402575" cy="502875"/>
            </a:xfrm>
            <a:custGeom>
              <a:avLst/>
              <a:gdLst/>
              <a:ahLst/>
              <a:cxnLst/>
              <a:rect l="l" t="t" r="r" b="b"/>
              <a:pathLst>
                <a:path w="136103" h="20115" extrusionOk="0">
                  <a:moveTo>
                    <a:pt x="289" y="1"/>
                  </a:moveTo>
                  <a:cubicBezTo>
                    <a:pt x="162" y="1"/>
                    <a:pt x="48" y="92"/>
                    <a:pt x="34" y="221"/>
                  </a:cubicBezTo>
                  <a:cubicBezTo>
                    <a:pt x="1" y="370"/>
                    <a:pt x="100" y="502"/>
                    <a:pt x="232" y="535"/>
                  </a:cubicBezTo>
                  <a:lnTo>
                    <a:pt x="8637" y="2216"/>
                  </a:lnTo>
                  <a:lnTo>
                    <a:pt x="17042" y="3847"/>
                  </a:lnTo>
                  <a:lnTo>
                    <a:pt x="25481" y="5380"/>
                  </a:lnTo>
                  <a:lnTo>
                    <a:pt x="33919" y="6847"/>
                  </a:lnTo>
                  <a:cubicBezTo>
                    <a:pt x="45176" y="8775"/>
                    <a:pt x="56449" y="10572"/>
                    <a:pt x="67755" y="12203"/>
                  </a:cubicBezTo>
                  <a:cubicBezTo>
                    <a:pt x="79061" y="13818"/>
                    <a:pt x="90383" y="15285"/>
                    <a:pt x="101739" y="16620"/>
                  </a:cubicBezTo>
                  <a:lnTo>
                    <a:pt x="110243" y="17592"/>
                  </a:lnTo>
                  <a:lnTo>
                    <a:pt x="118764" y="18515"/>
                  </a:lnTo>
                  <a:lnTo>
                    <a:pt x="127285" y="19339"/>
                  </a:lnTo>
                  <a:lnTo>
                    <a:pt x="135822" y="20114"/>
                  </a:lnTo>
                  <a:cubicBezTo>
                    <a:pt x="135954" y="20114"/>
                    <a:pt x="136069" y="20015"/>
                    <a:pt x="136086" y="19883"/>
                  </a:cubicBezTo>
                  <a:cubicBezTo>
                    <a:pt x="136102" y="19751"/>
                    <a:pt x="136003" y="19636"/>
                    <a:pt x="135871" y="19620"/>
                  </a:cubicBezTo>
                  <a:lnTo>
                    <a:pt x="135855" y="19620"/>
                  </a:lnTo>
                  <a:lnTo>
                    <a:pt x="127334" y="18763"/>
                  </a:lnTo>
                  <a:lnTo>
                    <a:pt x="118830" y="17856"/>
                  </a:lnTo>
                  <a:lnTo>
                    <a:pt x="110326" y="16900"/>
                  </a:lnTo>
                  <a:lnTo>
                    <a:pt x="101821" y="15895"/>
                  </a:lnTo>
                  <a:cubicBezTo>
                    <a:pt x="90482" y="14527"/>
                    <a:pt x="79176" y="13011"/>
                    <a:pt x="67870" y="11363"/>
                  </a:cubicBezTo>
                  <a:cubicBezTo>
                    <a:pt x="56581" y="9731"/>
                    <a:pt x="45291" y="8000"/>
                    <a:pt x="34034" y="6105"/>
                  </a:cubicBezTo>
                  <a:lnTo>
                    <a:pt x="25596" y="4655"/>
                  </a:lnTo>
                  <a:lnTo>
                    <a:pt x="17174" y="3155"/>
                  </a:lnTo>
                  <a:lnTo>
                    <a:pt x="8752" y="1622"/>
                  </a:lnTo>
                  <a:lnTo>
                    <a:pt x="347" y="7"/>
                  </a:lnTo>
                  <a:cubicBezTo>
                    <a:pt x="328" y="3"/>
                    <a:pt x="308" y="1"/>
                    <a:pt x="289"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 name="Google Shape;201;p9"/>
          <p:cNvGrpSpPr/>
          <p:nvPr/>
        </p:nvGrpSpPr>
        <p:grpSpPr>
          <a:xfrm rot="6796574" flipH="1">
            <a:off x="7497380" y="4183934"/>
            <a:ext cx="1444849" cy="1211993"/>
            <a:chOff x="2677400" y="3539525"/>
            <a:chExt cx="801675" cy="672475"/>
          </a:xfrm>
        </p:grpSpPr>
        <p:sp>
          <p:nvSpPr>
            <p:cNvPr id="202" name="Google Shape;202;p9"/>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9"/>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9"/>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9"/>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9"/>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2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51725"/>
            <a:ext cx="7717500" cy="5727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000"/>
              <a:buFont typeface="Denk One"/>
              <a:buNone/>
              <a:defRPr sz="3000">
                <a:solidFill>
                  <a:schemeClr val="dk1"/>
                </a:solidFill>
                <a:latin typeface="Denk One"/>
                <a:ea typeface="Denk One"/>
                <a:cs typeface="Denk One"/>
                <a:sym typeface="Denk One"/>
              </a:defRPr>
            </a:lvl1pPr>
            <a:lvl2pPr lvl="1" rtl="0">
              <a:lnSpc>
                <a:spcPct val="115000"/>
              </a:lnSpc>
              <a:spcBef>
                <a:spcPts val="0"/>
              </a:spcBef>
              <a:spcAft>
                <a:spcPts val="0"/>
              </a:spcAft>
              <a:buClr>
                <a:schemeClr val="dk1"/>
              </a:buClr>
              <a:buSzPts val="3000"/>
              <a:buFont typeface="Denk One"/>
              <a:buNone/>
              <a:defRPr sz="3000">
                <a:solidFill>
                  <a:schemeClr val="dk1"/>
                </a:solidFill>
                <a:latin typeface="Denk One"/>
                <a:ea typeface="Denk One"/>
                <a:cs typeface="Denk One"/>
                <a:sym typeface="Denk One"/>
              </a:defRPr>
            </a:lvl2pPr>
            <a:lvl3pPr lvl="2" rtl="0">
              <a:lnSpc>
                <a:spcPct val="115000"/>
              </a:lnSpc>
              <a:spcBef>
                <a:spcPts val="0"/>
              </a:spcBef>
              <a:spcAft>
                <a:spcPts val="0"/>
              </a:spcAft>
              <a:buClr>
                <a:schemeClr val="dk1"/>
              </a:buClr>
              <a:buSzPts val="3000"/>
              <a:buFont typeface="Denk One"/>
              <a:buNone/>
              <a:defRPr sz="3000">
                <a:solidFill>
                  <a:schemeClr val="dk1"/>
                </a:solidFill>
                <a:latin typeface="Denk One"/>
                <a:ea typeface="Denk One"/>
                <a:cs typeface="Denk One"/>
                <a:sym typeface="Denk One"/>
              </a:defRPr>
            </a:lvl3pPr>
            <a:lvl4pPr lvl="3" rtl="0">
              <a:lnSpc>
                <a:spcPct val="115000"/>
              </a:lnSpc>
              <a:spcBef>
                <a:spcPts val="0"/>
              </a:spcBef>
              <a:spcAft>
                <a:spcPts val="0"/>
              </a:spcAft>
              <a:buClr>
                <a:schemeClr val="dk1"/>
              </a:buClr>
              <a:buSzPts val="3000"/>
              <a:buFont typeface="Denk One"/>
              <a:buNone/>
              <a:defRPr sz="3000">
                <a:solidFill>
                  <a:schemeClr val="dk1"/>
                </a:solidFill>
                <a:latin typeface="Denk One"/>
                <a:ea typeface="Denk One"/>
                <a:cs typeface="Denk One"/>
                <a:sym typeface="Denk One"/>
              </a:defRPr>
            </a:lvl4pPr>
            <a:lvl5pPr lvl="4" rtl="0">
              <a:lnSpc>
                <a:spcPct val="115000"/>
              </a:lnSpc>
              <a:spcBef>
                <a:spcPts val="0"/>
              </a:spcBef>
              <a:spcAft>
                <a:spcPts val="0"/>
              </a:spcAft>
              <a:buClr>
                <a:schemeClr val="dk1"/>
              </a:buClr>
              <a:buSzPts val="3000"/>
              <a:buFont typeface="Denk One"/>
              <a:buNone/>
              <a:defRPr sz="3000">
                <a:solidFill>
                  <a:schemeClr val="dk1"/>
                </a:solidFill>
                <a:latin typeface="Denk One"/>
                <a:ea typeface="Denk One"/>
                <a:cs typeface="Denk One"/>
                <a:sym typeface="Denk One"/>
              </a:defRPr>
            </a:lvl5pPr>
            <a:lvl6pPr lvl="5" rtl="0">
              <a:lnSpc>
                <a:spcPct val="115000"/>
              </a:lnSpc>
              <a:spcBef>
                <a:spcPts val="0"/>
              </a:spcBef>
              <a:spcAft>
                <a:spcPts val="0"/>
              </a:spcAft>
              <a:buClr>
                <a:schemeClr val="dk1"/>
              </a:buClr>
              <a:buSzPts val="3000"/>
              <a:buFont typeface="Denk One"/>
              <a:buNone/>
              <a:defRPr sz="3000">
                <a:solidFill>
                  <a:schemeClr val="dk1"/>
                </a:solidFill>
                <a:latin typeface="Denk One"/>
                <a:ea typeface="Denk One"/>
                <a:cs typeface="Denk One"/>
                <a:sym typeface="Denk One"/>
              </a:defRPr>
            </a:lvl6pPr>
            <a:lvl7pPr lvl="6" rtl="0">
              <a:lnSpc>
                <a:spcPct val="115000"/>
              </a:lnSpc>
              <a:spcBef>
                <a:spcPts val="0"/>
              </a:spcBef>
              <a:spcAft>
                <a:spcPts val="0"/>
              </a:spcAft>
              <a:buClr>
                <a:schemeClr val="dk1"/>
              </a:buClr>
              <a:buSzPts val="3000"/>
              <a:buFont typeface="Denk One"/>
              <a:buNone/>
              <a:defRPr sz="3000">
                <a:solidFill>
                  <a:schemeClr val="dk1"/>
                </a:solidFill>
                <a:latin typeface="Denk One"/>
                <a:ea typeface="Denk One"/>
                <a:cs typeface="Denk One"/>
                <a:sym typeface="Denk One"/>
              </a:defRPr>
            </a:lvl7pPr>
            <a:lvl8pPr lvl="7" rtl="0">
              <a:lnSpc>
                <a:spcPct val="115000"/>
              </a:lnSpc>
              <a:spcBef>
                <a:spcPts val="0"/>
              </a:spcBef>
              <a:spcAft>
                <a:spcPts val="0"/>
              </a:spcAft>
              <a:buClr>
                <a:schemeClr val="dk1"/>
              </a:buClr>
              <a:buSzPts val="3000"/>
              <a:buFont typeface="Denk One"/>
              <a:buNone/>
              <a:defRPr sz="3000">
                <a:solidFill>
                  <a:schemeClr val="dk1"/>
                </a:solidFill>
                <a:latin typeface="Denk One"/>
                <a:ea typeface="Denk One"/>
                <a:cs typeface="Denk One"/>
                <a:sym typeface="Denk One"/>
              </a:defRPr>
            </a:lvl8pPr>
            <a:lvl9pPr lvl="8" rtl="0">
              <a:lnSpc>
                <a:spcPct val="115000"/>
              </a:lnSpc>
              <a:spcBef>
                <a:spcPts val="0"/>
              </a:spcBef>
              <a:spcAft>
                <a:spcPts val="0"/>
              </a:spcAft>
              <a:buClr>
                <a:schemeClr val="dk1"/>
              </a:buClr>
              <a:buSzPts val="3000"/>
              <a:buFont typeface="Denk One"/>
              <a:buNone/>
              <a:defRPr sz="3000">
                <a:solidFill>
                  <a:schemeClr val="dk1"/>
                </a:solidFill>
                <a:latin typeface="Denk One"/>
                <a:ea typeface="Denk One"/>
                <a:cs typeface="Denk One"/>
                <a:sym typeface="Denk One"/>
              </a:defRPr>
            </a:lvl9pPr>
          </a:lstStyle>
          <a:p>
            <a:endParaRPr/>
          </a:p>
        </p:txBody>
      </p:sp>
      <p:sp>
        <p:nvSpPr>
          <p:cNvPr id="7" name="Google Shape;7;p1"/>
          <p:cNvSpPr txBox="1">
            <a:spLocks noGrp="1"/>
          </p:cNvSpPr>
          <p:nvPr>
            <p:ph type="body" idx="1"/>
          </p:nvPr>
        </p:nvSpPr>
        <p:spPr>
          <a:xfrm>
            <a:off x="713225" y="1246950"/>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Amiko"/>
              <a:buChar char="●"/>
              <a:defRPr sz="1800">
                <a:solidFill>
                  <a:schemeClr val="dk1"/>
                </a:solidFill>
                <a:latin typeface="Amiko"/>
                <a:ea typeface="Amiko"/>
                <a:cs typeface="Amiko"/>
                <a:sym typeface="Amiko"/>
              </a:defRPr>
            </a:lvl1pPr>
            <a:lvl2pPr marL="914400" lvl="1" indent="-317500">
              <a:lnSpc>
                <a:spcPct val="115000"/>
              </a:lnSpc>
              <a:spcBef>
                <a:spcPts val="0"/>
              </a:spcBef>
              <a:spcAft>
                <a:spcPts val="0"/>
              </a:spcAft>
              <a:buClr>
                <a:schemeClr val="dk1"/>
              </a:buClr>
              <a:buSzPts val="1400"/>
              <a:buFont typeface="Amiko"/>
              <a:buChar char="○"/>
              <a:defRPr>
                <a:solidFill>
                  <a:schemeClr val="dk1"/>
                </a:solidFill>
                <a:latin typeface="Amiko"/>
                <a:ea typeface="Amiko"/>
                <a:cs typeface="Amiko"/>
                <a:sym typeface="Amiko"/>
              </a:defRPr>
            </a:lvl2pPr>
            <a:lvl3pPr marL="1371600" lvl="2" indent="-317500">
              <a:lnSpc>
                <a:spcPct val="115000"/>
              </a:lnSpc>
              <a:spcBef>
                <a:spcPts val="0"/>
              </a:spcBef>
              <a:spcAft>
                <a:spcPts val="0"/>
              </a:spcAft>
              <a:buClr>
                <a:schemeClr val="dk1"/>
              </a:buClr>
              <a:buSzPts val="1400"/>
              <a:buFont typeface="Amiko"/>
              <a:buChar char="■"/>
              <a:defRPr>
                <a:solidFill>
                  <a:schemeClr val="dk1"/>
                </a:solidFill>
                <a:latin typeface="Amiko"/>
                <a:ea typeface="Amiko"/>
                <a:cs typeface="Amiko"/>
                <a:sym typeface="Amiko"/>
              </a:defRPr>
            </a:lvl3pPr>
            <a:lvl4pPr marL="1828800" lvl="3" indent="-317500">
              <a:lnSpc>
                <a:spcPct val="115000"/>
              </a:lnSpc>
              <a:spcBef>
                <a:spcPts val="0"/>
              </a:spcBef>
              <a:spcAft>
                <a:spcPts val="0"/>
              </a:spcAft>
              <a:buClr>
                <a:schemeClr val="dk1"/>
              </a:buClr>
              <a:buSzPts val="1400"/>
              <a:buFont typeface="Amiko"/>
              <a:buChar char="●"/>
              <a:defRPr>
                <a:solidFill>
                  <a:schemeClr val="dk1"/>
                </a:solidFill>
                <a:latin typeface="Amiko"/>
                <a:ea typeface="Amiko"/>
                <a:cs typeface="Amiko"/>
                <a:sym typeface="Amiko"/>
              </a:defRPr>
            </a:lvl4pPr>
            <a:lvl5pPr marL="2286000" lvl="4" indent="-317500">
              <a:lnSpc>
                <a:spcPct val="115000"/>
              </a:lnSpc>
              <a:spcBef>
                <a:spcPts val="0"/>
              </a:spcBef>
              <a:spcAft>
                <a:spcPts val="0"/>
              </a:spcAft>
              <a:buClr>
                <a:schemeClr val="dk1"/>
              </a:buClr>
              <a:buSzPts val="1400"/>
              <a:buFont typeface="Amiko"/>
              <a:buChar char="○"/>
              <a:defRPr>
                <a:solidFill>
                  <a:schemeClr val="dk1"/>
                </a:solidFill>
                <a:latin typeface="Amiko"/>
                <a:ea typeface="Amiko"/>
                <a:cs typeface="Amiko"/>
                <a:sym typeface="Amiko"/>
              </a:defRPr>
            </a:lvl5pPr>
            <a:lvl6pPr marL="2743200" lvl="5" indent="-317500">
              <a:lnSpc>
                <a:spcPct val="115000"/>
              </a:lnSpc>
              <a:spcBef>
                <a:spcPts val="0"/>
              </a:spcBef>
              <a:spcAft>
                <a:spcPts val="0"/>
              </a:spcAft>
              <a:buClr>
                <a:schemeClr val="dk1"/>
              </a:buClr>
              <a:buSzPts val="1400"/>
              <a:buFont typeface="Amiko"/>
              <a:buChar char="■"/>
              <a:defRPr>
                <a:solidFill>
                  <a:schemeClr val="dk1"/>
                </a:solidFill>
                <a:latin typeface="Amiko"/>
                <a:ea typeface="Amiko"/>
                <a:cs typeface="Amiko"/>
                <a:sym typeface="Amiko"/>
              </a:defRPr>
            </a:lvl6pPr>
            <a:lvl7pPr marL="3200400" lvl="6" indent="-317500">
              <a:lnSpc>
                <a:spcPct val="115000"/>
              </a:lnSpc>
              <a:spcBef>
                <a:spcPts val="0"/>
              </a:spcBef>
              <a:spcAft>
                <a:spcPts val="0"/>
              </a:spcAft>
              <a:buClr>
                <a:schemeClr val="dk1"/>
              </a:buClr>
              <a:buSzPts val="1400"/>
              <a:buFont typeface="Amiko"/>
              <a:buChar char="●"/>
              <a:defRPr>
                <a:solidFill>
                  <a:schemeClr val="dk1"/>
                </a:solidFill>
                <a:latin typeface="Amiko"/>
                <a:ea typeface="Amiko"/>
                <a:cs typeface="Amiko"/>
                <a:sym typeface="Amiko"/>
              </a:defRPr>
            </a:lvl7pPr>
            <a:lvl8pPr marL="3657600" lvl="7" indent="-317500">
              <a:lnSpc>
                <a:spcPct val="115000"/>
              </a:lnSpc>
              <a:spcBef>
                <a:spcPts val="0"/>
              </a:spcBef>
              <a:spcAft>
                <a:spcPts val="0"/>
              </a:spcAft>
              <a:buClr>
                <a:schemeClr val="dk1"/>
              </a:buClr>
              <a:buSzPts val="1400"/>
              <a:buFont typeface="Amiko"/>
              <a:buChar char="○"/>
              <a:defRPr>
                <a:solidFill>
                  <a:schemeClr val="dk1"/>
                </a:solidFill>
                <a:latin typeface="Amiko"/>
                <a:ea typeface="Amiko"/>
                <a:cs typeface="Amiko"/>
                <a:sym typeface="Amiko"/>
              </a:defRPr>
            </a:lvl8pPr>
            <a:lvl9pPr marL="4114800" lvl="8" indent="-317500">
              <a:lnSpc>
                <a:spcPct val="115000"/>
              </a:lnSpc>
              <a:spcBef>
                <a:spcPts val="0"/>
              </a:spcBef>
              <a:spcAft>
                <a:spcPts val="0"/>
              </a:spcAft>
              <a:buClr>
                <a:schemeClr val="dk1"/>
              </a:buClr>
              <a:buSzPts val="1400"/>
              <a:buFont typeface="Amiko"/>
              <a:buChar char="■"/>
              <a:defRPr>
                <a:solidFill>
                  <a:schemeClr val="dk1"/>
                </a:solidFill>
                <a:latin typeface="Amiko"/>
                <a:ea typeface="Amiko"/>
                <a:cs typeface="Amiko"/>
                <a:sym typeface="Amik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8" r:id="rId9"/>
    <p:sldLayoutId id="2147483659" r:id="rId10"/>
    <p:sldLayoutId id="2147483660" r:id="rId11"/>
    <p:sldLayoutId id="2147483661" r:id="rId12"/>
    <p:sldLayoutId id="2147483663" r:id="rId13"/>
    <p:sldLayoutId id="2147483667" r:id="rId14"/>
    <p:sldLayoutId id="2147483668" r:id="rId15"/>
    <p:sldLayoutId id="2147483673" r:id="rId16"/>
    <p:sldLayoutId id="2147483674" r:id="rId17"/>
    <p:sldLayoutId id="2147483676" r:id="rId18"/>
    <p:sldLayoutId id="2147483678" r:id="rId19"/>
    <p:sldLayoutId id="2147483680" r:id="rId20"/>
    <p:sldLayoutId id="2147483681" r:id="rId21"/>
    <p:sldLayoutId id="2147483683" r:id="rId22"/>
    <p:sldLayoutId id="2147483684" r:id="rId23"/>
    <p:sldLayoutId id="2147483685" r:id="rId24"/>
    <p:sldLayoutId id="2147483687" r:id="rId25"/>
    <p:sldLayoutId id="2147483688"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pos="5311">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hyperlink" Target="https://www.freepik.com/free-vector/hand-drawn-christmas-gift-collection_10673051.htm/?utm_source=slidesgo_template&amp;utm_medium=referral-link&amp;utm_campaign=sg_resources&amp;utm_content=freepik" TargetMode="External"/><Relationship Id="rId7" Type="http://schemas.openxmlformats.org/officeDocument/2006/relationships/hyperlink" Target="https://www.freepik.com/free-vector/pack-various-superhero-kids_2925541.htm/?utm_source=slidesgo_template&amp;utm_medium=referral-link&amp;utm_campaign=sg_resources&amp;utm_content=freepik" TargetMode="External"/><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hyperlink" Target="https://www.freepik.com/free-vector/carnival-characters-wearing-costumes_3625084.htm/?utm_source=slidesgo_template&amp;utm_medium=referral-link&amp;utm_campaign=sg_resources&amp;utm_content=freepik" TargetMode="External"/><Relationship Id="rId5" Type="http://schemas.openxmlformats.org/officeDocument/2006/relationships/hyperlink" Target="https://www.freepik.com/free-vector/flat-birthday-cake-collection_3635886.htm/?utm_source=slidesgo_template&amp;utm_medium=referral-link&amp;utm_campaign=sg_resources&amp;utm_content=freepik" TargetMode="External"/><Relationship Id="rId4" Type="http://schemas.openxmlformats.org/officeDocument/2006/relationships/hyperlink" Target="https://www.freepik.com/free-vector/means-transportation-pack_828460.htm/?utm_source=slidesgo_template&amp;utm_medium=referral-link&amp;utm_campaign=sg_resources&amp;utm_content=freepik"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4E3"/>
        </a:solidFill>
        <a:effectLst/>
      </p:bgPr>
    </p:bg>
    <p:spTree>
      <p:nvGrpSpPr>
        <p:cNvPr id="1" name="Shape 1052"/>
        <p:cNvGrpSpPr/>
        <p:nvPr/>
      </p:nvGrpSpPr>
      <p:grpSpPr>
        <a:xfrm>
          <a:off x="0" y="0"/>
          <a:ext cx="0" cy="0"/>
          <a:chOff x="0" y="0"/>
          <a:chExt cx="0" cy="0"/>
        </a:xfrm>
      </p:grpSpPr>
      <p:grpSp>
        <p:nvGrpSpPr>
          <p:cNvPr id="1053" name="Google Shape;1053;p46"/>
          <p:cNvGrpSpPr/>
          <p:nvPr/>
        </p:nvGrpSpPr>
        <p:grpSpPr>
          <a:xfrm>
            <a:off x="6860092" y="2662372"/>
            <a:ext cx="1911787" cy="1930524"/>
            <a:chOff x="4624775" y="1602375"/>
            <a:chExt cx="918700" cy="1064175"/>
          </a:xfrm>
        </p:grpSpPr>
        <p:sp>
          <p:nvSpPr>
            <p:cNvPr id="1054" name="Google Shape;1054;p46"/>
            <p:cNvSpPr/>
            <p:nvPr/>
          </p:nvSpPr>
          <p:spPr>
            <a:xfrm>
              <a:off x="4946636" y="2481823"/>
              <a:ext cx="503200" cy="177625"/>
            </a:xfrm>
            <a:custGeom>
              <a:avLst/>
              <a:gdLst/>
              <a:ahLst/>
              <a:cxnLst/>
              <a:rect l="l" t="t" r="r" b="b"/>
              <a:pathLst>
                <a:path w="20128" h="7105" extrusionOk="0">
                  <a:moveTo>
                    <a:pt x="939" y="0"/>
                  </a:moveTo>
                  <a:lnTo>
                    <a:pt x="839" y="1109"/>
                  </a:lnTo>
                  <a:lnTo>
                    <a:pt x="0" y="7104"/>
                  </a:lnTo>
                  <a:lnTo>
                    <a:pt x="20128" y="7104"/>
                  </a:lnTo>
                  <a:lnTo>
                    <a:pt x="18966" y="0"/>
                  </a:ln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6"/>
            <p:cNvSpPr/>
            <p:nvPr/>
          </p:nvSpPr>
          <p:spPr>
            <a:xfrm>
              <a:off x="5159800" y="2532825"/>
              <a:ext cx="22600" cy="109475"/>
            </a:xfrm>
            <a:custGeom>
              <a:avLst/>
              <a:gdLst/>
              <a:ahLst/>
              <a:cxnLst/>
              <a:rect l="l" t="t" r="r" b="b"/>
              <a:pathLst>
                <a:path w="904" h="4379" extrusionOk="0">
                  <a:moveTo>
                    <a:pt x="79" y="0"/>
                  </a:moveTo>
                  <a:cubicBezTo>
                    <a:pt x="53" y="0"/>
                    <a:pt x="29" y="22"/>
                    <a:pt x="29" y="54"/>
                  </a:cubicBezTo>
                  <a:cubicBezTo>
                    <a:pt x="12" y="406"/>
                    <a:pt x="6" y="758"/>
                    <a:pt x="6" y="1116"/>
                  </a:cubicBezTo>
                  <a:cubicBezTo>
                    <a:pt x="0" y="1468"/>
                    <a:pt x="6" y="1820"/>
                    <a:pt x="12" y="2172"/>
                  </a:cubicBezTo>
                  <a:lnTo>
                    <a:pt x="18" y="3234"/>
                  </a:lnTo>
                  <a:cubicBezTo>
                    <a:pt x="18" y="3586"/>
                    <a:pt x="12" y="3938"/>
                    <a:pt x="0" y="4290"/>
                  </a:cubicBezTo>
                  <a:lnTo>
                    <a:pt x="0" y="4295"/>
                  </a:lnTo>
                  <a:cubicBezTo>
                    <a:pt x="6" y="4342"/>
                    <a:pt x="41" y="4378"/>
                    <a:pt x="88" y="4378"/>
                  </a:cubicBezTo>
                  <a:cubicBezTo>
                    <a:pt x="199" y="4370"/>
                    <a:pt x="311" y="4366"/>
                    <a:pt x="422" y="4366"/>
                  </a:cubicBezTo>
                  <a:cubicBezTo>
                    <a:pt x="558" y="4366"/>
                    <a:pt x="695" y="4371"/>
                    <a:pt x="833" y="4378"/>
                  </a:cubicBezTo>
                  <a:cubicBezTo>
                    <a:pt x="836" y="4378"/>
                    <a:pt x="839" y="4378"/>
                    <a:pt x="842" y="4378"/>
                  </a:cubicBezTo>
                  <a:cubicBezTo>
                    <a:pt x="868" y="4378"/>
                    <a:pt x="892" y="4357"/>
                    <a:pt x="898" y="4331"/>
                  </a:cubicBezTo>
                  <a:cubicBezTo>
                    <a:pt x="904" y="4295"/>
                    <a:pt x="880" y="4266"/>
                    <a:pt x="845" y="4260"/>
                  </a:cubicBezTo>
                  <a:cubicBezTo>
                    <a:pt x="624" y="4224"/>
                    <a:pt x="403" y="4206"/>
                    <a:pt x="179" y="4206"/>
                  </a:cubicBezTo>
                  <a:cubicBezTo>
                    <a:pt x="178" y="4206"/>
                    <a:pt x="177" y="4206"/>
                    <a:pt x="176" y="4206"/>
                  </a:cubicBezTo>
                  <a:lnTo>
                    <a:pt x="176" y="4206"/>
                  </a:lnTo>
                  <a:cubicBezTo>
                    <a:pt x="196" y="3883"/>
                    <a:pt x="205" y="3556"/>
                    <a:pt x="205" y="3234"/>
                  </a:cubicBezTo>
                  <a:cubicBezTo>
                    <a:pt x="211" y="2876"/>
                    <a:pt x="205" y="2524"/>
                    <a:pt x="200" y="2172"/>
                  </a:cubicBezTo>
                  <a:cubicBezTo>
                    <a:pt x="188" y="1462"/>
                    <a:pt x="158" y="758"/>
                    <a:pt x="141" y="54"/>
                  </a:cubicBezTo>
                  <a:cubicBezTo>
                    <a:pt x="141" y="25"/>
                    <a:pt x="117" y="1"/>
                    <a:pt x="88" y="1"/>
                  </a:cubicBezTo>
                  <a:cubicBezTo>
                    <a:pt x="85" y="1"/>
                    <a:pt x="82" y="0"/>
                    <a:pt x="79"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6"/>
            <p:cNvSpPr/>
            <p:nvPr/>
          </p:nvSpPr>
          <p:spPr>
            <a:xfrm>
              <a:off x="5339750" y="2527325"/>
              <a:ext cx="60725" cy="64475"/>
            </a:xfrm>
            <a:custGeom>
              <a:avLst/>
              <a:gdLst/>
              <a:ahLst/>
              <a:cxnLst/>
              <a:rect l="l" t="t" r="r" b="b"/>
              <a:pathLst>
                <a:path w="2429" h="2579" extrusionOk="0">
                  <a:moveTo>
                    <a:pt x="60" y="0"/>
                  </a:moveTo>
                  <a:cubicBezTo>
                    <a:pt x="54" y="0"/>
                    <a:pt x="48" y="2"/>
                    <a:pt x="41" y="4"/>
                  </a:cubicBezTo>
                  <a:cubicBezTo>
                    <a:pt x="12" y="16"/>
                    <a:pt x="0" y="45"/>
                    <a:pt x="6" y="74"/>
                  </a:cubicBezTo>
                  <a:cubicBezTo>
                    <a:pt x="100" y="350"/>
                    <a:pt x="229" y="614"/>
                    <a:pt x="376" y="866"/>
                  </a:cubicBezTo>
                  <a:cubicBezTo>
                    <a:pt x="528" y="1119"/>
                    <a:pt x="710" y="1353"/>
                    <a:pt x="910" y="1570"/>
                  </a:cubicBezTo>
                  <a:cubicBezTo>
                    <a:pt x="1109" y="1782"/>
                    <a:pt x="1332" y="1981"/>
                    <a:pt x="1567" y="2151"/>
                  </a:cubicBezTo>
                  <a:cubicBezTo>
                    <a:pt x="1807" y="2321"/>
                    <a:pt x="2065" y="2462"/>
                    <a:pt x="2335" y="2574"/>
                  </a:cubicBezTo>
                  <a:cubicBezTo>
                    <a:pt x="2343" y="2577"/>
                    <a:pt x="2351" y="2578"/>
                    <a:pt x="2358" y="2578"/>
                  </a:cubicBezTo>
                  <a:cubicBezTo>
                    <a:pt x="2379" y="2578"/>
                    <a:pt x="2398" y="2567"/>
                    <a:pt x="2411" y="2550"/>
                  </a:cubicBezTo>
                  <a:cubicBezTo>
                    <a:pt x="2429" y="2521"/>
                    <a:pt x="2417" y="2486"/>
                    <a:pt x="2388" y="2468"/>
                  </a:cubicBezTo>
                  <a:cubicBezTo>
                    <a:pt x="2136" y="2333"/>
                    <a:pt x="1901" y="2181"/>
                    <a:pt x="1672" y="2005"/>
                  </a:cubicBezTo>
                  <a:cubicBezTo>
                    <a:pt x="1449" y="1834"/>
                    <a:pt x="1238" y="1647"/>
                    <a:pt x="1050" y="1436"/>
                  </a:cubicBezTo>
                  <a:cubicBezTo>
                    <a:pt x="851" y="1236"/>
                    <a:pt x="681" y="1007"/>
                    <a:pt x="522" y="773"/>
                  </a:cubicBezTo>
                  <a:cubicBezTo>
                    <a:pt x="364" y="538"/>
                    <a:pt x="229" y="292"/>
                    <a:pt x="112" y="33"/>
                  </a:cubicBezTo>
                  <a:cubicBezTo>
                    <a:pt x="103" y="15"/>
                    <a:pt x="83" y="0"/>
                    <a:pt x="60"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6"/>
            <p:cNvSpPr/>
            <p:nvPr/>
          </p:nvSpPr>
          <p:spPr>
            <a:xfrm>
              <a:off x="4973100" y="1682800"/>
              <a:ext cx="450275" cy="339825"/>
            </a:xfrm>
            <a:custGeom>
              <a:avLst/>
              <a:gdLst/>
              <a:ahLst/>
              <a:cxnLst/>
              <a:rect l="l" t="t" r="r" b="b"/>
              <a:pathLst>
                <a:path w="18011" h="13593" extrusionOk="0">
                  <a:moveTo>
                    <a:pt x="14332" y="0"/>
                  </a:moveTo>
                  <a:lnTo>
                    <a:pt x="3303" y="182"/>
                  </a:lnTo>
                  <a:cubicBezTo>
                    <a:pt x="2751" y="1537"/>
                    <a:pt x="2493" y="3010"/>
                    <a:pt x="2558" y="4471"/>
                  </a:cubicBezTo>
                  <a:cubicBezTo>
                    <a:pt x="2575" y="4869"/>
                    <a:pt x="2617" y="5274"/>
                    <a:pt x="2540" y="5673"/>
                  </a:cubicBezTo>
                  <a:cubicBezTo>
                    <a:pt x="2265" y="7122"/>
                    <a:pt x="563" y="7949"/>
                    <a:pt x="223" y="9392"/>
                  </a:cubicBezTo>
                  <a:cubicBezTo>
                    <a:pt x="0" y="10349"/>
                    <a:pt x="452" y="11369"/>
                    <a:pt x="1156" y="12062"/>
                  </a:cubicBezTo>
                  <a:cubicBezTo>
                    <a:pt x="1854" y="12754"/>
                    <a:pt x="2763" y="13188"/>
                    <a:pt x="3661" y="13593"/>
                  </a:cubicBezTo>
                  <a:lnTo>
                    <a:pt x="14349" y="13593"/>
                  </a:lnTo>
                  <a:cubicBezTo>
                    <a:pt x="15241" y="13188"/>
                    <a:pt x="16156" y="12754"/>
                    <a:pt x="16854" y="12062"/>
                  </a:cubicBezTo>
                  <a:cubicBezTo>
                    <a:pt x="17553" y="11369"/>
                    <a:pt x="18010" y="10349"/>
                    <a:pt x="17781" y="9392"/>
                  </a:cubicBezTo>
                  <a:cubicBezTo>
                    <a:pt x="17441" y="7949"/>
                    <a:pt x="15863" y="6594"/>
                    <a:pt x="15587" y="5139"/>
                  </a:cubicBezTo>
                  <a:cubicBezTo>
                    <a:pt x="15511" y="4746"/>
                    <a:pt x="15435" y="4869"/>
                    <a:pt x="15452" y="4471"/>
                  </a:cubicBezTo>
                  <a:cubicBezTo>
                    <a:pt x="15511" y="3010"/>
                    <a:pt x="15681" y="2106"/>
                    <a:pt x="14332"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6"/>
            <p:cNvSpPr/>
            <p:nvPr/>
          </p:nvSpPr>
          <p:spPr>
            <a:xfrm>
              <a:off x="5448425" y="2588850"/>
              <a:ext cx="93450" cy="77700"/>
            </a:xfrm>
            <a:custGeom>
              <a:avLst/>
              <a:gdLst/>
              <a:ahLst/>
              <a:cxnLst/>
              <a:rect l="l" t="t" r="r" b="b"/>
              <a:pathLst>
                <a:path w="3738" h="3108" extrusionOk="0">
                  <a:moveTo>
                    <a:pt x="1822" y="0"/>
                  </a:moveTo>
                  <a:cubicBezTo>
                    <a:pt x="1438" y="0"/>
                    <a:pt x="1064" y="123"/>
                    <a:pt x="781" y="412"/>
                  </a:cubicBezTo>
                  <a:cubicBezTo>
                    <a:pt x="587" y="611"/>
                    <a:pt x="446" y="963"/>
                    <a:pt x="329" y="1210"/>
                  </a:cubicBezTo>
                  <a:cubicBezTo>
                    <a:pt x="258" y="1362"/>
                    <a:pt x="0" y="1609"/>
                    <a:pt x="129" y="1785"/>
                  </a:cubicBezTo>
                  <a:cubicBezTo>
                    <a:pt x="165" y="1838"/>
                    <a:pt x="314" y="1877"/>
                    <a:pt x="451" y="1877"/>
                  </a:cubicBezTo>
                  <a:cubicBezTo>
                    <a:pt x="583" y="1877"/>
                    <a:pt x="704" y="1841"/>
                    <a:pt x="704" y="1749"/>
                  </a:cubicBezTo>
                  <a:cubicBezTo>
                    <a:pt x="704" y="2054"/>
                    <a:pt x="734" y="2359"/>
                    <a:pt x="798" y="2659"/>
                  </a:cubicBezTo>
                  <a:cubicBezTo>
                    <a:pt x="822" y="2770"/>
                    <a:pt x="863" y="2899"/>
                    <a:pt x="962" y="2964"/>
                  </a:cubicBezTo>
                  <a:cubicBezTo>
                    <a:pt x="1000" y="2987"/>
                    <a:pt x="1041" y="2997"/>
                    <a:pt x="1082" y="2997"/>
                  </a:cubicBezTo>
                  <a:cubicBezTo>
                    <a:pt x="1210" y="2997"/>
                    <a:pt x="1343" y="2900"/>
                    <a:pt x="1397" y="2776"/>
                  </a:cubicBezTo>
                  <a:cubicBezTo>
                    <a:pt x="1467" y="2612"/>
                    <a:pt x="1438" y="2424"/>
                    <a:pt x="1408" y="2248"/>
                  </a:cubicBezTo>
                  <a:lnTo>
                    <a:pt x="1408" y="2248"/>
                  </a:lnTo>
                  <a:cubicBezTo>
                    <a:pt x="1590" y="2477"/>
                    <a:pt x="1373" y="2911"/>
                    <a:pt x="1619" y="3069"/>
                  </a:cubicBezTo>
                  <a:cubicBezTo>
                    <a:pt x="1659" y="3096"/>
                    <a:pt x="1703" y="3108"/>
                    <a:pt x="1747" y="3108"/>
                  </a:cubicBezTo>
                  <a:cubicBezTo>
                    <a:pt x="1896" y="3108"/>
                    <a:pt x="2052" y="2971"/>
                    <a:pt x="2106" y="2817"/>
                  </a:cubicBezTo>
                  <a:cubicBezTo>
                    <a:pt x="2171" y="2612"/>
                    <a:pt x="2142" y="2395"/>
                    <a:pt x="2194" y="2189"/>
                  </a:cubicBezTo>
                  <a:lnTo>
                    <a:pt x="2194" y="2189"/>
                  </a:lnTo>
                  <a:cubicBezTo>
                    <a:pt x="2230" y="2430"/>
                    <a:pt x="2101" y="2729"/>
                    <a:pt x="2288" y="2887"/>
                  </a:cubicBezTo>
                  <a:cubicBezTo>
                    <a:pt x="2336" y="2930"/>
                    <a:pt x="2395" y="2949"/>
                    <a:pt x="2456" y="2949"/>
                  </a:cubicBezTo>
                  <a:cubicBezTo>
                    <a:pt x="2588" y="2949"/>
                    <a:pt x="2730" y="2861"/>
                    <a:pt x="2799" y="2741"/>
                  </a:cubicBezTo>
                  <a:cubicBezTo>
                    <a:pt x="2864" y="2614"/>
                    <a:pt x="2875" y="2471"/>
                    <a:pt x="2868" y="2328"/>
                  </a:cubicBezTo>
                  <a:lnTo>
                    <a:pt x="2868" y="2328"/>
                  </a:lnTo>
                  <a:cubicBezTo>
                    <a:pt x="2883" y="2441"/>
                    <a:pt x="2913" y="2551"/>
                    <a:pt x="2980" y="2641"/>
                  </a:cubicBezTo>
                  <a:cubicBezTo>
                    <a:pt x="3045" y="2732"/>
                    <a:pt x="3162" y="2794"/>
                    <a:pt x="3271" y="2794"/>
                  </a:cubicBezTo>
                  <a:cubicBezTo>
                    <a:pt x="3330" y="2794"/>
                    <a:pt x="3387" y="2776"/>
                    <a:pt x="3432" y="2735"/>
                  </a:cubicBezTo>
                  <a:cubicBezTo>
                    <a:pt x="3508" y="2664"/>
                    <a:pt x="3532" y="2553"/>
                    <a:pt x="3550" y="2453"/>
                  </a:cubicBezTo>
                  <a:cubicBezTo>
                    <a:pt x="3649" y="1925"/>
                    <a:pt x="3737" y="1350"/>
                    <a:pt x="3473" y="881"/>
                  </a:cubicBezTo>
                  <a:cubicBezTo>
                    <a:pt x="3356" y="670"/>
                    <a:pt x="3174" y="500"/>
                    <a:pt x="2969" y="359"/>
                  </a:cubicBezTo>
                  <a:cubicBezTo>
                    <a:pt x="2641" y="136"/>
                    <a:pt x="2227" y="0"/>
                    <a:pt x="1822" y="0"/>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6"/>
            <p:cNvSpPr/>
            <p:nvPr/>
          </p:nvSpPr>
          <p:spPr>
            <a:xfrm>
              <a:off x="5087625" y="1965275"/>
              <a:ext cx="238650" cy="84500"/>
            </a:xfrm>
            <a:custGeom>
              <a:avLst/>
              <a:gdLst/>
              <a:ahLst/>
              <a:cxnLst/>
              <a:rect l="l" t="t" r="r" b="b"/>
              <a:pathLst>
                <a:path w="9546" h="3380" extrusionOk="0">
                  <a:moveTo>
                    <a:pt x="9546" y="0"/>
                  </a:moveTo>
                  <a:lnTo>
                    <a:pt x="4101" y="47"/>
                  </a:lnTo>
                  <a:lnTo>
                    <a:pt x="1" y="164"/>
                  </a:lnTo>
                  <a:cubicBezTo>
                    <a:pt x="882" y="2425"/>
                    <a:pt x="2973" y="3380"/>
                    <a:pt x="4675" y="3380"/>
                  </a:cubicBezTo>
                  <a:cubicBezTo>
                    <a:pt x="4979" y="3380"/>
                    <a:pt x="5269" y="3350"/>
                    <a:pt x="5539" y="3291"/>
                  </a:cubicBezTo>
                  <a:cubicBezTo>
                    <a:pt x="7316" y="2904"/>
                    <a:pt x="8748" y="1643"/>
                    <a:pt x="9546" y="0"/>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6"/>
            <p:cNvSpPr/>
            <p:nvPr/>
          </p:nvSpPr>
          <p:spPr>
            <a:xfrm>
              <a:off x="4968400" y="1962350"/>
              <a:ext cx="575075" cy="651475"/>
            </a:xfrm>
            <a:custGeom>
              <a:avLst/>
              <a:gdLst/>
              <a:ahLst/>
              <a:cxnLst/>
              <a:rect l="l" t="t" r="r" b="b"/>
              <a:pathLst>
                <a:path w="23003" h="26059" extrusionOk="0">
                  <a:moveTo>
                    <a:pt x="14467" y="0"/>
                  </a:moveTo>
                  <a:cubicBezTo>
                    <a:pt x="14158" y="0"/>
                    <a:pt x="13845" y="33"/>
                    <a:pt x="13540" y="105"/>
                  </a:cubicBezTo>
                  <a:cubicBezTo>
                    <a:pt x="13540" y="105"/>
                    <a:pt x="12163" y="2165"/>
                    <a:pt x="9789" y="2165"/>
                  </a:cubicBezTo>
                  <a:cubicBezTo>
                    <a:pt x="9772" y="2165"/>
                    <a:pt x="9755" y="2165"/>
                    <a:pt x="9739" y="2164"/>
                  </a:cubicBezTo>
                  <a:cubicBezTo>
                    <a:pt x="6577" y="2123"/>
                    <a:pt x="5298" y="258"/>
                    <a:pt x="5298" y="258"/>
                  </a:cubicBezTo>
                  <a:cubicBezTo>
                    <a:pt x="4960" y="154"/>
                    <a:pt x="4614" y="106"/>
                    <a:pt x="4268" y="106"/>
                  </a:cubicBezTo>
                  <a:cubicBezTo>
                    <a:pt x="3423" y="106"/>
                    <a:pt x="2575" y="391"/>
                    <a:pt x="1831" y="844"/>
                  </a:cubicBezTo>
                  <a:lnTo>
                    <a:pt x="980" y="13311"/>
                  </a:lnTo>
                  <a:lnTo>
                    <a:pt x="0" y="22192"/>
                  </a:lnTo>
                  <a:lnTo>
                    <a:pt x="18298" y="22192"/>
                  </a:lnTo>
                  <a:lnTo>
                    <a:pt x="18867" y="25953"/>
                  </a:lnTo>
                  <a:lnTo>
                    <a:pt x="23003" y="26058"/>
                  </a:lnTo>
                  <a:cubicBezTo>
                    <a:pt x="22651" y="21295"/>
                    <a:pt x="22246" y="14179"/>
                    <a:pt x="20908" y="9591"/>
                  </a:cubicBezTo>
                  <a:cubicBezTo>
                    <a:pt x="19964" y="6347"/>
                    <a:pt x="19718" y="3766"/>
                    <a:pt x="17042" y="880"/>
                  </a:cubicBezTo>
                  <a:cubicBezTo>
                    <a:pt x="16599" y="404"/>
                    <a:pt x="15558" y="0"/>
                    <a:pt x="14467" y="0"/>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6"/>
            <p:cNvSpPr/>
            <p:nvPr/>
          </p:nvSpPr>
          <p:spPr>
            <a:xfrm>
              <a:off x="4670075" y="1979925"/>
              <a:ext cx="350275" cy="378425"/>
            </a:xfrm>
            <a:custGeom>
              <a:avLst/>
              <a:gdLst/>
              <a:ahLst/>
              <a:cxnLst/>
              <a:rect l="l" t="t" r="r" b="b"/>
              <a:pathLst>
                <a:path w="14011" h="15137" extrusionOk="0">
                  <a:moveTo>
                    <a:pt x="14010" y="1"/>
                  </a:moveTo>
                  <a:cubicBezTo>
                    <a:pt x="13623" y="188"/>
                    <a:pt x="13441" y="359"/>
                    <a:pt x="13230" y="546"/>
                  </a:cubicBezTo>
                  <a:cubicBezTo>
                    <a:pt x="12285" y="1397"/>
                    <a:pt x="11071" y="3661"/>
                    <a:pt x="7487" y="8624"/>
                  </a:cubicBezTo>
                  <a:lnTo>
                    <a:pt x="2183" y="3163"/>
                  </a:lnTo>
                  <a:lnTo>
                    <a:pt x="1" y="5674"/>
                  </a:lnTo>
                  <a:cubicBezTo>
                    <a:pt x="1444" y="8730"/>
                    <a:pt x="2946" y="11880"/>
                    <a:pt x="5480" y="14127"/>
                  </a:cubicBezTo>
                  <a:cubicBezTo>
                    <a:pt x="6062" y="14647"/>
                    <a:pt x="6785" y="15136"/>
                    <a:pt x="7544" y="15136"/>
                  </a:cubicBezTo>
                  <a:cubicBezTo>
                    <a:pt x="7650" y="15136"/>
                    <a:pt x="7756" y="15127"/>
                    <a:pt x="7862" y="15107"/>
                  </a:cubicBezTo>
                  <a:cubicBezTo>
                    <a:pt x="8372" y="15013"/>
                    <a:pt x="8801" y="14696"/>
                    <a:pt x="9200" y="14373"/>
                  </a:cubicBezTo>
                  <a:cubicBezTo>
                    <a:pt x="10719" y="13147"/>
                    <a:pt x="12080" y="11716"/>
                    <a:pt x="13230" y="10132"/>
                  </a:cubicBezTo>
                  <a:lnTo>
                    <a:pt x="14010" y="1"/>
                  </a:ln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6"/>
            <p:cNvSpPr/>
            <p:nvPr/>
          </p:nvSpPr>
          <p:spPr>
            <a:xfrm>
              <a:off x="4659975" y="1999225"/>
              <a:ext cx="61025" cy="114625"/>
            </a:xfrm>
            <a:custGeom>
              <a:avLst/>
              <a:gdLst/>
              <a:ahLst/>
              <a:cxnLst/>
              <a:rect l="l" t="t" r="r" b="b"/>
              <a:pathLst>
                <a:path w="2441" h="4585" extrusionOk="0">
                  <a:moveTo>
                    <a:pt x="867" y="0"/>
                  </a:moveTo>
                  <a:cubicBezTo>
                    <a:pt x="717" y="0"/>
                    <a:pt x="566" y="113"/>
                    <a:pt x="493" y="249"/>
                  </a:cubicBezTo>
                  <a:cubicBezTo>
                    <a:pt x="405" y="420"/>
                    <a:pt x="264" y="795"/>
                    <a:pt x="264" y="989"/>
                  </a:cubicBezTo>
                  <a:lnTo>
                    <a:pt x="0" y="3922"/>
                  </a:lnTo>
                  <a:cubicBezTo>
                    <a:pt x="223" y="4321"/>
                    <a:pt x="405" y="4538"/>
                    <a:pt x="681" y="4585"/>
                  </a:cubicBezTo>
                  <a:lnTo>
                    <a:pt x="2441" y="2555"/>
                  </a:lnTo>
                  <a:cubicBezTo>
                    <a:pt x="2300" y="2250"/>
                    <a:pt x="1654" y="1851"/>
                    <a:pt x="1649" y="1822"/>
                  </a:cubicBezTo>
                  <a:cubicBezTo>
                    <a:pt x="1619" y="1370"/>
                    <a:pt x="1396" y="854"/>
                    <a:pt x="1256" y="425"/>
                  </a:cubicBezTo>
                  <a:cubicBezTo>
                    <a:pt x="1203" y="255"/>
                    <a:pt x="1127" y="73"/>
                    <a:pt x="956" y="15"/>
                  </a:cubicBezTo>
                  <a:cubicBezTo>
                    <a:pt x="927" y="5"/>
                    <a:pt x="897" y="0"/>
                    <a:pt x="867" y="0"/>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6"/>
            <p:cNvSpPr/>
            <p:nvPr/>
          </p:nvSpPr>
          <p:spPr>
            <a:xfrm>
              <a:off x="4659975" y="1888550"/>
              <a:ext cx="11600" cy="242600"/>
            </a:xfrm>
            <a:custGeom>
              <a:avLst/>
              <a:gdLst/>
              <a:ahLst/>
              <a:cxnLst/>
              <a:rect l="l" t="t" r="r" b="b"/>
              <a:pathLst>
                <a:path w="464" h="9704" fill="none" extrusionOk="0">
                  <a:moveTo>
                    <a:pt x="464" y="1"/>
                  </a:moveTo>
                  <a:lnTo>
                    <a:pt x="0" y="9704"/>
                  </a:lnTo>
                </a:path>
              </a:pathLst>
            </a:custGeom>
            <a:noFill/>
            <a:ln w="8075" cap="flat" cmpd="sng">
              <a:solidFill>
                <a:srgbClr val="3C3C3B"/>
              </a:solidFill>
              <a:prstDash val="solid"/>
              <a:miter lim="58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6"/>
            <p:cNvSpPr/>
            <p:nvPr/>
          </p:nvSpPr>
          <p:spPr>
            <a:xfrm>
              <a:off x="4660125" y="2020325"/>
              <a:ext cx="35250" cy="87200"/>
            </a:xfrm>
            <a:custGeom>
              <a:avLst/>
              <a:gdLst/>
              <a:ahLst/>
              <a:cxnLst/>
              <a:rect l="l" t="t" r="r" b="b"/>
              <a:pathLst>
                <a:path w="1410" h="3488" extrusionOk="0">
                  <a:moveTo>
                    <a:pt x="307" y="0"/>
                  </a:moveTo>
                  <a:cubicBezTo>
                    <a:pt x="223" y="0"/>
                    <a:pt x="141" y="9"/>
                    <a:pt x="65" y="27"/>
                  </a:cubicBezTo>
                  <a:cubicBezTo>
                    <a:pt x="241" y="27"/>
                    <a:pt x="411" y="27"/>
                    <a:pt x="575" y="80"/>
                  </a:cubicBezTo>
                  <a:cubicBezTo>
                    <a:pt x="968" y="186"/>
                    <a:pt x="1297" y="608"/>
                    <a:pt x="1003" y="978"/>
                  </a:cubicBezTo>
                  <a:cubicBezTo>
                    <a:pt x="956" y="1036"/>
                    <a:pt x="892" y="1072"/>
                    <a:pt x="827" y="1089"/>
                  </a:cubicBezTo>
                  <a:cubicBezTo>
                    <a:pt x="798" y="1095"/>
                    <a:pt x="774" y="1113"/>
                    <a:pt x="774" y="1142"/>
                  </a:cubicBezTo>
                  <a:cubicBezTo>
                    <a:pt x="763" y="1177"/>
                    <a:pt x="792" y="1212"/>
                    <a:pt x="827" y="1218"/>
                  </a:cubicBezTo>
                  <a:cubicBezTo>
                    <a:pt x="1238" y="1306"/>
                    <a:pt x="1285" y="1858"/>
                    <a:pt x="898" y="2010"/>
                  </a:cubicBezTo>
                  <a:cubicBezTo>
                    <a:pt x="827" y="2034"/>
                    <a:pt x="833" y="2139"/>
                    <a:pt x="909" y="2151"/>
                  </a:cubicBezTo>
                  <a:cubicBezTo>
                    <a:pt x="1209" y="2210"/>
                    <a:pt x="1209" y="2614"/>
                    <a:pt x="909" y="2679"/>
                  </a:cubicBezTo>
                  <a:cubicBezTo>
                    <a:pt x="857" y="2685"/>
                    <a:pt x="839" y="2761"/>
                    <a:pt x="886" y="2785"/>
                  </a:cubicBezTo>
                  <a:cubicBezTo>
                    <a:pt x="974" y="2837"/>
                    <a:pt x="1003" y="2966"/>
                    <a:pt x="980" y="3078"/>
                  </a:cubicBezTo>
                  <a:cubicBezTo>
                    <a:pt x="857" y="3465"/>
                    <a:pt x="340" y="3459"/>
                    <a:pt x="0" y="3465"/>
                  </a:cubicBezTo>
                  <a:cubicBezTo>
                    <a:pt x="108" y="3477"/>
                    <a:pt x="222" y="3487"/>
                    <a:pt x="337" y="3487"/>
                  </a:cubicBezTo>
                  <a:cubicBezTo>
                    <a:pt x="566" y="3487"/>
                    <a:pt x="794" y="3445"/>
                    <a:pt x="962" y="3289"/>
                  </a:cubicBezTo>
                  <a:cubicBezTo>
                    <a:pt x="1099" y="3157"/>
                    <a:pt x="1138" y="2922"/>
                    <a:pt x="1034" y="2766"/>
                  </a:cubicBezTo>
                  <a:lnTo>
                    <a:pt x="1034" y="2766"/>
                  </a:lnTo>
                  <a:cubicBezTo>
                    <a:pt x="1171" y="2704"/>
                    <a:pt x="1267" y="2566"/>
                    <a:pt x="1267" y="2409"/>
                  </a:cubicBezTo>
                  <a:cubicBezTo>
                    <a:pt x="1267" y="2269"/>
                    <a:pt x="1195" y="2143"/>
                    <a:pt x="1086" y="2070"/>
                  </a:cubicBezTo>
                  <a:lnTo>
                    <a:pt x="1086" y="2070"/>
                  </a:lnTo>
                  <a:cubicBezTo>
                    <a:pt x="1410" y="1836"/>
                    <a:pt x="1370" y="1321"/>
                    <a:pt x="1016" y="1143"/>
                  </a:cubicBezTo>
                  <a:lnTo>
                    <a:pt x="1016" y="1143"/>
                  </a:lnTo>
                  <a:cubicBezTo>
                    <a:pt x="1124" y="1061"/>
                    <a:pt x="1196" y="930"/>
                    <a:pt x="1220" y="796"/>
                  </a:cubicBezTo>
                  <a:cubicBezTo>
                    <a:pt x="1300" y="274"/>
                    <a:pt x="773" y="0"/>
                    <a:pt x="307"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6"/>
            <p:cNvSpPr/>
            <p:nvPr/>
          </p:nvSpPr>
          <p:spPr>
            <a:xfrm>
              <a:off x="4624775" y="2018650"/>
              <a:ext cx="36975" cy="88325"/>
            </a:xfrm>
            <a:custGeom>
              <a:avLst/>
              <a:gdLst/>
              <a:ahLst/>
              <a:cxnLst/>
              <a:rect l="l" t="t" r="r" b="b"/>
              <a:pathLst>
                <a:path w="1479" h="3533" extrusionOk="0">
                  <a:moveTo>
                    <a:pt x="836" y="0"/>
                  </a:moveTo>
                  <a:cubicBezTo>
                    <a:pt x="438" y="0"/>
                    <a:pt x="270" y="402"/>
                    <a:pt x="194" y="734"/>
                  </a:cubicBezTo>
                  <a:cubicBezTo>
                    <a:pt x="71" y="1238"/>
                    <a:pt x="0" y="1766"/>
                    <a:pt x="112" y="2271"/>
                  </a:cubicBezTo>
                  <a:cubicBezTo>
                    <a:pt x="229" y="2775"/>
                    <a:pt x="558" y="3256"/>
                    <a:pt x="1039" y="3444"/>
                  </a:cubicBezTo>
                  <a:cubicBezTo>
                    <a:pt x="1162" y="3491"/>
                    <a:pt x="1285" y="3520"/>
                    <a:pt x="1414" y="3532"/>
                  </a:cubicBezTo>
                  <a:lnTo>
                    <a:pt x="1479" y="94"/>
                  </a:lnTo>
                  <a:lnTo>
                    <a:pt x="1479" y="94"/>
                  </a:lnTo>
                  <a:cubicBezTo>
                    <a:pt x="1424" y="98"/>
                    <a:pt x="1370" y="101"/>
                    <a:pt x="1316" y="101"/>
                  </a:cubicBezTo>
                  <a:cubicBezTo>
                    <a:pt x="1276" y="101"/>
                    <a:pt x="1237" y="99"/>
                    <a:pt x="1197" y="94"/>
                  </a:cubicBezTo>
                  <a:cubicBezTo>
                    <a:pt x="1080" y="77"/>
                    <a:pt x="962" y="0"/>
                    <a:pt x="845" y="0"/>
                  </a:cubicBezTo>
                  <a:cubicBezTo>
                    <a:pt x="842" y="0"/>
                    <a:pt x="839" y="0"/>
                    <a:pt x="836" y="0"/>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6"/>
            <p:cNvSpPr/>
            <p:nvPr/>
          </p:nvSpPr>
          <p:spPr>
            <a:xfrm>
              <a:off x="4853550" y="2193625"/>
              <a:ext cx="11175" cy="32875"/>
            </a:xfrm>
            <a:custGeom>
              <a:avLst/>
              <a:gdLst/>
              <a:ahLst/>
              <a:cxnLst/>
              <a:rect l="l" t="t" r="r" b="b"/>
              <a:pathLst>
                <a:path w="447" h="1315" extrusionOk="0">
                  <a:moveTo>
                    <a:pt x="118" y="0"/>
                  </a:moveTo>
                  <a:cubicBezTo>
                    <a:pt x="77" y="0"/>
                    <a:pt x="48" y="35"/>
                    <a:pt x="48" y="76"/>
                  </a:cubicBezTo>
                  <a:cubicBezTo>
                    <a:pt x="48" y="282"/>
                    <a:pt x="48" y="487"/>
                    <a:pt x="36" y="692"/>
                  </a:cubicBezTo>
                  <a:lnTo>
                    <a:pt x="1" y="1314"/>
                  </a:lnTo>
                  <a:cubicBezTo>
                    <a:pt x="110" y="1018"/>
                    <a:pt x="167" y="709"/>
                    <a:pt x="187" y="399"/>
                  </a:cubicBezTo>
                  <a:lnTo>
                    <a:pt x="187" y="399"/>
                  </a:lnTo>
                  <a:cubicBezTo>
                    <a:pt x="287" y="639"/>
                    <a:pt x="368" y="884"/>
                    <a:pt x="435" y="1138"/>
                  </a:cubicBezTo>
                  <a:cubicBezTo>
                    <a:pt x="447" y="757"/>
                    <a:pt x="347" y="381"/>
                    <a:pt x="183" y="41"/>
                  </a:cubicBezTo>
                  <a:cubicBezTo>
                    <a:pt x="177" y="18"/>
                    <a:pt x="148" y="0"/>
                    <a:pt x="11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6"/>
            <p:cNvSpPr/>
            <p:nvPr/>
          </p:nvSpPr>
          <p:spPr>
            <a:xfrm>
              <a:off x="5153625" y="1931250"/>
              <a:ext cx="99750" cy="56775"/>
            </a:xfrm>
            <a:custGeom>
              <a:avLst/>
              <a:gdLst/>
              <a:ahLst/>
              <a:cxnLst/>
              <a:rect l="l" t="t" r="r" b="b"/>
              <a:pathLst>
                <a:path w="3990" h="2271" extrusionOk="0">
                  <a:moveTo>
                    <a:pt x="1" y="0"/>
                  </a:moveTo>
                  <a:lnTo>
                    <a:pt x="1" y="1607"/>
                  </a:lnTo>
                  <a:cubicBezTo>
                    <a:pt x="1" y="1607"/>
                    <a:pt x="435" y="2259"/>
                    <a:pt x="1884" y="2270"/>
                  </a:cubicBezTo>
                  <a:cubicBezTo>
                    <a:pt x="1890" y="2270"/>
                    <a:pt x="1897" y="2270"/>
                    <a:pt x="1904" y="2270"/>
                  </a:cubicBezTo>
                  <a:cubicBezTo>
                    <a:pt x="3472" y="2270"/>
                    <a:pt x="3990" y="1578"/>
                    <a:pt x="3990" y="1578"/>
                  </a:cubicBezTo>
                  <a:lnTo>
                    <a:pt x="3990" y="0"/>
                  </a:ln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6"/>
            <p:cNvSpPr/>
            <p:nvPr/>
          </p:nvSpPr>
          <p:spPr>
            <a:xfrm>
              <a:off x="5033950" y="1622000"/>
              <a:ext cx="335875" cy="329650"/>
            </a:xfrm>
            <a:custGeom>
              <a:avLst/>
              <a:gdLst/>
              <a:ahLst/>
              <a:cxnLst/>
              <a:rect l="l" t="t" r="r" b="b"/>
              <a:pathLst>
                <a:path w="13435" h="13186" extrusionOk="0">
                  <a:moveTo>
                    <a:pt x="6226" y="1"/>
                  </a:moveTo>
                  <a:cubicBezTo>
                    <a:pt x="2609" y="1"/>
                    <a:pt x="301" y="2332"/>
                    <a:pt x="388" y="6269"/>
                  </a:cubicBezTo>
                  <a:cubicBezTo>
                    <a:pt x="388" y="6269"/>
                    <a:pt x="1" y="13185"/>
                    <a:pt x="6559" y="13185"/>
                  </a:cubicBezTo>
                  <a:cubicBezTo>
                    <a:pt x="13435" y="13185"/>
                    <a:pt x="12795" y="6744"/>
                    <a:pt x="12795" y="6744"/>
                  </a:cubicBezTo>
                  <a:cubicBezTo>
                    <a:pt x="12795" y="6744"/>
                    <a:pt x="12590" y="1019"/>
                    <a:pt x="7979" y="168"/>
                  </a:cubicBezTo>
                  <a:cubicBezTo>
                    <a:pt x="7367" y="56"/>
                    <a:pt x="6781" y="1"/>
                    <a:pt x="6226" y="1"/>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6"/>
            <p:cNvSpPr/>
            <p:nvPr/>
          </p:nvSpPr>
          <p:spPr>
            <a:xfrm>
              <a:off x="5163900" y="1944875"/>
              <a:ext cx="89475" cy="15725"/>
            </a:xfrm>
            <a:custGeom>
              <a:avLst/>
              <a:gdLst/>
              <a:ahLst/>
              <a:cxnLst/>
              <a:rect l="l" t="t" r="r" b="b"/>
              <a:pathLst>
                <a:path w="3579" h="629" extrusionOk="0">
                  <a:moveTo>
                    <a:pt x="3579" y="1"/>
                  </a:moveTo>
                  <a:cubicBezTo>
                    <a:pt x="2939" y="171"/>
                    <a:pt x="2206" y="270"/>
                    <a:pt x="1361" y="270"/>
                  </a:cubicBezTo>
                  <a:cubicBezTo>
                    <a:pt x="869" y="270"/>
                    <a:pt x="417" y="229"/>
                    <a:pt x="0" y="159"/>
                  </a:cubicBezTo>
                  <a:lnTo>
                    <a:pt x="0" y="159"/>
                  </a:lnTo>
                  <a:cubicBezTo>
                    <a:pt x="0" y="159"/>
                    <a:pt x="501" y="628"/>
                    <a:pt x="2223" y="628"/>
                  </a:cubicBezTo>
                  <a:cubicBezTo>
                    <a:pt x="2610" y="628"/>
                    <a:pt x="3060" y="604"/>
                    <a:pt x="3579" y="546"/>
                  </a:cubicBezTo>
                  <a:lnTo>
                    <a:pt x="3579" y="1"/>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6"/>
            <p:cNvSpPr/>
            <p:nvPr/>
          </p:nvSpPr>
          <p:spPr>
            <a:xfrm>
              <a:off x="5091600" y="1782450"/>
              <a:ext cx="54550" cy="15725"/>
            </a:xfrm>
            <a:custGeom>
              <a:avLst/>
              <a:gdLst/>
              <a:ahLst/>
              <a:cxnLst/>
              <a:rect l="l" t="t" r="r" b="b"/>
              <a:pathLst>
                <a:path w="2182" h="629" extrusionOk="0">
                  <a:moveTo>
                    <a:pt x="1167" y="1"/>
                  </a:moveTo>
                  <a:cubicBezTo>
                    <a:pt x="927" y="1"/>
                    <a:pt x="688" y="56"/>
                    <a:pt x="475" y="168"/>
                  </a:cubicBezTo>
                  <a:cubicBezTo>
                    <a:pt x="299" y="262"/>
                    <a:pt x="141" y="379"/>
                    <a:pt x="18" y="531"/>
                  </a:cubicBezTo>
                  <a:cubicBezTo>
                    <a:pt x="0" y="555"/>
                    <a:pt x="0" y="584"/>
                    <a:pt x="18" y="608"/>
                  </a:cubicBezTo>
                  <a:cubicBezTo>
                    <a:pt x="31" y="621"/>
                    <a:pt x="48" y="629"/>
                    <a:pt x="64" y="629"/>
                  </a:cubicBezTo>
                  <a:cubicBezTo>
                    <a:pt x="77" y="629"/>
                    <a:pt x="90" y="624"/>
                    <a:pt x="100" y="614"/>
                  </a:cubicBezTo>
                  <a:cubicBezTo>
                    <a:pt x="241" y="496"/>
                    <a:pt x="387" y="402"/>
                    <a:pt x="552" y="332"/>
                  </a:cubicBezTo>
                  <a:cubicBezTo>
                    <a:pt x="758" y="240"/>
                    <a:pt x="980" y="196"/>
                    <a:pt x="1204" y="196"/>
                  </a:cubicBezTo>
                  <a:cubicBezTo>
                    <a:pt x="1508" y="196"/>
                    <a:pt x="1813" y="279"/>
                    <a:pt x="2077" y="438"/>
                  </a:cubicBezTo>
                  <a:cubicBezTo>
                    <a:pt x="2085" y="442"/>
                    <a:pt x="2092" y="444"/>
                    <a:pt x="2100" y="444"/>
                  </a:cubicBezTo>
                  <a:cubicBezTo>
                    <a:pt x="2145" y="444"/>
                    <a:pt x="2182" y="379"/>
                    <a:pt x="2141" y="344"/>
                  </a:cubicBezTo>
                  <a:cubicBezTo>
                    <a:pt x="1870" y="118"/>
                    <a:pt x="1518" y="1"/>
                    <a:pt x="1167"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6"/>
            <p:cNvSpPr/>
            <p:nvPr/>
          </p:nvSpPr>
          <p:spPr>
            <a:xfrm>
              <a:off x="5251825" y="1778525"/>
              <a:ext cx="54975" cy="15675"/>
            </a:xfrm>
            <a:custGeom>
              <a:avLst/>
              <a:gdLst/>
              <a:ahLst/>
              <a:cxnLst/>
              <a:rect l="l" t="t" r="r" b="b"/>
              <a:pathLst>
                <a:path w="2199" h="627" extrusionOk="0">
                  <a:moveTo>
                    <a:pt x="1002" y="1"/>
                  </a:moveTo>
                  <a:cubicBezTo>
                    <a:pt x="656" y="1"/>
                    <a:pt x="311" y="112"/>
                    <a:pt x="44" y="342"/>
                  </a:cubicBezTo>
                  <a:cubicBezTo>
                    <a:pt x="0" y="376"/>
                    <a:pt x="33" y="439"/>
                    <a:pt x="76" y="439"/>
                  </a:cubicBezTo>
                  <a:cubicBezTo>
                    <a:pt x="85" y="439"/>
                    <a:pt x="94" y="436"/>
                    <a:pt x="103" y="430"/>
                  </a:cubicBezTo>
                  <a:cubicBezTo>
                    <a:pt x="365" y="271"/>
                    <a:pt x="664" y="193"/>
                    <a:pt x="962" y="193"/>
                  </a:cubicBezTo>
                  <a:cubicBezTo>
                    <a:pt x="1366" y="193"/>
                    <a:pt x="1770" y="336"/>
                    <a:pt x="2080" y="612"/>
                  </a:cubicBezTo>
                  <a:cubicBezTo>
                    <a:pt x="2091" y="622"/>
                    <a:pt x="2104" y="627"/>
                    <a:pt x="2116" y="627"/>
                  </a:cubicBezTo>
                  <a:cubicBezTo>
                    <a:pt x="2160" y="627"/>
                    <a:pt x="2199" y="570"/>
                    <a:pt x="2162" y="524"/>
                  </a:cubicBezTo>
                  <a:cubicBezTo>
                    <a:pt x="1880" y="180"/>
                    <a:pt x="1440" y="1"/>
                    <a:pt x="1002"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6"/>
            <p:cNvSpPr/>
            <p:nvPr/>
          </p:nvSpPr>
          <p:spPr>
            <a:xfrm>
              <a:off x="5181175" y="1831225"/>
              <a:ext cx="41500" cy="9150"/>
            </a:xfrm>
            <a:custGeom>
              <a:avLst/>
              <a:gdLst/>
              <a:ahLst/>
              <a:cxnLst/>
              <a:rect l="l" t="t" r="r" b="b"/>
              <a:pathLst>
                <a:path w="1660" h="366" extrusionOk="0">
                  <a:moveTo>
                    <a:pt x="1577" y="0"/>
                  </a:moveTo>
                  <a:cubicBezTo>
                    <a:pt x="1568" y="0"/>
                    <a:pt x="1560" y="2"/>
                    <a:pt x="1550" y="6"/>
                  </a:cubicBezTo>
                  <a:cubicBezTo>
                    <a:pt x="1270" y="116"/>
                    <a:pt x="972" y="172"/>
                    <a:pt x="674" y="172"/>
                  </a:cubicBezTo>
                  <a:cubicBezTo>
                    <a:pt x="480" y="172"/>
                    <a:pt x="285" y="148"/>
                    <a:pt x="95" y="100"/>
                  </a:cubicBezTo>
                  <a:cubicBezTo>
                    <a:pt x="90" y="98"/>
                    <a:pt x="85" y="98"/>
                    <a:pt x="80" y="98"/>
                  </a:cubicBezTo>
                  <a:cubicBezTo>
                    <a:pt x="26" y="98"/>
                    <a:pt x="1" y="179"/>
                    <a:pt x="54" y="205"/>
                  </a:cubicBezTo>
                  <a:cubicBezTo>
                    <a:pt x="271" y="317"/>
                    <a:pt x="521" y="366"/>
                    <a:pt x="766" y="366"/>
                  </a:cubicBezTo>
                  <a:cubicBezTo>
                    <a:pt x="793" y="366"/>
                    <a:pt x="820" y="365"/>
                    <a:pt x="846" y="364"/>
                  </a:cubicBezTo>
                  <a:cubicBezTo>
                    <a:pt x="1116" y="346"/>
                    <a:pt x="1386" y="264"/>
                    <a:pt x="1609" y="112"/>
                  </a:cubicBezTo>
                  <a:cubicBezTo>
                    <a:pt x="1660" y="76"/>
                    <a:pt x="1631" y="0"/>
                    <a:pt x="1577"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6"/>
            <p:cNvSpPr/>
            <p:nvPr/>
          </p:nvSpPr>
          <p:spPr>
            <a:xfrm>
              <a:off x="5196750" y="1803150"/>
              <a:ext cx="14300" cy="13800"/>
            </a:xfrm>
            <a:custGeom>
              <a:avLst/>
              <a:gdLst/>
              <a:ahLst/>
              <a:cxnLst/>
              <a:rect l="l" t="t" r="r" b="b"/>
              <a:pathLst>
                <a:path w="572" h="552" extrusionOk="0">
                  <a:moveTo>
                    <a:pt x="290" y="1"/>
                  </a:moveTo>
                  <a:cubicBezTo>
                    <a:pt x="251" y="1"/>
                    <a:pt x="217" y="47"/>
                    <a:pt x="241" y="85"/>
                  </a:cubicBezTo>
                  <a:cubicBezTo>
                    <a:pt x="276" y="161"/>
                    <a:pt x="270" y="243"/>
                    <a:pt x="241" y="296"/>
                  </a:cubicBezTo>
                  <a:cubicBezTo>
                    <a:pt x="212" y="349"/>
                    <a:pt x="153" y="396"/>
                    <a:pt x="71" y="407"/>
                  </a:cubicBezTo>
                  <a:cubicBezTo>
                    <a:pt x="47" y="413"/>
                    <a:pt x="24" y="425"/>
                    <a:pt x="18" y="449"/>
                  </a:cubicBezTo>
                  <a:cubicBezTo>
                    <a:pt x="0" y="478"/>
                    <a:pt x="18" y="513"/>
                    <a:pt x="47" y="531"/>
                  </a:cubicBezTo>
                  <a:cubicBezTo>
                    <a:pt x="84" y="545"/>
                    <a:pt x="120" y="551"/>
                    <a:pt x="154" y="551"/>
                  </a:cubicBezTo>
                  <a:cubicBezTo>
                    <a:pt x="413" y="551"/>
                    <a:pt x="571" y="174"/>
                    <a:pt x="317" y="9"/>
                  </a:cubicBezTo>
                  <a:cubicBezTo>
                    <a:pt x="308" y="3"/>
                    <a:pt x="299" y="1"/>
                    <a:pt x="290"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6"/>
            <p:cNvSpPr/>
            <p:nvPr/>
          </p:nvSpPr>
          <p:spPr>
            <a:xfrm>
              <a:off x="5054325" y="1722275"/>
              <a:ext cx="135250" cy="126750"/>
            </a:xfrm>
            <a:custGeom>
              <a:avLst/>
              <a:gdLst/>
              <a:ahLst/>
              <a:cxnLst/>
              <a:rect l="l" t="t" r="r" b="b"/>
              <a:pathLst>
                <a:path w="5410" h="5070" extrusionOk="0">
                  <a:moveTo>
                    <a:pt x="2570" y="253"/>
                  </a:moveTo>
                  <a:cubicBezTo>
                    <a:pt x="3171" y="253"/>
                    <a:pt x="3784" y="491"/>
                    <a:pt x="4266" y="1020"/>
                  </a:cubicBezTo>
                  <a:cubicBezTo>
                    <a:pt x="5087" y="1912"/>
                    <a:pt x="5005" y="3425"/>
                    <a:pt x="4090" y="4217"/>
                  </a:cubicBezTo>
                  <a:cubicBezTo>
                    <a:pt x="3635" y="4624"/>
                    <a:pt x="3101" y="4806"/>
                    <a:pt x="2579" y="4806"/>
                  </a:cubicBezTo>
                  <a:cubicBezTo>
                    <a:pt x="1361" y="4806"/>
                    <a:pt x="204" y="3821"/>
                    <a:pt x="253" y="2405"/>
                  </a:cubicBezTo>
                  <a:cubicBezTo>
                    <a:pt x="364" y="1086"/>
                    <a:pt x="1447" y="253"/>
                    <a:pt x="2570" y="253"/>
                  </a:cubicBezTo>
                  <a:close/>
                  <a:moveTo>
                    <a:pt x="2616" y="0"/>
                  </a:moveTo>
                  <a:cubicBezTo>
                    <a:pt x="1364" y="0"/>
                    <a:pt x="152" y="926"/>
                    <a:pt x="83" y="2393"/>
                  </a:cubicBezTo>
                  <a:cubicBezTo>
                    <a:pt x="1" y="3967"/>
                    <a:pt x="1259" y="5070"/>
                    <a:pt x="2606" y="5070"/>
                  </a:cubicBezTo>
                  <a:cubicBezTo>
                    <a:pt x="3177" y="5070"/>
                    <a:pt x="3764" y="4872"/>
                    <a:pt x="4272" y="4429"/>
                  </a:cubicBezTo>
                  <a:cubicBezTo>
                    <a:pt x="5316" y="3525"/>
                    <a:pt x="5410" y="1841"/>
                    <a:pt x="4471" y="832"/>
                  </a:cubicBezTo>
                  <a:cubicBezTo>
                    <a:pt x="3950" y="259"/>
                    <a:pt x="3278" y="0"/>
                    <a:pt x="2616"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6"/>
            <p:cNvSpPr/>
            <p:nvPr/>
          </p:nvSpPr>
          <p:spPr>
            <a:xfrm>
              <a:off x="5213325" y="1727875"/>
              <a:ext cx="135250" cy="126725"/>
            </a:xfrm>
            <a:custGeom>
              <a:avLst/>
              <a:gdLst/>
              <a:ahLst/>
              <a:cxnLst/>
              <a:rect l="l" t="t" r="r" b="b"/>
              <a:pathLst>
                <a:path w="5410" h="5069" extrusionOk="0">
                  <a:moveTo>
                    <a:pt x="2572" y="253"/>
                  </a:moveTo>
                  <a:cubicBezTo>
                    <a:pt x="3172" y="253"/>
                    <a:pt x="3784" y="490"/>
                    <a:pt x="4265" y="1019"/>
                  </a:cubicBezTo>
                  <a:cubicBezTo>
                    <a:pt x="5087" y="1911"/>
                    <a:pt x="5004" y="3424"/>
                    <a:pt x="4089" y="4222"/>
                  </a:cubicBezTo>
                  <a:cubicBezTo>
                    <a:pt x="3635" y="4627"/>
                    <a:pt x="3102" y="4808"/>
                    <a:pt x="2579" y="4808"/>
                  </a:cubicBezTo>
                  <a:cubicBezTo>
                    <a:pt x="1361" y="4808"/>
                    <a:pt x="203" y="3824"/>
                    <a:pt x="253" y="2404"/>
                  </a:cubicBezTo>
                  <a:cubicBezTo>
                    <a:pt x="364" y="1088"/>
                    <a:pt x="1447" y="253"/>
                    <a:pt x="2572" y="253"/>
                  </a:cubicBezTo>
                  <a:close/>
                  <a:moveTo>
                    <a:pt x="2619" y="1"/>
                  </a:moveTo>
                  <a:cubicBezTo>
                    <a:pt x="1366" y="1"/>
                    <a:pt x="152" y="930"/>
                    <a:pt x="82" y="2398"/>
                  </a:cubicBezTo>
                  <a:cubicBezTo>
                    <a:pt x="0" y="3968"/>
                    <a:pt x="1258" y="5069"/>
                    <a:pt x="2605" y="5069"/>
                  </a:cubicBezTo>
                  <a:cubicBezTo>
                    <a:pt x="3176" y="5069"/>
                    <a:pt x="3763" y="4871"/>
                    <a:pt x="4271" y="4427"/>
                  </a:cubicBezTo>
                  <a:cubicBezTo>
                    <a:pt x="5315" y="3524"/>
                    <a:pt x="5409" y="1840"/>
                    <a:pt x="4471" y="831"/>
                  </a:cubicBezTo>
                  <a:cubicBezTo>
                    <a:pt x="3950" y="259"/>
                    <a:pt x="3279" y="1"/>
                    <a:pt x="2619"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6"/>
            <p:cNvSpPr/>
            <p:nvPr/>
          </p:nvSpPr>
          <p:spPr>
            <a:xfrm>
              <a:off x="5177400" y="1776725"/>
              <a:ext cx="41800" cy="13900"/>
            </a:xfrm>
            <a:custGeom>
              <a:avLst/>
              <a:gdLst/>
              <a:ahLst/>
              <a:cxnLst/>
              <a:rect l="l" t="t" r="r" b="b"/>
              <a:pathLst>
                <a:path w="1672" h="556" extrusionOk="0">
                  <a:moveTo>
                    <a:pt x="887" y="1"/>
                  </a:moveTo>
                  <a:cubicBezTo>
                    <a:pt x="554" y="1"/>
                    <a:pt x="219" y="162"/>
                    <a:pt x="0" y="414"/>
                  </a:cubicBezTo>
                  <a:lnTo>
                    <a:pt x="112" y="555"/>
                  </a:lnTo>
                  <a:cubicBezTo>
                    <a:pt x="176" y="526"/>
                    <a:pt x="235" y="491"/>
                    <a:pt x="293" y="455"/>
                  </a:cubicBezTo>
                  <a:cubicBezTo>
                    <a:pt x="492" y="349"/>
                    <a:pt x="695" y="294"/>
                    <a:pt x="897" y="294"/>
                  </a:cubicBezTo>
                  <a:cubicBezTo>
                    <a:pt x="1120" y="294"/>
                    <a:pt x="1340" y="361"/>
                    <a:pt x="1549" y="502"/>
                  </a:cubicBezTo>
                  <a:lnTo>
                    <a:pt x="1672" y="391"/>
                  </a:lnTo>
                  <a:cubicBezTo>
                    <a:pt x="1572" y="256"/>
                    <a:pt x="1443" y="162"/>
                    <a:pt x="1297" y="92"/>
                  </a:cubicBezTo>
                  <a:cubicBezTo>
                    <a:pt x="1166" y="29"/>
                    <a:pt x="1027" y="1"/>
                    <a:pt x="887"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6"/>
            <p:cNvSpPr/>
            <p:nvPr/>
          </p:nvSpPr>
          <p:spPr>
            <a:xfrm>
              <a:off x="5392700" y="2298625"/>
              <a:ext cx="33150" cy="218550"/>
            </a:xfrm>
            <a:custGeom>
              <a:avLst/>
              <a:gdLst/>
              <a:ahLst/>
              <a:cxnLst/>
              <a:rect l="l" t="t" r="r" b="b"/>
              <a:pathLst>
                <a:path w="1326" h="8742" extrusionOk="0">
                  <a:moveTo>
                    <a:pt x="0" y="0"/>
                  </a:moveTo>
                  <a:lnTo>
                    <a:pt x="0" y="0"/>
                  </a:lnTo>
                  <a:cubicBezTo>
                    <a:pt x="323" y="2934"/>
                    <a:pt x="763" y="5849"/>
                    <a:pt x="1326" y="8741"/>
                  </a:cubicBezTo>
                  <a:cubicBezTo>
                    <a:pt x="1009" y="5808"/>
                    <a:pt x="569" y="2893"/>
                    <a:pt x="0"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6"/>
            <p:cNvSpPr/>
            <p:nvPr/>
          </p:nvSpPr>
          <p:spPr>
            <a:xfrm>
              <a:off x="5121500" y="1602375"/>
              <a:ext cx="237625" cy="145125"/>
            </a:xfrm>
            <a:custGeom>
              <a:avLst/>
              <a:gdLst/>
              <a:ahLst/>
              <a:cxnLst/>
              <a:rect l="l" t="t" r="r" b="b"/>
              <a:pathLst>
                <a:path w="9505" h="5805" extrusionOk="0">
                  <a:moveTo>
                    <a:pt x="2395" y="0"/>
                  </a:moveTo>
                  <a:cubicBezTo>
                    <a:pt x="1960" y="0"/>
                    <a:pt x="1539" y="50"/>
                    <a:pt x="1168" y="173"/>
                  </a:cubicBezTo>
                  <a:cubicBezTo>
                    <a:pt x="1" y="554"/>
                    <a:pt x="400" y="1880"/>
                    <a:pt x="1098" y="2507"/>
                  </a:cubicBezTo>
                  <a:cubicBezTo>
                    <a:pt x="2177" y="3481"/>
                    <a:pt x="3885" y="4778"/>
                    <a:pt x="5287" y="5153"/>
                  </a:cubicBezTo>
                  <a:cubicBezTo>
                    <a:pt x="6689" y="5529"/>
                    <a:pt x="8056" y="5705"/>
                    <a:pt x="9505" y="5804"/>
                  </a:cubicBezTo>
                  <a:cubicBezTo>
                    <a:pt x="9106" y="3458"/>
                    <a:pt x="7803" y="1850"/>
                    <a:pt x="6319" y="982"/>
                  </a:cubicBezTo>
                  <a:cubicBezTo>
                    <a:pt x="5832" y="695"/>
                    <a:pt x="5292" y="507"/>
                    <a:pt x="4741" y="354"/>
                  </a:cubicBezTo>
                  <a:cubicBezTo>
                    <a:pt x="4065" y="171"/>
                    <a:pt x="3206" y="0"/>
                    <a:pt x="2395"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6"/>
            <p:cNvSpPr/>
            <p:nvPr/>
          </p:nvSpPr>
          <p:spPr>
            <a:xfrm>
              <a:off x="5032200" y="1623100"/>
              <a:ext cx="135375" cy="165750"/>
            </a:xfrm>
            <a:custGeom>
              <a:avLst/>
              <a:gdLst/>
              <a:ahLst/>
              <a:cxnLst/>
              <a:rect l="l" t="t" r="r" b="b"/>
              <a:pathLst>
                <a:path w="5415" h="6630" extrusionOk="0">
                  <a:moveTo>
                    <a:pt x="3665" y="0"/>
                  </a:moveTo>
                  <a:cubicBezTo>
                    <a:pt x="3349" y="0"/>
                    <a:pt x="3039" y="139"/>
                    <a:pt x="2763" y="300"/>
                  </a:cubicBezTo>
                  <a:cubicBezTo>
                    <a:pt x="1719" y="910"/>
                    <a:pt x="962" y="1937"/>
                    <a:pt x="540" y="3069"/>
                  </a:cubicBezTo>
                  <a:cubicBezTo>
                    <a:pt x="112" y="4195"/>
                    <a:pt x="0" y="5421"/>
                    <a:pt x="47" y="6630"/>
                  </a:cubicBezTo>
                  <a:cubicBezTo>
                    <a:pt x="1262" y="5726"/>
                    <a:pt x="2312" y="4612"/>
                    <a:pt x="3139" y="3345"/>
                  </a:cubicBezTo>
                  <a:cubicBezTo>
                    <a:pt x="3544" y="2723"/>
                    <a:pt x="5415" y="42"/>
                    <a:pt x="3684" y="1"/>
                  </a:cubicBezTo>
                  <a:cubicBezTo>
                    <a:pt x="3678" y="1"/>
                    <a:pt x="3671" y="0"/>
                    <a:pt x="3665"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6"/>
            <p:cNvSpPr/>
            <p:nvPr/>
          </p:nvSpPr>
          <p:spPr>
            <a:xfrm>
              <a:off x="4988050" y="1773225"/>
              <a:ext cx="60900" cy="62575"/>
            </a:xfrm>
            <a:custGeom>
              <a:avLst/>
              <a:gdLst/>
              <a:ahLst/>
              <a:cxnLst/>
              <a:rect l="l" t="t" r="r" b="b"/>
              <a:pathLst>
                <a:path w="2436" h="2503" extrusionOk="0">
                  <a:moveTo>
                    <a:pt x="1144" y="0"/>
                  </a:moveTo>
                  <a:cubicBezTo>
                    <a:pt x="831" y="0"/>
                    <a:pt x="517" y="123"/>
                    <a:pt x="317" y="361"/>
                  </a:cubicBezTo>
                  <a:cubicBezTo>
                    <a:pt x="182" y="531"/>
                    <a:pt x="106" y="736"/>
                    <a:pt x="59" y="947"/>
                  </a:cubicBezTo>
                  <a:cubicBezTo>
                    <a:pt x="24" y="1129"/>
                    <a:pt x="0" y="1317"/>
                    <a:pt x="24" y="1499"/>
                  </a:cubicBezTo>
                  <a:cubicBezTo>
                    <a:pt x="94" y="1997"/>
                    <a:pt x="546" y="2402"/>
                    <a:pt x="1045" y="2484"/>
                  </a:cubicBezTo>
                  <a:cubicBezTo>
                    <a:pt x="1119" y="2497"/>
                    <a:pt x="1195" y="2502"/>
                    <a:pt x="1270" y="2502"/>
                  </a:cubicBezTo>
                  <a:cubicBezTo>
                    <a:pt x="1701" y="2502"/>
                    <a:pt x="2125" y="2309"/>
                    <a:pt x="2435" y="2009"/>
                  </a:cubicBezTo>
                  <a:lnTo>
                    <a:pt x="2435" y="466"/>
                  </a:lnTo>
                  <a:cubicBezTo>
                    <a:pt x="2171" y="255"/>
                    <a:pt x="1561" y="26"/>
                    <a:pt x="1227" y="3"/>
                  </a:cubicBezTo>
                  <a:cubicBezTo>
                    <a:pt x="1199" y="1"/>
                    <a:pt x="1172" y="0"/>
                    <a:pt x="1144" y="0"/>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6"/>
            <p:cNvSpPr/>
            <p:nvPr/>
          </p:nvSpPr>
          <p:spPr>
            <a:xfrm>
              <a:off x="5012400" y="1791225"/>
              <a:ext cx="22175" cy="26975"/>
            </a:xfrm>
            <a:custGeom>
              <a:avLst/>
              <a:gdLst/>
              <a:ahLst/>
              <a:cxnLst/>
              <a:rect l="l" t="t" r="r" b="b"/>
              <a:pathLst>
                <a:path w="887" h="1079" extrusionOk="0">
                  <a:moveTo>
                    <a:pt x="80" y="1"/>
                  </a:moveTo>
                  <a:cubicBezTo>
                    <a:pt x="32" y="1"/>
                    <a:pt x="0" y="73"/>
                    <a:pt x="47" y="104"/>
                  </a:cubicBezTo>
                  <a:cubicBezTo>
                    <a:pt x="376" y="345"/>
                    <a:pt x="616" y="662"/>
                    <a:pt x="769" y="1037"/>
                  </a:cubicBezTo>
                  <a:cubicBezTo>
                    <a:pt x="775" y="1060"/>
                    <a:pt x="804" y="1078"/>
                    <a:pt x="833" y="1078"/>
                  </a:cubicBezTo>
                  <a:cubicBezTo>
                    <a:pt x="863" y="1072"/>
                    <a:pt x="886" y="1043"/>
                    <a:pt x="886" y="1008"/>
                  </a:cubicBezTo>
                  <a:cubicBezTo>
                    <a:pt x="833" y="568"/>
                    <a:pt x="511" y="163"/>
                    <a:pt x="100" y="4"/>
                  </a:cubicBezTo>
                  <a:cubicBezTo>
                    <a:pt x="93" y="2"/>
                    <a:pt x="87" y="1"/>
                    <a:pt x="80"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6"/>
            <p:cNvSpPr/>
            <p:nvPr/>
          </p:nvSpPr>
          <p:spPr>
            <a:xfrm>
              <a:off x="5015175" y="1801750"/>
              <a:ext cx="12800" cy="19050"/>
            </a:xfrm>
            <a:custGeom>
              <a:avLst/>
              <a:gdLst/>
              <a:ahLst/>
              <a:cxnLst/>
              <a:rect l="l" t="t" r="r" b="b"/>
              <a:pathLst>
                <a:path w="512" h="762" extrusionOk="0">
                  <a:moveTo>
                    <a:pt x="449" y="1"/>
                  </a:moveTo>
                  <a:cubicBezTo>
                    <a:pt x="338" y="1"/>
                    <a:pt x="135" y="215"/>
                    <a:pt x="106" y="287"/>
                  </a:cubicBezTo>
                  <a:cubicBezTo>
                    <a:pt x="36" y="417"/>
                    <a:pt x="1" y="569"/>
                    <a:pt x="24" y="710"/>
                  </a:cubicBezTo>
                  <a:cubicBezTo>
                    <a:pt x="30" y="744"/>
                    <a:pt x="61" y="761"/>
                    <a:pt x="90" y="761"/>
                  </a:cubicBezTo>
                  <a:cubicBezTo>
                    <a:pt x="116" y="761"/>
                    <a:pt x="142" y="746"/>
                    <a:pt x="147" y="716"/>
                  </a:cubicBezTo>
                  <a:cubicBezTo>
                    <a:pt x="212" y="475"/>
                    <a:pt x="318" y="276"/>
                    <a:pt x="488" y="100"/>
                  </a:cubicBezTo>
                  <a:cubicBezTo>
                    <a:pt x="505" y="82"/>
                    <a:pt x="511" y="59"/>
                    <a:pt x="505" y="35"/>
                  </a:cubicBezTo>
                  <a:cubicBezTo>
                    <a:pt x="493" y="11"/>
                    <a:pt x="473" y="1"/>
                    <a:pt x="449"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6"/>
            <p:cNvSpPr/>
            <p:nvPr/>
          </p:nvSpPr>
          <p:spPr>
            <a:xfrm>
              <a:off x="5344150" y="1759575"/>
              <a:ext cx="66175" cy="62525"/>
            </a:xfrm>
            <a:custGeom>
              <a:avLst/>
              <a:gdLst/>
              <a:ahLst/>
              <a:cxnLst/>
              <a:rect l="l" t="t" r="r" b="b"/>
              <a:pathLst>
                <a:path w="2647" h="2501" extrusionOk="0">
                  <a:moveTo>
                    <a:pt x="1499" y="0"/>
                  </a:moveTo>
                  <a:cubicBezTo>
                    <a:pt x="1471" y="0"/>
                    <a:pt x="1442" y="1"/>
                    <a:pt x="1414" y="3"/>
                  </a:cubicBezTo>
                  <a:cubicBezTo>
                    <a:pt x="1080" y="27"/>
                    <a:pt x="264" y="332"/>
                    <a:pt x="0" y="549"/>
                  </a:cubicBezTo>
                  <a:lnTo>
                    <a:pt x="206" y="2004"/>
                  </a:lnTo>
                  <a:cubicBezTo>
                    <a:pt x="518" y="2306"/>
                    <a:pt x="948" y="2501"/>
                    <a:pt x="1383" y="2501"/>
                  </a:cubicBezTo>
                  <a:cubicBezTo>
                    <a:pt x="1454" y="2501"/>
                    <a:pt x="1525" y="2496"/>
                    <a:pt x="1596" y="2485"/>
                  </a:cubicBezTo>
                  <a:cubicBezTo>
                    <a:pt x="2095" y="2403"/>
                    <a:pt x="2546" y="1998"/>
                    <a:pt x="2617" y="1493"/>
                  </a:cubicBezTo>
                  <a:cubicBezTo>
                    <a:pt x="2646" y="1312"/>
                    <a:pt x="2623" y="1124"/>
                    <a:pt x="2581" y="942"/>
                  </a:cubicBezTo>
                  <a:cubicBezTo>
                    <a:pt x="2535" y="737"/>
                    <a:pt x="2458" y="525"/>
                    <a:pt x="2323" y="361"/>
                  </a:cubicBezTo>
                  <a:cubicBezTo>
                    <a:pt x="2130" y="119"/>
                    <a:pt x="1813" y="0"/>
                    <a:pt x="1499" y="0"/>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6"/>
            <p:cNvSpPr/>
            <p:nvPr/>
          </p:nvSpPr>
          <p:spPr>
            <a:xfrm>
              <a:off x="5363550" y="1777600"/>
              <a:ext cx="21825" cy="26825"/>
            </a:xfrm>
            <a:custGeom>
              <a:avLst/>
              <a:gdLst/>
              <a:ahLst/>
              <a:cxnLst/>
              <a:rect l="l" t="t" r="r" b="b"/>
              <a:pathLst>
                <a:path w="873" h="1073" extrusionOk="0">
                  <a:moveTo>
                    <a:pt x="810" y="0"/>
                  </a:moveTo>
                  <a:cubicBezTo>
                    <a:pt x="803" y="0"/>
                    <a:pt x="797" y="1"/>
                    <a:pt x="791" y="4"/>
                  </a:cubicBezTo>
                  <a:cubicBezTo>
                    <a:pt x="585" y="80"/>
                    <a:pt x="403" y="227"/>
                    <a:pt x="263" y="397"/>
                  </a:cubicBezTo>
                  <a:cubicBezTo>
                    <a:pt x="128" y="573"/>
                    <a:pt x="28" y="784"/>
                    <a:pt x="4" y="1007"/>
                  </a:cubicBezTo>
                  <a:cubicBezTo>
                    <a:pt x="1" y="1046"/>
                    <a:pt x="36" y="1073"/>
                    <a:pt x="70" y="1073"/>
                  </a:cubicBezTo>
                  <a:cubicBezTo>
                    <a:pt x="92" y="1073"/>
                    <a:pt x="113" y="1062"/>
                    <a:pt x="122" y="1036"/>
                  </a:cubicBezTo>
                  <a:cubicBezTo>
                    <a:pt x="280" y="661"/>
                    <a:pt x="515" y="344"/>
                    <a:pt x="843" y="104"/>
                  </a:cubicBezTo>
                  <a:cubicBezTo>
                    <a:pt x="867" y="86"/>
                    <a:pt x="873" y="63"/>
                    <a:pt x="867" y="39"/>
                  </a:cubicBezTo>
                  <a:cubicBezTo>
                    <a:pt x="858" y="16"/>
                    <a:pt x="834" y="0"/>
                    <a:pt x="810"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6"/>
            <p:cNvSpPr/>
            <p:nvPr/>
          </p:nvSpPr>
          <p:spPr>
            <a:xfrm>
              <a:off x="5369825" y="1788000"/>
              <a:ext cx="13350" cy="19075"/>
            </a:xfrm>
            <a:custGeom>
              <a:avLst/>
              <a:gdLst/>
              <a:ahLst/>
              <a:cxnLst/>
              <a:rect l="l" t="t" r="r" b="b"/>
              <a:pathLst>
                <a:path w="534" h="763" extrusionOk="0">
                  <a:moveTo>
                    <a:pt x="79" y="0"/>
                  </a:moveTo>
                  <a:cubicBezTo>
                    <a:pt x="35" y="0"/>
                    <a:pt x="0" y="63"/>
                    <a:pt x="41" y="98"/>
                  </a:cubicBezTo>
                  <a:cubicBezTo>
                    <a:pt x="217" y="280"/>
                    <a:pt x="317" y="480"/>
                    <a:pt x="381" y="720"/>
                  </a:cubicBezTo>
                  <a:cubicBezTo>
                    <a:pt x="387" y="738"/>
                    <a:pt x="405" y="755"/>
                    <a:pt x="428" y="761"/>
                  </a:cubicBezTo>
                  <a:cubicBezTo>
                    <a:pt x="433" y="762"/>
                    <a:pt x="437" y="762"/>
                    <a:pt x="441" y="762"/>
                  </a:cubicBezTo>
                  <a:cubicBezTo>
                    <a:pt x="472" y="762"/>
                    <a:pt x="499" y="745"/>
                    <a:pt x="504" y="714"/>
                  </a:cubicBezTo>
                  <a:cubicBezTo>
                    <a:pt x="534" y="568"/>
                    <a:pt x="499" y="415"/>
                    <a:pt x="422" y="292"/>
                  </a:cubicBezTo>
                  <a:cubicBezTo>
                    <a:pt x="352" y="163"/>
                    <a:pt x="235" y="57"/>
                    <a:pt x="100" y="4"/>
                  </a:cubicBezTo>
                  <a:cubicBezTo>
                    <a:pt x="93" y="1"/>
                    <a:pt x="86" y="0"/>
                    <a:pt x="79"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6"/>
            <p:cNvSpPr/>
            <p:nvPr/>
          </p:nvSpPr>
          <p:spPr>
            <a:xfrm>
              <a:off x="4968400" y="2516700"/>
              <a:ext cx="466700" cy="38525"/>
            </a:xfrm>
            <a:custGeom>
              <a:avLst/>
              <a:gdLst/>
              <a:ahLst/>
              <a:cxnLst/>
              <a:rect l="l" t="t" r="r" b="b"/>
              <a:pathLst>
                <a:path w="18668" h="1541" extrusionOk="0">
                  <a:moveTo>
                    <a:pt x="18374" y="1"/>
                  </a:moveTo>
                  <a:lnTo>
                    <a:pt x="0" y="18"/>
                  </a:lnTo>
                  <a:cubicBezTo>
                    <a:pt x="578" y="591"/>
                    <a:pt x="1434" y="703"/>
                    <a:pt x="2267" y="703"/>
                  </a:cubicBezTo>
                  <a:cubicBezTo>
                    <a:pt x="2424" y="703"/>
                    <a:pt x="2581" y="699"/>
                    <a:pt x="2734" y="693"/>
                  </a:cubicBezTo>
                  <a:cubicBezTo>
                    <a:pt x="4511" y="631"/>
                    <a:pt x="6300" y="514"/>
                    <a:pt x="8080" y="514"/>
                  </a:cubicBezTo>
                  <a:cubicBezTo>
                    <a:pt x="9649" y="514"/>
                    <a:pt x="11212" y="605"/>
                    <a:pt x="12754" y="904"/>
                  </a:cubicBezTo>
                  <a:cubicBezTo>
                    <a:pt x="14014" y="1153"/>
                    <a:pt x="15269" y="1540"/>
                    <a:pt x="16545" y="1540"/>
                  </a:cubicBezTo>
                  <a:cubicBezTo>
                    <a:pt x="16683" y="1540"/>
                    <a:pt x="16822" y="1536"/>
                    <a:pt x="16960" y="1526"/>
                  </a:cubicBezTo>
                  <a:cubicBezTo>
                    <a:pt x="17365" y="1497"/>
                    <a:pt x="17799" y="1409"/>
                    <a:pt x="18098" y="1127"/>
                  </a:cubicBezTo>
                  <a:cubicBezTo>
                    <a:pt x="18398" y="846"/>
                    <a:pt x="18667" y="282"/>
                    <a:pt x="18374"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6"/>
            <p:cNvSpPr/>
            <p:nvPr/>
          </p:nvSpPr>
          <p:spPr>
            <a:xfrm>
              <a:off x="5337825" y="1763900"/>
              <a:ext cx="16325" cy="24950"/>
            </a:xfrm>
            <a:custGeom>
              <a:avLst/>
              <a:gdLst/>
              <a:ahLst/>
              <a:cxnLst/>
              <a:rect l="l" t="t" r="r" b="b"/>
              <a:pathLst>
                <a:path w="653" h="998" fill="none" extrusionOk="0">
                  <a:moveTo>
                    <a:pt x="1" y="998"/>
                  </a:moveTo>
                  <a:lnTo>
                    <a:pt x="652" y="0"/>
                  </a:lnTo>
                </a:path>
              </a:pathLst>
            </a:custGeom>
            <a:noFill/>
            <a:ln w="7175" cap="flat" cmpd="sng">
              <a:solidFill>
                <a:srgbClr val="3C3C3B"/>
              </a:solidFill>
              <a:prstDash val="solid"/>
              <a:miter lim="58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6"/>
            <p:cNvSpPr/>
            <p:nvPr/>
          </p:nvSpPr>
          <p:spPr>
            <a:xfrm>
              <a:off x="5037775" y="1769175"/>
              <a:ext cx="19675" cy="22475"/>
            </a:xfrm>
            <a:custGeom>
              <a:avLst/>
              <a:gdLst/>
              <a:ahLst/>
              <a:cxnLst/>
              <a:rect l="l" t="t" r="r" b="b"/>
              <a:pathLst>
                <a:path w="787" h="899" fill="none" extrusionOk="0">
                  <a:moveTo>
                    <a:pt x="786" y="898"/>
                  </a:moveTo>
                  <a:lnTo>
                    <a:pt x="0" y="1"/>
                  </a:lnTo>
                </a:path>
              </a:pathLst>
            </a:custGeom>
            <a:noFill/>
            <a:ln w="71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6"/>
            <p:cNvSpPr/>
            <p:nvPr/>
          </p:nvSpPr>
          <p:spPr>
            <a:xfrm>
              <a:off x="5330950" y="2212625"/>
              <a:ext cx="16600" cy="33975"/>
            </a:xfrm>
            <a:custGeom>
              <a:avLst/>
              <a:gdLst/>
              <a:ahLst/>
              <a:cxnLst/>
              <a:rect l="l" t="t" r="r" b="b"/>
              <a:pathLst>
                <a:path w="664" h="1359" extrusionOk="0">
                  <a:moveTo>
                    <a:pt x="261" y="1"/>
                  </a:moveTo>
                  <a:cubicBezTo>
                    <a:pt x="181" y="1"/>
                    <a:pt x="106" y="51"/>
                    <a:pt x="82" y="132"/>
                  </a:cubicBezTo>
                  <a:cubicBezTo>
                    <a:pt x="0" y="408"/>
                    <a:pt x="0" y="672"/>
                    <a:pt x="35" y="953"/>
                  </a:cubicBezTo>
                  <a:cubicBezTo>
                    <a:pt x="59" y="1070"/>
                    <a:pt x="65" y="1246"/>
                    <a:pt x="188" y="1329"/>
                  </a:cubicBezTo>
                  <a:cubicBezTo>
                    <a:pt x="221" y="1349"/>
                    <a:pt x="257" y="1359"/>
                    <a:pt x="293" y="1359"/>
                  </a:cubicBezTo>
                  <a:cubicBezTo>
                    <a:pt x="360" y="1359"/>
                    <a:pt x="426" y="1325"/>
                    <a:pt x="464" y="1264"/>
                  </a:cubicBezTo>
                  <a:cubicBezTo>
                    <a:pt x="663" y="900"/>
                    <a:pt x="634" y="425"/>
                    <a:pt x="405" y="79"/>
                  </a:cubicBezTo>
                  <a:cubicBezTo>
                    <a:pt x="387" y="44"/>
                    <a:pt x="352" y="20"/>
                    <a:pt x="317" y="9"/>
                  </a:cubicBezTo>
                  <a:cubicBezTo>
                    <a:pt x="299" y="3"/>
                    <a:pt x="280" y="1"/>
                    <a:pt x="2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6"/>
            <p:cNvSpPr/>
            <p:nvPr/>
          </p:nvSpPr>
          <p:spPr>
            <a:xfrm>
              <a:off x="5274475" y="2273725"/>
              <a:ext cx="16450" cy="36350"/>
            </a:xfrm>
            <a:custGeom>
              <a:avLst/>
              <a:gdLst/>
              <a:ahLst/>
              <a:cxnLst/>
              <a:rect l="l" t="t" r="r" b="b"/>
              <a:pathLst>
                <a:path w="658" h="1454" extrusionOk="0">
                  <a:moveTo>
                    <a:pt x="244" y="0"/>
                  </a:moveTo>
                  <a:cubicBezTo>
                    <a:pt x="166" y="0"/>
                    <a:pt x="86" y="46"/>
                    <a:pt x="65" y="128"/>
                  </a:cubicBezTo>
                  <a:cubicBezTo>
                    <a:pt x="7" y="334"/>
                    <a:pt x="1" y="527"/>
                    <a:pt x="1" y="732"/>
                  </a:cubicBezTo>
                  <a:cubicBezTo>
                    <a:pt x="7" y="932"/>
                    <a:pt x="24" y="1120"/>
                    <a:pt x="89" y="1319"/>
                  </a:cubicBezTo>
                  <a:cubicBezTo>
                    <a:pt x="106" y="1360"/>
                    <a:pt x="136" y="1401"/>
                    <a:pt x="177" y="1425"/>
                  </a:cubicBezTo>
                  <a:cubicBezTo>
                    <a:pt x="210" y="1444"/>
                    <a:pt x="245" y="1453"/>
                    <a:pt x="279" y="1453"/>
                  </a:cubicBezTo>
                  <a:cubicBezTo>
                    <a:pt x="348" y="1453"/>
                    <a:pt x="413" y="1417"/>
                    <a:pt x="452" y="1354"/>
                  </a:cubicBezTo>
                  <a:cubicBezTo>
                    <a:pt x="658" y="961"/>
                    <a:pt x="623" y="457"/>
                    <a:pt x="388" y="75"/>
                  </a:cubicBezTo>
                  <a:cubicBezTo>
                    <a:pt x="356" y="24"/>
                    <a:pt x="301" y="0"/>
                    <a:pt x="2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6"/>
            <p:cNvSpPr/>
            <p:nvPr/>
          </p:nvSpPr>
          <p:spPr>
            <a:xfrm>
              <a:off x="5210975" y="2199575"/>
              <a:ext cx="15575" cy="38550"/>
            </a:xfrm>
            <a:custGeom>
              <a:avLst/>
              <a:gdLst/>
              <a:ahLst/>
              <a:cxnLst/>
              <a:rect l="l" t="t" r="r" b="b"/>
              <a:pathLst>
                <a:path w="623" h="1542" extrusionOk="0">
                  <a:moveTo>
                    <a:pt x="222" y="0"/>
                  </a:moveTo>
                  <a:cubicBezTo>
                    <a:pt x="141" y="0"/>
                    <a:pt x="59" y="50"/>
                    <a:pt x="42" y="138"/>
                  </a:cubicBezTo>
                  <a:cubicBezTo>
                    <a:pt x="0" y="360"/>
                    <a:pt x="0" y="566"/>
                    <a:pt x="6" y="777"/>
                  </a:cubicBezTo>
                  <a:cubicBezTo>
                    <a:pt x="18" y="994"/>
                    <a:pt x="36" y="1194"/>
                    <a:pt x="106" y="1399"/>
                  </a:cubicBezTo>
                  <a:cubicBezTo>
                    <a:pt x="118" y="1446"/>
                    <a:pt x="153" y="1493"/>
                    <a:pt x="194" y="1516"/>
                  </a:cubicBezTo>
                  <a:cubicBezTo>
                    <a:pt x="231" y="1534"/>
                    <a:pt x="264" y="1541"/>
                    <a:pt x="294" y="1541"/>
                  </a:cubicBezTo>
                  <a:cubicBezTo>
                    <a:pt x="477" y="1541"/>
                    <a:pt x="550" y="1255"/>
                    <a:pt x="575" y="1094"/>
                  </a:cubicBezTo>
                  <a:cubicBezTo>
                    <a:pt x="622" y="748"/>
                    <a:pt x="570" y="372"/>
                    <a:pt x="364" y="73"/>
                  </a:cubicBezTo>
                  <a:cubicBezTo>
                    <a:pt x="331" y="23"/>
                    <a:pt x="277" y="0"/>
                    <a:pt x="2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6"/>
            <p:cNvSpPr/>
            <p:nvPr/>
          </p:nvSpPr>
          <p:spPr>
            <a:xfrm>
              <a:off x="5126650" y="2245525"/>
              <a:ext cx="17775" cy="40550"/>
            </a:xfrm>
            <a:custGeom>
              <a:avLst/>
              <a:gdLst/>
              <a:ahLst/>
              <a:cxnLst/>
              <a:rect l="l" t="t" r="r" b="b"/>
              <a:pathLst>
                <a:path w="711" h="1622" extrusionOk="0">
                  <a:moveTo>
                    <a:pt x="450" y="1"/>
                  </a:moveTo>
                  <a:cubicBezTo>
                    <a:pt x="212" y="1"/>
                    <a:pt x="101" y="585"/>
                    <a:pt x="59" y="758"/>
                  </a:cubicBezTo>
                  <a:cubicBezTo>
                    <a:pt x="18" y="992"/>
                    <a:pt x="0" y="1227"/>
                    <a:pt x="53" y="1467"/>
                  </a:cubicBezTo>
                  <a:cubicBezTo>
                    <a:pt x="65" y="1520"/>
                    <a:pt x="94" y="1561"/>
                    <a:pt x="141" y="1591"/>
                  </a:cubicBezTo>
                  <a:cubicBezTo>
                    <a:pt x="172" y="1611"/>
                    <a:pt x="208" y="1621"/>
                    <a:pt x="243" y="1621"/>
                  </a:cubicBezTo>
                  <a:cubicBezTo>
                    <a:pt x="308" y="1621"/>
                    <a:pt x="371" y="1589"/>
                    <a:pt x="405" y="1532"/>
                  </a:cubicBezTo>
                  <a:cubicBezTo>
                    <a:pt x="640" y="1110"/>
                    <a:pt x="710" y="611"/>
                    <a:pt x="622" y="142"/>
                  </a:cubicBezTo>
                  <a:cubicBezTo>
                    <a:pt x="616" y="95"/>
                    <a:pt x="587" y="54"/>
                    <a:pt x="546" y="30"/>
                  </a:cubicBezTo>
                  <a:cubicBezTo>
                    <a:pt x="512" y="10"/>
                    <a:pt x="480" y="1"/>
                    <a:pt x="4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6"/>
            <p:cNvSpPr/>
            <p:nvPr/>
          </p:nvSpPr>
          <p:spPr>
            <a:xfrm>
              <a:off x="5056100" y="2201800"/>
              <a:ext cx="16600" cy="31625"/>
            </a:xfrm>
            <a:custGeom>
              <a:avLst/>
              <a:gdLst/>
              <a:ahLst/>
              <a:cxnLst/>
              <a:rect l="l" t="t" r="r" b="b"/>
              <a:pathLst>
                <a:path w="664" h="1265" extrusionOk="0">
                  <a:moveTo>
                    <a:pt x="240" y="1"/>
                  </a:moveTo>
                  <a:cubicBezTo>
                    <a:pt x="160" y="1"/>
                    <a:pt x="79" y="50"/>
                    <a:pt x="53" y="137"/>
                  </a:cubicBezTo>
                  <a:cubicBezTo>
                    <a:pt x="6" y="307"/>
                    <a:pt x="0" y="471"/>
                    <a:pt x="0" y="641"/>
                  </a:cubicBezTo>
                  <a:cubicBezTo>
                    <a:pt x="12" y="811"/>
                    <a:pt x="24" y="964"/>
                    <a:pt x="94" y="1134"/>
                  </a:cubicBezTo>
                  <a:cubicBezTo>
                    <a:pt x="106" y="1169"/>
                    <a:pt x="135" y="1204"/>
                    <a:pt x="171" y="1228"/>
                  </a:cubicBezTo>
                  <a:cubicBezTo>
                    <a:pt x="205" y="1253"/>
                    <a:pt x="245" y="1264"/>
                    <a:pt x="285" y="1264"/>
                  </a:cubicBezTo>
                  <a:cubicBezTo>
                    <a:pt x="349" y="1264"/>
                    <a:pt x="413" y="1235"/>
                    <a:pt x="452" y="1181"/>
                  </a:cubicBezTo>
                  <a:cubicBezTo>
                    <a:pt x="663" y="841"/>
                    <a:pt x="622" y="371"/>
                    <a:pt x="376" y="60"/>
                  </a:cubicBezTo>
                  <a:cubicBezTo>
                    <a:pt x="340" y="20"/>
                    <a:pt x="290" y="1"/>
                    <a:pt x="2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6"/>
            <p:cNvSpPr/>
            <p:nvPr/>
          </p:nvSpPr>
          <p:spPr>
            <a:xfrm>
              <a:off x="5052875" y="2287400"/>
              <a:ext cx="15850" cy="28925"/>
            </a:xfrm>
            <a:custGeom>
              <a:avLst/>
              <a:gdLst/>
              <a:ahLst/>
              <a:cxnLst/>
              <a:rect l="l" t="t" r="r" b="b"/>
              <a:pathLst>
                <a:path w="634" h="1157" extrusionOk="0">
                  <a:moveTo>
                    <a:pt x="315" y="0"/>
                  </a:moveTo>
                  <a:cubicBezTo>
                    <a:pt x="37" y="0"/>
                    <a:pt x="1" y="609"/>
                    <a:pt x="53" y="813"/>
                  </a:cubicBezTo>
                  <a:cubicBezTo>
                    <a:pt x="77" y="913"/>
                    <a:pt x="106" y="1054"/>
                    <a:pt x="212" y="1124"/>
                  </a:cubicBezTo>
                  <a:cubicBezTo>
                    <a:pt x="252" y="1146"/>
                    <a:pt x="289" y="1156"/>
                    <a:pt x="324" y="1156"/>
                  </a:cubicBezTo>
                  <a:cubicBezTo>
                    <a:pt x="478" y="1156"/>
                    <a:pt x="569" y="957"/>
                    <a:pt x="593" y="813"/>
                  </a:cubicBezTo>
                  <a:cubicBezTo>
                    <a:pt x="634" y="567"/>
                    <a:pt x="611" y="315"/>
                    <a:pt x="487" y="92"/>
                  </a:cubicBezTo>
                  <a:cubicBezTo>
                    <a:pt x="470" y="62"/>
                    <a:pt x="446" y="45"/>
                    <a:pt x="423" y="27"/>
                  </a:cubicBezTo>
                  <a:cubicBezTo>
                    <a:pt x="383" y="9"/>
                    <a:pt x="347" y="0"/>
                    <a:pt x="3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6"/>
            <p:cNvSpPr/>
            <p:nvPr/>
          </p:nvSpPr>
          <p:spPr>
            <a:xfrm>
              <a:off x="5348825" y="2302875"/>
              <a:ext cx="17350" cy="21650"/>
            </a:xfrm>
            <a:custGeom>
              <a:avLst/>
              <a:gdLst/>
              <a:ahLst/>
              <a:cxnLst/>
              <a:rect l="l" t="t" r="r" b="b"/>
              <a:pathLst>
                <a:path w="694" h="866" extrusionOk="0">
                  <a:moveTo>
                    <a:pt x="314" y="1"/>
                  </a:moveTo>
                  <a:cubicBezTo>
                    <a:pt x="243" y="1"/>
                    <a:pt x="171" y="36"/>
                    <a:pt x="130" y="100"/>
                  </a:cubicBezTo>
                  <a:cubicBezTo>
                    <a:pt x="1" y="323"/>
                    <a:pt x="19" y="611"/>
                    <a:pt x="200" y="798"/>
                  </a:cubicBezTo>
                  <a:cubicBezTo>
                    <a:pt x="246" y="844"/>
                    <a:pt x="304" y="865"/>
                    <a:pt x="362" y="865"/>
                  </a:cubicBezTo>
                  <a:cubicBezTo>
                    <a:pt x="439" y="865"/>
                    <a:pt x="515" y="828"/>
                    <a:pt x="558" y="757"/>
                  </a:cubicBezTo>
                  <a:cubicBezTo>
                    <a:pt x="693" y="529"/>
                    <a:pt x="640" y="247"/>
                    <a:pt x="459" y="59"/>
                  </a:cubicBezTo>
                  <a:cubicBezTo>
                    <a:pt x="419" y="20"/>
                    <a:pt x="367"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46"/>
          <p:cNvGrpSpPr/>
          <p:nvPr/>
        </p:nvGrpSpPr>
        <p:grpSpPr>
          <a:xfrm rot="10800000">
            <a:off x="7764971" y="360009"/>
            <a:ext cx="1003535" cy="1033976"/>
            <a:chOff x="6316225" y="3717575"/>
            <a:chExt cx="251400" cy="421100"/>
          </a:xfrm>
        </p:grpSpPr>
        <p:sp>
          <p:nvSpPr>
            <p:cNvPr id="1098" name="Google Shape;1098;p46"/>
            <p:cNvSpPr/>
            <p:nvPr/>
          </p:nvSpPr>
          <p:spPr>
            <a:xfrm>
              <a:off x="6481350" y="3717575"/>
              <a:ext cx="86275" cy="107200"/>
            </a:xfrm>
            <a:custGeom>
              <a:avLst/>
              <a:gdLst/>
              <a:ahLst/>
              <a:cxnLst/>
              <a:rect l="l" t="t" r="r" b="b"/>
              <a:pathLst>
                <a:path w="3451" h="4288" extrusionOk="0">
                  <a:moveTo>
                    <a:pt x="3327" y="0"/>
                  </a:moveTo>
                  <a:lnTo>
                    <a:pt x="1" y="2030"/>
                  </a:lnTo>
                  <a:cubicBezTo>
                    <a:pt x="1" y="2030"/>
                    <a:pt x="77" y="3192"/>
                    <a:pt x="1180" y="3919"/>
                  </a:cubicBezTo>
                  <a:cubicBezTo>
                    <a:pt x="1604" y="4201"/>
                    <a:pt x="2038" y="4288"/>
                    <a:pt x="2411" y="4288"/>
                  </a:cubicBezTo>
                  <a:cubicBezTo>
                    <a:pt x="3008" y="4288"/>
                    <a:pt x="3450" y="4066"/>
                    <a:pt x="3450" y="4066"/>
                  </a:cubicBezTo>
                  <a:lnTo>
                    <a:pt x="3327" y="0"/>
                  </a:lnTo>
                  <a:close/>
                </a:path>
              </a:pathLst>
            </a:custGeom>
            <a:solidFill>
              <a:srgbClr val="FDE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6"/>
            <p:cNvSpPr/>
            <p:nvPr/>
          </p:nvSpPr>
          <p:spPr>
            <a:xfrm>
              <a:off x="6325175" y="3768300"/>
              <a:ext cx="242450" cy="352475"/>
            </a:xfrm>
            <a:custGeom>
              <a:avLst/>
              <a:gdLst/>
              <a:ahLst/>
              <a:cxnLst/>
              <a:rect l="l" t="t" r="r" b="b"/>
              <a:pathLst>
                <a:path w="9698" h="14099" extrusionOk="0">
                  <a:moveTo>
                    <a:pt x="6248" y="1"/>
                  </a:moveTo>
                  <a:lnTo>
                    <a:pt x="0" y="12232"/>
                  </a:lnTo>
                  <a:lnTo>
                    <a:pt x="3731" y="14098"/>
                  </a:lnTo>
                  <a:lnTo>
                    <a:pt x="9697" y="2037"/>
                  </a:lnTo>
                  <a:lnTo>
                    <a:pt x="9697" y="2037"/>
                  </a:lnTo>
                  <a:cubicBezTo>
                    <a:pt x="9697" y="2037"/>
                    <a:pt x="9476" y="2125"/>
                    <a:pt x="9110" y="2125"/>
                  </a:cubicBezTo>
                  <a:cubicBezTo>
                    <a:pt x="8744" y="2125"/>
                    <a:pt x="8234" y="2037"/>
                    <a:pt x="7656" y="1685"/>
                  </a:cubicBezTo>
                  <a:cubicBezTo>
                    <a:pt x="6494" y="975"/>
                    <a:pt x="6248" y="1"/>
                    <a:pt x="6248"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6"/>
            <p:cNvSpPr/>
            <p:nvPr/>
          </p:nvSpPr>
          <p:spPr>
            <a:xfrm>
              <a:off x="6325175" y="4035525"/>
              <a:ext cx="112800" cy="85250"/>
            </a:xfrm>
            <a:custGeom>
              <a:avLst/>
              <a:gdLst/>
              <a:ahLst/>
              <a:cxnLst/>
              <a:rect l="l" t="t" r="r" b="b"/>
              <a:pathLst>
                <a:path w="4512" h="3410" extrusionOk="0">
                  <a:moveTo>
                    <a:pt x="786" y="1"/>
                  </a:moveTo>
                  <a:lnTo>
                    <a:pt x="0" y="1543"/>
                  </a:lnTo>
                  <a:lnTo>
                    <a:pt x="3731" y="3409"/>
                  </a:lnTo>
                  <a:lnTo>
                    <a:pt x="4511" y="1837"/>
                  </a:lnTo>
                  <a:lnTo>
                    <a:pt x="786" y="1"/>
                  </a:lnTo>
                  <a:close/>
                </a:path>
              </a:pathLst>
            </a:custGeom>
            <a:solidFill>
              <a:srgbClr val="B5A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6"/>
            <p:cNvSpPr/>
            <p:nvPr/>
          </p:nvSpPr>
          <p:spPr>
            <a:xfrm>
              <a:off x="6536500" y="3717575"/>
              <a:ext cx="29225" cy="37300"/>
            </a:xfrm>
            <a:custGeom>
              <a:avLst/>
              <a:gdLst/>
              <a:ahLst/>
              <a:cxnLst/>
              <a:rect l="l" t="t" r="r" b="b"/>
              <a:pathLst>
                <a:path w="1169" h="1492" extrusionOk="0">
                  <a:moveTo>
                    <a:pt x="1121" y="0"/>
                  </a:moveTo>
                  <a:lnTo>
                    <a:pt x="1" y="687"/>
                  </a:lnTo>
                  <a:cubicBezTo>
                    <a:pt x="116" y="1380"/>
                    <a:pt x="614" y="1491"/>
                    <a:pt x="921" y="1491"/>
                  </a:cubicBezTo>
                  <a:cubicBezTo>
                    <a:pt x="1066" y="1491"/>
                    <a:pt x="1168" y="1467"/>
                    <a:pt x="1168" y="1467"/>
                  </a:cubicBezTo>
                  <a:lnTo>
                    <a:pt x="1121" y="0"/>
                  </a:lnTo>
                  <a:close/>
                </a:path>
              </a:pathLst>
            </a:custGeom>
            <a:solidFill>
              <a:srgbClr val="3C3C3B"/>
            </a:solidFill>
            <a:ln w="2500" cap="flat" cmpd="sng">
              <a:solidFill>
                <a:srgbClr val="3C3C3B"/>
              </a:solidFill>
              <a:prstDash val="solid"/>
              <a:miter lim="58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6"/>
            <p:cNvSpPr/>
            <p:nvPr/>
          </p:nvSpPr>
          <p:spPr>
            <a:xfrm>
              <a:off x="6374150" y="3806775"/>
              <a:ext cx="113400" cy="222025"/>
            </a:xfrm>
            <a:custGeom>
              <a:avLst/>
              <a:gdLst/>
              <a:ahLst/>
              <a:cxnLst/>
              <a:rect l="l" t="t" r="r" b="b"/>
              <a:pathLst>
                <a:path w="4536" h="8881" extrusionOk="0">
                  <a:moveTo>
                    <a:pt x="4480" y="0"/>
                  </a:moveTo>
                  <a:cubicBezTo>
                    <a:pt x="4462" y="0"/>
                    <a:pt x="4443" y="11"/>
                    <a:pt x="4430" y="28"/>
                  </a:cubicBezTo>
                  <a:lnTo>
                    <a:pt x="3866" y="1119"/>
                  </a:lnTo>
                  <a:lnTo>
                    <a:pt x="3303" y="2211"/>
                  </a:lnTo>
                  <a:lnTo>
                    <a:pt x="2195" y="4405"/>
                  </a:lnTo>
                  <a:lnTo>
                    <a:pt x="1098" y="6605"/>
                  </a:lnTo>
                  <a:cubicBezTo>
                    <a:pt x="734" y="7344"/>
                    <a:pt x="370" y="8077"/>
                    <a:pt x="12" y="8816"/>
                  </a:cubicBezTo>
                  <a:cubicBezTo>
                    <a:pt x="0" y="8840"/>
                    <a:pt x="12" y="8863"/>
                    <a:pt x="36" y="8875"/>
                  </a:cubicBezTo>
                  <a:cubicBezTo>
                    <a:pt x="42" y="8879"/>
                    <a:pt x="49" y="8881"/>
                    <a:pt x="56" y="8881"/>
                  </a:cubicBezTo>
                  <a:cubicBezTo>
                    <a:pt x="71" y="8881"/>
                    <a:pt x="87" y="8873"/>
                    <a:pt x="94" y="8857"/>
                  </a:cubicBezTo>
                  <a:cubicBezTo>
                    <a:pt x="476" y="8130"/>
                    <a:pt x="851" y="7402"/>
                    <a:pt x="1227" y="6669"/>
                  </a:cubicBezTo>
                  <a:lnTo>
                    <a:pt x="2335" y="4481"/>
                  </a:lnTo>
                  <a:lnTo>
                    <a:pt x="3438" y="2281"/>
                  </a:lnTo>
                  <a:lnTo>
                    <a:pt x="3984" y="1178"/>
                  </a:lnTo>
                  <a:lnTo>
                    <a:pt x="4524" y="75"/>
                  </a:lnTo>
                  <a:cubicBezTo>
                    <a:pt x="4535" y="46"/>
                    <a:pt x="4524" y="17"/>
                    <a:pt x="4500" y="5"/>
                  </a:cubicBezTo>
                  <a:cubicBezTo>
                    <a:pt x="4494" y="2"/>
                    <a:pt x="4487" y="0"/>
                    <a:pt x="4480"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6"/>
            <p:cNvSpPr/>
            <p:nvPr/>
          </p:nvSpPr>
          <p:spPr>
            <a:xfrm>
              <a:off x="6399375" y="3820550"/>
              <a:ext cx="113400" cy="222050"/>
            </a:xfrm>
            <a:custGeom>
              <a:avLst/>
              <a:gdLst/>
              <a:ahLst/>
              <a:cxnLst/>
              <a:rect l="l" t="t" r="r" b="b"/>
              <a:pathLst>
                <a:path w="4536" h="8882" extrusionOk="0">
                  <a:moveTo>
                    <a:pt x="4480" y="1"/>
                  </a:moveTo>
                  <a:cubicBezTo>
                    <a:pt x="4462" y="1"/>
                    <a:pt x="4444" y="12"/>
                    <a:pt x="4436" y="29"/>
                  </a:cubicBezTo>
                  <a:lnTo>
                    <a:pt x="3867" y="1120"/>
                  </a:lnTo>
                  <a:lnTo>
                    <a:pt x="3303" y="2211"/>
                  </a:lnTo>
                  <a:lnTo>
                    <a:pt x="2195" y="4405"/>
                  </a:lnTo>
                  <a:lnTo>
                    <a:pt x="1098" y="6605"/>
                  </a:lnTo>
                  <a:cubicBezTo>
                    <a:pt x="734" y="7344"/>
                    <a:pt x="370" y="8078"/>
                    <a:pt x="12" y="8817"/>
                  </a:cubicBezTo>
                  <a:cubicBezTo>
                    <a:pt x="1" y="8840"/>
                    <a:pt x="12" y="8864"/>
                    <a:pt x="36" y="8875"/>
                  </a:cubicBezTo>
                  <a:cubicBezTo>
                    <a:pt x="44" y="8879"/>
                    <a:pt x="51" y="8881"/>
                    <a:pt x="59" y="8881"/>
                  </a:cubicBezTo>
                  <a:cubicBezTo>
                    <a:pt x="74" y="8881"/>
                    <a:pt x="87" y="8873"/>
                    <a:pt x="94" y="8858"/>
                  </a:cubicBezTo>
                  <a:cubicBezTo>
                    <a:pt x="476" y="8130"/>
                    <a:pt x="851" y="7403"/>
                    <a:pt x="1227" y="6670"/>
                  </a:cubicBezTo>
                  <a:lnTo>
                    <a:pt x="2341" y="4481"/>
                  </a:lnTo>
                  <a:lnTo>
                    <a:pt x="3438" y="2281"/>
                  </a:lnTo>
                  <a:lnTo>
                    <a:pt x="3984" y="1179"/>
                  </a:lnTo>
                  <a:lnTo>
                    <a:pt x="4524" y="76"/>
                  </a:lnTo>
                  <a:cubicBezTo>
                    <a:pt x="4535" y="46"/>
                    <a:pt x="4524" y="17"/>
                    <a:pt x="4500" y="5"/>
                  </a:cubicBezTo>
                  <a:cubicBezTo>
                    <a:pt x="4494" y="2"/>
                    <a:pt x="4487" y="1"/>
                    <a:pt x="4480"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6"/>
            <p:cNvSpPr/>
            <p:nvPr/>
          </p:nvSpPr>
          <p:spPr>
            <a:xfrm>
              <a:off x="6424900" y="3833325"/>
              <a:ext cx="113250" cy="222025"/>
            </a:xfrm>
            <a:custGeom>
              <a:avLst/>
              <a:gdLst/>
              <a:ahLst/>
              <a:cxnLst/>
              <a:rect l="l" t="t" r="r" b="b"/>
              <a:pathLst>
                <a:path w="4530" h="8881" extrusionOk="0">
                  <a:moveTo>
                    <a:pt x="4477" y="0"/>
                  </a:moveTo>
                  <a:cubicBezTo>
                    <a:pt x="4456" y="0"/>
                    <a:pt x="4438" y="11"/>
                    <a:pt x="4429" y="28"/>
                  </a:cubicBezTo>
                  <a:lnTo>
                    <a:pt x="3860" y="1119"/>
                  </a:lnTo>
                  <a:lnTo>
                    <a:pt x="3303" y="2210"/>
                  </a:lnTo>
                  <a:lnTo>
                    <a:pt x="2188" y="4405"/>
                  </a:lnTo>
                  <a:lnTo>
                    <a:pt x="1091" y="6604"/>
                  </a:lnTo>
                  <a:cubicBezTo>
                    <a:pt x="728" y="7344"/>
                    <a:pt x="370" y="8077"/>
                    <a:pt x="12" y="8816"/>
                  </a:cubicBezTo>
                  <a:cubicBezTo>
                    <a:pt x="0" y="8840"/>
                    <a:pt x="6" y="8863"/>
                    <a:pt x="30" y="8875"/>
                  </a:cubicBezTo>
                  <a:cubicBezTo>
                    <a:pt x="37" y="8879"/>
                    <a:pt x="46" y="8881"/>
                    <a:pt x="54" y="8881"/>
                  </a:cubicBezTo>
                  <a:cubicBezTo>
                    <a:pt x="71" y="8881"/>
                    <a:pt x="86" y="8873"/>
                    <a:pt x="94" y="8857"/>
                  </a:cubicBezTo>
                  <a:cubicBezTo>
                    <a:pt x="470" y="8130"/>
                    <a:pt x="851" y="7402"/>
                    <a:pt x="1221" y="6669"/>
                  </a:cubicBezTo>
                  <a:lnTo>
                    <a:pt x="2335" y="4481"/>
                  </a:lnTo>
                  <a:lnTo>
                    <a:pt x="3438" y="2281"/>
                  </a:lnTo>
                  <a:lnTo>
                    <a:pt x="3978" y="1178"/>
                  </a:lnTo>
                  <a:lnTo>
                    <a:pt x="4517" y="75"/>
                  </a:lnTo>
                  <a:cubicBezTo>
                    <a:pt x="4529" y="46"/>
                    <a:pt x="4523" y="16"/>
                    <a:pt x="4500" y="5"/>
                  </a:cubicBezTo>
                  <a:cubicBezTo>
                    <a:pt x="4492" y="2"/>
                    <a:pt x="4484" y="0"/>
                    <a:pt x="4477"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6"/>
            <p:cNvSpPr/>
            <p:nvPr/>
          </p:nvSpPr>
          <p:spPr>
            <a:xfrm>
              <a:off x="6316225" y="4074100"/>
              <a:ext cx="102250" cy="64575"/>
            </a:xfrm>
            <a:custGeom>
              <a:avLst/>
              <a:gdLst/>
              <a:ahLst/>
              <a:cxnLst/>
              <a:rect l="l" t="t" r="r" b="b"/>
              <a:pathLst>
                <a:path w="4090" h="2583" extrusionOk="0">
                  <a:moveTo>
                    <a:pt x="358" y="0"/>
                  </a:moveTo>
                  <a:cubicBezTo>
                    <a:pt x="358" y="1"/>
                    <a:pt x="0" y="1649"/>
                    <a:pt x="1778" y="2359"/>
                  </a:cubicBezTo>
                  <a:cubicBezTo>
                    <a:pt x="2181" y="2521"/>
                    <a:pt x="2521" y="2583"/>
                    <a:pt x="2805" y="2583"/>
                  </a:cubicBezTo>
                  <a:cubicBezTo>
                    <a:pt x="3767" y="2583"/>
                    <a:pt x="4089" y="1866"/>
                    <a:pt x="4089" y="1866"/>
                  </a:cubicBezTo>
                  <a:lnTo>
                    <a:pt x="358" y="0"/>
                  </a:lnTo>
                  <a:close/>
                </a:path>
              </a:pathLst>
            </a:custGeom>
            <a:solidFill>
              <a:srgbClr val="F18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6" name="Google Shape;1106;p46"/>
          <p:cNvSpPr txBox="1">
            <a:spLocks noGrp="1"/>
          </p:cNvSpPr>
          <p:nvPr>
            <p:ph type="ctrTitle"/>
          </p:nvPr>
        </p:nvSpPr>
        <p:spPr>
          <a:xfrm rot="-174">
            <a:off x="2002391" y="683684"/>
            <a:ext cx="5297751" cy="719410"/>
          </a:xfrm>
          <a:prstGeom prst="rect">
            <a:avLst/>
          </a:prstGeom>
        </p:spPr>
        <p:txBody>
          <a:bodyPr spcFirstLastPara="1" wrap="square" lIns="91425" tIns="91425" rIns="91425" bIns="91425" anchor="ctr" anchorCtr="0">
            <a:noAutofit/>
          </a:bodyPr>
          <a:lstStyle/>
          <a:p>
            <a:pPr marL="0" lvl="0" indent="0" algn="ctr" rtl="0">
              <a:spcBef>
                <a:spcPts val="0"/>
              </a:spcBef>
              <a:spcAft>
                <a:spcPts val="200"/>
              </a:spcAft>
              <a:buNone/>
            </a:pPr>
            <a:r>
              <a:rPr 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Black Han Sans"/>
                <a:cs typeface="Times New Roman" panose="02020603050405020304" pitchFamily="18" charset="0"/>
                <a:sym typeface="Black Han Sans"/>
              </a:rPr>
              <a:t>TRƯỜNG THCS PHẠM TRẤN</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Black Han Sans"/>
                <a:cs typeface="Times New Roman" panose="02020603050405020304" pitchFamily="18" charset="0"/>
                <a:sym typeface="Black Han Sans"/>
              </a:rPr>
              <a:t> </a:t>
            </a:r>
            <a:endParaRPr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Black Han Sans"/>
              <a:cs typeface="Times New Roman" panose="02020603050405020304" pitchFamily="18" charset="0"/>
              <a:sym typeface="Black Han Sans"/>
            </a:endParaRPr>
          </a:p>
        </p:txBody>
      </p:sp>
      <p:sp>
        <p:nvSpPr>
          <p:cNvPr id="7" name="Rectangle 6"/>
          <p:cNvSpPr/>
          <p:nvPr/>
        </p:nvSpPr>
        <p:spPr>
          <a:xfrm>
            <a:off x="1526845" y="1526501"/>
            <a:ext cx="6332474" cy="981001"/>
          </a:xfrm>
          <a:prstGeom prst="rect">
            <a:avLst/>
          </a:prstGeom>
          <a:noFill/>
        </p:spPr>
        <p:txBody>
          <a:bodyPr wrap="none" lIns="91440" tIns="45720" rIns="91440" bIns="45720">
            <a:prstTxWarp prst="textChevronInverted">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err="1" smtClean="0">
                <a:ln/>
                <a:solidFill>
                  <a:schemeClr val="accent3"/>
                </a:solidFill>
              </a:rPr>
              <a:t>Chào</a:t>
            </a:r>
            <a:r>
              <a:rPr lang="en-US" sz="2800" b="1" dirty="0" smtClean="0">
                <a:ln/>
                <a:solidFill>
                  <a:schemeClr val="accent3"/>
                </a:solidFill>
              </a:rPr>
              <a:t> </a:t>
            </a:r>
            <a:r>
              <a:rPr lang="en-US" sz="2800" b="1" dirty="0" err="1" smtClean="0">
                <a:ln/>
                <a:solidFill>
                  <a:schemeClr val="accent3"/>
                </a:solidFill>
              </a:rPr>
              <a:t>mừng</a:t>
            </a:r>
            <a:r>
              <a:rPr lang="en-US" sz="2800" b="1" dirty="0" smtClean="0">
                <a:ln/>
                <a:solidFill>
                  <a:schemeClr val="accent3"/>
                </a:solidFill>
              </a:rPr>
              <a:t> </a:t>
            </a:r>
            <a:r>
              <a:rPr lang="en-US" sz="2800" b="1" dirty="0" err="1" smtClean="0">
                <a:ln/>
                <a:solidFill>
                  <a:schemeClr val="accent3"/>
                </a:solidFill>
              </a:rPr>
              <a:t>quý</a:t>
            </a:r>
            <a:r>
              <a:rPr lang="en-US" sz="2800" b="1" dirty="0" smtClean="0">
                <a:ln/>
                <a:solidFill>
                  <a:schemeClr val="accent3"/>
                </a:solidFill>
              </a:rPr>
              <a:t> </a:t>
            </a:r>
            <a:r>
              <a:rPr lang="en-US" sz="2800" b="1" dirty="0" err="1" smtClean="0">
                <a:ln/>
                <a:solidFill>
                  <a:schemeClr val="accent3"/>
                </a:solidFill>
              </a:rPr>
              <a:t>thầy</a:t>
            </a:r>
            <a:r>
              <a:rPr lang="en-US" sz="2800" b="1" dirty="0" smtClean="0">
                <a:ln/>
                <a:solidFill>
                  <a:schemeClr val="accent3"/>
                </a:solidFill>
              </a:rPr>
              <a:t> </a:t>
            </a:r>
            <a:r>
              <a:rPr lang="en-US" sz="2800" b="1" dirty="0" err="1" smtClean="0">
                <a:ln/>
                <a:solidFill>
                  <a:schemeClr val="accent3"/>
                </a:solidFill>
              </a:rPr>
              <a:t>cô</a:t>
            </a:r>
            <a:r>
              <a:rPr lang="en-US" sz="2800" b="1" dirty="0" smtClean="0">
                <a:ln/>
                <a:solidFill>
                  <a:schemeClr val="accent3"/>
                </a:solidFill>
              </a:rPr>
              <a:t> </a:t>
            </a:r>
            <a:r>
              <a:rPr lang="en-US" sz="2800" b="1" dirty="0" err="1" smtClean="0">
                <a:ln/>
                <a:solidFill>
                  <a:schemeClr val="accent3"/>
                </a:solidFill>
              </a:rPr>
              <a:t>và</a:t>
            </a:r>
            <a:r>
              <a:rPr lang="en-US" sz="2800" b="1" dirty="0" smtClean="0">
                <a:ln/>
                <a:solidFill>
                  <a:schemeClr val="accent3"/>
                </a:solidFill>
              </a:rPr>
              <a:t> </a:t>
            </a:r>
            <a:r>
              <a:rPr lang="en-US" sz="2800" b="1" dirty="0" err="1" smtClean="0">
                <a:ln/>
                <a:solidFill>
                  <a:schemeClr val="accent3"/>
                </a:solidFill>
              </a:rPr>
              <a:t>các</a:t>
            </a:r>
            <a:r>
              <a:rPr lang="en-US" sz="2800" b="1" dirty="0" smtClean="0">
                <a:ln/>
                <a:solidFill>
                  <a:schemeClr val="accent3"/>
                </a:solidFill>
              </a:rPr>
              <a:t> </a:t>
            </a:r>
            <a:r>
              <a:rPr lang="en-US" sz="2800" b="1" dirty="0" err="1" smtClean="0">
                <a:ln/>
                <a:solidFill>
                  <a:schemeClr val="accent3"/>
                </a:solidFill>
              </a:rPr>
              <a:t>em</a:t>
            </a:r>
            <a:r>
              <a:rPr lang="en-US" sz="2800" b="1" dirty="0" smtClean="0">
                <a:ln/>
                <a:solidFill>
                  <a:schemeClr val="accent3"/>
                </a:solidFill>
              </a:rPr>
              <a:t> </a:t>
            </a:r>
            <a:endParaRPr lang="en-US" sz="2800" b="1" cap="none" spc="0" dirty="0">
              <a:ln/>
              <a:solidFill>
                <a:schemeClr val="accent3"/>
              </a:solidFill>
              <a:effectLst/>
            </a:endParaRPr>
          </a:p>
        </p:txBody>
      </p:sp>
      <p:sp>
        <p:nvSpPr>
          <p:cNvPr id="12" name="Rectangle 11"/>
          <p:cNvSpPr/>
          <p:nvPr/>
        </p:nvSpPr>
        <p:spPr>
          <a:xfrm>
            <a:off x="2976827" y="2643119"/>
            <a:ext cx="3775393" cy="830997"/>
          </a:xfrm>
          <a:prstGeom prst="rect">
            <a:avLst/>
          </a:prstGeom>
          <a:noFill/>
        </p:spPr>
        <p:txBody>
          <a:bodyPr wrap="none" lIns="91440" tIns="45720" rIns="91440" bIns="45720">
            <a:spAutoFit/>
          </a:bodyPr>
          <a:lstStyle/>
          <a:p>
            <a:pPr algn="ctr"/>
            <a:r>
              <a:rPr lang="en-US" sz="4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NGỮ VĂN 6 </a:t>
            </a:r>
            <a:endParaRPr lang="en-US" sz="4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3" name="TextBox 12"/>
          <p:cNvSpPr txBox="1"/>
          <p:nvPr/>
        </p:nvSpPr>
        <p:spPr>
          <a:xfrm>
            <a:off x="2750944" y="4306317"/>
            <a:ext cx="5065042" cy="307777"/>
          </a:xfrm>
          <a:prstGeom prst="rect">
            <a:avLst/>
          </a:prstGeom>
          <a:noFill/>
        </p:spPr>
        <p:txBody>
          <a:bodyPr wrap="square" rtlCol="0">
            <a:spAutoFit/>
          </a:bodyPr>
          <a:lstStyle/>
          <a:p>
            <a:r>
              <a:rPr lang="en-US" i="1" dirty="0" err="1" smtClean="0">
                <a:solidFill>
                  <a:schemeClr val="accent3">
                    <a:lumMod val="50000"/>
                  </a:schemeClr>
                </a:solidFill>
                <a:latin typeface="Bahnschrift SemiLight" panose="020B0502040204020203" pitchFamily="34" charset="0"/>
              </a:rPr>
              <a:t>Học</a:t>
            </a:r>
            <a:r>
              <a:rPr lang="en-US" i="1" dirty="0" smtClean="0">
                <a:solidFill>
                  <a:schemeClr val="accent3">
                    <a:lumMod val="50000"/>
                  </a:schemeClr>
                </a:solidFill>
                <a:latin typeface="Bahnschrift SemiLight" panose="020B0502040204020203" pitchFamily="34" charset="0"/>
              </a:rPr>
              <a:t> </a:t>
            </a:r>
            <a:r>
              <a:rPr lang="en-US" i="1" dirty="0" err="1" smtClean="0">
                <a:solidFill>
                  <a:schemeClr val="accent3">
                    <a:lumMod val="50000"/>
                  </a:schemeClr>
                </a:solidFill>
                <a:latin typeface="Bahnschrift SemiLight" panose="020B0502040204020203" pitchFamily="34" charset="0"/>
              </a:rPr>
              <a:t>Văn</a:t>
            </a:r>
            <a:r>
              <a:rPr lang="en-US" i="1" dirty="0" smtClean="0">
                <a:solidFill>
                  <a:schemeClr val="accent3">
                    <a:lumMod val="50000"/>
                  </a:schemeClr>
                </a:solidFill>
                <a:latin typeface="Bahnschrift SemiLight" panose="020B0502040204020203" pitchFamily="34" charset="0"/>
              </a:rPr>
              <a:t> </a:t>
            </a:r>
            <a:r>
              <a:rPr lang="en-US" i="1" dirty="0" err="1" smtClean="0">
                <a:solidFill>
                  <a:schemeClr val="accent3">
                    <a:lumMod val="50000"/>
                  </a:schemeClr>
                </a:solidFill>
                <a:latin typeface="Bahnschrift SemiLight" panose="020B0502040204020203" pitchFamily="34" charset="0"/>
              </a:rPr>
              <a:t>cùng</a:t>
            </a:r>
            <a:r>
              <a:rPr lang="en-US" i="1" dirty="0" smtClean="0">
                <a:solidFill>
                  <a:schemeClr val="accent3">
                    <a:lumMod val="50000"/>
                  </a:schemeClr>
                </a:solidFill>
                <a:latin typeface="Bahnschrift SemiLight" panose="020B0502040204020203" pitchFamily="34" charset="0"/>
              </a:rPr>
              <a:t> </a:t>
            </a:r>
            <a:r>
              <a:rPr lang="en-US" i="1" dirty="0" err="1" smtClean="0">
                <a:solidFill>
                  <a:schemeClr val="accent3">
                    <a:lumMod val="50000"/>
                  </a:schemeClr>
                </a:solidFill>
                <a:latin typeface="Bahnschrift SemiLight" panose="020B0502040204020203" pitchFamily="34" charset="0"/>
              </a:rPr>
              <a:t>cô</a:t>
            </a:r>
            <a:r>
              <a:rPr lang="en-US" i="1" dirty="0" smtClean="0">
                <a:solidFill>
                  <a:schemeClr val="accent3">
                    <a:lumMod val="50000"/>
                  </a:schemeClr>
                </a:solidFill>
                <a:latin typeface="Bahnschrift SemiLight" panose="020B0502040204020203" pitchFamily="34" charset="0"/>
              </a:rPr>
              <a:t> </a:t>
            </a:r>
            <a:r>
              <a:rPr lang="en-US" i="1" dirty="0" err="1" smtClean="0">
                <a:solidFill>
                  <a:schemeClr val="accent3">
                    <a:lumMod val="50000"/>
                  </a:schemeClr>
                </a:solidFill>
                <a:latin typeface="Bahnschrift SemiLight" panose="020B0502040204020203" pitchFamily="34" charset="0"/>
              </a:rPr>
              <a:t>Thảo</a:t>
            </a:r>
            <a:r>
              <a:rPr lang="en-US" i="1" dirty="0" smtClean="0">
                <a:solidFill>
                  <a:schemeClr val="accent3">
                    <a:lumMod val="50000"/>
                  </a:schemeClr>
                </a:solidFill>
                <a:latin typeface="Bahnschrift SemiLight" panose="020B0502040204020203" pitchFamily="34" charset="0"/>
              </a:rPr>
              <a:t> – </a:t>
            </a:r>
            <a:r>
              <a:rPr lang="en-US" i="1" dirty="0" err="1" smtClean="0">
                <a:solidFill>
                  <a:schemeClr val="accent3">
                    <a:lumMod val="50000"/>
                  </a:schemeClr>
                </a:solidFill>
                <a:latin typeface="Bahnschrift SemiLight" panose="020B0502040204020203" pitchFamily="34" charset="0"/>
              </a:rPr>
              <a:t>Học</a:t>
            </a:r>
            <a:r>
              <a:rPr lang="en-US" i="1" dirty="0" smtClean="0">
                <a:solidFill>
                  <a:schemeClr val="accent3">
                    <a:lumMod val="50000"/>
                  </a:schemeClr>
                </a:solidFill>
                <a:latin typeface="Bahnschrift SemiLight" panose="020B0502040204020203" pitchFamily="34" charset="0"/>
              </a:rPr>
              <a:t> </a:t>
            </a:r>
            <a:r>
              <a:rPr lang="en-US" i="1" dirty="0" err="1" smtClean="0">
                <a:solidFill>
                  <a:schemeClr val="accent3">
                    <a:lumMod val="50000"/>
                  </a:schemeClr>
                </a:solidFill>
                <a:latin typeface="Bahnschrift SemiLight" panose="020B0502040204020203" pitchFamily="34" charset="0"/>
              </a:rPr>
              <a:t>Văn</a:t>
            </a:r>
            <a:r>
              <a:rPr lang="en-US" i="1" dirty="0" smtClean="0">
                <a:solidFill>
                  <a:schemeClr val="accent3">
                    <a:lumMod val="50000"/>
                  </a:schemeClr>
                </a:solidFill>
                <a:latin typeface="Bahnschrift SemiLight" panose="020B0502040204020203" pitchFamily="34" charset="0"/>
              </a:rPr>
              <a:t> </a:t>
            </a:r>
            <a:r>
              <a:rPr lang="en-US" i="1" dirty="0" err="1" smtClean="0">
                <a:solidFill>
                  <a:schemeClr val="accent3">
                    <a:lumMod val="50000"/>
                  </a:schemeClr>
                </a:solidFill>
                <a:latin typeface="Bahnschrift SemiLight" panose="020B0502040204020203" pitchFamily="34" charset="0"/>
              </a:rPr>
              <a:t>không</a:t>
            </a:r>
            <a:r>
              <a:rPr lang="en-US" i="1" dirty="0" smtClean="0">
                <a:solidFill>
                  <a:schemeClr val="accent3">
                    <a:lumMod val="50000"/>
                  </a:schemeClr>
                </a:solidFill>
                <a:latin typeface="Bahnschrift SemiLight" panose="020B0502040204020203" pitchFamily="34" charset="0"/>
              </a:rPr>
              <a:t> </a:t>
            </a:r>
            <a:r>
              <a:rPr lang="en-US" i="1" dirty="0" err="1" smtClean="0">
                <a:solidFill>
                  <a:schemeClr val="accent3">
                    <a:lumMod val="50000"/>
                  </a:schemeClr>
                </a:solidFill>
                <a:latin typeface="Bahnschrift SemiLight" panose="020B0502040204020203" pitchFamily="34" charset="0"/>
              </a:rPr>
              <a:t>băn</a:t>
            </a:r>
            <a:r>
              <a:rPr lang="en-US" i="1" dirty="0" smtClean="0">
                <a:solidFill>
                  <a:schemeClr val="accent3">
                    <a:lumMod val="50000"/>
                  </a:schemeClr>
                </a:solidFill>
                <a:latin typeface="Bahnschrift SemiLight" panose="020B0502040204020203" pitchFamily="34" charset="0"/>
              </a:rPr>
              <a:t> </a:t>
            </a:r>
            <a:r>
              <a:rPr lang="en-US" i="1" dirty="0" err="1" smtClean="0">
                <a:solidFill>
                  <a:schemeClr val="accent3">
                    <a:lumMod val="50000"/>
                  </a:schemeClr>
                </a:solidFill>
                <a:latin typeface="Bahnschrift SemiLight" panose="020B0502040204020203" pitchFamily="34" charset="0"/>
              </a:rPr>
              <a:t>khoăn</a:t>
            </a:r>
            <a:r>
              <a:rPr lang="en-US" i="1" dirty="0" smtClean="0">
                <a:solidFill>
                  <a:schemeClr val="accent3">
                    <a:lumMod val="50000"/>
                  </a:schemeClr>
                </a:solidFill>
                <a:latin typeface="Bahnschrift SemiLight" panose="020B0502040204020203" pitchFamily="34" charset="0"/>
              </a:rPr>
              <a:t>  </a:t>
            </a:r>
            <a:endParaRPr lang="en-US" i="1" dirty="0">
              <a:solidFill>
                <a:schemeClr val="accent3">
                  <a:lumMod val="50000"/>
                </a:schemeClr>
              </a:solidFill>
              <a:latin typeface="Bahnschrift SemiLight" panose="020B0502040204020203" pitchFamily="34" charset="0"/>
            </a:endParaRPr>
          </a:p>
        </p:txBody>
      </p:sp>
      <p:sp>
        <p:nvSpPr>
          <p:cNvPr id="14" name="Cloud Callout 13"/>
          <p:cNvSpPr/>
          <p:nvPr/>
        </p:nvSpPr>
        <p:spPr>
          <a:xfrm>
            <a:off x="6940191" y="4371132"/>
            <a:ext cx="339329" cy="185032"/>
          </a:xfrm>
          <a:prstGeom prst="cloudCallout">
            <a:avLst/>
          </a:prstGeom>
          <a:solidFill>
            <a:schemeClr val="accent1">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944936" y="1231216"/>
            <a:ext cx="1496291" cy="369332"/>
          </a:xfrm>
          <a:prstGeom prst="rect">
            <a:avLst/>
          </a:prstGeom>
          <a:noFill/>
        </p:spPr>
        <p:txBody>
          <a:bodyPr wrap="square" rtlCol="0">
            <a:spAutoFit/>
          </a:bodyPr>
          <a:lstStyle/>
          <a:p>
            <a:pPr algn="ctr"/>
            <a:r>
              <a:rPr lang="en-US" sz="1800" b="1" u="sng" dirty="0" smtClean="0">
                <a:solidFill>
                  <a:schemeClr val="tx1">
                    <a:lumMod val="50000"/>
                  </a:schemeClr>
                </a:solidFill>
                <a:effectLst>
                  <a:outerShdw blurRad="38100" dist="38100" dir="2700000" algn="tl">
                    <a:srgbClr val="000000">
                      <a:alpha val="43137"/>
                    </a:srgbClr>
                  </a:outerShdw>
                </a:effectLst>
              </a:rPr>
              <a:t>LỚP 6A</a:t>
            </a:r>
            <a:endParaRPr lang="en-US" sz="1800" b="1" u="sng" dirty="0">
              <a:solidFill>
                <a:schemeClr val="tx1">
                  <a:lumMod val="50000"/>
                </a:schemeClr>
              </a:solidFill>
              <a:effectLst>
                <a:outerShdw blurRad="38100" dist="38100" dir="2700000" algn="tl">
                  <a:srgbClr val="000000">
                    <a:alpha val="43137"/>
                  </a:srgbClr>
                </a:outerShdw>
              </a:effectLst>
            </a:endParaRPr>
          </a:p>
        </p:txBody>
      </p:sp>
      <p:pic>
        <p:nvPicPr>
          <p:cNvPr id="17" name="Picture 16"/>
          <p:cNvPicPr>
            <a:picLocks noChangeAspect="1"/>
          </p:cNvPicPr>
          <p:nvPr/>
        </p:nvPicPr>
        <p:blipFill>
          <a:blip r:embed="rId3"/>
          <a:stretch>
            <a:fillRect/>
          </a:stretch>
        </p:blipFill>
        <p:spPr>
          <a:xfrm>
            <a:off x="1314214" y="2575310"/>
            <a:ext cx="946711" cy="133027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9"/>
        <p:cNvGrpSpPr/>
        <p:nvPr/>
      </p:nvGrpSpPr>
      <p:grpSpPr>
        <a:xfrm>
          <a:off x="0" y="0"/>
          <a:ext cx="0" cy="0"/>
          <a:chOff x="0" y="0"/>
          <a:chExt cx="0" cy="0"/>
        </a:xfrm>
      </p:grpSpPr>
      <p:sp>
        <p:nvSpPr>
          <p:cNvPr id="1434" name="Google Shape;1434;p53"/>
          <p:cNvSpPr txBox="1">
            <a:spLocks noGrp="1"/>
          </p:cNvSpPr>
          <p:nvPr>
            <p:ph type="title" idx="4"/>
          </p:nvPr>
        </p:nvSpPr>
        <p:spPr>
          <a:xfrm>
            <a:off x="2274848" y="188942"/>
            <a:ext cx="4542264" cy="91426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smtClean="0"/>
              <a:t>HOẠT ĐỘNG NHÓM</a:t>
            </a:r>
            <a:br>
              <a:rPr lang="en-US" sz="2000" dirty="0" smtClean="0"/>
            </a:br>
            <a:r>
              <a:rPr lang="en-US" sz="2000" dirty="0" err="1" smtClean="0">
                <a:latin typeface="Times New Roman" panose="02020603050405020304" pitchFamily="18" charset="0"/>
                <a:cs typeface="Times New Roman" panose="02020603050405020304" pitchFamily="18" charset="0"/>
              </a:rPr>
              <a:t>Hoàn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thành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phiếu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học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tập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số</a:t>
            </a:r>
            <a:r>
              <a:rPr lang="en-US" sz="2000" dirty="0" smtClean="0">
                <a:latin typeface="Times New Roman" panose="02020603050405020304" pitchFamily="18" charset="0"/>
                <a:cs typeface="Times New Roman" panose="02020603050405020304" pitchFamily="18" charset="0"/>
              </a:rPr>
              <a:t> 1</a:t>
            </a:r>
            <a:r>
              <a:rPr lang="en-US" sz="2000" dirty="0">
                <a:latin typeface="Times New Roman" panose="02020603050405020304" pitchFamily="18" charset="0"/>
                <a:cs typeface="Times New Roman" panose="02020603050405020304" pitchFamily="18" charset="0"/>
              </a:rPr>
              <a:t> </a:t>
            </a:r>
            <a:endParaRPr sz="2000" dirty="0">
              <a:latin typeface="Times New Roman" panose="02020603050405020304" pitchFamily="18" charset="0"/>
              <a:cs typeface="Times New Roman" panose="02020603050405020304" pitchFamily="18" charset="0"/>
            </a:endParaRPr>
          </a:p>
        </p:txBody>
      </p:sp>
      <p:grpSp>
        <p:nvGrpSpPr>
          <p:cNvPr id="1458" name="Google Shape;1458;p53"/>
          <p:cNvGrpSpPr/>
          <p:nvPr/>
        </p:nvGrpSpPr>
        <p:grpSpPr>
          <a:xfrm rot="-4467747">
            <a:off x="-194372" y="3865805"/>
            <a:ext cx="1444913" cy="1212047"/>
            <a:chOff x="2677400" y="3539525"/>
            <a:chExt cx="801675" cy="672475"/>
          </a:xfrm>
        </p:grpSpPr>
        <p:sp>
          <p:nvSpPr>
            <p:cNvPr id="1459" name="Google Shape;1459;p53"/>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3"/>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3"/>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3"/>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3"/>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3"/>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3"/>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3"/>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3"/>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3"/>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46" name="Table 45">
            <a:extLst>
              <a:ext uri="{FF2B5EF4-FFF2-40B4-BE49-F238E27FC236}">
                <a16:creationId xmlns:a16="http://schemas.microsoft.com/office/drawing/2014/main" id="{32D1BF23-79A2-944A-8034-C707E85350F9}"/>
              </a:ext>
            </a:extLst>
          </p:cNvPr>
          <p:cNvGraphicFramePr>
            <a:graphicFrameLocks noGrp="1"/>
          </p:cNvGraphicFramePr>
          <p:nvPr>
            <p:extLst>
              <p:ext uri="{D42A27DB-BD31-4B8C-83A1-F6EECF244321}">
                <p14:modId xmlns:p14="http://schemas.microsoft.com/office/powerpoint/2010/main" val="4017412695"/>
              </p:ext>
            </p:extLst>
          </p:nvPr>
        </p:nvGraphicFramePr>
        <p:xfrm>
          <a:off x="303412" y="1106876"/>
          <a:ext cx="8580181" cy="3759695"/>
        </p:xfrm>
        <a:graphic>
          <a:graphicData uri="http://schemas.openxmlformats.org/drawingml/2006/table">
            <a:tbl>
              <a:tblPr firstRow="1" firstCol="1" bandRow="1"/>
              <a:tblGrid>
                <a:gridCol w="1910818">
                  <a:extLst>
                    <a:ext uri="{9D8B030D-6E8A-4147-A177-3AD203B41FA5}">
                      <a16:colId xmlns:a16="http://schemas.microsoft.com/office/drawing/2014/main" val="3951535688"/>
                    </a:ext>
                  </a:extLst>
                </a:gridCol>
                <a:gridCol w="2558891">
                  <a:extLst>
                    <a:ext uri="{9D8B030D-6E8A-4147-A177-3AD203B41FA5}">
                      <a16:colId xmlns:a16="http://schemas.microsoft.com/office/drawing/2014/main" val="1853388866"/>
                    </a:ext>
                  </a:extLst>
                </a:gridCol>
                <a:gridCol w="1915142">
                  <a:extLst>
                    <a:ext uri="{9D8B030D-6E8A-4147-A177-3AD203B41FA5}">
                      <a16:colId xmlns:a16="http://schemas.microsoft.com/office/drawing/2014/main" val="3579847057"/>
                    </a:ext>
                  </a:extLst>
                </a:gridCol>
                <a:gridCol w="2195330">
                  <a:extLst>
                    <a:ext uri="{9D8B030D-6E8A-4147-A177-3AD203B41FA5}">
                      <a16:colId xmlns:a16="http://schemas.microsoft.com/office/drawing/2014/main" val="3020488814"/>
                    </a:ext>
                  </a:extLst>
                </a:gridCol>
              </a:tblGrid>
              <a:tr h="787895">
                <a:tc>
                  <a:txBody>
                    <a:bodyPr/>
                    <a:lstStyle/>
                    <a:p>
                      <a:pPr algn="ctr">
                        <a:lnSpc>
                          <a:spcPct val="100000"/>
                        </a:lnSpc>
                      </a:pPr>
                      <a:r>
                        <a:rPr lang="en-US" sz="2400" b="1" kern="100" dirty="0" err="1">
                          <a:solidFill>
                            <a:schemeClr val="bg1"/>
                          </a:solidFill>
                          <a:effectLst/>
                          <a:latin typeface="Times New Roman" panose="02020603050405020304" pitchFamily="18" charset="0"/>
                          <a:cs typeface="Times New Roman" panose="02020603050405020304" pitchFamily="18" charset="0"/>
                        </a:rPr>
                        <a:t>Thành</a:t>
                      </a:r>
                      <a:r>
                        <a:rPr lang="en-US" sz="2400" b="1" kern="100" dirty="0">
                          <a:solidFill>
                            <a:schemeClr val="bg1"/>
                          </a:solidFill>
                          <a:effectLst/>
                          <a:latin typeface="Times New Roman" panose="02020603050405020304" pitchFamily="18" charset="0"/>
                          <a:cs typeface="Times New Roman" panose="02020603050405020304" pitchFamily="18" charset="0"/>
                        </a:rPr>
                        <a:t> </a:t>
                      </a:r>
                      <a:r>
                        <a:rPr lang="en-US" sz="2400" b="1" kern="100" dirty="0" err="1">
                          <a:solidFill>
                            <a:schemeClr val="bg1"/>
                          </a:solidFill>
                          <a:effectLst/>
                          <a:latin typeface="Times New Roman" panose="02020603050405020304" pitchFamily="18" charset="0"/>
                          <a:cs typeface="Times New Roman" panose="02020603050405020304" pitchFamily="18" charset="0"/>
                        </a:rPr>
                        <a:t>phần</a:t>
                      </a:r>
                      <a:endParaRPr lang="en-VN" sz="2400" b="1"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chemeClr val="tx1">
                        <a:lumMod val="90000"/>
                        <a:lumOff val="10000"/>
                      </a:schemeClr>
                    </a:solidFill>
                  </a:tcPr>
                </a:tc>
                <a:tc>
                  <a:txBody>
                    <a:bodyPr/>
                    <a:lstStyle/>
                    <a:p>
                      <a:pPr algn="ctr">
                        <a:lnSpc>
                          <a:spcPct val="100000"/>
                        </a:lnSpc>
                      </a:pPr>
                      <a:r>
                        <a:rPr lang="en-US" sz="2400" b="1" kern="100" dirty="0" err="1">
                          <a:solidFill>
                            <a:schemeClr val="bg1"/>
                          </a:solidFill>
                          <a:effectLst/>
                          <a:latin typeface="Times New Roman" panose="02020603050405020304" pitchFamily="18" charset="0"/>
                          <a:cs typeface="Times New Roman" panose="02020603050405020304" pitchFamily="18" charset="0"/>
                        </a:rPr>
                        <a:t>Vị</a:t>
                      </a:r>
                      <a:r>
                        <a:rPr lang="en-US" sz="2400" b="1" kern="100" dirty="0">
                          <a:solidFill>
                            <a:schemeClr val="bg1"/>
                          </a:solidFill>
                          <a:effectLst/>
                          <a:latin typeface="Times New Roman" panose="02020603050405020304" pitchFamily="18" charset="0"/>
                          <a:cs typeface="Times New Roman" panose="02020603050405020304" pitchFamily="18" charset="0"/>
                        </a:rPr>
                        <a:t> </a:t>
                      </a:r>
                      <a:r>
                        <a:rPr lang="en-US" sz="2400" b="1" kern="100" dirty="0" err="1">
                          <a:solidFill>
                            <a:schemeClr val="bg1"/>
                          </a:solidFill>
                          <a:effectLst/>
                          <a:latin typeface="Times New Roman" panose="02020603050405020304" pitchFamily="18" charset="0"/>
                          <a:cs typeface="Times New Roman" panose="02020603050405020304" pitchFamily="18" charset="0"/>
                        </a:rPr>
                        <a:t>trí</a:t>
                      </a:r>
                      <a:endParaRPr lang="en-VN" sz="2400" b="1" kern="100" dirty="0">
                        <a:solidFill>
                          <a:schemeClr val="bg1"/>
                        </a:solidFill>
                        <a:effectLst/>
                        <a:latin typeface="Times New Roman" panose="02020603050405020304" pitchFamily="18" charset="0"/>
                        <a:cs typeface="Times New Roman" panose="02020603050405020304" pitchFamily="18" charset="0"/>
                      </a:endParaRPr>
                    </a:p>
                    <a:p>
                      <a:pPr algn="ctr">
                        <a:lnSpc>
                          <a:spcPct val="100000"/>
                        </a:lnSpc>
                      </a:pPr>
                      <a:r>
                        <a:rPr lang="en-US" sz="2400" b="1" kern="100" dirty="0">
                          <a:solidFill>
                            <a:schemeClr val="bg1"/>
                          </a:solidFill>
                          <a:effectLst/>
                          <a:latin typeface="Times New Roman" panose="02020603050405020304" pitchFamily="18" charset="0"/>
                          <a:cs typeface="Times New Roman" panose="02020603050405020304" pitchFamily="18" charset="0"/>
                        </a:rPr>
                        <a:t>(</a:t>
                      </a:r>
                      <a:r>
                        <a:rPr lang="en-US" sz="2400" b="1" kern="100" dirty="0" err="1">
                          <a:solidFill>
                            <a:schemeClr val="bg1"/>
                          </a:solidFill>
                          <a:effectLst/>
                          <a:latin typeface="Times New Roman" panose="02020603050405020304" pitchFamily="18" charset="0"/>
                          <a:cs typeface="Times New Roman" panose="02020603050405020304" pitchFamily="18" charset="0"/>
                        </a:rPr>
                        <a:t>từ</a:t>
                      </a:r>
                      <a:r>
                        <a:rPr lang="en-US" sz="2400" b="1" kern="100" dirty="0">
                          <a:solidFill>
                            <a:schemeClr val="bg1"/>
                          </a:solidFill>
                          <a:effectLst/>
                          <a:latin typeface="Times New Roman" panose="02020603050405020304" pitchFamily="18" charset="0"/>
                          <a:cs typeface="Times New Roman" panose="02020603050405020304" pitchFamily="18" charset="0"/>
                        </a:rPr>
                        <a:t>…</a:t>
                      </a:r>
                      <a:r>
                        <a:rPr lang="en-US" sz="2400" b="1" kern="100" dirty="0" err="1">
                          <a:solidFill>
                            <a:schemeClr val="bg1"/>
                          </a:solidFill>
                          <a:effectLst/>
                          <a:latin typeface="Times New Roman" panose="02020603050405020304" pitchFamily="18" charset="0"/>
                          <a:cs typeface="Times New Roman" panose="02020603050405020304" pitchFamily="18" charset="0"/>
                        </a:rPr>
                        <a:t>đến</a:t>
                      </a:r>
                      <a:r>
                        <a:rPr lang="en-US" sz="2400" b="1" kern="100" dirty="0">
                          <a:solidFill>
                            <a:schemeClr val="bg1"/>
                          </a:solidFill>
                          <a:effectLst/>
                          <a:latin typeface="Times New Roman" panose="02020603050405020304" pitchFamily="18" charset="0"/>
                          <a:cs typeface="Times New Roman" panose="02020603050405020304" pitchFamily="18" charset="0"/>
                        </a:rPr>
                        <a:t>…)</a:t>
                      </a:r>
                      <a:endParaRPr lang="en-VN" sz="2400" b="1"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chemeClr val="tx1">
                        <a:lumMod val="90000"/>
                        <a:lumOff val="10000"/>
                      </a:schemeClr>
                    </a:solidFill>
                  </a:tcPr>
                </a:tc>
                <a:tc>
                  <a:txBody>
                    <a:bodyPr/>
                    <a:lstStyle/>
                    <a:p>
                      <a:pPr algn="ctr">
                        <a:lnSpc>
                          <a:spcPct val="100000"/>
                        </a:lnSpc>
                      </a:pPr>
                      <a:r>
                        <a:rPr lang="en-US" sz="2400" b="1" kern="100" dirty="0" err="1">
                          <a:solidFill>
                            <a:schemeClr val="bg1"/>
                          </a:solidFill>
                          <a:effectLst/>
                          <a:latin typeface="Times New Roman" panose="02020603050405020304" pitchFamily="18" charset="0"/>
                          <a:cs typeface="Times New Roman" panose="02020603050405020304" pitchFamily="18" charset="0"/>
                        </a:rPr>
                        <a:t>Nhiệm</a:t>
                      </a:r>
                      <a:r>
                        <a:rPr lang="en-US" sz="2400" b="1" kern="100" dirty="0">
                          <a:solidFill>
                            <a:schemeClr val="bg1"/>
                          </a:solidFill>
                          <a:effectLst/>
                          <a:latin typeface="Times New Roman" panose="02020603050405020304" pitchFamily="18" charset="0"/>
                          <a:cs typeface="Times New Roman" panose="02020603050405020304" pitchFamily="18" charset="0"/>
                        </a:rPr>
                        <a:t> </a:t>
                      </a:r>
                      <a:r>
                        <a:rPr lang="en-US" sz="2400" b="1" kern="100" dirty="0" err="1">
                          <a:solidFill>
                            <a:schemeClr val="bg1"/>
                          </a:solidFill>
                          <a:effectLst/>
                          <a:latin typeface="Times New Roman" panose="02020603050405020304" pitchFamily="18" charset="0"/>
                          <a:cs typeface="Times New Roman" panose="02020603050405020304" pitchFamily="18" charset="0"/>
                        </a:rPr>
                        <a:t>vụ</a:t>
                      </a:r>
                      <a:endParaRPr lang="en-VN" sz="2400" b="1"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chemeClr val="tx1">
                        <a:lumMod val="90000"/>
                        <a:lumOff val="10000"/>
                      </a:schemeClr>
                    </a:solidFill>
                  </a:tcPr>
                </a:tc>
                <a:tc>
                  <a:txBody>
                    <a:bodyPr/>
                    <a:lstStyle/>
                    <a:p>
                      <a:pPr algn="ctr">
                        <a:lnSpc>
                          <a:spcPct val="100000"/>
                        </a:lnSpc>
                      </a:pPr>
                      <a:r>
                        <a:rPr lang="en-US" sz="2400" b="1" kern="100" dirty="0" err="1">
                          <a:solidFill>
                            <a:schemeClr val="bg1"/>
                          </a:solidFill>
                          <a:effectLst/>
                          <a:latin typeface="Times New Roman" panose="02020603050405020304" pitchFamily="18" charset="0"/>
                          <a:cs typeface="Times New Roman" panose="02020603050405020304" pitchFamily="18" charset="0"/>
                        </a:rPr>
                        <a:t>Từ</a:t>
                      </a:r>
                      <a:r>
                        <a:rPr lang="en-US" sz="2400" b="1" kern="100" dirty="0">
                          <a:solidFill>
                            <a:schemeClr val="bg1"/>
                          </a:solidFill>
                          <a:effectLst/>
                          <a:latin typeface="Times New Roman" panose="02020603050405020304" pitchFamily="18" charset="0"/>
                          <a:cs typeface="Times New Roman" panose="02020603050405020304" pitchFamily="18" charset="0"/>
                        </a:rPr>
                        <a:t> </a:t>
                      </a:r>
                      <a:r>
                        <a:rPr lang="en-US" sz="2400" b="1" kern="100" dirty="0" err="1">
                          <a:solidFill>
                            <a:schemeClr val="bg1"/>
                          </a:solidFill>
                          <a:effectLst/>
                          <a:latin typeface="Times New Roman" panose="02020603050405020304" pitchFamily="18" charset="0"/>
                          <a:cs typeface="Times New Roman" panose="02020603050405020304" pitchFamily="18" charset="0"/>
                        </a:rPr>
                        <a:t>khóa</a:t>
                      </a:r>
                      <a:endParaRPr lang="en-VN" sz="2400" b="1"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chemeClr val="tx1">
                        <a:lumMod val="90000"/>
                        <a:lumOff val="10000"/>
                      </a:schemeClr>
                    </a:solidFill>
                  </a:tcPr>
                </a:tc>
                <a:extLst>
                  <a:ext uri="{0D108BD9-81ED-4DB2-BD59-A6C34878D82A}">
                    <a16:rowId xmlns:a16="http://schemas.microsoft.com/office/drawing/2014/main" val="1206188288"/>
                  </a:ext>
                </a:extLst>
              </a:tr>
              <a:tr h="497830">
                <a:tc>
                  <a:txBody>
                    <a:bodyPr/>
                    <a:lstStyle/>
                    <a:p>
                      <a:pPr algn="ctr">
                        <a:lnSpc>
                          <a:spcPct val="150000"/>
                        </a:lnSpc>
                      </a:pPr>
                      <a:r>
                        <a:rPr lang="en-US" sz="2400" b="1" kern="100" dirty="0" err="1">
                          <a:effectLst/>
                          <a:latin typeface="Times New Roman" panose="02020603050405020304" pitchFamily="18" charset="0"/>
                          <a:cs typeface="Times New Roman" panose="02020603050405020304" pitchFamily="18" charset="0"/>
                        </a:rPr>
                        <a:t>Mở</a:t>
                      </a:r>
                      <a:r>
                        <a:rPr lang="en-US" sz="2400" b="1" kern="100" dirty="0">
                          <a:effectLst/>
                          <a:latin typeface="Times New Roman" panose="02020603050405020304" pitchFamily="18" charset="0"/>
                          <a:cs typeface="Times New Roman" panose="02020603050405020304" pitchFamily="18" charset="0"/>
                        </a:rPr>
                        <a:t> </a:t>
                      </a:r>
                      <a:r>
                        <a:rPr lang="en-US" sz="2400" b="1" kern="100" dirty="0" err="1">
                          <a:effectLst/>
                          <a:latin typeface="Times New Roman" panose="02020603050405020304" pitchFamily="18" charset="0"/>
                          <a:cs typeface="Times New Roman" panose="02020603050405020304" pitchFamily="18" charset="0"/>
                        </a:rPr>
                        <a:t>đoạn</a:t>
                      </a:r>
                      <a:endParaRPr lang="en-VN" sz="24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endParaRPr lang="en-VN" sz="26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2600" kern="100">
                          <a:effectLst/>
                          <a:latin typeface="Times New Roman" panose="02020603050405020304" pitchFamily="18" charset="0"/>
                          <a:cs typeface="Times New Roman" panose="02020603050405020304" pitchFamily="18" charset="0"/>
                        </a:rPr>
                        <a:t> </a:t>
                      </a:r>
                      <a:endParaRPr lang="en-VN" sz="2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2600" kern="100">
                          <a:effectLst/>
                          <a:latin typeface="Times New Roman" panose="02020603050405020304" pitchFamily="18" charset="0"/>
                          <a:cs typeface="Times New Roman" panose="02020603050405020304" pitchFamily="18" charset="0"/>
                        </a:rPr>
                        <a:t> </a:t>
                      </a:r>
                      <a:endParaRPr lang="en-VN" sz="2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147974561"/>
                  </a:ext>
                </a:extLst>
              </a:tr>
              <a:tr h="570809">
                <a:tc rowSpan="3">
                  <a:txBody>
                    <a:bodyPr/>
                    <a:lstStyle/>
                    <a:p>
                      <a:pPr algn="ctr">
                        <a:lnSpc>
                          <a:spcPct val="150000"/>
                        </a:lnSpc>
                      </a:pPr>
                      <a:r>
                        <a:rPr lang="en-US" sz="2400" b="1" kern="100" dirty="0" err="1">
                          <a:effectLst/>
                          <a:latin typeface="Times New Roman" panose="02020603050405020304" pitchFamily="18" charset="0"/>
                          <a:cs typeface="Times New Roman" panose="02020603050405020304" pitchFamily="18" charset="0"/>
                        </a:rPr>
                        <a:t>Thân</a:t>
                      </a:r>
                      <a:r>
                        <a:rPr lang="en-US" sz="2400" b="1" kern="100" dirty="0">
                          <a:effectLst/>
                          <a:latin typeface="Times New Roman" panose="02020603050405020304" pitchFamily="18" charset="0"/>
                          <a:cs typeface="Times New Roman" panose="02020603050405020304" pitchFamily="18" charset="0"/>
                        </a:rPr>
                        <a:t> </a:t>
                      </a:r>
                      <a:r>
                        <a:rPr lang="en-US" sz="2400" b="1" kern="100" dirty="0" err="1">
                          <a:effectLst/>
                          <a:latin typeface="Times New Roman" panose="02020603050405020304" pitchFamily="18" charset="0"/>
                          <a:cs typeface="Times New Roman" panose="02020603050405020304" pitchFamily="18" charset="0"/>
                        </a:rPr>
                        <a:t>đoạn</a:t>
                      </a:r>
                      <a:endParaRPr lang="en-VN" sz="24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2600" kern="100">
                          <a:effectLst/>
                          <a:latin typeface="Times New Roman" panose="02020603050405020304" pitchFamily="18" charset="0"/>
                          <a:cs typeface="Times New Roman" panose="02020603050405020304" pitchFamily="18" charset="0"/>
                        </a:rPr>
                        <a:t> </a:t>
                      </a:r>
                      <a:endParaRPr lang="en-VN" sz="2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2600" kern="100">
                          <a:effectLst/>
                          <a:latin typeface="Times New Roman" panose="02020603050405020304" pitchFamily="18" charset="0"/>
                          <a:cs typeface="Times New Roman" panose="02020603050405020304" pitchFamily="18" charset="0"/>
                        </a:rPr>
                        <a:t> </a:t>
                      </a:r>
                      <a:endParaRPr lang="en-VN" sz="2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2600" kern="100">
                          <a:effectLst/>
                          <a:latin typeface="Times New Roman" panose="02020603050405020304" pitchFamily="18" charset="0"/>
                          <a:cs typeface="Times New Roman" panose="02020603050405020304" pitchFamily="18" charset="0"/>
                        </a:rPr>
                        <a:t> </a:t>
                      </a:r>
                      <a:endParaRPr lang="en-VN" sz="2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035484568"/>
                  </a:ext>
                </a:extLst>
              </a:tr>
              <a:tr h="281331">
                <a:tc vMerge="1">
                  <a:txBody>
                    <a:bodyPr/>
                    <a:lstStyle/>
                    <a:p>
                      <a:endParaRPr lang="en-VN"/>
                    </a:p>
                  </a:txBody>
                  <a:tcPr/>
                </a:tc>
                <a:tc>
                  <a:txBody>
                    <a:bodyPr/>
                    <a:lstStyle/>
                    <a:p>
                      <a:pPr algn="just">
                        <a:lnSpc>
                          <a:spcPct val="150000"/>
                        </a:lnSpc>
                      </a:pPr>
                      <a:r>
                        <a:rPr lang="en-US" sz="2600" kern="100">
                          <a:effectLst/>
                          <a:latin typeface="Times New Roman" panose="02020603050405020304" pitchFamily="18" charset="0"/>
                          <a:cs typeface="Times New Roman" panose="02020603050405020304" pitchFamily="18" charset="0"/>
                        </a:rPr>
                        <a:t> </a:t>
                      </a:r>
                      <a:endParaRPr lang="en-VN" sz="2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2600" kern="100">
                          <a:effectLst/>
                          <a:latin typeface="Times New Roman" panose="02020603050405020304" pitchFamily="18" charset="0"/>
                          <a:cs typeface="Times New Roman" panose="02020603050405020304" pitchFamily="18" charset="0"/>
                        </a:rPr>
                        <a:t> </a:t>
                      </a:r>
                      <a:endParaRPr lang="en-VN" sz="2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2600" kern="100">
                          <a:effectLst/>
                          <a:latin typeface="Times New Roman" panose="02020603050405020304" pitchFamily="18" charset="0"/>
                          <a:cs typeface="Times New Roman" panose="02020603050405020304" pitchFamily="18" charset="0"/>
                        </a:rPr>
                        <a:t> </a:t>
                      </a:r>
                      <a:endParaRPr lang="en-VN" sz="2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405361703"/>
                  </a:ext>
                </a:extLst>
              </a:tr>
              <a:tr h="233940">
                <a:tc vMerge="1">
                  <a:txBody>
                    <a:bodyPr/>
                    <a:lstStyle/>
                    <a:p>
                      <a:endParaRPr lang="en-VN"/>
                    </a:p>
                  </a:txBody>
                  <a:tcPr/>
                </a:tc>
                <a:tc>
                  <a:txBody>
                    <a:bodyPr/>
                    <a:lstStyle/>
                    <a:p>
                      <a:pPr algn="just">
                        <a:lnSpc>
                          <a:spcPct val="150000"/>
                        </a:lnSpc>
                      </a:pPr>
                      <a:endParaRPr lang="en-VN" sz="26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2600" kern="100">
                          <a:effectLst/>
                          <a:latin typeface="Times New Roman" panose="02020603050405020304" pitchFamily="18" charset="0"/>
                          <a:cs typeface="Times New Roman" panose="02020603050405020304" pitchFamily="18" charset="0"/>
                        </a:rPr>
                        <a:t> </a:t>
                      </a:r>
                      <a:endParaRPr lang="en-VN" sz="2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2600" kern="100">
                          <a:effectLst/>
                          <a:latin typeface="Times New Roman" panose="02020603050405020304" pitchFamily="18" charset="0"/>
                          <a:cs typeface="Times New Roman" panose="02020603050405020304" pitchFamily="18" charset="0"/>
                        </a:rPr>
                        <a:t> </a:t>
                      </a:r>
                      <a:endParaRPr lang="en-VN" sz="2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91411232"/>
                  </a:ext>
                </a:extLst>
              </a:tr>
              <a:tr h="570809">
                <a:tc>
                  <a:txBody>
                    <a:bodyPr/>
                    <a:lstStyle/>
                    <a:p>
                      <a:pPr algn="ctr">
                        <a:lnSpc>
                          <a:spcPct val="150000"/>
                        </a:lnSpc>
                      </a:pPr>
                      <a:r>
                        <a:rPr lang="en-US" sz="2400" b="1" kern="100" dirty="0" err="1">
                          <a:effectLst/>
                          <a:latin typeface="Times New Roman" panose="02020603050405020304" pitchFamily="18" charset="0"/>
                          <a:cs typeface="Times New Roman" panose="02020603050405020304" pitchFamily="18" charset="0"/>
                        </a:rPr>
                        <a:t>Kết</a:t>
                      </a:r>
                      <a:r>
                        <a:rPr lang="en-US" sz="2400" b="1" kern="100" dirty="0">
                          <a:effectLst/>
                          <a:latin typeface="Times New Roman" panose="02020603050405020304" pitchFamily="18" charset="0"/>
                          <a:cs typeface="Times New Roman" panose="02020603050405020304" pitchFamily="18" charset="0"/>
                        </a:rPr>
                        <a:t> </a:t>
                      </a:r>
                      <a:r>
                        <a:rPr lang="en-US" sz="2400" b="1" kern="100" dirty="0" err="1">
                          <a:effectLst/>
                          <a:latin typeface="Times New Roman" panose="02020603050405020304" pitchFamily="18" charset="0"/>
                          <a:cs typeface="Times New Roman" panose="02020603050405020304" pitchFamily="18" charset="0"/>
                        </a:rPr>
                        <a:t>đoạn</a:t>
                      </a:r>
                      <a:endParaRPr lang="en-VN" sz="24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2600" kern="100" dirty="0">
                          <a:effectLst/>
                          <a:latin typeface="Times New Roman" panose="02020603050405020304" pitchFamily="18" charset="0"/>
                          <a:cs typeface="Times New Roman" panose="02020603050405020304" pitchFamily="18" charset="0"/>
                        </a:rPr>
                        <a:t> </a:t>
                      </a:r>
                      <a:endParaRPr lang="en-VN" sz="26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2600" kern="100">
                          <a:effectLst/>
                          <a:latin typeface="Times New Roman" panose="02020603050405020304" pitchFamily="18" charset="0"/>
                          <a:cs typeface="Times New Roman" panose="02020603050405020304" pitchFamily="18" charset="0"/>
                        </a:rPr>
                        <a:t> </a:t>
                      </a:r>
                      <a:endParaRPr lang="en-VN" sz="2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2600" kern="100" dirty="0">
                          <a:effectLst/>
                          <a:latin typeface="Times New Roman" panose="02020603050405020304" pitchFamily="18" charset="0"/>
                          <a:cs typeface="Times New Roman" panose="02020603050405020304" pitchFamily="18" charset="0"/>
                        </a:rPr>
                        <a:t> </a:t>
                      </a:r>
                      <a:endParaRPr lang="en-VN" sz="26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364124875"/>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2"/>
          </p:nvPr>
        </p:nvSpPr>
        <p:spPr>
          <a:xfrm>
            <a:off x="2741165" y="479817"/>
            <a:ext cx="3124800" cy="375111"/>
          </a:xfrm>
        </p:spPr>
        <p:txBody>
          <a:bodyPr/>
          <a:lstStyle/>
          <a:p>
            <a:r>
              <a:rPr lang="en-US" sz="1800" b="1" dirty="0" smtClean="0">
                <a:latin typeface="Times New Roman" panose="02020603050405020304" pitchFamily="18" charset="0"/>
                <a:cs typeface="Times New Roman" panose="02020603050405020304" pitchFamily="18" charset="0"/>
              </a:rPr>
              <a:t>PHIẾU HỌC TẬP SỐ 1 </a:t>
            </a:r>
            <a:endParaRPr lang="en-US" sz="1800" b="1" dirty="0">
              <a:latin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F089EBF8-E23C-6044-B06C-65A59B542E82}"/>
              </a:ext>
            </a:extLst>
          </p:cNvPr>
          <p:cNvGraphicFramePr>
            <a:graphicFrameLocks noGrp="1"/>
          </p:cNvGraphicFramePr>
          <p:nvPr>
            <p:extLst>
              <p:ext uri="{D42A27DB-BD31-4B8C-83A1-F6EECF244321}">
                <p14:modId xmlns:p14="http://schemas.microsoft.com/office/powerpoint/2010/main" val="1361384625"/>
              </p:ext>
            </p:extLst>
          </p:nvPr>
        </p:nvGraphicFramePr>
        <p:xfrm>
          <a:off x="89210" y="921933"/>
          <a:ext cx="8857578" cy="4046734"/>
        </p:xfrm>
        <a:graphic>
          <a:graphicData uri="http://schemas.openxmlformats.org/drawingml/2006/table">
            <a:tbl>
              <a:tblPr firstRow="1" firstCol="1" bandRow="1"/>
              <a:tblGrid>
                <a:gridCol w="1133770">
                  <a:extLst>
                    <a:ext uri="{9D8B030D-6E8A-4147-A177-3AD203B41FA5}">
                      <a16:colId xmlns:a16="http://schemas.microsoft.com/office/drawing/2014/main" val="3378702074"/>
                    </a:ext>
                  </a:extLst>
                </a:gridCol>
                <a:gridCol w="3480444">
                  <a:extLst>
                    <a:ext uri="{9D8B030D-6E8A-4147-A177-3AD203B41FA5}">
                      <a16:colId xmlns:a16="http://schemas.microsoft.com/office/drawing/2014/main" val="3805126914"/>
                    </a:ext>
                  </a:extLst>
                </a:gridCol>
                <a:gridCol w="2641620">
                  <a:extLst>
                    <a:ext uri="{9D8B030D-6E8A-4147-A177-3AD203B41FA5}">
                      <a16:colId xmlns:a16="http://schemas.microsoft.com/office/drawing/2014/main" val="350228656"/>
                    </a:ext>
                  </a:extLst>
                </a:gridCol>
                <a:gridCol w="1601744">
                  <a:extLst>
                    <a:ext uri="{9D8B030D-6E8A-4147-A177-3AD203B41FA5}">
                      <a16:colId xmlns:a16="http://schemas.microsoft.com/office/drawing/2014/main" val="3889565680"/>
                    </a:ext>
                  </a:extLst>
                </a:gridCol>
              </a:tblGrid>
              <a:tr h="450816">
                <a:tc>
                  <a:txBody>
                    <a:bodyPr/>
                    <a:lstStyle/>
                    <a:p>
                      <a:pPr algn="ctr">
                        <a:lnSpc>
                          <a:spcPct val="100000"/>
                        </a:lnSpc>
                      </a:pPr>
                      <a:r>
                        <a:rPr lang="en-US" sz="1700" b="1" kern="100" dirty="0" err="1">
                          <a:solidFill>
                            <a:schemeClr val="bg1"/>
                          </a:solidFill>
                          <a:effectLst/>
                          <a:latin typeface="Times New Roman" panose="02020603050405020304" pitchFamily="18" charset="0"/>
                          <a:cs typeface="Times New Roman" panose="02020603050405020304" pitchFamily="18" charset="0"/>
                        </a:rPr>
                        <a:t>Thành</a:t>
                      </a:r>
                      <a:r>
                        <a:rPr lang="en-US" sz="1700" b="1" kern="100" dirty="0">
                          <a:solidFill>
                            <a:schemeClr val="bg1"/>
                          </a:solidFill>
                          <a:effectLst/>
                          <a:latin typeface="Times New Roman" panose="02020603050405020304" pitchFamily="18" charset="0"/>
                          <a:cs typeface="Times New Roman" panose="02020603050405020304" pitchFamily="18" charset="0"/>
                        </a:rPr>
                        <a:t> </a:t>
                      </a:r>
                      <a:r>
                        <a:rPr lang="en-US" sz="1700" b="1" kern="100" dirty="0" err="1">
                          <a:solidFill>
                            <a:schemeClr val="bg1"/>
                          </a:solidFill>
                          <a:effectLst/>
                          <a:latin typeface="Times New Roman" panose="02020603050405020304" pitchFamily="18" charset="0"/>
                          <a:cs typeface="Times New Roman" panose="02020603050405020304" pitchFamily="18" charset="0"/>
                        </a:rPr>
                        <a:t>phần</a:t>
                      </a:r>
                      <a:endParaRPr lang="en-VN" sz="1700" b="1"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8692" marR="48692" marT="0" marB="0">
                    <a:solidFill>
                      <a:schemeClr val="tx1">
                        <a:lumMod val="90000"/>
                        <a:lumOff val="10000"/>
                      </a:schemeClr>
                    </a:solidFill>
                  </a:tcPr>
                </a:tc>
                <a:tc>
                  <a:txBody>
                    <a:bodyPr/>
                    <a:lstStyle/>
                    <a:p>
                      <a:pPr algn="ctr">
                        <a:lnSpc>
                          <a:spcPct val="100000"/>
                        </a:lnSpc>
                      </a:pPr>
                      <a:r>
                        <a:rPr lang="en-US" sz="1700" b="1" kern="100">
                          <a:solidFill>
                            <a:schemeClr val="bg1"/>
                          </a:solidFill>
                          <a:effectLst/>
                          <a:latin typeface="Times New Roman" panose="02020603050405020304" pitchFamily="18" charset="0"/>
                          <a:cs typeface="Times New Roman" panose="02020603050405020304" pitchFamily="18" charset="0"/>
                        </a:rPr>
                        <a:t>Vị trí</a:t>
                      </a:r>
                      <a:endParaRPr lang="en-VN" sz="1700" b="1" kern="100">
                        <a:solidFill>
                          <a:schemeClr val="bg1"/>
                        </a:solidFill>
                        <a:effectLst/>
                        <a:latin typeface="Times New Roman" panose="02020603050405020304" pitchFamily="18" charset="0"/>
                        <a:cs typeface="Times New Roman" panose="02020603050405020304" pitchFamily="18" charset="0"/>
                      </a:endParaRPr>
                    </a:p>
                    <a:p>
                      <a:pPr algn="ctr">
                        <a:lnSpc>
                          <a:spcPct val="100000"/>
                        </a:lnSpc>
                      </a:pPr>
                      <a:r>
                        <a:rPr lang="en-US" sz="1700" b="1" kern="100">
                          <a:solidFill>
                            <a:schemeClr val="bg1"/>
                          </a:solidFill>
                          <a:effectLst/>
                          <a:latin typeface="Times New Roman" panose="02020603050405020304" pitchFamily="18" charset="0"/>
                          <a:cs typeface="Times New Roman" panose="02020603050405020304" pitchFamily="18" charset="0"/>
                        </a:rPr>
                        <a:t>(từ…đến…)</a:t>
                      </a:r>
                      <a:endParaRPr lang="en-VN" sz="1700" b="1" kern="1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8692" marR="48692" marT="0" marB="0">
                    <a:solidFill>
                      <a:schemeClr val="tx1">
                        <a:lumMod val="90000"/>
                        <a:lumOff val="10000"/>
                      </a:schemeClr>
                    </a:solidFill>
                  </a:tcPr>
                </a:tc>
                <a:tc>
                  <a:txBody>
                    <a:bodyPr/>
                    <a:lstStyle/>
                    <a:p>
                      <a:pPr algn="ctr">
                        <a:lnSpc>
                          <a:spcPct val="100000"/>
                        </a:lnSpc>
                      </a:pPr>
                      <a:r>
                        <a:rPr lang="en-US" sz="1700" b="1" kern="100">
                          <a:solidFill>
                            <a:schemeClr val="bg1"/>
                          </a:solidFill>
                          <a:effectLst/>
                          <a:latin typeface="Times New Roman" panose="02020603050405020304" pitchFamily="18" charset="0"/>
                          <a:cs typeface="Times New Roman" panose="02020603050405020304" pitchFamily="18" charset="0"/>
                        </a:rPr>
                        <a:t>Nhiệm vụ</a:t>
                      </a:r>
                      <a:endParaRPr lang="en-VN" sz="1700" b="1" kern="1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8692" marR="48692" marT="0" marB="0">
                    <a:solidFill>
                      <a:schemeClr val="tx1">
                        <a:lumMod val="90000"/>
                        <a:lumOff val="10000"/>
                      </a:schemeClr>
                    </a:solidFill>
                  </a:tcPr>
                </a:tc>
                <a:tc>
                  <a:txBody>
                    <a:bodyPr/>
                    <a:lstStyle/>
                    <a:p>
                      <a:pPr algn="ctr">
                        <a:lnSpc>
                          <a:spcPct val="100000"/>
                        </a:lnSpc>
                      </a:pPr>
                      <a:r>
                        <a:rPr lang="en-US" sz="1700" b="1" kern="100" dirty="0" err="1">
                          <a:solidFill>
                            <a:schemeClr val="bg1"/>
                          </a:solidFill>
                          <a:effectLst/>
                          <a:latin typeface="Times New Roman" panose="02020603050405020304" pitchFamily="18" charset="0"/>
                          <a:cs typeface="Times New Roman" panose="02020603050405020304" pitchFamily="18" charset="0"/>
                        </a:rPr>
                        <a:t>Từ</a:t>
                      </a:r>
                      <a:r>
                        <a:rPr lang="en-US" sz="1700" b="1" kern="100" dirty="0">
                          <a:solidFill>
                            <a:schemeClr val="bg1"/>
                          </a:solidFill>
                          <a:effectLst/>
                          <a:latin typeface="Times New Roman" panose="02020603050405020304" pitchFamily="18" charset="0"/>
                          <a:cs typeface="Times New Roman" panose="02020603050405020304" pitchFamily="18" charset="0"/>
                        </a:rPr>
                        <a:t> </a:t>
                      </a:r>
                      <a:r>
                        <a:rPr lang="en-US" sz="1700" b="1" kern="100" dirty="0" err="1">
                          <a:solidFill>
                            <a:schemeClr val="bg1"/>
                          </a:solidFill>
                          <a:effectLst/>
                          <a:latin typeface="Times New Roman" panose="02020603050405020304" pitchFamily="18" charset="0"/>
                          <a:cs typeface="Times New Roman" panose="02020603050405020304" pitchFamily="18" charset="0"/>
                        </a:rPr>
                        <a:t>khóa</a:t>
                      </a:r>
                      <a:endParaRPr lang="en-VN" sz="1700" b="1"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8692" marR="48692" marT="0" marB="0">
                    <a:solidFill>
                      <a:schemeClr val="tx1">
                        <a:lumMod val="90000"/>
                        <a:lumOff val="10000"/>
                      </a:schemeClr>
                    </a:solidFill>
                  </a:tcPr>
                </a:tc>
                <a:extLst>
                  <a:ext uri="{0D108BD9-81ED-4DB2-BD59-A6C34878D82A}">
                    <a16:rowId xmlns:a16="http://schemas.microsoft.com/office/drawing/2014/main" val="2105923010"/>
                  </a:ext>
                </a:extLst>
              </a:tr>
              <a:tr h="450816">
                <a:tc>
                  <a:txBody>
                    <a:bodyPr/>
                    <a:lstStyle/>
                    <a:p>
                      <a:pPr algn="ctr">
                        <a:lnSpc>
                          <a:spcPct val="100000"/>
                        </a:lnSpc>
                      </a:pPr>
                      <a:r>
                        <a:rPr lang="en-US" sz="1700" b="1" kern="100" dirty="0" err="1">
                          <a:effectLst/>
                          <a:latin typeface="Times New Roman" panose="02020603050405020304" pitchFamily="18" charset="0"/>
                          <a:cs typeface="Times New Roman" panose="02020603050405020304" pitchFamily="18" charset="0"/>
                        </a:rPr>
                        <a:t>Mở</a:t>
                      </a:r>
                      <a:r>
                        <a:rPr lang="en-US" sz="1700" b="1" kern="100" dirty="0">
                          <a:effectLst/>
                          <a:latin typeface="Times New Roman" panose="02020603050405020304" pitchFamily="18" charset="0"/>
                          <a:cs typeface="Times New Roman" panose="02020603050405020304" pitchFamily="18" charset="0"/>
                        </a:rPr>
                        <a:t> </a:t>
                      </a:r>
                      <a:r>
                        <a:rPr lang="en-US" sz="1700" b="1" kern="100" dirty="0" err="1">
                          <a:effectLst/>
                          <a:latin typeface="Times New Roman" panose="02020603050405020304" pitchFamily="18" charset="0"/>
                          <a:cs typeface="Times New Roman" panose="02020603050405020304" pitchFamily="18" charset="0"/>
                        </a:rPr>
                        <a:t>đoạn</a:t>
                      </a:r>
                      <a:endParaRPr lang="en-VN" sz="17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8692" marR="48692" marT="0" marB="0"/>
                </a:tc>
                <a:tc>
                  <a:txBody>
                    <a:bodyPr/>
                    <a:lstStyle/>
                    <a:p>
                      <a:pPr algn="l">
                        <a:lnSpc>
                          <a:spcPct val="100000"/>
                        </a:lnSpc>
                      </a:pPr>
                      <a:r>
                        <a:rPr lang="en-US" sz="1600" kern="100" dirty="0" err="1">
                          <a:effectLst/>
                          <a:latin typeface="Times New Roman" panose="02020603050405020304" pitchFamily="18" charset="0"/>
                          <a:cs typeface="Times New Roman" panose="02020603050405020304" pitchFamily="18" charset="0"/>
                        </a:rPr>
                        <a:t>Nhan</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đề</a:t>
                      </a:r>
                      <a:r>
                        <a:rPr lang="en-US" sz="1600" kern="100" dirty="0">
                          <a:effectLst/>
                          <a:latin typeface="Times New Roman" panose="02020603050405020304" pitchFamily="18" charset="0"/>
                          <a:cs typeface="Times New Roman" panose="02020603050405020304" pitchFamily="18" charset="0"/>
                        </a:rPr>
                        <a:t>…</a:t>
                      </a:r>
                      <a:r>
                        <a:rPr lang="en-US" sz="1600" kern="100" dirty="0" err="1">
                          <a:effectLst/>
                          <a:latin typeface="Times New Roman" panose="02020603050405020304" pitchFamily="18" charset="0"/>
                          <a:cs typeface="Times New Roman" panose="02020603050405020304" pitchFamily="18" charset="0"/>
                        </a:rPr>
                        <a:t>bất</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diệt</a:t>
                      </a:r>
                      <a:endParaRPr lang="en-VN" sz="16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8692" marR="48692" marT="0" marB="0"/>
                </a:tc>
                <a:tc>
                  <a:txBody>
                    <a:bodyPr/>
                    <a:lstStyle/>
                    <a:p>
                      <a:pPr algn="l">
                        <a:lnSpc>
                          <a:spcPct val="100000"/>
                        </a:lnSpc>
                      </a:pPr>
                      <a:r>
                        <a:rPr lang="en-US" sz="1600" kern="100">
                          <a:effectLst/>
                          <a:latin typeface="Times New Roman" panose="02020603050405020304" pitchFamily="18" charset="0"/>
                          <a:cs typeface="Times New Roman" panose="02020603050405020304" pitchFamily="18" charset="0"/>
                        </a:rPr>
                        <a:t>Giới thiệu nhan đề bài thơ và tên tác giả</a:t>
                      </a:r>
                      <a:endParaRPr lang="en-VN" sz="1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8692" marR="48692" marT="0" marB="0"/>
                </a:tc>
                <a:tc>
                  <a:txBody>
                    <a:bodyPr/>
                    <a:lstStyle/>
                    <a:p>
                      <a:pPr algn="l">
                        <a:lnSpc>
                          <a:spcPct val="100000"/>
                        </a:lnSpc>
                      </a:pPr>
                      <a:r>
                        <a:rPr lang="en-US" sz="1600" kern="100" dirty="0" err="1">
                          <a:effectLst/>
                          <a:latin typeface="Times New Roman" panose="02020603050405020304" pitchFamily="18" charset="0"/>
                          <a:cs typeface="Times New Roman" panose="02020603050405020304" pitchFamily="18" charset="0"/>
                        </a:rPr>
                        <a:t>Mây</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và</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sóng</a:t>
                      </a:r>
                      <a:r>
                        <a:rPr lang="en-US" sz="1600" kern="100" dirty="0">
                          <a:effectLst/>
                          <a:latin typeface="Times New Roman" panose="02020603050405020304" pitchFamily="18" charset="0"/>
                          <a:cs typeface="Times New Roman" panose="02020603050405020304" pitchFamily="18" charset="0"/>
                        </a:rPr>
                        <a:t>, </a:t>
                      </a:r>
                      <a:endParaRPr lang="en-US" sz="1600" kern="100" dirty="0" smtClean="0">
                        <a:effectLst/>
                        <a:latin typeface="Times New Roman" panose="02020603050405020304" pitchFamily="18" charset="0"/>
                        <a:cs typeface="Times New Roman" panose="02020603050405020304" pitchFamily="18" charset="0"/>
                      </a:endParaRPr>
                    </a:p>
                    <a:p>
                      <a:pPr algn="l">
                        <a:lnSpc>
                          <a:spcPct val="100000"/>
                        </a:lnSpc>
                      </a:pPr>
                      <a:r>
                        <a:rPr lang="en-US" sz="1600" kern="100" dirty="0" smtClean="0">
                          <a:effectLst/>
                          <a:latin typeface="Times New Roman" panose="02020603050405020304" pitchFamily="18" charset="0"/>
                          <a:cs typeface="Times New Roman" panose="02020603050405020304" pitchFamily="18" charset="0"/>
                        </a:rPr>
                        <a:t>Ta-go</a:t>
                      </a:r>
                      <a:endParaRPr lang="en-VN" sz="16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8692" marR="48692" marT="0" marB="0"/>
                </a:tc>
                <a:extLst>
                  <a:ext uri="{0D108BD9-81ED-4DB2-BD59-A6C34878D82A}">
                    <a16:rowId xmlns:a16="http://schemas.microsoft.com/office/drawing/2014/main" val="1026147076"/>
                  </a:ext>
                </a:extLst>
              </a:tr>
              <a:tr h="450816">
                <a:tc rowSpan="3">
                  <a:txBody>
                    <a:bodyPr/>
                    <a:lstStyle/>
                    <a:p>
                      <a:pPr algn="ctr">
                        <a:lnSpc>
                          <a:spcPct val="100000"/>
                        </a:lnSpc>
                      </a:pPr>
                      <a:r>
                        <a:rPr lang="en-US" sz="1700" b="1" kern="100">
                          <a:effectLst/>
                          <a:latin typeface="Times New Roman" panose="02020603050405020304" pitchFamily="18" charset="0"/>
                          <a:cs typeface="Times New Roman" panose="02020603050405020304" pitchFamily="18" charset="0"/>
                        </a:rPr>
                        <a:t>Thân đoạn</a:t>
                      </a:r>
                      <a:endParaRPr lang="en-VN" sz="17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8692" marR="48692" marT="0" marB="0"/>
                </a:tc>
                <a:tc>
                  <a:txBody>
                    <a:bodyPr/>
                    <a:lstStyle/>
                    <a:p>
                      <a:pPr algn="l">
                        <a:lnSpc>
                          <a:spcPct val="100000"/>
                        </a:lnSpc>
                      </a:pPr>
                      <a:r>
                        <a:rPr lang="en-US" sz="1600" kern="100" dirty="0" err="1">
                          <a:effectLst/>
                          <a:latin typeface="Times New Roman" panose="02020603050405020304" pitchFamily="18" charset="0"/>
                          <a:cs typeface="Times New Roman" panose="02020603050405020304" pitchFamily="18" charset="0"/>
                        </a:rPr>
                        <a:t>Đi</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theo</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câu</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chuyện</a:t>
                      </a:r>
                      <a:r>
                        <a:rPr lang="en-US" sz="1600" kern="100" dirty="0">
                          <a:effectLst/>
                          <a:latin typeface="Times New Roman" panose="02020603050405020304" pitchFamily="18" charset="0"/>
                          <a:cs typeface="Times New Roman" panose="02020603050405020304" pitchFamily="18" charset="0"/>
                        </a:rPr>
                        <a:t>…</a:t>
                      </a:r>
                      <a:r>
                        <a:rPr lang="en-US" sz="1600" kern="100" dirty="0" err="1">
                          <a:effectLst/>
                          <a:latin typeface="Times New Roman" panose="02020603050405020304" pitchFamily="18" charset="0"/>
                          <a:cs typeface="Times New Roman" panose="02020603050405020304" pitchFamily="18" charset="0"/>
                        </a:rPr>
                        <a:t>mẹ</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của</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mình</a:t>
                      </a:r>
                      <a:endParaRPr lang="en-VN" sz="16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8692" marR="48692" marT="0" marB="0"/>
                </a:tc>
                <a:tc>
                  <a:txBody>
                    <a:bodyPr/>
                    <a:lstStyle/>
                    <a:p>
                      <a:pPr algn="l">
                        <a:lnSpc>
                          <a:spcPct val="100000"/>
                        </a:lnSpc>
                      </a:pPr>
                      <a:r>
                        <a:rPr lang="en-US" sz="1600" kern="100" dirty="0" err="1">
                          <a:effectLst/>
                          <a:latin typeface="Times New Roman" panose="02020603050405020304" pitchFamily="18" charset="0"/>
                          <a:cs typeface="Times New Roman" panose="02020603050405020304" pitchFamily="18" charset="0"/>
                        </a:rPr>
                        <a:t>Thể</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hiện</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cảm</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xúc</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chung</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về</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bài</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thơ</a:t>
                      </a:r>
                      <a:endParaRPr lang="en-VN" sz="16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8692" marR="48692" marT="0" marB="0"/>
                </a:tc>
                <a:tc>
                  <a:txBody>
                    <a:bodyPr/>
                    <a:lstStyle/>
                    <a:p>
                      <a:pPr algn="l">
                        <a:lnSpc>
                          <a:spcPct val="100000"/>
                        </a:lnSpc>
                      </a:pPr>
                      <a:r>
                        <a:rPr lang="en-US" sz="1600" kern="100">
                          <a:effectLst/>
                          <a:latin typeface="Times New Roman" panose="02020603050405020304" pitchFamily="18" charset="0"/>
                          <a:cs typeface="Times New Roman" panose="02020603050405020304" pitchFamily="18" charset="0"/>
                        </a:rPr>
                        <a:t>Đồng cảm, </a:t>
                      </a:r>
                      <a:endParaRPr lang="en-VN" sz="1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8692" marR="48692" marT="0" marB="0"/>
                </a:tc>
                <a:extLst>
                  <a:ext uri="{0D108BD9-81ED-4DB2-BD59-A6C34878D82A}">
                    <a16:rowId xmlns:a16="http://schemas.microsoft.com/office/drawing/2014/main" val="3022687927"/>
                  </a:ext>
                </a:extLst>
              </a:tr>
              <a:tr h="901631">
                <a:tc vMerge="1">
                  <a:txBody>
                    <a:bodyPr/>
                    <a:lstStyle/>
                    <a:p>
                      <a:endParaRPr lang="en-VN"/>
                    </a:p>
                  </a:txBody>
                  <a:tcPr/>
                </a:tc>
                <a:tc>
                  <a:txBody>
                    <a:bodyPr/>
                    <a:lstStyle/>
                    <a:p>
                      <a:pPr algn="l">
                        <a:lnSpc>
                          <a:spcPct val="100000"/>
                        </a:lnSpc>
                      </a:pPr>
                      <a:r>
                        <a:rPr lang="en-US" sz="1600" kern="100" dirty="0" err="1">
                          <a:effectLst/>
                          <a:latin typeface="Times New Roman" panose="02020603050405020304" pitchFamily="18" charset="0"/>
                          <a:cs typeface="Times New Roman" panose="02020603050405020304" pitchFamily="18" charset="0"/>
                        </a:rPr>
                        <a:t>Em</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bé</a:t>
                      </a:r>
                      <a:r>
                        <a:rPr lang="en-US" sz="1600" kern="100" dirty="0">
                          <a:effectLst/>
                          <a:latin typeface="Times New Roman" panose="02020603050405020304" pitchFamily="18" charset="0"/>
                          <a:cs typeface="Times New Roman" panose="02020603050405020304" pitchFamily="18" charset="0"/>
                        </a:rPr>
                        <a:t>…</a:t>
                      </a:r>
                      <a:r>
                        <a:rPr lang="en-US" sz="1600" kern="100" dirty="0" err="1">
                          <a:effectLst/>
                          <a:latin typeface="Times New Roman" panose="02020603050405020304" pitchFamily="18" charset="0"/>
                          <a:cs typeface="Times New Roman" panose="02020603050405020304" pitchFamily="18" charset="0"/>
                        </a:rPr>
                        <a:t>vĩnh</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cửu</a:t>
                      </a:r>
                      <a:endParaRPr lang="en-VN" sz="16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8692" marR="48692" marT="0" marB="0"/>
                </a:tc>
                <a:tc>
                  <a:txBody>
                    <a:bodyPr/>
                    <a:lstStyle/>
                    <a:p>
                      <a:pPr algn="l">
                        <a:lnSpc>
                          <a:spcPct val="100000"/>
                        </a:lnSpc>
                      </a:pPr>
                      <a:r>
                        <a:rPr lang="en-US" sz="1600" kern="100" dirty="0" err="1">
                          <a:effectLst/>
                          <a:latin typeface="Times New Roman" panose="02020603050405020304" pitchFamily="18" charset="0"/>
                          <a:cs typeface="Times New Roman" panose="02020603050405020304" pitchFamily="18" charset="0"/>
                        </a:rPr>
                        <a:t>Nêu</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các</a:t>
                      </a:r>
                      <a:r>
                        <a:rPr lang="en-US" sz="1600" kern="100" dirty="0">
                          <a:effectLst/>
                          <a:latin typeface="Times New Roman" panose="02020603050405020304" pitchFamily="18" charset="0"/>
                          <a:cs typeface="Times New Roman" panose="02020603050405020304" pitchFamily="18" charset="0"/>
                        </a:rPr>
                        <a:t> chi </a:t>
                      </a:r>
                      <a:r>
                        <a:rPr lang="en-US" sz="1600" kern="100" dirty="0" err="1">
                          <a:effectLst/>
                          <a:latin typeface="Times New Roman" panose="02020603050405020304" pitchFamily="18" charset="0"/>
                          <a:cs typeface="Times New Roman" panose="02020603050405020304" pitchFamily="18" charset="0"/>
                        </a:rPr>
                        <a:t>tiết</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mang</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tính</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tự</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sự</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và</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miêu</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tả</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trong</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bài</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thơ</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và</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đánh</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giá</a:t>
                      </a:r>
                      <a:r>
                        <a:rPr lang="en-US" sz="1600" kern="100" dirty="0">
                          <a:effectLst/>
                          <a:latin typeface="Times New Roman" panose="02020603050405020304" pitchFamily="18" charset="0"/>
                          <a:cs typeface="Times New Roman" panose="02020603050405020304" pitchFamily="18" charset="0"/>
                        </a:rPr>
                        <a:t> ý </a:t>
                      </a:r>
                      <a:r>
                        <a:rPr lang="en-US" sz="1600" kern="100" dirty="0" err="1">
                          <a:effectLst/>
                          <a:latin typeface="Times New Roman" panose="02020603050405020304" pitchFamily="18" charset="0"/>
                          <a:cs typeface="Times New Roman" panose="02020603050405020304" pitchFamily="18" charset="0"/>
                        </a:rPr>
                        <a:t>nghĩa</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của</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chúng</a:t>
                      </a:r>
                      <a:endParaRPr lang="en-VN" sz="16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8692" marR="48692" marT="0" marB="0"/>
                </a:tc>
                <a:tc>
                  <a:txBody>
                    <a:bodyPr/>
                    <a:lstStyle/>
                    <a:p>
                      <a:pPr algn="l">
                        <a:lnSpc>
                          <a:spcPct val="100000"/>
                        </a:lnSpc>
                      </a:pPr>
                      <a:r>
                        <a:rPr lang="en-US" sz="1600" kern="100">
                          <a:effectLst/>
                          <a:latin typeface="Times New Roman" panose="02020603050405020304" pitchFamily="18" charset="0"/>
                          <a:cs typeface="Times New Roman" panose="02020603050405020304" pitchFamily="18" charset="0"/>
                        </a:rPr>
                        <a:t>Xa rộng, bao la; những câu hỏi,lời từ chối…</a:t>
                      </a:r>
                      <a:endParaRPr lang="en-VN" sz="1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8692" marR="48692" marT="0" marB="0"/>
                </a:tc>
                <a:extLst>
                  <a:ext uri="{0D108BD9-81ED-4DB2-BD59-A6C34878D82A}">
                    <a16:rowId xmlns:a16="http://schemas.microsoft.com/office/drawing/2014/main" val="2547907025"/>
                  </a:ext>
                </a:extLst>
              </a:tr>
              <a:tr h="676223">
                <a:tc vMerge="1">
                  <a:txBody>
                    <a:bodyPr/>
                    <a:lstStyle/>
                    <a:p>
                      <a:endParaRPr lang="en-VN"/>
                    </a:p>
                  </a:txBody>
                  <a:tcPr/>
                </a:tc>
                <a:tc>
                  <a:txBody>
                    <a:bodyPr/>
                    <a:lstStyle/>
                    <a:p>
                      <a:pPr algn="l">
                        <a:lnSpc>
                          <a:spcPct val="100000"/>
                        </a:lnSpc>
                      </a:pPr>
                      <a:r>
                        <a:rPr lang="en-US" sz="1600" kern="100">
                          <a:effectLst/>
                          <a:latin typeface="Times New Roman" panose="02020603050405020304" pitchFamily="18" charset="0"/>
                          <a:cs typeface="Times New Roman" panose="02020603050405020304" pitchFamily="18" charset="0"/>
                        </a:rPr>
                        <a:t>Qua những lời thoại…của mình</a:t>
                      </a:r>
                      <a:endParaRPr lang="en-VN" sz="1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8692" marR="48692" marT="0" marB="0"/>
                </a:tc>
                <a:tc>
                  <a:txBody>
                    <a:bodyPr/>
                    <a:lstStyle/>
                    <a:p>
                      <a:pPr algn="l">
                        <a:lnSpc>
                          <a:spcPct val="100000"/>
                        </a:lnSpc>
                      </a:pPr>
                      <a:r>
                        <a:rPr lang="en-US" sz="1600" kern="100" dirty="0" err="1">
                          <a:effectLst/>
                          <a:latin typeface="Times New Roman" panose="02020603050405020304" pitchFamily="18" charset="0"/>
                          <a:cs typeface="Times New Roman" panose="02020603050405020304" pitchFamily="18" charset="0"/>
                        </a:rPr>
                        <a:t>Chỉ</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ra</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nét</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độc</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đáo</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trong</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cách</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tự</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sự</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và</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miêu</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tả</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của</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nhà</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thơ</a:t>
                      </a:r>
                      <a:endParaRPr lang="en-VN" sz="16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8692" marR="48692" marT="0" marB="0"/>
                </a:tc>
                <a:tc>
                  <a:txBody>
                    <a:bodyPr/>
                    <a:lstStyle/>
                    <a:p>
                      <a:pPr algn="l">
                        <a:lnSpc>
                          <a:spcPct val="100000"/>
                        </a:lnSpc>
                      </a:pPr>
                      <a:r>
                        <a:rPr lang="en-US" sz="1600" kern="100">
                          <a:effectLst/>
                          <a:latin typeface="Times New Roman" panose="02020603050405020304" pitchFamily="18" charset="0"/>
                          <a:cs typeface="Times New Roman" panose="02020603050405020304" pitchFamily="18" charset="0"/>
                        </a:rPr>
                        <a:t>Kể tuần tự, lặp lại, biến hóa</a:t>
                      </a:r>
                      <a:endParaRPr lang="en-VN" sz="1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8692" marR="48692" marT="0" marB="0"/>
                </a:tc>
                <a:extLst>
                  <a:ext uri="{0D108BD9-81ED-4DB2-BD59-A6C34878D82A}">
                    <a16:rowId xmlns:a16="http://schemas.microsoft.com/office/drawing/2014/main" val="605144350"/>
                  </a:ext>
                </a:extLst>
              </a:tr>
              <a:tr h="901631">
                <a:tc>
                  <a:txBody>
                    <a:bodyPr/>
                    <a:lstStyle/>
                    <a:p>
                      <a:pPr algn="ctr">
                        <a:lnSpc>
                          <a:spcPct val="100000"/>
                        </a:lnSpc>
                      </a:pPr>
                      <a:r>
                        <a:rPr lang="en-US" sz="1700" b="1" kern="100" dirty="0" err="1">
                          <a:effectLst/>
                          <a:latin typeface="Times New Roman" panose="02020603050405020304" pitchFamily="18" charset="0"/>
                          <a:cs typeface="Times New Roman" panose="02020603050405020304" pitchFamily="18" charset="0"/>
                        </a:rPr>
                        <a:t>Kết</a:t>
                      </a:r>
                      <a:r>
                        <a:rPr lang="en-US" sz="1700" b="1" kern="100" dirty="0">
                          <a:effectLst/>
                          <a:latin typeface="Times New Roman" panose="02020603050405020304" pitchFamily="18" charset="0"/>
                          <a:cs typeface="Times New Roman" panose="02020603050405020304" pitchFamily="18" charset="0"/>
                        </a:rPr>
                        <a:t> </a:t>
                      </a:r>
                      <a:r>
                        <a:rPr lang="en-US" sz="1700" b="1" kern="100" dirty="0" err="1">
                          <a:effectLst/>
                          <a:latin typeface="Times New Roman" panose="02020603050405020304" pitchFamily="18" charset="0"/>
                          <a:cs typeface="Times New Roman" panose="02020603050405020304" pitchFamily="18" charset="0"/>
                        </a:rPr>
                        <a:t>đoạn</a:t>
                      </a:r>
                      <a:endParaRPr lang="en-VN" sz="17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8692" marR="48692" marT="0" marB="0"/>
                </a:tc>
                <a:tc>
                  <a:txBody>
                    <a:bodyPr/>
                    <a:lstStyle/>
                    <a:p>
                      <a:pPr algn="l">
                        <a:lnSpc>
                          <a:spcPct val="100000"/>
                        </a:lnSpc>
                      </a:pPr>
                      <a:r>
                        <a:rPr lang="en-US" sz="1600" kern="100" dirty="0" err="1">
                          <a:effectLst/>
                          <a:latin typeface="Times New Roman" panose="02020603050405020304" pitchFamily="18" charset="0"/>
                          <a:cs typeface="Times New Roman" panose="02020603050405020304" pitchFamily="18" charset="0"/>
                        </a:rPr>
                        <a:t>Nói</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chung</a:t>
                      </a:r>
                      <a:r>
                        <a:rPr lang="en-US" sz="1600" kern="100" dirty="0">
                          <a:effectLst/>
                          <a:latin typeface="Times New Roman" panose="02020603050405020304" pitchFamily="18" charset="0"/>
                          <a:cs typeface="Times New Roman" panose="02020603050405020304" pitchFamily="18" charset="0"/>
                        </a:rPr>
                        <a:t>…</a:t>
                      </a:r>
                      <a:r>
                        <a:rPr lang="en-US" sz="1600" kern="100" dirty="0" err="1">
                          <a:effectLst/>
                          <a:latin typeface="Times New Roman" panose="02020603050405020304" pitchFamily="18" charset="0"/>
                          <a:cs typeface="Times New Roman" panose="02020603050405020304" pitchFamily="18" charset="0"/>
                        </a:rPr>
                        <a:t>của</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mẹ</a:t>
                      </a:r>
                      <a:endParaRPr lang="en-VN" sz="16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8692" marR="48692" marT="0" marB="0"/>
                </a:tc>
                <a:tc>
                  <a:txBody>
                    <a:bodyPr/>
                    <a:lstStyle/>
                    <a:p>
                      <a:pPr algn="l">
                        <a:lnSpc>
                          <a:spcPct val="100000"/>
                        </a:lnSpc>
                      </a:pPr>
                      <a:r>
                        <a:rPr lang="en-US" sz="1600" kern="100" dirty="0" err="1">
                          <a:effectLst/>
                          <a:latin typeface="Times New Roman" panose="02020603050405020304" pitchFamily="18" charset="0"/>
                          <a:cs typeface="Times New Roman" panose="02020603050405020304" pitchFamily="18" charset="0"/>
                        </a:rPr>
                        <a:t>Khái</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quát</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lại</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cảm</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xúc</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chung</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của</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người</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viết</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về</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bài</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thơ</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trong</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hình</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thức</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kể</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chuyện</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độc</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đáo</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của</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nó</a:t>
                      </a:r>
                      <a:endParaRPr lang="en-VN" sz="16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8692" marR="48692" marT="0" marB="0"/>
                </a:tc>
                <a:tc>
                  <a:txBody>
                    <a:bodyPr/>
                    <a:lstStyle/>
                    <a:p>
                      <a:pPr algn="l">
                        <a:lnSpc>
                          <a:spcPct val="100000"/>
                        </a:lnSpc>
                      </a:pPr>
                      <a:r>
                        <a:rPr lang="en-US" sz="1600" kern="100" dirty="0" err="1">
                          <a:effectLst/>
                          <a:latin typeface="Times New Roman" panose="02020603050405020304" pitchFamily="18" charset="0"/>
                          <a:cs typeface="Times New Roman" panose="02020603050405020304" pitchFamily="18" charset="0"/>
                        </a:rPr>
                        <a:t>Cảm</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động</a:t>
                      </a:r>
                      <a:r>
                        <a:rPr lang="en-US" sz="1600" kern="100" dirty="0">
                          <a:effectLst/>
                          <a:latin typeface="Times New Roman" panose="02020603050405020304" pitchFamily="18" charset="0"/>
                          <a:cs typeface="Times New Roman" panose="02020603050405020304" pitchFamily="18" charset="0"/>
                        </a:rPr>
                        <a:t>, </a:t>
                      </a:r>
                      <a:endParaRPr lang="en-US" sz="1600" kern="100" dirty="0" smtClean="0">
                        <a:effectLst/>
                        <a:latin typeface="Times New Roman" panose="02020603050405020304" pitchFamily="18" charset="0"/>
                        <a:cs typeface="Times New Roman" panose="02020603050405020304" pitchFamily="18" charset="0"/>
                      </a:endParaRPr>
                    </a:p>
                    <a:p>
                      <a:pPr algn="l">
                        <a:lnSpc>
                          <a:spcPct val="100000"/>
                        </a:lnSpc>
                      </a:pPr>
                      <a:r>
                        <a:rPr lang="en-US" sz="1600" kern="100" dirty="0" err="1" smtClean="0">
                          <a:effectLst/>
                          <a:latin typeface="Times New Roman" panose="02020603050405020304" pitchFamily="18" charset="0"/>
                          <a:cs typeface="Times New Roman" panose="02020603050405020304" pitchFamily="18" charset="0"/>
                        </a:rPr>
                        <a:t>hạnh</a:t>
                      </a:r>
                      <a:r>
                        <a:rPr lang="en-US" sz="1600" kern="100" dirty="0" smtClean="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phúc</a:t>
                      </a:r>
                      <a:r>
                        <a:rPr lang="en-US" sz="1600" kern="100" dirty="0">
                          <a:effectLst/>
                          <a:latin typeface="Times New Roman" panose="02020603050405020304" pitchFamily="18" charset="0"/>
                          <a:cs typeface="Times New Roman" panose="02020603050405020304" pitchFamily="18" charset="0"/>
                        </a:rPr>
                        <a:t>..</a:t>
                      </a:r>
                      <a:endParaRPr lang="en-VN" sz="16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8692" marR="48692" marT="0" marB="0"/>
                </a:tc>
                <a:extLst>
                  <a:ext uri="{0D108BD9-81ED-4DB2-BD59-A6C34878D82A}">
                    <a16:rowId xmlns:a16="http://schemas.microsoft.com/office/drawing/2014/main" val="1391563668"/>
                  </a:ext>
                </a:extLst>
              </a:tr>
            </a:tbl>
          </a:graphicData>
        </a:graphic>
      </p:graphicFrame>
    </p:spTree>
    <p:extLst>
      <p:ext uri="{BB962C8B-B14F-4D97-AF65-F5344CB8AC3E}">
        <p14:creationId xmlns:p14="http://schemas.microsoft.com/office/powerpoint/2010/main" val="276445419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3" name="Google Shape;1473;p54"/>
          <p:cNvSpPr txBox="1">
            <a:spLocks noGrp="1"/>
          </p:cNvSpPr>
          <p:nvPr>
            <p:ph type="title"/>
          </p:nvPr>
        </p:nvSpPr>
        <p:spPr>
          <a:xfrm>
            <a:off x="453668" y="425740"/>
            <a:ext cx="4892229" cy="4336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err="1" smtClean="0"/>
              <a:t>Phân</a:t>
            </a:r>
            <a:r>
              <a:rPr lang="en-US" sz="2000" dirty="0" smtClean="0"/>
              <a:t> </a:t>
            </a:r>
            <a:r>
              <a:rPr lang="en-US" sz="2000" dirty="0" err="1" smtClean="0"/>
              <a:t>tích</a:t>
            </a:r>
            <a:r>
              <a:rPr lang="en-US" sz="2000" dirty="0" smtClean="0"/>
              <a:t> </a:t>
            </a:r>
            <a:r>
              <a:rPr lang="en-US" sz="2000" dirty="0" err="1" smtClean="0"/>
              <a:t>bài</a:t>
            </a:r>
            <a:r>
              <a:rPr lang="en-US" sz="2000" dirty="0" smtClean="0"/>
              <a:t> </a:t>
            </a:r>
            <a:r>
              <a:rPr lang="en-US" sz="2000" dirty="0" err="1" smtClean="0"/>
              <a:t>viết</a:t>
            </a:r>
            <a:r>
              <a:rPr lang="en-US" sz="2000" dirty="0" smtClean="0"/>
              <a:t> </a:t>
            </a:r>
            <a:r>
              <a:rPr lang="en-US" sz="2000" dirty="0" err="1" smtClean="0"/>
              <a:t>tham</a:t>
            </a:r>
            <a:r>
              <a:rPr lang="en-US" sz="2000" dirty="0" smtClean="0"/>
              <a:t> </a:t>
            </a:r>
            <a:r>
              <a:rPr lang="en-US" sz="2000" dirty="0" err="1" smtClean="0"/>
              <a:t>khảo</a:t>
            </a:r>
            <a:endParaRPr sz="2000" dirty="0"/>
          </a:p>
        </p:txBody>
      </p:sp>
      <p:sp>
        <p:nvSpPr>
          <p:cNvPr id="1479" name="Google Shape;1479;p54"/>
          <p:cNvSpPr txBox="1">
            <a:spLocks noGrp="1"/>
          </p:cNvSpPr>
          <p:nvPr>
            <p:ph type="subTitle" idx="6"/>
          </p:nvPr>
        </p:nvSpPr>
        <p:spPr>
          <a:xfrm>
            <a:off x="848605" y="1020682"/>
            <a:ext cx="5596800" cy="7932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pP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Hình</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thức</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Lùi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đầu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dòng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chữ</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cái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đầu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của</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từ</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viết</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hoa</a:t>
            </a:r>
            <a:r>
              <a:rPr lang="en-US" sz="1800" dirty="0" smtClean="0">
                <a:latin typeface="Times New Roman" panose="02020603050405020304" pitchFamily="18" charset="0"/>
                <a:cs typeface="Times New Roman" panose="02020603050405020304" pitchFamily="18" charset="0"/>
              </a:rPr>
              <a:t>, </a:t>
            </a:r>
          </a:p>
          <a:p>
            <a:pPr marL="0" lvl="0" indent="0" algn="l" rtl="0">
              <a:spcBef>
                <a:spcPts val="0"/>
              </a:spcBef>
              <a:spcAft>
                <a:spcPts val="0"/>
              </a:spcAft>
            </a:pPr>
            <a:r>
              <a:rPr lang="en-US" sz="1800" dirty="0" err="1" smtClean="0">
                <a:latin typeface="Times New Roman" panose="02020603050405020304" pitchFamily="18" charset="0"/>
                <a:cs typeface="Times New Roman" panose="02020603050405020304" pitchFamily="18" charset="0"/>
              </a:rPr>
              <a:t>kết</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thúc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đoạn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bằng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dấu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chấm</a:t>
            </a:r>
            <a:r>
              <a:rPr lang="en-US" sz="1800" dirty="0" smtClean="0">
                <a:latin typeface="Times New Roman" panose="02020603050405020304" pitchFamily="18" charset="0"/>
                <a:cs typeface="Times New Roman" panose="02020603050405020304" pitchFamily="18" charset="0"/>
              </a:rPr>
              <a:t> </a:t>
            </a:r>
            <a:endParaRPr sz="1800" dirty="0">
              <a:latin typeface="Times New Roman" panose="02020603050405020304" pitchFamily="18" charset="0"/>
              <a:cs typeface="Times New Roman" panose="02020603050405020304" pitchFamily="18" charset="0"/>
            </a:endParaRPr>
          </a:p>
        </p:txBody>
      </p:sp>
      <p:grpSp>
        <p:nvGrpSpPr>
          <p:cNvPr id="1480" name="Google Shape;1480;p54"/>
          <p:cNvGrpSpPr/>
          <p:nvPr/>
        </p:nvGrpSpPr>
        <p:grpSpPr>
          <a:xfrm>
            <a:off x="6782547" y="4236985"/>
            <a:ext cx="1118656" cy="949180"/>
            <a:chOff x="5075375" y="3318475"/>
            <a:chExt cx="1484550" cy="1369750"/>
          </a:xfrm>
        </p:grpSpPr>
        <p:sp>
          <p:nvSpPr>
            <p:cNvPr id="1481" name="Google Shape;1481;p54"/>
            <p:cNvSpPr/>
            <p:nvPr/>
          </p:nvSpPr>
          <p:spPr>
            <a:xfrm>
              <a:off x="6194450" y="3318475"/>
              <a:ext cx="342825" cy="297800"/>
            </a:xfrm>
            <a:custGeom>
              <a:avLst/>
              <a:gdLst/>
              <a:ahLst/>
              <a:cxnLst/>
              <a:rect l="l" t="t" r="r" b="b"/>
              <a:pathLst>
                <a:path w="13713" h="11912" extrusionOk="0">
                  <a:moveTo>
                    <a:pt x="9872" y="1"/>
                  </a:moveTo>
                  <a:cubicBezTo>
                    <a:pt x="8913" y="1"/>
                    <a:pt x="7907" y="269"/>
                    <a:pt x="7005" y="621"/>
                  </a:cubicBezTo>
                  <a:cubicBezTo>
                    <a:pt x="5867" y="1049"/>
                    <a:pt x="4763" y="1610"/>
                    <a:pt x="3857" y="2417"/>
                  </a:cubicBezTo>
                  <a:cubicBezTo>
                    <a:pt x="1615" y="4411"/>
                    <a:pt x="0" y="10806"/>
                    <a:pt x="3923" y="11762"/>
                  </a:cubicBezTo>
                  <a:cubicBezTo>
                    <a:pt x="4332" y="11863"/>
                    <a:pt x="4751" y="11911"/>
                    <a:pt x="5174" y="11911"/>
                  </a:cubicBezTo>
                  <a:cubicBezTo>
                    <a:pt x="8796" y="11911"/>
                    <a:pt x="12687" y="8397"/>
                    <a:pt x="13366" y="5120"/>
                  </a:cubicBezTo>
                  <a:cubicBezTo>
                    <a:pt x="13713" y="3521"/>
                    <a:pt x="13383" y="1626"/>
                    <a:pt x="12064" y="654"/>
                  </a:cubicBezTo>
                  <a:cubicBezTo>
                    <a:pt x="11423" y="184"/>
                    <a:pt x="10664" y="1"/>
                    <a:pt x="9872"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4"/>
            <p:cNvSpPr/>
            <p:nvPr/>
          </p:nvSpPr>
          <p:spPr>
            <a:xfrm>
              <a:off x="5805900" y="3444400"/>
              <a:ext cx="606525" cy="911425"/>
            </a:xfrm>
            <a:custGeom>
              <a:avLst/>
              <a:gdLst/>
              <a:ahLst/>
              <a:cxnLst/>
              <a:rect l="l" t="t" r="r" b="b"/>
              <a:pathLst>
                <a:path w="24261" h="36457" fill="none" extrusionOk="0">
                  <a:moveTo>
                    <a:pt x="24261" y="1"/>
                  </a:moveTo>
                  <a:cubicBezTo>
                    <a:pt x="12262" y="8752"/>
                    <a:pt x="4434" y="22283"/>
                    <a:pt x="0" y="36457"/>
                  </a:cubicBezTo>
                </a:path>
              </a:pathLst>
            </a:custGeom>
            <a:noFill/>
            <a:ln w="15250"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4"/>
            <p:cNvSpPr/>
            <p:nvPr/>
          </p:nvSpPr>
          <p:spPr>
            <a:xfrm>
              <a:off x="6158175" y="3684775"/>
              <a:ext cx="401750" cy="192375"/>
            </a:xfrm>
            <a:custGeom>
              <a:avLst/>
              <a:gdLst/>
              <a:ahLst/>
              <a:cxnLst/>
              <a:rect l="l" t="t" r="r" b="b"/>
              <a:pathLst>
                <a:path w="16070" h="7695" extrusionOk="0">
                  <a:moveTo>
                    <a:pt x="9504" y="1"/>
                  </a:moveTo>
                  <a:cubicBezTo>
                    <a:pt x="9297" y="1"/>
                    <a:pt x="9090" y="4"/>
                    <a:pt x="8884" y="10"/>
                  </a:cubicBezTo>
                  <a:cubicBezTo>
                    <a:pt x="6313" y="109"/>
                    <a:pt x="3528" y="637"/>
                    <a:pt x="1880" y="2829"/>
                  </a:cubicBezTo>
                  <a:cubicBezTo>
                    <a:pt x="1" y="5350"/>
                    <a:pt x="2869" y="6784"/>
                    <a:pt x="5077" y="7312"/>
                  </a:cubicBezTo>
                  <a:cubicBezTo>
                    <a:pt x="6205" y="7576"/>
                    <a:pt x="7361" y="7694"/>
                    <a:pt x="8520" y="7694"/>
                  </a:cubicBezTo>
                  <a:cubicBezTo>
                    <a:pt x="9529" y="7694"/>
                    <a:pt x="10540" y="7605"/>
                    <a:pt x="11538" y="7443"/>
                  </a:cubicBezTo>
                  <a:cubicBezTo>
                    <a:pt x="13021" y="7196"/>
                    <a:pt x="14669" y="6652"/>
                    <a:pt x="15328" y="5301"/>
                  </a:cubicBezTo>
                  <a:cubicBezTo>
                    <a:pt x="16070" y="3785"/>
                    <a:pt x="15180" y="1873"/>
                    <a:pt x="13763" y="966"/>
                  </a:cubicBezTo>
                  <a:cubicBezTo>
                    <a:pt x="12504" y="185"/>
                    <a:pt x="10992" y="1"/>
                    <a:pt x="9504"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4"/>
            <p:cNvSpPr/>
            <p:nvPr/>
          </p:nvSpPr>
          <p:spPr>
            <a:xfrm>
              <a:off x="5897775" y="3405375"/>
              <a:ext cx="201925" cy="332125"/>
            </a:xfrm>
            <a:custGeom>
              <a:avLst/>
              <a:gdLst/>
              <a:ahLst/>
              <a:cxnLst/>
              <a:rect l="l" t="t" r="r" b="b"/>
              <a:pathLst>
                <a:path w="8077" h="13285" extrusionOk="0">
                  <a:moveTo>
                    <a:pt x="3190" y="0"/>
                  </a:moveTo>
                  <a:cubicBezTo>
                    <a:pt x="1846" y="0"/>
                    <a:pt x="822" y="1113"/>
                    <a:pt x="413" y="2666"/>
                  </a:cubicBezTo>
                  <a:cubicBezTo>
                    <a:pt x="1" y="4297"/>
                    <a:pt x="83" y="6028"/>
                    <a:pt x="297" y="7709"/>
                  </a:cubicBezTo>
                  <a:cubicBezTo>
                    <a:pt x="512" y="9209"/>
                    <a:pt x="858" y="10774"/>
                    <a:pt x="1847" y="11928"/>
                  </a:cubicBezTo>
                  <a:cubicBezTo>
                    <a:pt x="2523" y="12742"/>
                    <a:pt x="3590" y="13285"/>
                    <a:pt x="4621" y="13285"/>
                  </a:cubicBezTo>
                  <a:cubicBezTo>
                    <a:pt x="5072" y="13285"/>
                    <a:pt x="5516" y="13181"/>
                    <a:pt x="5918" y="12950"/>
                  </a:cubicBezTo>
                  <a:cubicBezTo>
                    <a:pt x="6544" y="12587"/>
                    <a:pt x="6989" y="11978"/>
                    <a:pt x="7302" y="11318"/>
                  </a:cubicBezTo>
                  <a:cubicBezTo>
                    <a:pt x="8044" y="9720"/>
                    <a:pt x="8077" y="7874"/>
                    <a:pt x="7846" y="6127"/>
                  </a:cubicBezTo>
                  <a:cubicBezTo>
                    <a:pt x="7549" y="3935"/>
                    <a:pt x="6692" y="1627"/>
                    <a:pt x="4797" y="490"/>
                  </a:cubicBezTo>
                  <a:cubicBezTo>
                    <a:pt x="4228" y="152"/>
                    <a:pt x="3687" y="0"/>
                    <a:pt x="3190"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4"/>
            <p:cNvSpPr/>
            <p:nvPr/>
          </p:nvSpPr>
          <p:spPr>
            <a:xfrm>
              <a:off x="6081950" y="3942025"/>
              <a:ext cx="311525" cy="212075"/>
            </a:xfrm>
            <a:custGeom>
              <a:avLst/>
              <a:gdLst/>
              <a:ahLst/>
              <a:cxnLst/>
              <a:rect l="l" t="t" r="r" b="b"/>
              <a:pathLst>
                <a:path w="12461" h="8483" extrusionOk="0">
                  <a:moveTo>
                    <a:pt x="6789" y="0"/>
                  </a:moveTo>
                  <a:cubicBezTo>
                    <a:pt x="3847" y="0"/>
                    <a:pt x="669" y="1305"/>
                    <a:pt x="199" y="3878"/>
                  </a:cubicBezTo>
                  <a:cubicBezTo>
                    <a:pt x="1" y="4916"/>
                    <a:pt x="495" y="6004"/>
                    <a:pt x="1253" y="6712"/>
                  </a:cubicBezTo>
                  <a:cubicBezTo>
                    <a:pt x="2012" y="7438"/>
                    <a:pt x="3033" y="7850"/>
                    <a:pt x="4039" y="8130"/>
                  </a:cubicBezTo>
                  <a:cubicBezTo>
                    <a:pt x="4867" y="8346"/>
                    <a:pt x="5733" y="8482"/>
                    <a:pt x="6590" y="8482"/>
                  </a:cubicBezTo>
                  <a:cubicBezTo>
                    <a:pt x="7234" y="8482"/>
                    <a:pt x="7874" y="8405"/>
                    <a:pt x="8489" y="8229"/>
                  </a:cubicBezTo>
                  <a:cubicBezTo>
                    <a:pt x="9939" y="7817"/>
                    <a:pt x="11274" y="6844"/>
                    <a:pt x="11867" y="5460"/>
                  </a:cubicBezTo>
                  <a:cubicBezTo>
                    <a:pt x="12461" y="4075"/>
                    <a:pt x="12197" y="2312"/>
                    <a:pt x="11076" y="1307"/>
                  </a:cubicBezTo>
                  <a:cubicBezTo>
                    <a:pt x="10100" y="433"/>
                    <a:pt x="8484" y="0"/>
                    <a:pt x="6789"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4"/>
            <p:cNvSpPr/>
            <p:nvPr/>
          </p:nvSpPr>
          <p:spPr>
            <a:xfrm>
              <a:off x="5724325" y="3605275"/>
              <a:ext cx="194900" cy="287500"/>
            </a:xfrm>
            <a:custGeom>
              <a:avLst/>
              <a:gdLst/>
              <a:ahLst/>
              <a:cxnLst/>
              <a:rect l="l" t="t" r="r" b="b"/>
              <a:pathLst>
                <a:path w="7796" h="11500" extrusionOk="0">
                  <a:moveTo>
                    <a:pt x="3174" y="1"/>
                  </a:moveTo>
                  <a:cubicBezTo>
                    <a:pt x="2896" y="1"/>
                    <a:pt x="2615" y="64"/>
                    <a:pt x="2341" y="207"/>
                  </a:cubicBezTo>
                  <a:cubicBezTo>
                    <a:pt x="1352" y="718"/>
                    <a:pt x="610" y="2531"/>
                    <a:pt x="396" y="3520"/>
                  </a:cubicBezTo>
                  <a:cubicBezTo>
                    <a:pt x="0" y="5432"/>
                    <a:pt x="330" y="7492"/>
                    <a:pt x="1319" y="9190"/>
                  </a:cubicBezTo>
                  <a:cubicBezTo>
                    <a:pt x="1764" y="9931"/>
                    <a:pt x="2341" y="10623"/>
                    <a:pt x="3099" y="11068"/>
                  </a:cubicBezTo>
                  <a:cubicBezTo>
                    <a:pt x="3569" y="11340"/>
                    <a:pt x="4126" y="11499"/>
                    <a:pt x="4676" y="11499"/>
                  </a:cubicBezTo>
                  <a:cubicBezTo>
                    <a:pt x="4994" y="11499"/>
                    <a:pt x="5309" y="11447"/>
                    <a:pt x="5604" y="11332"/>
                  </a:cubicBezTo>
                  <a:cubicBezTo>
                    <a:pt x="6889" y="10805"/>
                    <a:pt x="7483" y="9305"/>
                    <a:pt x="7598" y="7921"/>
                  </a:cubicBezTo>
                  <a:cubicBezTo>
                    <a:pt x="7796" y="5811"/>
                    <a:pt x="7219" y="3619"/>
                    <a:pt x="5983" y="1872"/>
                  </a:cubicBezTo>
                  <a:cubicBezTo>
                    <a:pt x="5402" y="1026"/>
                    <a:pt x="4301" y="1"/>
                    <a:pt x="3174"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4"/>
            <p:cNvSpPr/>
            <p:nvPr/>
          </p:nvSpPr>
          <p:spPr>
            <a:xfrm>
              <a:off x="6084025" y="3769000"/>
              <a:ext cx="306575" cy="38100"/>
            </a:xfrm>
            <a:custGeom>
              <a:avLst/>
              <a:gdLst/>
              <a:ahLst/>
              <a:cxnLst/>
              <a:rect l="l" t="t" r="r" b="b"/>
              <a:pathLst>
                <a:path w="12263" h="1524" extrusionOk="0">
                  <a:moveTo>
                    <a:pt x="198" y="0"/>
                  </a:moveTo>
                  <a:cubicBezTo>
                    <a:pt x="124" y="0"/>
                    <a:pt x="48" y="47"/>
                    <a:pt x="33" y="119"/>
                  </a:cubicBezTo>
                  <a:cubicBezTo>
                    <a:pt x="0" y="218"/>
                    <a:pt x="50" y="317"/>
                    <a:pt x="149" y="350"/>
                  </a:cubicBezTo>
                  <a:cubicBezTo>
                    <a:pt x="1104" y="630"/>
                    <a:pt x="2093" y="844"/>
                    <a:pt x="3082" y="1025"/>
                  </a:cubicBezTo>
                  <a:cubicBezTo>
                    <a:pt x="4071" y="1207"/>
                    <a:pt x="5076" y="1322"/>
                    <a:pt x="6082" y="1421"/>
                  </a:cubicBezTo>
                  <a:cubicBezTo>
                    <a:pt x="6906" y="1490"/>
                    <a:pt x="7741" y="1524"/>
                    <a:pt x="8588" y="1524"/>
                  </a:cubicBezTo>
                  <a:cubicBezTo>
                    <a:pt x="8758" y="1524"/>
                    <a:pt x="8928" y="1523"/>
                    <a:pt x="9098" y="1520"/>
                  </a:cubicBezTo>
                  <a:cubicBezTo>
                    <a:pt x="9592" y="1520"/>
                    <a:pt x="10103" y="1487"/>
                    <a:pt x="10598" y="1470"/>
                  </a:cubicBezTo>
                  <a:cubicBezTo>
                    <a:pt x="11092" y="1421"/>
                    <a:pt x="11603" y="1388"/>
                    <a:pt x="12097" y="1322"/>
                  </a:cubicBezTo>
                  <a:cubicBezTo>
                    <a:pt x="12196" y="1306"/>
                    <a:pt x="12262" y="1240"/>
                    <a:pt x="12262" y="1141"/>
                  </a:cubicBezTo>
                  <a:cubicBezTo>
                    <a:pt x="12262" y="1025"/>
                    <a:pt x="12180" y="943"/>
                    <a:pt x="12064" y="943"/>
                  </a:cubicBezTo>
                  <a:cubicBezTo>
                    <a:pt x="11817" y="943"/>
                    <a:pt x="11570" y="943"/>
                    <a:pt x="11323" y="960"/>
                  </a:cubicBezTo>
                  <a:lnTo>
                    <a:pt x="10581" y="960"/>
                  </a:lnTo>
                  <a:cubicBezTo>
                    <a:pt x="10416" y="965"/>
                    <a:pt x="10252" y="967"/>
                    <a:pt x="10087" y="967"/>
                  </a:cubicBezTo>
                  <a:cubicBezTo>
                    <a:pt x="9757" y="967"/>
                    <a:pt x="9427" y="960"/>
                    <a:pt x="9098" y="960"/>
                  </a:cubicBezTo>
                  <a:cubicBezTo>
                    <a:pt x="8109" y="927"/>
                    <a:pt x="7104" y="894"/>
                    <a:pt x="6131" y="811"/>
                  </a:cubicBezTo>
                  <a:cubicBezTo>
                    <a:pt x="5142" y="745"/>
                    <a:pt x="4154" y="613"/>
                    <a:pt x="3165" y="482"/>
                  </a:cubicBezTo>
                  <a:cubicBezTo>
                    <a:pt x="2192" y="350"/>
                    <a:pt x="1203" y="185"/>
                    <a:pt x="231" y="4"/>
                  </a:cubicBezTo>
                  <a:cubicBezTo>
                    <a:pt x="220" y="1"/>
                    <a:pt x="209" y="0"/>
                    <a:pt x="19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4"/>
            <p:cNvSpPr/>
            <p:nvPr/>
          </p:nvSpPr>
          <p:spPr>
            <a:xfrm>
              <a:off x="5977300" y="3538350"/>
              <a:ext cx="84500" cy="269800"/>
            </a:xfrm>
            <a:custGeom>
              <a:avLst/>
              <a:gdLst/>
              <a:ahLst/>
              <a:cxnLst/>
              <a:rect l="l" t="t" r="r" b="b"/>
              <a:pathLst>
                <a:path w="3380" h="10792" extrusionOk="0">
                  <a:moveTo>
                    <a:pt x="182" y="0"/>
                  </a:moveTo>
                  <a:cubicBezTo>
                    <a:pt x="83" y="0"/>
                    <a:pt x="1" y="99"/>
                    <a:pt x="1" y="198"/>
                  </a:cubicBezTo>
                  <a:cubicBezTo>
                    <a:pt x="17" y="659"/>
                    <a:pt x="50" y="1121"/>
                    <a:pt x="100" y="1582"/>
                  </a:cubicBezTo>
                  <a:cubicBezTo>
                    <a:pt x="149" y="2027"/>
                    <a:pt x="215" y="2489"/>
                    <a:pt x="281" y="2950"/>
                  </a:cubicBezTo>
                  <a:cubicBezTo>
                    <a:pt x="446" y="3857"/>
                    <a:pt x="660" y="4747"/>
                    <a:pt x="907" y="5637"/>
                  </a:cubicBezTo>
                  <a:cubicBezTo>
                    <a:pt x="1171" y="6510"/>
                    <a:pt x="1451" y="7384"/>
                    <a:pt x="1814" y="8241"/>
                  </a:cubicBezTo>
                  <a:cubicBezTo>
                    <a:pt x="2176" y="9081"/>
                    <a:pt x="2572" y="9922"/>
                    <a:pt x="3033" y="10713"/>
                  </a:cubicBezTo>
                  <a:cubicBezTo>
                    <a:pt x="3057" y="10761"/>
                    <a:pt x="3117" y="10792"/>
                    <a:pt x="3179" y="10792"/>
                  </a:cubicBezTo>
                  <a:cubicBezTo>
                    <a:pt x="3202" y="10792"/>
                    <a:pt x="3225" y="10788"/>
                    <a:pt x="3247" y="10779"/>
                  </a:cubicBezTo>
                  <a:cubicBezTo>
                    <a:pt x="3346" y="10746"/>
                    <a:pt x="3379" y="10647"/>
                    <a:pt x="3346" y="10548"/>
                  </a:cubicBezTo>
                  <a:cubicBezTo>
                    <a:pt x="2984" y="9724"/>
                    <a:pt x="2638" y="8884"/>
                    <a:pt x="2324" y="8043"/>
                  </a:cubicBezTo>
                  <a:cubicBezTo>
                    <a:pt x="2028" y="7186"/>
                    <a:pt x="1731" y="6329"/>
                    <a:pt x="1500" y="5472"/>
                  </a:cubicBezTo>
                  <a:cubicBezTo>
                    <a:pt x="1237" y="4598"/>
                    <a:pt x="1022" y="3725"/>
                    <a:pt x="841" y="2835"/>
                  </a:cubicBezTo>
                  <a:cubicBezTo>
                    <a:pt x="759" y="2390"/>
                    <a:pt x="676" y="1961"/>
                    <a:pt x="594" y="1516"/>
                  </a:cubicBezTo>
                  <a:lnTo>
                    <a:pt x="479" y="841"/>
                  </a:lnTo>
                  <a:cubicBezTo>
                    <a:pt x="462" y="610"/>
                    <a:pt x="429" y="396"/>
                    <a:pt x="380" y="165"/>
                  </a:cubicBezTo>
                  <a:cubicBezTo>
                    <a:pt x="363" y="66"/>
                    <a:pt x="281" y="0"/>
                    <a:pt x="182"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54"/>
            <p:cNvSpPr/>
            <p:nvPr/>
          </p:nvSpPr>
          <p:spPr>
            <a:xfrm>
              <a:off x="5967825" y="3978275"/>
              <a:ext cx="289275" cy="54525"/>
            </a:xfrm>
            <a:custGeom>
              <a:avLst/>
              <a:gdLst/>
              <a:ahLst/>
              <a:cxnLst/>
              <a:rect l="l" t="t" r="r" b="b"/>
              <a:pathLst>
                <a:path w="11571" h="2181" extrusionOk="0">
                  <a:moveTo>
                    <a:pt x="206" y="1"/>
                  </a:moveTo>
                  <a:cubicBezTo>
                    <a:pt x="134" y="1"/>
                    <a:pt x="61" y="35"/>
                    <a:pt x="34" y="104"/>
                  </a:cubicBezTo>
                  <a:cubicBezTo>
                    <a:pt x="1" y="203"/>
                    <a:pt x="34" y="302"/>
                    <a:pt x="132" y="335"/>
                  </a:cubicBezTo>
                  <a:cubicBezTo>
                    <a:pt x="1006" y="714"/>
                    <a:pt x="1912" y="1027"/>
                    <a:pt x="2835" y="1274"/>
                  </a:cubicBezTo>
                  <a:cubicBezTo>
                    <a:pt x="3758" y="1538"/>
                    <a:pt x="4714" y="1736"/>
                    <a:pt x="5654" y="1884"/>
                  </a:cubicBezTo>
                  <a:cubicBezTo>
                    <a:pt x="6610" y="2032"/>
                    <a:pt x="7565" y="2131"/>
                    <a:pt x="8521" y="2164"/>
                  </a:cubicBezTo>
                  <a:lnTo>
                    <a:pt x="9230" y="2180"/>
                  </a:lnTo>
                  <a:lnTo>
                    <a:pt x="9955" y="2164"/>
                  </a:lnTo>
                  <a:cubicBezTo>
                    <a:pt x="10433" y="2148"/>
                    <a:pt x="10911" y="2131"/>
                    <a:pt x="11389" y="2082"/>
                  </a:cubicBezTo>
                  <a:cubicBezTo>
                    <a:pt x="11488" y="2065"/>
                    <a:pt x="11554" y="1983"/>
                    <a:pt x="11554" y="1900"/>
                  </a:cubicBezTo>
                  <a:cubicBezTo>
                    <a:pt x="11570" y="1785"/>
                    <a:pt x="11488" y="1703"/>
                    <a:pt x="11373" y="1703"/>
                  </a:cubicBezTo>
                  <a:cubicBezTo>
                    <a:pt x="11142" y="1686"/>
                    <a:pt x="10895" y="1686"/>
                    <a:pt x="10664" y="1686"/>
                  </a:cubicBezTo>
                  <a:lnTo>
                    <a:pt x="9955" y="1670"/>
                  </a:lnTo>
                  <a:lnTo>
                    <a:pt x="9247" y="1637"/>
                  </a:lnTo>
                  <a:lnTo>
                    <a:pt x="8554" y="1587"/>
                  </a:lnTo>
                  <a:cubicBezTo>
                    <a:pt x="7615" y="1521"/>
                    <a:pt x="6675" y="1422"/>
                    <a:pt x="5752" y="1274"/>
                  </a:cubicBezTo>
                  <a:cubicBezTo>
                    <a:pt x="4813" y="1142"/>
                    <a:pt x="3890" y="961"/>
                    <a:pt x="2984" y="747"/>
                  </a:cubicBezTo>
                  <a:cubicBezTo>
                    <a:pt x="2061" y="532"/>
                    <a:pt x="1154" y="285"/>
                    <a:pt x="248" y="5"/>
                  </a:cubicBezTo>
                  <a:cubicBezTo>
                    <a:pt x="234" y="2"/>
                    <a:pt x="220" y="1"/>
                    <a:pt x="206"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4"/>
            <p:cNvSpPr/>
            <p:nvPr/>
          </p:nvSpPr>
          <p:spPr>
            <a:xfrm>
              <a:off x="5820725" y="3726175"/>
              <a:ext cx="111275" cy="317400"/>
            </a:xfrm>
            <a:custGeom>
              <a:avLst/>
              <a:gdLst/>
              <a:ahLst/>
              <a:cxnLst/>
              <a:rect l="l" t="t" r="r" b="b"/>
              <a:pathLst>
                <a:path w="4451" h="12696" extrusionOk="0">
                  <a:moveTo>
                    <a:pt x="212" y="0"/>
                  </a:moveTo>
                  <a:cubicBezTo>
                    <a:pt x="202" y="0"/>
                    <a:pt x="192" y="1"/>
                    <a:pt x="182" y="3"/>
                  </a:cubicBezTo>
                  <a:cubicBezTo>
                    <a:pt x="67" y="3"/>
                    <a:pt x="1" y="101"/>
                    <a:pt x="1" y="200"/>
                  </a:cubicBezTo>
                  <a:cubicBezTo>
                    <a:pt x="50" y="761"/>
                    <a:pt x="116" y="1305"/>
                    <a:pt x="182" y="1848"/>
                  </a:cubicBezTo>
                  <a:cubicBezTo>
                    <a:pt x="248" y="2392"/>
                    <a:pt x="330" y="2936"/>
                    <a:pt x="413" y="3480"/>
                  </a:cubicBezTo>
                  <a:cubicBezTo>
                    <a:pt x="578" y="4568"/>
                    <a:pt x="808" y="5656"/>
                    <a:pt x="1105" y="6727"/>
                  </a:cubicBezTo>
                  <a:cubicBezTo>
                    <a:pt x="1402" y="7798"/>
                    <a:pt x="1781" y="8853"/>
                    <a:pt x="2275" y="9858"/>
                  </a:cubicBezTo>
                  <a:cubicBezTo>
                    <a:pt x="2770" y="10864"/>
                    <a:pt x="3379" y="11803"/>
                    <a:pt x="4121" y="12644"/>
                  </a:cubicBezTo>
                  <a:cubicBezTo>
                    <a:pt x="4156" y="12679"/>
                    <a:pt x="4201" y="12695"/>
                    <a:pt x="4245" y="12695"/>
                  </a:cubicBezTo>
                  <a:cubicBezTo>
                    <a:pt x="4284" y="12695"/>
                    <a:pt x="4321" y="12683"/>
                    <a:pt x="4352" y="12660"/>
                  </a:cubicBezTo>
                  <a:cubicBezTo>
                    <a:pt x="4434" y="12611"/>
                    <a:pt x="4451" y="12495"/>
                    <a:pt x="4401" y="12413"/>
                  </a:cubicBezTo>
                  <a:cubicBezTo>
                    <a:pt x="3759" y="11539"/>
                    <a:pt x="3215" y="10600"/>
                    <a:pt x="2770" y="9628"/>
                  </a:cubicBezTo>
                  <a:cubicBezTo>
                    <a:pt x="2341" y="8639"/>
                    <a:pt x="1979" y="7617"/>
                    <a:pt x="1698" y="6562"/>
                  </a:cubicBezTo>
                  <a:cubicBezTo>
                    <a:pt x="1402" y="5524"/>
                    <a:pt x="1171" y="4452"/>
                    <a:pt x="973" y="3381"/>
                  </a:cubicBezTo>
                  <a:cubicBezTo>
                    <a:pt x="858" y="2854"/>
                    <a:pt x="775" y="2310"/>
                    <a:pt x="677" y="1766"/>
                  </a:cubicBezTo>
                  <a:lnTo>
                    <a:pt x="380" y="151"/>
                  </a:lnTo>
                  <a:cubicBezTo>
                    <a:pt x="365" y="62"/>
                    <a:pt x="297" y="0"/>
                    <a:pt x="212"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4"/>
            <p:cNvSpPr/>
            <p:nvPr/>
          </p:nvSpPr>
          <p:spPr>
            <a:xfrm>
              <a:off x="5113700" y="4443575"/>
              <a:ext cx="1300375" cy="244650"/>
            </a:xfrm>
            <a:custGeom>
              <a:avLst/>
              <a:gdLst/>
              <a:ahLst/>
              <a:cxnLst/>
              <a:rect l="l" t="t" r="r" b="b"/>
              <a:pathLst>
                <a:path w="52015" h="9786" extrusionOk="0">
                  <a:moveTo>
                    <a:pt x="49955" y="0"/>
                  </a:moveTo>
                  <a:lnTo>
                    <a:pt x="1863" y="791"/>
                  </a:lnTo>
                  <a:cubicBezTo>
                    <a:pt x="0" y="3016"/>
                    <a:pt x="561" y="5999"/>
                    <a:pt x="1187" y="7812"/>
                  </a:cubicBezTo>
                  <a:cubicBezTo>
                    <a:pt x="1516" y="8768"/>
                    <a:pt x="2406" y="9427"/>
                    <a:pt x="3412" y="9444"/>
                  </a:cubicBezTo>
                  <a:lnTo>
                    <a:pt x="22925" y="9642"/>
                  </a:lnTo>
                  <a:cubicBezTo>
                    <a:pt x="24498" y="9734"/>
                    <a:pt x="26070" y="9786"/>
                    <a:pt x="27649" y="9786"/>
                  </a:cubicBezTo>
                  <a:cubicBezTo>
                    <a:pt x="28320" y="9786"/>
                    <a:pt x="28992" y="9777"/>
                    <a:pt x="29666" y="9757"/>
                  </a:cubicBezTo>
                  <a:lnTo>
                    <a:pt x="49180" y="9246"/>
                  </a:lnTo>
                  <a:cubicBezTo>
                    <a:pt x="50680" y="9197"/>
                    <a:pt x="51883" y="7993"/>
                    <a:pt x="51916" y="6510"/>
                  </a:cubicBezTo>
                  <a:cubicBezTo>
                    <a:pt x="51932" y="5900"/>
                    <a:pt x="51965" y="5291"/>
                    <a:pt x="51982" y="4697"/>
                  </a:cubicBezTo>
                  <a:cubicBezTo>
                    <a:pt x="51998" y="3840"/>
                    <a:pt x="52015" y="2950"/>
                    <a:pt x="51636" y="2192"/>
                  </a:cubicBezTo>
                  <a:cubicBezTo>
                    <a:pt x="51240" y="1352"/>
                    <a:pt x="50432" y="791"/>
                    <a:pt x="499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4"/>
            <p:cNvSpPr/>
            <p:nvPr/>
          </p:nvSpPr>
          <p:spPr>
            <a:xfrm>
              <a:off x="6147050" y="4231775"/>
              <a:ext cx="351900" cy="234900"/>
            </a:xfrm>
            <a:custGeom>
              <a:avLst/>
              <a:gdLst/>
              <a:ahLst/>
              <a:cxnLst/>
              <a:rect l="l" t="t" r="r" b="b"/>
              <a:pathLst>
                <a:path w="14076" h="9396" extrusionOk="0">
                  <a:moveTo>
                    <a:pt x="11637" y="1"/>
                  </a:moveTo>
                  <a:cubicBezTo>
                    <a:pt x="11636" y="1"/>
                    <a:pt x="1" y="627"/>
                    <a:pt x="660" y="5077"/>
                  </a:cubicBezTo>
                  <a:cubicBezTo>
                    <a:pt x="1287" y="9291"/>
                    <a:pt x="3462" y="9395"/>
                    <a:pt x="3676" y="9395"/>
                  </a:cubicBezTo>
                  <a:cubicBezTo>
                    <a:pt x="3687" y="9395"/>
                    <a:pt x="3693" y="9395"/>
                    <a:pt x="3693" y="9395"/>
                  </a:cubicBezTo>
                  <a:cubicBezTo>
                    <a:pt x="3693" y="9395"/>
                    <a:pt x="5489" y="9329"/>
                    <a:pt x="8258" y="8736"/>
                  </a:cubicBezTo>
                  <a:cubicBezTo>
                    <a:pt x="11043" y="8126"/>
                    <a:pt x="14076" y="6478"/>
                    <a:pt x="14076" y="6478"/>
                  </a:cubicBezTo>
                  <a:cubicBezTo>
                    <a:pt x="10120" y="5176"/>
                    <a:pt x="11686" y="166"/>
                    <a:pt x="116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4"/>
            <p:cNvSpPr/>
            <p:nvPr/>
          </p:nvSpPr>
          <p:spPr>
            <a:xfrm>
              <a:off x="5075375" y="4188175"/>
              <a:ext cx="1458200" cy="305675"/>
            </a:xfrm>
            <a:custGeom>
              <a:avLst/>
              <a:gdLst/>
              <a:ahLst/>
              <a:cxnLst/>
              <a:rect l="l" t="t" r="r" b="b"/>
              <a:pathLst>
                <a:path w="58328" h="12227" extrusionOk="0">
                  <a:moveTo>
                    <a:pt x="48400" y="1"/>
                  </a:moveTo>
                  <a:cubicBezTo>
                    <a:pt x="47650" y="1"/>
                    <a:pt x="46899" y="27"/>
                    <a:pt x="46148" y="80"/>
                  </a:cubicBezTo>
                  <a:cubicBezTo>
                    <a:pt x="46148" y="80"/>
                    <a:pt x="13400" y="591"/>
                    <a:pt x="6923" y="937"/>
                  </a:cubicBezTo>
                  <a:cubicBezTo>
                    <a:pt x="429" y="1267"/>
                    <a:pt x="660" y="4728"/>
                    <a:pt x="660" y="4728"/>
                  </a:cubicBezTo>
                  <a:cubicBezTo>
                    <a:pt x="0" y="6722"/>
                    <a:pt x="132" y="8502"/>
                    <a:pt x="462" y="9821"/>
                  </a:cubicBezTo>
                  <a:cubicBezTo>
                    <a:pt x="808" y="11238"/>
                    <a:pt x="2110" y="12227"/>
                    <a:pt x="3577" y="12227"/>
                  </a:cubicBezTo>
                  <a:lnTo>
                    <a:pt x="45802" y="12227"/>
                  </a:lnTo>
                  <a:cubicBezTo>
                    <a:pt x="46181" y="12227"/>
                    <a:pt x="46560" y="12194"/>
                    <a:pt x="46939" y="12111"/>
                  </a:cubicBezTo>
                  <a:cubicBezTo>
                    <a:pt x="57042" y="10035"/>
                    <a:pt x="58327" y="8304"/>
                    <a:pt x="58327" y="8304"/>
                  </a:cubicBezTo>
                  <a:cubicBezTo>
                    <a:pt x="58276" y="7987"/>
                    <a:pt x="57915" y="7910"/>
                    <a:pt x="57582" y="7910"/>
                  </a:cubicBezTo>
                  <a:cubicBezTo>
                    <a:pt x="57276" y="7910"/>
                    <a:pt x="56992" y="7975"/>
                    <a:pt x="56992" y="7975"/>
                  </a:cubicBezTo>
                  <a:cubicBezTo>
                    <a:pt x="52011" y="9852"/>
                    <a:pt x="48973" y="10536"/>
                    <a:pt x="47112" y="10536"/>
                  </a:cubicBezTo>
                  <a:cubicBezTo>
                    <a:pt x="44547" y="10536"/>
                    <a:pt x="44223" y="9236"/>
                    <a:pt x="44137" y="7975"/>
                  </a:cubicBezTo>
                  <a:cubicBezTo>
                    <a:pt x="43939" y="4942"/>
                    <a:pt x="46148" y="4283"/>
                    <a:pt x="46148" y="4283"/>
                  </a:cubicBezTo>
                  <a:lnTo>
                    <a:pt x="55871" y="1712"/>
                  </a:lnTo>
                  <a:cubicBezTo>
                    <a:pt x="55624" y="888"/>
                    <a:pt x="54635" y="575"/>
                    <a:pt x="53778" y="443"/>
                  </a:cubicBezTo>
                  <a:cubicBezTo>
                    <a:pt x="51998" y="152"/>
                    <a:pt x="50202" y="1"/>
                    <a:pt x="48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4"/>
            <p:cNvSpPr/>
            <p:nvPr/>
          </p:nvSpPr>
          <p:spPr>
            <a:xfrm>
              <a:off x="5126050" y="4285750"/>
              <a:ext cx="1039175" cy="13625"/>
            </a:xfrm>
            <a:custGeom>
              <a:avLst/>
              <a:gdLst/>
              <a:ahLst/>
              <a:cxnLst/>
              <a:rect l="l" t="t" r="r" b="b"/>
              <a:pathLst>
                <a:path w="41567" h="545" extrusionOk="0">
                  <a:moveTo>
                    <a:pt x="100" y="1"/>
                  </a:moveTo>
                  <a:cubicBezTo>
                    <a:pt x="50" y="1"/>
                    <a:pt x="17" y="34"/>
                    <a:pt x="17" y="83"/>
                  </a:cubicBezTo>
                  <a:cubicBezTo>
                    <a:pt x="1" y="133"/>
                    <a:pt x="50" y="182"/>
                    <a:pt x="100" y="182"/>
                  </a:cubicBezTo>
                  <a:lnTo>
                    <a:pt x="5275" y="248"/>
                  </a:lnTo>
                  <a:lnTo>
                    <a:pt x="10450" y="314"/>
                  </a:lnTo>
                  <a:lnTo>
                    <a:pt x="20783" y="413"/>
                  </a:lnTo>
                  <a:lnTo>
                    <a:pt x="31133" y="495"/>
                  </a:lnTo>
                  <a:cubicBezTo>
                    <a:pt x="34578" y="512"/>
                    <a:pt x="38023" y="528"/>
                    <a:pt x="41467" y="545"/>
                  </a:cubicBezTo>
                  <a:cubicBezTo>
                    <a:pt x="41517" y="545"/>
                    <a:pt x="41550" y="512"/>
                    <a:pt x="41550" y="462"/>
                  </a:cubicBezTo>
                  <a:cubicBezTo>
                    <a:pt x="41566" y="413"/>
                    <a:pt x="41517" y="380"/>
                    <a:pt x="41467" y="380"/>
                  </a:cubicBezTo>
                  <a:cubicBezTo>
                    <a:pt x="38023" y="330"/>
                    <a:pt x="34578" y="281"/>
                    <a:pt x="31133" y="248"/>
                  </a:cubicBezTo>
                  <a:lnTo>
                    <a:pt x="20783" y="133"/>
                  </a:lnTo>
                  <a:lnTo>
                    <a:pt x="10450" y="50"/>
                  </a:lnTo>
                  <a:lnTo>
                    <a:pt x="5275" y="17"/>
                  </a:lnTo>
                  <a:lnTo>
                    <a:pt x="100" y="1"/>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54"/>
            <p:cNvSpPr/>
            <p:nvPr/>
          </p:nvSpPr>
          <p:spPr>
            <a:xfrm>
              <a:off x="6205575" y="4268750"/>
              <a:ext cx="210975" cy="98200"/>
            </a:xfrm>
            <a:custGeom>
              <a:avLst/>
              <a:gdLst/>
              <a:ahLst/>
              <a:cxnLst/>
              <a:rect l="l" t="t" r="r" b="b"/>
              <a:pathLst>
                <a:path w="8439" h="3928" extrusionOk="0">
                  <a:moveTo>
                    <a:pt x="8391" y="1"/>
                  </a:moveTo>
                  <a:cubicBezTo>
                    <a:pt x="8385" y="1"/>
                    <a:pt x="8379" y="2"/>
                    <a:pt x="8373" y="5"/>
                  </a:cubicBezTo>
                  <a:cubicBezTo>
                    <a:pt x="7582" y="170"/>
                    <a:pt x="6790" y="351"/>
                    <a:pt x="5999" y="533"/>
                  </a:cubicBezTo>
                  <a:lnTo>
                    <a:pt x="3643" y="1060"/>
                  </a:lnTo>
                  <a:cubicBezTo>
                    <a:pt x="2868" y="1258"/>
                    <a:pt x="2077" y="1472"/>
                    <a:pt x="1352" y="1884"/>
                  </a:cubicBezTo>
                  <a:cubicBezTo>
                    <a:pt x="989" y="2082"/>
                    <a:pt x="659" y="2345"/>
                    <a:pt x="412" y="2675"/>
                  </a:cubicBezTo>
                  <a:cubicBezTo>
                    <a:pt x="165" y="3021"/>
                    <a:pt x="0" y="3433"/>
                    <a:pt x="50" y="3862"/>
                  </a:cubicBezTo>
                  <a:cubicBezTo>
                    <a:pt x="50" y="3895"/>
                    <a:pt x="83" y="3928"/>
                    <a:pt x="116" y="3928"/>
                  </a:cubicBezTo>
                  <a:cubicBezTo>
                    <a:pt x="165" y="3928"/>
                    <a:pt x="181" y="3895"/>
                    <a:pt x="181" y="3845"/>
                  </a:cubicBezTo>
                  <a:cubicBezTo>
                    <a:pt x="165" y="3466"/>
                    <a:pt x="313" y="3087"/>
                    <a:pt x="544" y="2790"/>
                  </a:cubicBezTo>
                  <a:cubicBezTo>
                    <a:pt x="791" y="2477"/>
                    <a:pt x="1104" y="2247"/>
                    <a:pt x="1451" y="2049"/>
                  </a:cubicBezTo>
                  <a:cubicBezTo>
                    <a:pt x="2143" y="1670"/>
                    <a:pt x="2917" y="1472"/>
                    <a:pt x="3692" y="1274"/>
                  </a:cubicBezTo>
                  <a:lnTo>
                    <a:pt x="6049" y="714"/>
                  </a:lnTo>
                  <a:cubicBezTo>
                    <a:pt x="6840" y="516"/>
                    <a:pt x="7614" y="318"/>
                    <a:pt x="8389" y="121"/>
                  </a:cubicBezTo>
                  <a:cubicBezTo>
                    <a:pt x="8422" y="121"/>
                    <a:pt x="8439" y="88"/>
                    <a:pt x="8439" y="55"/>
                  </a:cubicBezTo>
                  <a:cubicBezTo>
                    <a:pt x="8439" y="28"/>
                    <a:pt x="8417" y="1"/>
                    <a:pt x="8391"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4"/>
            <p:cNvSpPr/>
            <p:nvPr/>
          </p:nvSpPr>
          <p:spPr>
            <a:xfrm>
              <a:off x="6211750" y="4386950"/>
              <a:ext cx="227875" cy="47375"/>
            </a:xfrm>
            <a:custGeom>
              <a:avLst/>
              <a:gdLst/>
              <a:ahLst/>
              <a:cxnLst/>
              <a:rect l="l" t="t" r="r" b="b"/>
              <a:pathLst>
                <a:path w="9115" h="1895" extrusionOk="0">
                  <a:moveTo>
                    <a:pt x="9042" y="1"/>
                  </a:moveTo>
                  <a:cubicBezTo>
                    <a:pt x="9033" y="1"/>
                    <a:pt x="9024" y="3"/>
                    <a:pt x="9016" y="7"/>
                  </a:cubicBezTo>
                  <a:cubicBezTo>
                    <a:pt x="7549" y="617"/>
                    <a:pt x="6033" y="1111"/>
                    <a:pt x="4483" y="1408"/>
                  </a:cubicBezTo>
                  <a:cubicBezTo>
                    <a:pt x="3761" y="1543"/>
                    <a:pt x="3053" y="1693"/>
                    <a:pt x="2346" y="1693"/>
                  </a:cubicBezTo>
                  <a:cubicBezTo>
                    <a:pt x="2278" y="1693"/>
                    <a:pt x="2211" y="1691"/>
                    <a:pt x="2143" y="1688"/>
                  </a:cubicBezTo>
                  <a:cubicBezTo>
                    <a:pt x="1747" y="1672"/>
                    <a:pt x="1368" y="1589"/>
                    <a:pt x="1022" y="1425"/>
                  </a:cubicBezTo>
                  <a:cubicBezTo>
                    <a:pt x="660" y="1260"/>
                    <a:pt x="347" y="1029"/>
                    <a:pt x="149" y="699"/>
                  </a:cubicBezTo>
                  <a:cubicBezTo>
                    <a:pt x="139" y="679"/>
                    <a:pt x="116" y="665"/>
                    <a:pt x="92" y="665"/>
                  </a:cubicBezTo>
                  <a:cubicBezTo>
                    <a:pt x="77" y="665"/>
                    <a:pt x="62" y="670"/>
                    <a:pt x="50" y="683"/>
                  </a:cubicBezTo>
                  <a:cubicBezTo>
                    <a:pt x="17" y="699"/>
                    <a:pt x="0" y="732"/>
                    <a:pt x="33" y="765"/>
                  </a:cubicBezTo>
                  <a:cubicBezTo>
                    <a:pt x="248" y="1128"/>
                    <a:pt x="577" y="1408"/>
                    <a:pt x="940" y="1589"/>
                  </a:cubicBezTo>
                  <a:cubicBezTo>
                    <a:pt x="1302" y="1771"/>
                    <a:pt x="1714" y="1870"/>
                    <a:pt x="2126" y="1886"/>
                  </a:cubicBezTo>
                  <a:cubicBezTo>
                    <a:pt x="2228" y="1892"/>
                    <a:pt x="2330" y="1895"/>
                    <a:pt x="2431" y="1895"/>
                  </a:cubicBezTo>
                  <a:cubicBezTo>
                    <a:pt x="3146" y="1895"/>
                    <a:pt x="3837" y="1752"/>
                    <a:pt x="4516" y="1622"/>
                  </a:cubicBezTo>
                  <a:cubicBezTo>
                    <a:pt x="5307" y="1458"/>
                    <a:pt x="6082" y="1243"/>
                    <a:pt x="6840" y="996"/>
                  </a:cubicBezTo>
                  <a:cubicBezTo>
                    <a:pt x="7598" y="749"/>
                    <a:pt x="8340" y="452"/>
                    <a:pt x="9065" y="123"/>
                  </a:cubicBezTo>
                  <a:cubicBezTo>
                    <a:pt x="9098" y="106"/>
                    <a:pt x="9114" y="73"/>
                    <a:pt x="9098" y="40"/>
                  </a:cubicBezTo>
                  <a:cubicBezTo>
                    <a:pt x="9086" y="16"/>
                    <a:pt x="9065" y="1"/>
                    <a:pt x="9042"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4"/>
            <p:cNvSpPr/>
            <p:nvPr/>
          </p:nvSpPr>
          <p:spPr>
            <a:xfrm>
              <a:off x="6231925" y="4362125"/>
              <a:ext cx="196975" cy="45850"/>
            </a:xfrm>
            <a:custGeom>
              <a:avLst/>
              <a:gdLst/>
              <a:ahLst/>
              <a:cxnLst/>
              <a:rect l="l" t="t" r="r" b="b"/>
              <a:pathLst>
                <a:path w="7879" h="1834" extrusionOk="0">
                  <a:moveTo>
                    <a:pt x="7820" y="1"/>
                  </a:moveTo>
                  <a:cubicBezTo>
                    <a:pt x="7807" y="1"/>
                    <a:pt x="7794" y="5"/>
                    <a:pt x="7780" y="11"/>
                  </a:cubicBezTo>
                  <a:cubicBezTo>
                    <a:pt x="7187" y="308"/>
                    <a:pt x="6560" y="588"/>
                    <a:pt x="5934" y="819"/>
                  </a:cubicBezTo>
                  <a:cubicBezTo>
                    <a:pt x="5291" y="1050"/>
                    <a:pt x="4649" y="1231"/>
                    <a:pt x="3989" y="1363"/>
                  </a:cubicBezTo>
                  <a:cubicBezTo>
                    <a:pt x="3330" y="1495"/>
                    <a:pt x="2654" y="1577"/>
                    <a:pt x="1979" y="1610"/>
                  </a:cubicBezTo>
                  <a:cubicBezTo>
                    <a:pt x="1831" y="1625"/>
                    <a:pt x="1682" y="1633"/>
                    <a:pt x="1534" y="1633"/>
                  </a:cubicBezTo>
                  <a:cubicBezTo>
                    <a:pt x="1353" y="1633"/>
                    <a:pt x="1171" y="1621"/>
                    <a:pt x="990" y="1594"/>
                  </a:cubicBezTo>
                  <a:cubicBezTo>
                    <a:pt x="660" y="1544"/>
                    <a:pt x="347" y="1429"/>
                    <a:pt x="116" y="1214"/>
                  </a:cubicBezTo>
                  <a:cubicBezTo>
                    <a:pt x="107" y="1195"/>
                    <a:pt x="86" y="1187"/>
                    <a:pt x="63" y="1187"/>
                  </a:cubicBezTo>
                  <a:cubicBezTo>
                    <a:pt x="48" y="1187"/>
                    <a:pt x="31" y="1191"/>
                    <a:pt x="17" y="1198"/>
                  </a:cubicBezTo>
                  <a:cubicBezTo>
                    <a:pt x="1" y="1231"/>
                    <a:pt x="1" y="1280"/>
                    <a:pt x="17" y="1297"/>
                  </a:cubicBezTo>
                  <a:cubicBezTo>
                    <a:pt x="265" y="1561"/>
                    <a:pt x="611" y="1709"/>
                    <a:pt x="957" y="1775"/>
                  </a:cubicBezTo>
                  <a:cubicBezTo>
                    <a:pt x="1188" y="1819"/>
                    <a:pt x="1418" y="1833"/>
                    <a:pt x="1649" y="1833"/>
                  </a:cubicBezTo>
                  <a:cubicBezTo>
                    <a:pt x="1764" y="1833"/>
                    <a:pt x="1880" y="1830"/>
                    <a:pt x="1995" y="1824"/>
                  </a:cubicBezTo>
                  <a:cubicBezTo>
                    <a:pt x="2671" y="1791"/>
                    <a:pt x="3363" y="1709"/>
                    <a:pt x="4022" y="1577"/>
                  </a:cubicBezTo>
                  <a:cubicBezTo>
                    <a:pt x="4698" y="1429"/>
                    <a:pt x="5357" y="1231"/>
                    <a:pt x="6000" y="1000"/>
                  </a:cubicBezTo>
                  <a:cubicBezTo>
                    <a:pt x="6643" y="753"/>
                    <a:pt x="7253" y="456"/>
                    <a:pt x="7846" y="110"/>
                  </a:cubicBezTo>
                  <a:cubicBezTo>
                    <a:pt x="7879" y="94"/>
                    <a:pt x="7879" y="61"/>
                    <a:pt x="7862" y="28"/>
                  </a:cubicBezTo>
                  <a:cubicBezTo>
                    <a:pt x="7853" y="9"/>
                    <a:pt x="7838" y="1"/>
                    <a:pt x="7820"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54"/>
            <p:cNvSpPr/>
            <p:nvPr/>
          </p:nvSpPr>
          <p:spPr>
            <a:xfrm>
              <a:off x="6234000" y="4295650"/>
              <a:ext cx="179675" cy="72550"/>
            </a:xfrm>
            <a:custGeom>
              <a:avLst/>
              <a:gdLst/>
              <a:ahLst/>
              <a:cxnLst/>
              <a:rect l="l" t="t" r="r" b="b"/>
              <a:pathLst>
                <a:path w="7187" h="2902" extrusionOk="0">
                  <a:moveTo>
                    <a:pt x="7104" y="0"/>
                  </a:moveTo>
                  <a:cubicBezTo>
                    <a:pt x="6461" y="198"/>
                    <a:pt x="5818" y="330"/>
                    <a:pt x="5159" y="445"/>
                  </a:cubicBezTo>
                  <a:cubicBezTo>
                    <a:pt x="4500" y="544"/>
                    <a:pt x="3841" y="610"/>
                    <a:pt x="3181" y="726"/>
                  </a:cubicBezTo>
                  <a:cubicBezTo>
                    <a:pt x="2522" y="841"/>
                    <a:pt x="1863" y="1006"/>
                    <a:pt x="1236" y="1286"/>
                  </a:cubicBezTo>
                  <a:cubicBezTo>
                    <a:pt x="923" y="1418"/>
                    <a:pt x="643" y="1616"/>
                    <a:pt x="396" y="1879"/>
                  </a:cubicBezTo>
                  <a:cubicBezTo>
                    <a:pt x="165" y="2126"/>
                    <a:pt x="0" y="2489"/>
                    <a:pt x="50" y="2852"/>
                  </a:cubicBezTo>
                  <a:cubicBezTo>
                    <a:pt x="50" y="2885"/>
                    <a:pt x="83" y="2901"/>
                    <a:pt x="132" y="2901"/>
                  </a:cubicBezTo>
                  <a:cubicBezTo>
                    <a:pt x="165" y="2901"/>
                    <a:pt x="182" y="2868"/>
                    <a:pt x="182" y="2835"/>
                  </a:cubicBezTo>
                  <a:cubicBezTo>
                    <a:pt x="149" y="2522"/>
                    <a:pt x="314" y="2225"/>
                    <a:pt x="528" y="1995"/>
                  </a:cubicBezTo>
                  <a:cubicBezTo>
                    <a:pt x="742" y="1764"/>
                    <a:pt x="1022" y="1599"/>
                    <a:pt x="1319" y="1467"/>
                  </a:cubicBezTo>
                  <a:cubicBezTo>
                    <a:pt x="1929" y="1204"/>
                    <a:pt x="2571" y="1055"/>
                    <a:pt x="3214" y="940"/>
                  </a:cubicBezTo>
                  <a:cubicBezTo>
                    <a:pt x="3873" y="824"/>
                    <a:pt x="4533" y="742"/>
                    <a:pt x="5192" y="627"/>
                  </a:cubicBezTo>
                  <a:cubicBezTo>
                    <a:pt x="5851" y="511"/>
                    <a:pt x="6510" y="347"/>
                    <a:pt x="7137" y="132"/>
                  </a:cubicBezTo>
                  <a:cubicBezTo>
                    <a:pt x="7170" y="116"/>
                    <a:pt x="7186" y="83"/>
                    <a:pt x="7170" y="50"/>
                  </a:cubicBezTo>
                  <a:cubicBezTo>
                    <a:pt x="7170" y="17"/>
                    <a:pt x="7137" y="0"/>
                    <a:pt x="7104"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54"/>
            <p:cNvSpPr/>
            <p:nvPr/>
          </p:nvSpPr>
          <p:spPr>
            <a:xfrm>
              <a:off x="6256250" y="4339975"/>
              <a:ext cx="159900" cy="38100"/>
            </a:xfrm>
            <a:custGeom>
              <a:avLst/>
              <a:gdLst/>
              <a:ahLst/>
              <a:cxnLst/>
              <a:rect l="l" t="t" r="r" b="b"/>
              <a:pathLst>
                <a:path w="6396" h="1524" extrusionOk="0">
                  <a:moveTo>
                    <a:pt x="6322" y="1"/>
                  </a:moveTo>
                  <a:cubicBezTo>
                    <a:pt x="6314" y="1"/>
                    <a:pt x="6305" y="3"/>
                    <a:pt x="6296" y="7"/>
                  </a:cubicBezTo>
                  <a:cubicBezTo>
                    <a:pt x="5307" y="386"/>
                    <a:pt x="4285" y="700"/>
                    <a:pt x="3231" y="930"/>
                  </a:cubicBezTo>
                  <a:cubicBezTo>
                    <a:pt x="2720" y="1046"/>
                    <a:pt x="2192" y="1145"/>
                    <a:pt x="1665" y="1210"/>
                  </a:cubicBezTo>
                  <a:cubicBezTo>
                    <a:pt x="1138" y="1293"/>
                    <a:pt x="610" y="1359"/>
                    <a:pt x="66" y="1392"/>
                  </a:cubicBezTo>
                  <a:cubicBezTo>
                    <a:pt x="33" y="1392"/>
                    <a:pt x="0" y="1425"/>
                    <a:pt x="0" y="1458"/>
                  </a:cubicBezTo>
                  <a:cubicBezTo>
                    <a:pt x="0" y="1507"/>
                    <a:pt x="33" y="1524"/>
                    <a:pt x="83" y="1524"/>
                  </a:cubicBezTo>
                  <a:cubicBezTo>
                    <a:pt x="610" y="1524"/>
                    <a:pt x="1154" y="1491"/>
                    <a:pt x="1681" y="1425"/>
                  </a:cubicBezTo>
                  <a:cubicBezTo>
                    <a:pt x="2225" y="1359"/>
                    <a:pt x="2753" y="1260"/>
                    <a:pt x="3280" y="1145"/>
                  </a:cubicBezTo>
                  <a:cubicBezTo>
                    <a:pt x="4335" y="897"/>
                    <a:pt x="5373" y="568"/>
                    <a:pt x="6346" y="123"/>
                  </a:cubicBezTo>
                  <a:cubicBezTo>
                    <a:pt x="6379" y="106"/>
                    <a:pt x="6395" y="73"/>
                    <a:pt x="6379" y="40"/>
                  </a:cubicBezTo>
                  <a:cubicBezTo>
                    <a:pt x="6367" y="16"/>
                    <a:pt x="6346" y="1"/>
                    <a:pt x="6322"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54"/>
            <p:cNvSpPr/>
            <p:nvPr/>
          </p:nvSpPr>
          <p:spPr>
            <a:xfrm>
              <a:off x="6256250" y="4324075"/>
              <a:ext cx="151650" cy="34750"/>
            </a:xfrm>
            <a:custGeom>
              <a:avLst/>
              <a:gdLst/>
              <a:ahLst/>
              <a:cxnLst/>
              <a:rect l="l" t="t" r="r" b="b"/>
              <a:pathLst>
                <a:path w="6066" h="1390" extrusionOk="0">
                  <a:moveTo>
                    <a:pt x="6000" y="1"/>
                  </a:moveTo>
                  <a:cubicBezTo>
                    <a:pt x="5489" y="50"/>
                    <a:pt x="4978" y="99"/>
                    <a:pt x="4483" y="165"/>
                  </a:cubicBezTo>
                  <a:cubicBezTo>
                    <a:pt x="3972" y="248"/>
                    <a:pt x="3478" y="330"/>
                    <a:pt x="2983" y="429"/>
                  </a:cubicBezTo>
                  <a:cubicBezTo>
                    <a:pt x="1995" y="660"/>
                    <a:pt x="1006" y="924"/>
                    <a:pt x="50" y="1270"/>
                  </a:cubicBezTo>
                  <a:cubicBezTo>
                    <a:pt x="17" y="1270"/>
                    <a:pt x="0" y="1303"/>
                    <a:pt x="17" y="1336"/>
                  </a:cubicBezTo>
                  <a:cubicBezTo>
                    <a:pt x="17" y="1362"/>
                    <a:pt x="50" y="1389"/>
                    <a:pt x="80" y="1389"/>
                  </a:cubicBezTo>
                  <a:cubicBezTo>
                    <a:pt x="87" y="1389"/>
                    <a:pt x="93" y="1388"/>
                    <a:pt x="99" y="1385"/>
                  </a:cubicBezTo>
                  <a:cubicBezTo>
                    <a:pt x="1055" y="1105"/>
                    <a:pt x="2044" y="858"/>
                    <a:pt x="3033" y="643"/>
                  </a:cubicBezTo>
                  <a:cubicBezTo>
                    <a:pt x="3511" y="544"/>
                    <a:pt x="4022" y="462"/>
                    <a:pt x="4516" y="363"/>
                  </a:cubicBezTo>
                  <a:cubicBezTo>
                    <a:pt x="5011" y="281"/>
                    <a:pt x="5505" y="215"/>
                    <a:pt x="6000" y="149"/>
                  </a:cubicBezTo>
                  <a:cubicBezTo>
                    <a:pt x="6049" y="132"/>
                    <a:pt x="6065" y="116"/>
                    <a:pt x="6065" y="67"/>
                  </a:cubicBezTo>
                  <a:cubicBezTo>
                    <a:pt x="6065" y="34"/>
                    <a:pt x="6032" y="1"/>
                    <a:pt x="6000"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4"/>
            <p:cNvSpPr/>
            <p:nvPr/>
          </p:nvSpPr>
          <p:spPr>
            <a:xfrm>
              <a:off x="6045700" y="4329850"/>
              <a:ext cx="7025" cy="141025"/>
            </a:xfrm>
            <a:custGeom>
              <a:avLst/>
              <a:gdLst/>
              <a:ahLst/>
              <a:cxnLst/>
              <a:rect l="l" t="t" r="r" b="b"/>
              <a:pathLst>
                <a:path w="281" h="5641" extrusionOk="0">
                  <a:moveTo>
                    <a:pt x="132" y="0"/>
                  </a:moveTo>
                  <a:cubicBezTo>
                    <a:pt x="83" y="0"/>
                    <a:pt x="50" y="50"/>
                    <a:pt x="50" y="83"/>
                  </a:cubicBezTo>
                  <a:cubicBezTo>
                    <a:pt x="33" y="544"/>
                    <a:pt x="17" y="1006"/>
                    <a:pt x="1" y="1451"/>
                  </a:cubicBezTo>
                  <a:lnTo>
                    <a:pt x="1" y="2819"/>
                  </a:lnTo>
                  <a:cubicBezTo>
                    <a:pt x="1" y="3742"/>
                    <a:pt x="1" y="4648"/>
                    <a:pt x="50" y="5554"/>
                  </a:cubicBezTo>
                  <a:cubicBezTo>
                    <a:pt x="66" y="5604"/>
                    <a:pt x="99" y="5637"/>
                    <a:pt x="149" y="5637"/>
                  </a:cubicBezTo>
                  <a:cubicBezTo>
                    <a:pt x="155" y="5639"/>
                    <a:pt x="162" y="5640"/>
                    <a:pt x="168" y="5640"/>
                  </a:cubicBezTo>
                  <a:cubicBezTo>
                    <a:pt x="207" y="5640"/>
                    <a:pt x="233" y="5597"/>
                    <a:pt x="248" y="5554"/>
                  </a:cubicBezTo>
                  <a:cubicBezTo>
                    <a:pt x="281" y="4648"/>
                    <a:pt x="281" y="3742"/>
                    <a:pt x="281" y="2819"/>
                  </a:cubicBezTo>
                  <a:lnTo>
                    <a:pt x="264" y="1451"/>
                  </a:lnTo>
                  <a:cubicBezTo>
                    <a:pt x="248" y="1006"/>
                    <a:pt x="231" y="544"/>
                    <a:pt x="215" y="83"/>
                  </a:cubicBezTo>
                  <a:cubicBezTo>
                    <a:pt x="215" y="50"/>
                    <a:pt x="182" y="17"/>
                    <a:pt x="132"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54"/>
            <p:cNvSpPr/>
            <p:nvPr/>
          </p:nvSpPr>
          <p:spPr>
            <a:xfrm>
              <a:off x="5988025" y="4336850"/>
              <a:ext cx="8250" cy="137650"/>
            </a:xfrm>
            <a:custGeom>
              <a:avLst/>
              <a:gdLst/>
              <a:ahLst/>
              <a:cxnLst/>
              <a:rect l="l" t="t" r="r" b="b"/>
              <a:pathLst>
                <a:path w="330" h="5506" extrusionOk="0">
                  <a:moveTo>
                    <a:pt x="165" y="1"/>
                  </a:moveTo>
                  <a:cubicBezTo>
                    <a:pt x="132" y="1"/>
                    <a:pt x="83" y="33"/>
                    <a:pt x="83" y="83"/>
                  </a:cubicBezTo>
                  <a:lnTo>
                    <a:pt x="50" y="1418"/>
                  </a:lnTo>
                  <a:lnTo>
                    <a:pt x="33" y="2736"/>
                  </a:lnTo>
                  <a:cubicBezTo>
                    <a:pt x="33" y="3626"/>
                    <a:pt x="0" y="4516"/>
                    <a:pt x="17" y="5406"/>
                  </a:cubicBezTo>
                  <a:cubicBezTo>
                    <a:pt x="17" y="5456"/>
                    <a:pt x="50" y="5489"/>
                    <a:pt x="99" y="5505"/>
                  </a:cubicBezTo>
                  <a:cubicBezTo>
                    <a:pt x="148" y="5505"/>
                    <a:pt x="198" y="5472"/>
                    <a:pt x="198" y="5423"/>
                  </a:cubicBezTo>
                  <a:cubicBezTo>
                    <a:pt x="280" y="4533"/>
                    <a:pt x="313" y="3643"/>
                    <a:pt x="330" y="2753"/>
                  </a:cubicBezTo>
                  <a:cubicBezTo>
                    <a:pt x="330" y="2308"/>
                    <a:pt x="330" y="1863"/>
                    <a:pt x="313" y="1418"/>
                  </a:cubicBezTo>
                  <a:cubicBezTo>
                    <a:pt x="313" y="956"/>
                    <a:pt x="280" y="511"/>
                    <a:pt x="247" y="83"/>
                  </a:cubicBezTo>
                  <a:cubicBezTo>
                    <a:pt x="247" y="33"/>
                    <a:pt x="214" y="1"/>
                    <a:pt x="165"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54"/>
            <p:cNvSpPr/>
            <p:nvPr/>
          </p:nvSpPr>
          <p:spPr>
            <a:xfrm>
              <a:off x="6318050" y="4503725"/>
              <a:ext cx="7450" cy="163175"/>
            </a:xfrm>
            <a:custGeom>
              <a:avLst/>
              <a:gdLst/>
              <a:ahLst/>
              <a:cxnLst/>
              <a:rect l="l" t="t" r="r" b="b"/>
              <a:pathLst>
                <a:path w="298" h="6527" extrusionOk="0">
                  <a:moveTo>
                    <a:pt x="165" y="0"/>
                  </a:moveTo>
                  <a:cubicBezTo>
                    <a:pt x="116" y="0"/>
                    <a:pt x="66" y="50"/>
                    <a:pt x="66" y="83"/>
                  </a:cubicBezTo>
                  <a:cubicBezTo>
                    <a:pt x="50" y="610"/>
                    <a:pt x="34" y="1154"/>
                    <a:pt x="17" y="1681"/>
                  </a:cubicBezTo>
                  <a:lnTo>
                    <a:pt x="1" y="3264"/>
                  </a:lnTo>
                  <a:cubicBezTo>
                    <a:pt x="17" y="4318"/>
                    <a:pt x="17" y="5373"/>
                    <a:pt x="66" y="6428"/>
                  </a:cubicBezTo>
                  <a:cubicBezTo>
                    <a:pt x="66" y="6477"/>
                    <a:pt x="99" y="6527"/>
                    <a:pt x="149" y="6527"/>
                  </a:cubicBezTo>
                  <a:cubicBezTo>
                    <a:pt x="198" y="6527"/>
                    <a:pt x="248" y="6494"/>
                    <a:pt x="248" y="6428"/>
                  </a:cubicBezTo>
                  <a:cubicBezTo>
                    <a:pt x="297" y="5373"/>
                    <a:pt x="297" y="4318"/>
                    <a:pt x="297" y="3264"/>
                  </a:cubicBezTo>
                  <a:lnTo>
                    <a:pt x="281" y="1681"/>
                  </a:lnTo>
                  <a:cubicBezTo>
                    <a:pt x="281" y="1154"/>
                    <a:pt x="264" y="610"/>
                    <a:pt x="231" y="83"/>
                  </a:cubicBezTo>
                  <a:cubicBezTo>
                    <a:pt x="231" y="50"/>
                    <a:pt x="198" y="17"/>
                    <a:pt x="165"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54"/>
            <p:cNvSpPr/>
            <p:nvPr/>
          </p:nvSpPr>
          <p:spPr>
            <a:xfrm>
              <a:off x="6266125" y="4515675"/>
              <a:ext cx="8275" cy="152875"/>
            </a:xfrm>
            <a:custGeom>
              <a:avLst/>
              <a:gdLst/>
              <a:ahLst/>
              <a:cxnLst/>
              <a:rect l="l" t="t" r="r" b="b"/>
              <a:pathLst>
                <a:path w="331" h="6115" extrusionOk="0">
                  <a:moveTo>
                    <a:pt x="116" y="0"/>
                  </a:moveTo>
                  <a:cubicBezTo>
                    <a:pt x="67" y="0"/>
                    <a:pt x="34" y="33"/>
                    <a:pt x="34" y="83"/>
                  </a:cubicBezTo>
                  <a:cubicBezTo>
                    <a:pt x="17" y="577"/>
                    <a:pt x="1" y="1072"/>
                    <a:pt x="1" y="1566"/>
                  </a:cubicBezTo>
                  <a:lnTo>
                    <a:pt x="17" y="3049"/>
                  </a:lnTo>
                  <a:cubicBezTo>
                    <a:pt x="34" y="4038"/>
                    <a:pt x="50" y="5043"/>
                    <a:pt x="116" y="6032"/>
                  </a:cubicBezTo>
                  <a:cubicBezTo>
                    <a:pt x="116" y="6082"/>
                    <a:pt x="166" y="6115"/>
                    <a:pt x="199" y="6115"/>
                  </a:cubicBezTo>
                  <a:cubicBezTo>
                    <a:pt x="265" y="6115"/>
                    <a:pt x="298" y="6082"/>
                    <a:pt x="298" y="6032"/>
                  </a:cubicBezTo>
                  <a:cubicBezTo>
                    <a:pt x="331" y="5027"/>
                    <a:pt x="314" y="4038"/>
                    <a:pt x="298" y="3049"/>
                  </a:cubicBezTo>
                  <a:lnTo>
                    <a:pt x="265" y="1566"/>
                  </a:lnTo>
                  <a:cubicBezTo>
                    <a:pt x="248" y="1072"/>
                    <a:pt x="215" y="577"/>
                    <a:pt x="199" y="83"/>
                  </a:cubicBezTo>
                  <a:cubicBezTo>
                    <a:pt x="182" y="33"/>
                    <a:pt x="149" y="0"/>
                    <a:pt x="116"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54"/>
            <p:cNvSpPr/>
            <p:nvPr/>
          </p:nvSpPr>
          <p:spPr>
            <a:xfrm>
              <a:off x="5312300" y="4514850"/>
              <a:ext cx="7425" cy="131050"/>
            </a:xfrm>
            <a:custGeom>
              <a:avLst/>
              <a:gdLst/>
              <a:ahLst/>
              <a:cxnLst/>
              <a:rect l="l" t="t" r="r" b="b"/>
              <a:pathLst>
                <a:path w="297" h="5242" extrusionOk="0">
                  <a:moveTo>
                    <a:pt x="148" y="0"/>
                  </a:moveTo>
                  <a:cubicBezTo>
                    <a:pt x="99" y="0"/>
                    <a:pt x="66" y="33"/>
                    <a:pt x="66" y="83"/>
                  </a:cubicBezTo>
                  <a:cubicBezTo>
                    <a:pt x="33" y="511"/>
                    <a:pt x="17" y="923"/>
                    <a:pt x="17" y="1352"/>
                  </a:cubicBezTo>
                  <a:cubicBezTo>
                    <a:pt x="0" y="1764"/>
                    <a:pt x="17" y="2192"/>
                    <a:pt x="0" y="2621"/>
                  </a:cubicBezTo>
                  <a:cubicBezTo>
                    <a:pt x="17" y="3461"/>
                    <a:pt x="17" y="4302"/>
                    <a:pt x="66" y="5142"/>
                  </a:cubicBezTo>
                  <a:cubicBezTo>
                    <a:pt x="82" y="5192"/>
                    <a:pt x="115" y="5225"/>
                    <a:pt x="165" y="5241"/>
                  </a:cubicBezTo>
                  <a:cubicBezTo>
                    <a:pt x="214" y="5241"/>
                    <a:pt x="247" y="5192"/>
                    <a:pt x="264" y="5142"/>
                  </a:cubicBezTo>
                  <a:cubicBezTo>
                    <a:pt x="297" y="4302"/>
                    <a:pt x="297" y="3461"/>
                    <a:pt x="297" y="2621"/>
                  </a:cubicBezTo>
                  <a:cubicBezTo>
                    <a:pt x="297" y="2192"/>
                    <a:pt x="297" y="1764"/>
                    <a:pt x="280" y="1352"/>
                  </a:cubicBezTo>
                  <a:cubicBezTo>
                    <a:pt x="264" y="923"/>
                    <a:pt x="247" y="495"/>
                    <a:pt x="231" y="83"/>
                  </a:cubicBezTo>
                  <a:cubicBezTo>
                    <a:pt x="214" y="33"/>
                    <a:pt x="181" y="0"/>
                    <a:pt x="14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54"/>
            <p:cNvSpPr/>
            <p:nvPr/>
          </p:nvSpPr>
          <p:spPr>
            <a:xfrm>
              <a:off x="5264900" y="4331050"/>
              <a:ext cx="667525" cy="111450"/>
            </a:xfrm>
            <a:custGeom>
              <a:avLst/>
              <a:gdLst/>
              <a:ahLst/>
              <a:cxnLst/>
              <a:rect l="l" t="t" r="r" b="b"/>
              <a:pathLst>
                <a:path w="26701" h="4458" extrusionOk="0">
                  <a:moveTo>
                    <a:pt x="6256" y="1"/>
                  </a:moveTo>
                  <a:cubicBezTo>
                    <a:pt x="4541" y="1"/>
                    <a:pt x="2816" y="125"/>
                    <a:pt x="1385" y="677"/>
                  </a:cubicBezTo>
                  <a:cubicBezTo>
                    <a:pt x="660" y="974"/>
                    <a:pt x="17" y="1633"/>
                    <a:pt x="17" y="2408"/>
                  </a:cubicBezTo>
                  <a:cubicBezTo>
                    <a:pt x="1" y="3199"/>
                    <a:pt x="644" y="3875"/>
                    <a:pt x="1369" y="4171"/>
                  </a:cubicBezTo>
                  <a:cubicBezTo>
                    <a:pt x="1956" y="4412"/>
                    <a:pt x="2607" y="4457"/>
                    <a:pt x="3254" y="4457"/>
                  </a:cubicBezTo>
                  <a:cubicBezTo>
                    <a:pt x="3406" y="4457"/>
                    <a:pt x="3558" y="4455"/>
                    <a:pt x="3709" y="4452"/>
                  </a:cubicBezTo>
                  <a:cubicBezTo>
                    <a:pt x="10499" y="4353"/>
                    <a:pt x="17273" y="4270"/>
                    <a:pt x="24063" y="4171"/>
                  </a:cubicBezTo>
                  <a:cubicBezTo>
                    <a:pt x="24657" y="4155"/>
                    <a:pt x="25266" y="4139"/>
                    <a:pt x="25777" y="3875"/>
                  </a:cubicBezTo>
                  <a:cubicBezTo>
                    <a:pt x="26305" y="3611"/>
                    <a:pt x="26700" y="3018"/>
                    <a:pt x="26535" y="2441"/>
                  </a:cubicBezTo>
                  <a:cubicBezTo>
                    <a:pt x="26453" y="2144"/>
                    <a:pt x="26222" y="1914"/>
                    <a:pt x="25975" y="1716"/>
                  </a:cubicBezTo>
                  <a:cubicBezTo>
                    <a:pt x="24657" y="628"/>
                    <a:pt x="22827" y="463"/>
                    <a:pt x="21113" y="364"/>
                  </a:cubicBezTo>
                  <a:cubicBezTo>
                    <a:pt x="17763" y="181"/>
                    <a:pt x="14413" y="82"/>
                    <a:pt x="11062" y="82"/>
                  </a:cubicBezTo>
                  <a:cubicBezTo>
                    <a:pt x="10803" y="82"/>
                    <a:pt x="10544" y="83"/>
                    <a:pt x="10285" y="84"/>
                  </a:cubicBezTo>
                  <a:cubicBezTo>
                    <a:pt x="9060" y="84"/>
                    <a:pt x="7661" y="1"/>
                    <a:pt x="62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54"/>
            <p:cNvSpPr/>
            <p:nvPr/>
          </p:nvSpPr>
          <p:spPr>
            <a:xfrm>
              <a:off x="5362975" y="4537750"/>
              <a:ext cx="824500" cy="118925"/>
            </a:xfrm>
            <a:custGeom>
              <a:avLst/>
              <a:gdLst/>
              <a:ahLst/>
              <a:cxnLst/>
              <a:rect l="l" t="t" r="r" b="b"/>
              <a:pathLst>
                <a:path w="32980" h="4757" extrusionOk="0">
                  <a:moveTo>
                    <a:pt x="9451" y="1"/>
                  </a:moveTo>
                  <a:cubicBezTo>
                    <a:pt x="6821" y="1"/>
                    <a:pt x="4185" y="76"/>
                    <a:pt x="1615" y="634"/>
                  </a:cubicBezTo>
                  <a:cubicBezTo>
                    <a:pt x="1220" y="716"/>
                    <a:pt x="808" y="831"/>
                    <a:pt x="511" y="1111"/>
                  </a:cubicBezTo>
                  <a:cubicBezTo>
                    <a:pt x="0" y="1639"/>
                    <a:pt x="149" y="2578"/>
                    <a:pt x="643" y="3122"/>
                  </a:cubicBezTo>
                  <a:cubicBezTo>
                    <a:pt x="1154" y="3650"/>
                    <a:pt x="1896" y="3897"/>
                    <a:pt x="2621" y="4062"/>
                  </a:cubicBezTo>
                  <a:cubicBezTo>
                    <a:pt x="5357" y="4704"/>
                    <a:pt x="8208" y="4721"/>
                    <a:pt x="11043" y="4737"/>
                  </a:cubicBezTo>
                  <a:cubicBezTo>
                    <a:pt x="13050" y="4747"/>
                    <a:pt x="15058" y="4756"/>
                    <a:pt x="17066" y="4756"/>
                  </a:cubicBezTo>
                  <a:cubicBezTo>
                    <a:pt x="18536" y="4756"/>
                    <a:pt x="20005" y="4751"/>
                    <a:pt x="21475" y="4737"/>
                  </a:cubicBezTo>
                  <a:cubicBezTo>
                    <a:pt x="24442" y="4704"/>
                    <a:pt x="27441" y="4622"/>
                    <a:pt x="30375" y="4078"/>
                  </a:cubicBezTo>
                  <a:cubicBezTo>
                    <a:pt x="30985" y="3963"/>
                    <a:pt x="31611" y="3831"/>
                    <a:pt x="32122" y="3468"/>
                  </a:cubicBezTo>
                  <a:cubicBezTo>
                    <a:pt x="32616" y="3106"/>
                    <a:pt x="32979" y="2479"/>
                    <a:pt x="32831" y="1870"/>
                  </a:cubicBezTo>
                  <a:cubicBezTo>
                    <a:pt x="32460" y="331"/>
                    <a:pt x="29708" y="86"/>
                    <a:pt x="27461" y="86"/>
                  </a:cubicBezTo>
                  <a:cubicBezTo>
                    <a:pt x="26411" y="86"/>
                    <a:pt x="25472" y="139"/>
                    <a:pt x="24936" y="139"/>
                  </a:cubicBezTo>
                  <a:cubicBezTo>
                    <a:pt x="20322" y="90"/>
                    <a:pt x="15723" y="57"/>
                    <a:pt x="11125" y="7"/>
                  </a:cubicBezTo>
                  <a:cubicBezTo>
                    <a:pt x="10568" y="4"/>
                    <a:pt x="10010" y="1"/>
                    <a:pt x="94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54"/>
            <p:cNvSpPr/>
            <p:nvPr/>
          </p:nvSpPr>
          <p:spPr>
            <a:xfrm>
              <a:off x="5378625" y="3527625"/>
              <a:ext cx="190800" cy="447500"/>
            </a:xfrm>
            <a:custGeom>
              <a:avLst/>
              <a:gdLst/>
              <a:ahLst/>
              <a:cxnLst/>
              <a:rect l="l" t="t" r="r" b="b"/>
              <a:pathLst>
                <a:path w="7632" h="17900" extrusionOk="0">
                  <a:moveTo>
                    <a:pt x="4368" y="1"/>
                  </a:moveTo>
                  <a:lnTo>
                    <a:pt x="1" y="1682"/>
                  </a:lnTo>
                  <a:lnTo>
                    <a:pt x="2835" y="17899"/>
                  </a:lnTo>
                  <a:lnTo>
                    <a:pt x="7631" y="17075"/>
                  </a:lnTo>
                  <a:lnTo>
                    <a:pt x="4368" y="1"/>
                  </a:ln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54"/>
            <p:cNvSpPr/>
            <p:nvPr/>
          </p:nvSpPr>
          <p:spPr>
            <a:xfrm>
              <a:off x="5402925" y="3549050"/>
              <a:ext cx="89850" cy="413700"/>
            </a:xfrm>
            <a:custGeom>
              <a:avLst/>
              <a:gdLst/>
              <a:ahLst/>
              <a:cxnLst/>
              <a:rect l="l" t="t" r="r" b="b"/>
              <a:pathLst>
                <a:path w="3594" h="16548" fill="none" extrusionOk="0">
                  <a:moveTo>
                    <a:pt x="1" y="1"/>
                  </a:moveTo>
                  <a:cubicBezTo>
                    <a:pt x="34" y="215"/>
                    <a:pt x="3594" y="16548"/>
                    <a:pt x="3594" y="16548"/>
                  </a:cubicBezTo>
                </a:path>
              </a:pathLst>
            </a:custGeom>
            <a:noFill/>
            <a:ln w="6600" cap="flat" cmpd="sng">
              <a:solidFill>
                <a:srgbClr val="3C3C3B"/>
              </a:solidFill>
              <a:prstDash val="solid"/>
              <a:miter lim="164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54"/>
            <p:cNvSpPr/>
            <p:nvPr/>
          </p:nvSpPr>
          <p:spPr>
            <a:xfrm>
              <a:off x="5452375" y="3536700"/>
              <a:ext cx="84075" cy="417400"/>
            </a:xfrm>
            <a:custGeom>
              <a:avLst/>
              <a:gdLst/>
              <a:ahLst/>
              <a:cxnLst/>
              <a:rect l="l" t="t" r="r" b="b"/>
              <a:pathLst>
                <a:path w="3363" h="16696" fill="none" extrusionOk="0">
                  <a:moveTo>
                    <a:pt x="1" y="0"/>
                  </a:moveTo>
                  <a:lnTo>
                    <a:pt x="3363" y="16696"/>
                  </a:lnTo>
                </a:path>
              </a:pathLst>
            </a:custGeom>
            <a:noFill/>
            <a:ln w="6600" cap="flat" cmpd="sng">
              <a:solidFill>
                <a:srgbClr val="3C3C3B"/>
              </a:solidFill>
              <a:prstDash val="solid"/>
              <a:miter lim="164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54"/>
            <p:cNvSpPr/>
            <p:nvPr/>
          </p:nvSpPr>
          <p:spPr>
            <a:xfrm>
              <a:off x="5378625" y="3436150"/>
              <a:ext cx="109625" cy="140675"/>
            </a:xfrm>
            <a:custGeom>
              <a:avLst/>
              <a:gdLst/>
              <a:ahLst/>
              <a:cxnLst/>
              <a:rect l="l" t="t" r="r" b="b"/>
              <a:pathLst>
                <a:path w="4385" h="5627" extrusionOk="0">
                  <a:moveTo>
                    <a:pt x="1138" y="1"/>
                  </a:moveTo>
                  <a:cubicBezTo>
                    <a:pt x="956" y="1"/>
                    <a:pt x="778" y="121"/>
                    <a:pt x="726" y="215"/>
                  </a:cubicBezTo>
                  <a:cubicBezTo>
                    <a:pt x="643" y="347"/>
                    <a:pt x="66" y="3923"/>
                    <a:pt x="1" y="5357"/>
                  </a:cubicBezTo>
                  <a:cubicBezTo>
                    <a:pt x="117" y="5518"/>
                    <a:pt x="247" y="5627"/>
                    <a:pt x="424" y="5627"/>
                  </a:cubicBezTo>
                  <a:cubicBezTo>
                    <a:pt x="447" y="5627"/>
                    <a:pt x="470" y="5625"/>
                    <a:pt x="495" y="5621"/>
                  </a:cubicBezTo>
                  <a:cubicBezTo>
                    <a:pt x="726" y="5604"/>
                    <a:pt x="923" y="5456"/>
                    <a:pt x="1006" y="5242"/>
                  </a:cubicBezTo>
                  <a:cubicBezTo>
                    <a:pt x="1237" y="5390"/>
                    <a:pt x="1467" y="5539"/>
                    <a:pt x="1748" y="5539"/>
                  </a:cubicBezTo>
                  <a:cubicBezTo>
                    <a:pt x="2011" y="5522"/>
                    <a:pt x="2291" y="5324"/>
                    <a:pt x="2275" y="5061"/>
                  </a:cubicBezTo>
                  <a:lnTo>
                    <a:pt x="2275" y="5061"/>
                  </a:lnTo>
                  <a:cubicBezTo>
                    <a:pt x="2382" y="5149"/>
                    <a:pt x="2554" y="5196"/>
                    <a:pt x="2720" y="5196"/>
                  </a:cubicBezTo>
                  <a:cubicBezTo>
                    <a:pt x="2834" y="5196"/>
                    <a:pt x="2946" y="5174"/>
                    <a:pt x="3033" y="5127"/>
                  </a:cubicBezTo>
                  <a:cubicBezTo>
                    <a:pt x="3247" y="5011"/>
                    <a:pt x="3396" y="4764"/>
                    <a:pt x="3363" y="4517"/>
                  </a:cubicBezTo>
                  <a:lnTo>
                    <a:pt x="3363" y="4517"/>
                  </a:lnTo>
                  <a:cubicBezTo>
                    <a:pt x="3456" y="4563"/>
                    <a:pt x="3570" y="4594"/>
                    <a:pt x="3679" y="4594"/>
                  </a:cubicBezTo>
                  <a:cubicBezTo>
                    <a:pt x="3762" y="4594"/>
                    <a:pt x="3842" y="4576"/>
                    <a:pt x="3907" y="4533"/>
                  </a:cubicBezTo>
                  <a:cubicBezTo>
                    <a:pt x="4071" y="4434"/>
                    <a:pt x="4187" y="4286"/>
                    <a:pt x="4253" y="4121"/>
                  </a:cubicBezTo>
                  <a:cubicBezTo>
                    <a:pt x="4319" y="3956"/>
                    <a:pt x="4385" y="3825"/>
                    <a:pt x="4352" y="3660"/>
                  </a:cubicBezTo>
                  <a:cubicBezTo>
                    <a:pt x="2242" y="809"/>
                    <a:pt x="1500" y="248"/>
                    <a:pt x="1434" y="149"/>
                  </a:cubicBezTo>
                  <a:cubicBezTo>
                    <a:pt x="1350" y="41"/>
                    <a:pt x="1243" y="1"/>
                    <a:pt x="1138" y="1"/>
                  </a:cubicBezTo>
                  <a:close/>
                </a:path>
              </a:pathLst>
            </a:custGeom>
            <a:solidFill>
              <a:srgbClr val="FAD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4"/>
            <p:cNvSpPr/>
            <p:nvPr/>
          </p:nvSpPr>
          <p:spPr>
            <a:xfrm>
              <a:off x="5392225" y="3436150"/>
              <a:ext cx="34225" cy="35125"/>
            </a:xfrm>
            <a:custGeom>
              <a:avLst/>
              <a:gdLst/>
              <a:ahLst/>
              <a:cxnLst/>
              <a:rect l="l" t="t" r="r" b="b"/>
              <a:pathLst>
                <a:path w="1369" h="1405" extrusionOk="0">
                  <a:moveTo>
                    <a:pt x="594" y="1"/>
                  </a:moveTo>
                  <a:cubicBezTo>
                    <a:pt x="412" y="1"/>
                    <a:pt x="234" y="121"/>
                    <a:pt x="182" y="215"/>
                  </a:cubicBezTo>
                  <a:cubicBezTo>
                    <a:pt x="149" y="248"/>
                    <a:pt x="83" y="611"/>
                    <a:pt x="0" y="1138"/>
                  </a:cubicBezTo>
                  <a:cubicBezTo>
                    <a:pt x="0" y="1138"/>
                    <a:pt x="307" y="1404"/>
                    <a:pt x="623" y="1404"/>
                  </a:cubicBezTo>
                  <a:cubicBezTo>
                    <a:pt x="708" y="1404"/>
                    <a:pt x="794" y="1385"/>
                    <a:pt x="874" y="1336"/>
                  </a:cubicBezTo>
                  <a:cubicBezTo>
                    <a:pt x="1253" y="1122"/>
                    <a:pt x="1368" y="627"/>
                    <a:pt x="1368" y="627"/>
                  </a:cubicBezTo>
                  <a:cubicBezTo>
                    <a:pt x="1055" y="314"/>
                    <a:pt x="923" y="182"/>
                    <a:pt x="890" y="149"/>
                  </a:cubicBezTo>
                  <a:cubicBezTo>
                    <a:pt x="806" y="41"/>
                    <a:pt x="699" y="1"/>
                    <a:pt x="594"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4"/>
            <p:cNvSpPr/>
            <p:nvPr/>
          </p:nvSpPr>
          <p:spPr>
            <a:xfrm>
              <a:off x="5446200" y="3595125"/>
              <a:ext cx="68825" cy="233300"/>
            </a:xfrm>
            <a:custGeom>
              <a:avLst/>
              <a:gdLst/>
              <a:ahLst/>
              <a:cxnLst/>
              <a:rect l="l" t="t" r="r" b="b"/>
              <a:pathLst>
                <a:path w="2753" h="9332" extrusionOk="0">
                  <a:moveTo>
                    <a:pt x="1070" y="1"/>
                  </a:moveTo>
                  <a:cubicBezTo>
                    <a:pt x="731" y="1"/>
                    <a:pt x="379" y="220"/>
                    <a:pt x="215" y="548"/>
                  </a:cubicBezTo>
                  <a:cubicBezTo>
                    <a:pt x="0" y="992"/>
                    <a:pt x="50" y="1503"/>
                    <a:pt x="116" y="1981"/>
                  </a:cubicBezTo>
                  <a:cubicBezTo>
                    <a:pt x="281" y="3366"/>
                    <a:pt x="462" y="4767"/>
                    <a:pt x="627" y="6151"/>
                  </a:cubicBezTo>
                  <a:cubicBezTo>
                    <a:pt x="726" y="6926"/>
                    <a:pt x="825" y="7717"/>
                    <a:pt x="1055" y="8475"/>
                  </a:cubicBezTo>
                  <a:cubicBezTo>
                    <a:pt x="1171" y="8821"/>
                    <a:pt x="1368" y="9217"/>
                    <a:pt x="1731" y="9315"/>
                  </a:cubicBezTo>
                  <a:cubicBezTo>
                    <a:pt x="1777" y="9326"/>
                    <a:pt x="1823" y="9331"/>
                    <a:pt x="1868" y="9331"/>
                  </a:cubicBezTo>
                  <a:cubicBezTo>
                    <a:pt x="2169" y="9331"/>
                    <a:pt x="2459" y="9109"/>
                    <a:pt x="2588" y="8837"/>
                  </a:cubicBezTo>
                  <a:cubicBezTo>
                    <a:pt x="2753" y="8524"/>
                    <a:pt x="2753" y="8145"/>
                    <a:pt x="2753" y="7783"/>
                  </a:cubicBezTo>
                  <a:cubicBezTo>
                    <a:pt x="2720" y="6003"/>
                    <a:pt x="2456" y="4239"/>
                    <a:pt x="2143" y="2492"/>
                  </a:cubicBezTo>
                  <a:cubicBezTo>
                    <a:pt x="2028" y="1882"/>
                    <a:pt x="2044" y="630"/>
                    <a:pt x="1550" y="185"/>
                  </a:cubicBezTo>
                  <a:cubicBezTo>
                    <a:pt x="1411" y="57"/>
                    <a:pt x="1242" y="1"/>
                    <a:pt x="10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54"/>
            <p:cNvSpPr/>
            <p:nvPr/>
          </p:nvSpPr>
          <p:spPr>
            <a:xfrm>
              <a:off x="5505525" y="3522675"/>
              <a:ext cx="136000" cy="434300"/>
            </a:xfrm>
            <a:custGeom>
              <a:avLst/>
              <a:gdLst/>
              <a:ahLst/>
              <a:cxnLst/>
              <a:rect l="l" t="t" r="r" b="b"/>
              <a:pathLst>
                <a:path w="5440" h="17372" extrusionOk="0">
                  <a:moveTo>
                    <a:pt x="5440" y="1"/>
                  </a:moveTo>
                  <a:lnTo>
                    <a:pt x="825" y="677"/>
                  </a:lnTo>
                  <a:lnTo>
                    <a:pt x="1" y="17125"/>
                  </a:lnTo>
                  <a:lnTo>
                    <a:pt x="4863" y="17372"/>
                  </a:lnTo>
                  <a:lnTo>
                    <a:pt x="5440" y="1"/>
                  </a:ln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54"/>
            <p:cNvSpPr/>
            <p:nvPr/>
          </p:nvSpPr>
          <p:spPr>
            <a:xfrm>
              <a:off x="5550450" y="3524750"/>
              <a:ext cx="3725" cy="423175"/>
            </a:xfrm>
            <a:custGeom>
              <a:avLst/>
              <a:gdLst/>
              <a:ahLst/>
              <a:cxnLst/>
              <a:rect l="l" t="t" r="r" b="b"/>
              <a:pathLst>
                <a:path w="149" h="16927" fill="none" extrusionOk="0">
                  <a:moveTo>
                    <a:pt x="149" y="0"/>
                  </a:moveTo>
                  <a:cubicBezTo>
                    <a:pt x="132" y="215"/>
                    <a:pt x="0" y="16926"/>
                    <a:pt x="0" y="16926"/>
                  </a:cubicBezTo>
                </a:path>
              </a:pathLst>
            </a:custGeom>
            <a:noFill/>
            <a:ln w="6600" cap="flat" cmpd="sng">
              <a:solidFill>
                <a:srgbClr val="3C3C3B"/>
              </a:solidFill>
              <a:prstDash val="solid"/>
              <a:miter lim="164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4"/>
            <p:cNvSpPr/>
            <p:nvPr/>
          </p:nvSpPr>
          <p:spPr>
            <a:xfrm>
              <a:off x="5595350" y="3523500"/>
              <a:ext cx="9925" cy="425650"/>
            </a:xfrm>
            <a:custGeom>
              <a:avLst/>
              <a:gdLst/>
              <a:ahLst/>
              <a:cxnLst/>
              <a:rect l="l" t="t" r="r" b="b"/>
              <a:pathLst>
                <a:path w="397" h="17026" fill="none" extrusionOk="0">
                  <a:moveTo>
                    <a:pt x="396" y="1"/>
                  </a:moveTo>
                  <a:lnTo>
                    <a:pt x="1" y="17026"/>
                  </a:lnTo>
                </a:path>
              </a:pathLst>
            </a:custGeom>
            <a:noFill/>
            <a:ln w="6600" cap="flat" cmpd="sng">
              <a:solidFill>
                <a:srgbClr val="3C3C3B"/>
              </a:solidFill>
              <a:prstDash val="solid"/>
              <a:miter lim="164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4"/>
            <p:cNvSpPr/>
            <p:nvPr/>
          </p:nvSpPr>
          <p:spPr>
            <a:xfrm>
              <a:off x="5526125" y="3414775"/>
              <a:ext cx="115400" cy="138675"/>
            </a:xfrm>
            <a:custGeom>
              <a:avLst/>
              <a:gdLst/>
              <a:ahLst/>
              <a:cxnLst/>
              <a:rect l="l" t="t" r="r" b="b"/>
              <a:pathLst>
                <a:path w="4616" h="5547" extrusionOk="0">
                  <a:moveTo>
                    <a:pt x="2173" y="1"/>
                  </a:moveTo>
                  <a:cubicBezTo>
                    <a:pt x="2029" y="1"/>
                    <a:pt x="1889" y="64"/>
                    <a:pt x="1830" y="131"/>
                  </a:cubicBezTo>
                  <a:cubicBezTo>
                    <a:pt x="1731" y="246"/>
                    <a:pt x="363" y="3592"/>
                    <a:pt x="1" y="4976"/>
                  </a:cubicBezTo>
                  <a:cubicBezTo>
                    <a:pt x="83" y="5190"/>
                    <a:pt x="199" y="5339"/>
                    <a:pt x="429" y="5355"/>
                  </a:cubicBezTo>
                  <a:cubicBezTo>
                    <a:pt x="457" y="5359"/>
                    <a:pt x="484" y="5362"/>
                    <a:pt x="512" y="5362"/>
                  </a:cubicBezTo>
                  <a:cubicBezTo>
                    <a:pt x="701" y="5362"/>
                    <a:pt x="891" y="5266"/>
                    <a:pt x="1006" y="5108"/>
                  </a:cubicBezTo>
                  <a:cubicBezTo>
                    <a:pt x="1187" y="5289"/>
                    <a:pt x="1385" y="5487"/>
                    <a:pt x="1649" y="5537"/>
                  </a:cubicBezTo>
                  <a:cubicBezTo>
                    <a:pt x="1686" y="5543"/>
                    <a:pt x="1723" y="5547"/>
                    <a:pt x="1761" y="5547"/>
                  </a:cubicBezTo>
                  <a:cubicBezTo>
                    <a:pt x="1995" y="5547"/>
                    <a:pt x="2233" y="5418"/>
                    <a:pt x="2275" y="5190"/>
                  </a:cubicBezTo>
                  <a:cubicBezTo>
                    <a:pt x="2395" y="5350"/>
                    <a:pt x="2644" y="5456"/>
                    <a:pt x="2857" y="5456"/>
                  </a:cubicBezTo>
                  <a:cubicBezTo>
                    <a:pt x="2908" y="5456"/>
                    <a:pt x="2956" y="5450"/>
                    <a:pt x="3000" y="5438"/>
                  </a:cubicBezTo>
                  <a:cubicBezTo>
                    <a:pt x="3231" y="5372"/>
                    <a:pt x="3429" y="5141"/>
                    <a:pt x="3462" y="4910"/>
                  </a:cubicBezTo>
                  <a:cubicBezTo>
                    <a:pt x="3563" y="4999"/>
                    <a:pt x="3714" y="5059"/>
                    <a:pt x="3861" y="5059"/>
                  </a:cubicBezTo>
                  <a:cubicBezTo>
                    <a:pt x="3904" y="5059"/>
                    <a:pt x="3948" y="5053"/>
                    <a:pt x="3989" y="5042"/>
                  </a:cubicBezTo>
                  <a:cubicBezTo>
                    <a:pt x="4171" y="4993"/>
                    <a:pt x="4302" y="4861"/>
                    <a:pt x="4418" y="4713"/>
                  </a:cubicBezTo>
                  <a:cubicBezTo>
                    <a:pt x="4517" y="4564"/>
                    <a:pt x="4599" y="4482"/>
                    <a:pt x="4616" y="4317"/>
                  </a:cubicBezTo>
                  <a:cubicBezTo>
                    <a:pt x="3182" y="1070"/>
                    <a:pt x="2588" y="329"/>
                    <a:pt x="2539" y="230"/>
                  </a:cubicBezTo>
                  <a:cubicBezTo>
                    <a:pt x="2458" y="60"/>
                    <a:pt x="2313" y="1"/>
                    <a:pt x="2173" y="1"/>
                  </a:cubicBezTo>
                  <a:close/>
                </a:path>
              </a:pathLst>
            </a:custGeom>
            <a:solidFill>
              <a:srgbClr val="FAD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4"/>
            <p:cNvSpPr/>
            <p:nvPr/>
          </p:nvSpPr>
          <p:spPr>
            <a:xfrm>
              <a:off x="5562400" y="3414775"/>
              <a:ext cx="35850" cy="35125"/>
            </a:xfrm>
            <a:custGeom>
              <a:avLst/>
              <a:gdLst/>
              <a:ahLst/>
              <a:cxnLst/>
              <a:rect l="l" t="t" r="r" b="b"/>
              <a:pathLst>
                <a:path w="1434" h="1405" extrusionOk="0">
                  <a:moveTo>
                    <a:pt x="722" y="1"/>
                  </a:moveTo>
                  <a:cubicBezTo>
                    <a:pt x="578" y="1"/>
                    <a:pt x="438" y="64"/>
                    <a:pt x="379" y="131"/>
                  </a:cubicBezTo>
                  <a:cubicBezTo>
                    <a:pt x="346" y="164"/>
                    <a:pt x="198" y="493"/>
                    <a:pt x="0" y="988"/>
                  </a:cubicBezTo>
                  <a:cubicBezTo>
                    <a:pt x="0" y="988"/>
                    <a:pt x="313" y="1404"/>
                    <a:pt x="672" y="1404"/>
                  </a:cubicBezTo>
                  <a:cubicBezTo>
                    <a:pt x="716" y="1404"/>
                    <a:pt x="762" y="1398"/>
                    <a:pt x="808" y="1383"/>
                  </a:cubicBezTo>
                  <a:cubicBezTo>
                    <a:pt x="1236" y="1251"/>
                    <a:pt x="1434" y="790"/>
                    <a:pt x="1434" y="790"/>
                  </a:cubicBezTo>
                  <a:cubicBezTo>
                    <a:pt x="1220" y="411"/>
                    <a:pt x="1104" y="263"/>
                    <a:pt x="1088" y="230"/>
                  </a:cubicBezTo>
                  <a:cubicBezTo>
                    <a:pt x="1007" y="60"/>
                    <a:pt x="862" y="1"/>
                    <a:pt x="722"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4"/>
            <p:cNvSpPr/>
            <p:nvPr/>
          </p:nvSpPr>
          <p:spPr>
            <a:xfrm>
              <a:off x="5563625" y="3584425"/>
              <a:ext cx="68825" cy="232875"/>
            </a:xfrm>
            <a:custGeom>
              <a:avLst/>
              <a:gdLst/>
              <a:ahLst/>
              <a:cxnLst/>
              <a:rect l="l" t="t" r="r" b="b"/>
              <a:pathLst>
                <a:path w="2753" h="9315" extrusionOk="0">
                  <a:moveTo>
                    <a:pt x="1757" y="0"/>
                  </a:moveTo>
                  <a:cubicBezTo>
                    <a:pt x="1473" y="0"/>
                    <a:pt x="1178" y="140"/>
                    <a:pt x="989" y="382"/>
                  </a:cubicBezTo>
                  <a:cubicBezTo>
                    <a:pt x="676" y="761"/>
                    <a:pt x="627" y="1272"/>
                    <a:pt x="577" y="1750"/>
                  </a:cubicBezTo>
                  <a:cubicBezTo>
                    <a:pt x="429" y="3151"/>
                    <a:pt x="297" y="4535"/>
                    <a:pt x="165" y="5920"/>
                  </a:cubicBezTo>
                  <a:cubicBezTo>
                    <a:pt x="83" y="6711"/>
                    <a:pt x="1" y="7502"/>
                    <a:pt x="67" y="8293"/>
                  </a:cubicBezTo>
                  <a:cubicBezTo>
                    <a:pt x="99" y="8656"/>
                    <a:pt x="198" y="9084"/>
                    <a:pt x="528" y="9249"/>
                  </a:cubicBezTo>
                  <a:cubicBezTo>
                    <a:pt x="615" y="9295"/>
                    <a:pt x="709" y="9315"/>
                    <a:pt x="805" y="9315"/>
                  </a:cubicBezTo>
                  <a:cubicBezTo>
                    <a:pt x="1055" y="9315"/>
                    <a:pt x="1317" y="9176"/>
                    <a:pt x="1484" y="8985"/>
                  </a:cubicBezTo>
                  <a:cubicBezTo>
                    <a:pt x="1715" y="8705"/>
                    <a:pt x="1797" y="8343"/>
                    <a:pt x="1863" y="7996"/>
                  </a:cubicBezTo>
                  <a:cubicBezTo>
                    <a:pt x="2226" y="6249"/>
                    <a:pt x="2357" y="4469"/>
                    <a:pt x="2440" y="2690"/>
                  </a:cubicBezTo>
                  <a:cubicBezTo>
                    <a:pt x="2473" y="2080"/>
                    <a:pt x="2753" y="860"/>
                    <a:pt x="2374" y="316"/>
                  </a:cubicBezTo>
                  <a:cubicBezTo>
                    <a:pt x="2224" y="98"/>
                    <a:pt x="1995" y="0"/>
                    <a:pt x="17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4"/>
            <p:cNvSpPr/>
            <p:nvPr/>
          </p:nvSpPr>
          <p:spPr>
            <a:xfrm>
              <a:off x="5559500" y="3577900"/>
              <a:ext cx="234900" cy="429350"/>
            </a:xfrm>
            <a:custGeom>
              <a:avLst/>
              <a:gdLst/>
              <a:ahLst/>
              <a:cxnLst/>
              <a:rect l="l" t="t" r="r" b="b"/>
              <a:pathLst>
                <a:path w="9396" h="17174" extrusionOk="0">
                  <a:moveTo>
                    <a:pt x="4747" y="0"/>
                  </a:moveTo>
                  <a:lnTo>
                    <a:pt x="1" y="15756"/>
                  </a:lnTo>
                  <a:lnTo>
                    <a:pt x="4648" y="17174"/>
                  </a:lnTo>
                  <a:lnTo>
                    <a:pt x="9395" y="445"/>
                  </a:lnTo>
                  <a:lnTo>
                    <a:pt x="4747" y="0"/>
                  </a:ln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4"/>
            <p:cNvSpPr/>
            <p:nvPr/>
          </p:nvSpPr>
          <p:spPr>
            <a:xfrm>
              <a:off x="5603600" y="3570475"/>
              <a:ext cx="105500" cy="409575"/>
            </a:xfrm>
            <a:custGeom>
              <a:avLst/>
              <a:gdLst/>
              <a:ahLst/>
              <a:cxnLst/>
              <a:rect l="l" t="t" r="r" b="b"/>
              <a:pathLst>
                <a:path w="4220" h="16383" fill="none" extrusionOk="0">
                  <a:moveTo>
                    <a:pt x="4219" y="1"/>
                  </a:moveTo>
                  <a:cubicBezTo>
                    <a:pt x="4154" y="199"/>
                    <a:pt x="0" y="16383"/>
                    <a:pt x="0" y="16383"/>
                  </a:cubicBezTo>
                </a:path>
              </a:pathLst>
            </a:custGeom>
            <a:noFill/>
            <a:ln w="6600" cap="flat" cmpd="sng">
              <a:solidFill>
                <a:srgbClr val="3C3C3B"/>
              </a:solidFill>
              <a:prstDash val="solid"/>
              <a:miter lim="164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4"/>
            <p:cNvSpPr/>
            <p:nvPr/>
          </p:nvSpPr>
          <p:spPr>
            <a:xfrm>
              <a:off x="5646850" y="3581600"/>
              <a:ext cx="112100" cy="410400"/>
            </a:xfrm>
            <a:custGeom>
              <a:avLst/>
              <a:gdLst/>
              <a:ahLst/>
              <a:cxnLst/>
              <a:rect l="l" t="t" r="r" b="b"/>
              <a:pathLst>
                <a:path w="4484" h="16416" fill="none" extrusionOk="0">
                  <a:moveTo>
                    <a:pt x="4484" y="1"/>
                  </a:moveTo>
                  <a:lnTo>
                    <a:pt x="1" y="16416"/>
                  </a:lnTo>
                </a:path>
              </a:pathLst>
            </a:custGeom>
            <a:noFill/>
            <a:ln w="6600" cap="flat" cmpd="sng">
              <a:solidFill>
                <a:srgbClr val="3C3C3B"/>
              </a:solidFill>
              <a:prstDash val="solid"/>
              <a:miter lim="164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4"/>
            <p:cNvSpPr/>
            <p:nvPr/>
          </p:nvSpPr>
          <p:spPr>
            <a:xfrm>
              <a:off x="5678175" y="3465550"/>
              <a:ext cx="116225" cy="137125"/>
            </a:xfrm>
            <a:custGeom>
              <a:avLst/>
              <a:gdLst/>
              <a:ahLst/>
              <a:cxnLst/>
              <a:rect l="l" t="t" r="r" b="b"/>
              <a:pathLst>
                <a:path w="4649" h="5485" extrusionOk="0">
                  <a:moveTo>
                    <a:pt x="3300" y="1"/>
                  </a:moveTo>
                  <a:cubicBezTo>
                    <a:pt x="3202" y="1"/>
                    <a:pt x="3113" y="26"/>
                    <a:pt x="3066" y="61"/>
                  </a:cubicBezTo>
                  <a:cubicBezTo>
                    <a:pt x="2934" y="143"/>
                    <a:pt x="693" y="3242"/>
                    <a:pt x="0" y="4494"/>
                  </a:cubicBezTo>
                  <a:cubicBezTo>
                    <a:pt x="33" y="4709"/>
                    <a:pt x="231" y="4709"/>
                    <a:pt x="445" y="4791"/>
                  </a:cubicBezTo>
                  <a:cubicBezTo>
                    <a:pt x="511" y="4819"/>
                    <a:pt x="583" y="4831"/>
                    <a:pt x="655" y="4831"/>
                  </a:cubicBezTo>
                  <a:cubicBezTo>
                    <a:pt x="801" y="4831"/>
                    <a:pt x="951" y="4780"/>
                    <a:pt x="1072" y="4692"/>
                  </a:cubicBezTo>
                  <a:cubicBezTo>
                    <a:pt x="1187" y="4923"/>
                    <a:pt x="1352" y="5154"/>
                    <a:pt x="1599" y="5269"/>
                  </a:cubicBezTo>
                  <a:cubicBezTo>
                    <a:pt x="1674" y="5306"/>
                    <a:pt x="1760" y="5325"/>
                    <a:pt x="1846" y="5325"/>
                  </a:cubicBezTo>
                  <a:cubicBezTo>
                    <a:pt x="2027" y="5325"/>
                    <a:pt x="2208" y="5244"/>
                    <a:pt x="2275" y="5088"/>
                  </a:cubicBezTo>
                  <a:cubicBezTo>
                    <a:pt x="2370" y="5294"/>
                    <a:pt x="2663" y="5484"/>
                    <a:pt x="2905" y="5484"/>
                  </a:cubicBezTo>
                  <a:cubicBezTo>
                    <a:pt x="2915" y="5484"/>
                    <a:pt x="2924" y="5484"/>
                    <a:pt x="2934" y="5483"/>
                  </a:cubicBezTo>
                  <a:cubicBezTo>
                    <a:pt x="3165" y="5483"/>
                    <a:pt x="3412" y="5318"/>
                    <a:pt x="3494" y="5088"/>
                  </a:cubicBezTo>
                  <a:cubicBezTo>
                    <a:pt x="3610" y="5236"/>
                    <a:pt x="3791" y="5351"/>
                    <a:pt x="3989" y="5351"/>
                  </a:cubicBezTo>
                  <a:cubicBezTo>
                    <a:pt x="4170" y="5335"/>
                    <a:pt x="4335" y="5253"/>
                    <a:pt x="4467" y="5137"/>
                  </a:cubicBezTo>
                  <a:cubicBezTo>
                    <a:pt x="4599" y="5005"/>
                    <a:pt x="4599" y="5121"/>
                    <a:pt x="4648" y="4939"/>
                  </a:cubicBezTo>
                  <a:cubicBezTo>
                    <a:pt x="4038" y="1462"/>
                    <a:pt x="3758" y="440"/>
                    <a:pt x="3725" y="325"/>
                  </a:cubicBezTo>
                  <a:cubicBezTo>
                    <a:pt x="3683" y="81"/>
                    <a:pt x="3477" y="1"/>
                    <a:pt x="3300" y="1"/>
                  </a:cubicBezTo>
                  <a:close/>
                </a:path>
              </a:pathLst>
            </a:custGeom>
            <a:solidFill>
              <a:srgbClr val="FAD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4"/>
            <p:cNvSpPr/>
            <p:nvPr/>
          </p:nvSpPr>
          <p:spPr>
            <a:xfrm>
              <a:off x="5740375" y="3465550"/>
              <a:ext cx="36300" cy="34525"/>
            </a:xfrm>
            <a:custGeom>
              <a:avLst/>
              <a:gdLst/>
              <a:ahLst/>
              <a:cxnLst/>
              <a:rect l="l" t="t" r="r" b="b"/>
              <a:pathLst>
                <a:path w="1452" h="1381" extrusionOk="0">
                  <a:moveTo>
                    <a:pt x="812" y="1"/>
                  </a:moveTo>
                  <a:cubicBezTo>
                    <a:pt x="714" y="1"/>
                    <a:pt x="625" y="26"/>
                    <a:pt x="578" y="61"/>
                  </a:cubicBezTo>
                  <a:cubicBezTo>
                    <a:pt x="545" y="78"/>
                    <a:pt x="314" y="374"/>
                    <a:pt x="1" y="803"/>
                  </a:cubicBezTo>
                  <a:cubicBezTo>
                    <a:pt x="1" y="803"/>
                    <a:pt x="251" y="1381"/>
                    <a:pt x="660" y="1381"/>
                  </a:cubicBezTo>
                  <a:cubicBezTo>
                    <a:pt x="671" y="1381"/>
                    <a:pt x="682" y="1380"/>
                    <a:pt x="693" y="1380"/>
                  </a:cubicBezTo>
                  <a:cubicBezTo>
                    <a:pt x="1138" y="1347"/>
                    <a:pt x="1451" y="951"/>
                    <a:pt x="1451" y="951"/>
                  </a:cubicBezTo>
                  <a:cubicBezTo>
                    <a:pt x="1319" y="539"/>
                    <a:pt x="1254" y="374"/>
                    <a:pt x="1237" y="325"/>
                  </a:cubicBezTo>
                  <a:cubicBezTo>
                    <a:pt x="1195" y="81"/>
                    <a:pt x="989" y="1"/>
                    <a:pt x="812"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4"/>
            <p:cNvSpPr/>
            <p:nvPr/>
          </p:nvSpPr>
          <p:spPr>
            <a:xfrm>
              <a:off x="5653850" y="3640450"/>
              <a:ext cx="111700" cy="221625"/>
            </a:xfrm>
            <a:custGeom>
              <a:avLst/>
              <a:gdLst/>
              <a:ahLst/>
              <a:cxnLst/>
              <a:rect l="l" t="t" r="r" b="b"/>
              <a:pathLst>
                <a:path w="4468" h="8865" extrusionOk="0">
                  <a:moveTo>
                    <a:pt x="3485" y="1"/>
                  </a:moveTo>
                  <a:cubicBezTo>
                    <a:pt x="3269" y="1"/>
                    <a:pt x="3047" y="69"/>
                    <a:pt x="2869" y="201"/>
                  </a:cubicBezTo>
                  <a:cubicBezTo>
                    <a:pt x="2490" y="498"/>
                    <a:pt x="2308" y="976"/>
                    <a:pt x="2144" y="1437"/>
                  </a:cubicBezTo>
                  <a:cubicBezTo>
                    <a:pt x="1666" y="2756"/>
                    <a:pt x="1204" y="4074"/>
                    <a:pt x="743" y="5393"/>
                  </a:cubicBezTo>
                  <a:cubicBezTo>
                    <a:pt x="462" y="6134"/>
                    <a:pt x="199" y="6876"/>
                    <a:pt x="83" y="7667"/>
                  </a:cubicBezTo>
                  <a:cubicBezTo>
                    <a:pt x="17" y="8030"/>
                    <a:pt x="1" y="8458"/>
                    <a:pt x="298" y="8706"/>
                  </a:cubicBezTo>
                  <a:cubicBezTo>
                    <a:pt x="416" y="8816"/>
                    <a:pt x="567" y="8864"/>
                    <a:pt x="724" y="8864"/>
                  </a:cubicBezTo>
                  <a:cubicBezTo>
                    <a:pt x="918" y="8864"/>
                    <a:pt x="1123" y="8791"/>
                    <a:pt x="1286" y="8673"/>
                  </a:cubicBezTo>
                  <a:cubicBezTo>
                    <a:pt x="1567" y="8458"/>
                    <a:pt x="1731" y="8129"/>
                    <a:pt x="1896" y="7816"/>
                  </a:cubicBezTo>
                  <a:cubicBezTo>
                    <a:pt x="2654" y="6200"/>
                    <a:pt x="3215" y="4503"/>
                    <a:pt x="3726" y="2805"/>
                  </a:cubicBezTo>
                  <a:cubicBezTo>
                    <a:pt x="3907" y="2212"/>
                    <a:pt x="4467" y="1091"/>
                    <a:pt x="4237" y="481"/>
                  </a:cubicBezTo>
                  <a:cubicBezTo>
                    <a:pt x="4118" y="155"/>
                    <a:pt x="3809" y="1"/>
                    <a:pt x="34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4"/>
            <p:cNvSpPr/>
            <p:nvPr/>
          </p:nvSpPr>
          <p:spPr>
            <a:xfrm>
              <a:off x="5371200" y="3776900"/>
              <a:ext cx="436375" cy="465125"/>
            </a:xfrm>
            <a:custGeom>
              <a:avLst/>
              <a:gdLst/>
              <a:ahLst/>
              <a:cxnLst/>
              <a:rect l="l" t="t" r="r" b="b"/>
              <a:pathLst>
                <a:path w="17455" h="18605" extrusionOk="0">
                  <a:moveTo>
                    <a:pt x="17454" y="1"/>
                  </a:moveTo>
                  <a:lnTo>
                    <a:pt x="1" y="248"/>
                  </a:lnTo>
                  <a:cubicBezTo>
                    <a:pt x="940" y="5341"/>
                    <a:pt x="1880" y="10417"/>
                    <a:pt x="2803" y="15509"/>
                  </a:cubicBezTo>
                  <a:cubicBezTo>
                    <a:pt x="2935" y="16218"/>
                    <a:pt x="3083" y="16960"/>
                    <a:pt x="3478" y="17586"/>
                  </a:cubicBezTo>
                  <a:cubicBezTo>
                    <a:pt x="3824" y="18157"/>
                    <a:pt x="4443" y="18604"/>
                    <a:pt x="5099" y="18604"/>
                  </a:cubicBezTo>
                  <a:cubicBezTo>
                    <a:pt x="5163" y="18604"/>
                    <a:pt x="5227" y="18600"/>
                    <a:pt x="5291" y="18591"/>
                  </a:cubicBezTo>
                  <a:lnTo>
                    <a:pt x="12164" y="18344"/>
                  </a:lnTo>
                  <a:cubicBezTo>
                    <a:pt x="12228" y="18353"/>
                    <a:pt x="12292" y="18357"/>
                    <a:pt x="12356" y="18357"/>
                  </a:cubicBezTo>
                  <a:cubicBezTo>
                    <a:pt x="13012" y="18357"/>
                    <a:pt x="13633" y="17910"/>
                    <a:pt x="13993" y="17339"/>
                  </a:cubicBezTo>
                  <a:cubicBezTo>
                    <a:pt x="14389" y="16713"/>
                    <a:pt x="14521" y="15971"/>
                    <a:pt x="14653" y="15262"/>
                  </a:cubicBezTo>
                  <a:cubicBezTo>
                    <a:pt x="15592" y="10170"/>
                    <a:pt x="16531" y="5093"/>
                    <a:pt x="17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4"/>
            <p:cNvSpPr/>
            <p:nvPr/>
          </p:nvSpPr>
          <p:spPr>
            <a:xfrm>
              <a:off x="5503475" y="3776900"/>
              <a:ext cx="304100" cy="464800"/>
            </a:xfrm>
            <a:custGeom>
              <a:avLst/>
              <a:gdLst/>
              <a:ahLst/>
              <a:cxnLst/>
              <a:rect l="l" t="t" r="r" b="b"/>
              <a:pathLst>
                <a:path w="12164" h="18592" extrusionOk="0">
                  <a:moveTo>
                    <a:pt x="12163" y="1"/>
                  </a:moveTo>
                  <a:lnTo>
                    <a:pt x="10202" y="34"/>
                  </a:lnTo>
                  <a:cubicBezTo>
                    <a:pt x="10202" y="34"/>
                    <a:pt x="9477" y="18130"/>
                    <a:pt x="0" y="18591"/>
                  </a:cubicBezTo>
                  <a:lnTo>
                    <a:pt x="6873" y="18344"/>
                  </a:lnTo>
                  <a:cubicBezTo>
                    <a:pt x="6937" y="18353"/>
                    <a:pt x="7001" y="18357"/>
                    <a:pt x="7065" y="18357"/>
                  </a:cubicBezTo>
                  <a:cubicBezTo>
                    <a:pt x="7721" y="18357"/>
                    <a:pt x="8342" y="17910"/>
                    <a:pt x="8702" y="17339"/>
                  </a:cubicBezTo>
                  <a:cubicBezTo>
                    <a:pt x="9098" y="16713"/>
                    <a:pt x="9230" y="15971"/>
                    <a:pt x="9362" y="15262"/>
                  </a:cubicBezTo>
                  <a:cubicBezTo>
                    <a:pt x="10301" y="10170"/>
                    <a:pt x="11240" y="5093"/>
                    <a:pt x="12163"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4"/>
            <p:cNvSpPr/>
            <p:nvPr/>
          </p:nvSpPr>
          <p:spPr>
            <a:xfrm>
              <a:off x="5445775" y="3862925"/>
              <a:ext cx="75850" cy="226950"/>
            </a:xfrm>
            <a:custGeom>
              <a:avLst/>
              <a:gdLst/>
              <a:ahLst/>
              <a:cxnLst/>
              <a:rect l="l" t="t" r="r" b="b"/>
              <a:pathLst>
                <a:path w="3034" h="9078" extrusionOk="0">
                  <a:moveTo>
                    <a:pt x="778" y="0"/>
                  </a:moveTo>
                  <a:cubicBezTo>
                    <a:pt x="416" y="0"/>
                    <a:pt x="193" y="413"/>
                    <a:pt x="116" y="845"/>
                  </a:cubicBezTo>
                  <a:cubicBezTo>
                    <a:pt x="1" y="1570"/>
                    <a:pt x="100" y="2328"/>
                    <a:pt x="199" y="3053"/>
                  </a:cubicBezTo>
                  <a:cubicBezTo>
                    <a:pt x="413" y="4685"/>
                    <a:pt x="644" y="6333"/>
                    <a:pt x="1023" y="7948"/>
                  </a:cubicBezTo>
                  <a:cubicBezTo>
                    <a:pt x="1089" y="8212"/>
                    <a:pt x="1171" y="8492"/>
                    <a:pt x="1336" y="8723"/>
                  </a:cubicBezTo>
                  <a:cubicBezTo>
                    <a:pt x="1481" y="8926"/>
                    <a:pt x="1715" y="9078"/>
                    <a:pt x="1949" y="9078"/>
                  </a:cubicBezTo>
                  <a:cubicBezTo>
                    <a:pt x="1981" y="9078"/>
                    <a:pt x="2013" y="9075"/>
                    <a:pt x="2045" y="9069"/>
                  </a:cubicBezTo>
                  <a:cubicBezTo>
                    <a:pt x="2226" y="9036"/>
                    <a:pt x="2391" y="8921"/>
                    <a:pt x="2506" y="8789"/>
                  </a:cubicBezTo>
                  <a:cubicBezTo>
                    <a:pt x="3017" y="8228"/>
                    <a:pt x="3034" y="7388"/>
                    <a:pt x="3001" y="6630"/>
                  </a:cubicBezTo>
                  <a:cubicBezTo>
                    <a:pt x="2885" y="5015"/>
                    <a:pt x="2572" y="3399"/>
                    <a:pt x="2061" y="1850"/>
                  </a:cubicBezTo>
                  <a:cubicBezTo>
                    <a:pt x="1880" y="1323"/>
                    <a:pt x="1633" y="433"/>
                    <a:pt x="1138" y="120"/>
                  </a:cubicBezTo>
                  <a:cubicBezTo>
                    <a:pt x="1006" y="37"/>
                    <a:pt x="886" y="0"/>
                    <a:pt x="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9" name="Google Shape;1529;p54"/>
          <p:cNvGrpSpPr/>
          <p:nvPr/>
        </p:nvGrpSpPr>
        <p:grpSpPr>
          <a:xfrm>
            <a:off x="7693866" y="2574991"/>
            <a:ext cx="1596348" cy="2556790"/>
            <a:chOff x="6693632" y="2004677"/>
            <a:chExt cx="1877411" cy="3354786"/>
          </a:xfrm>
        </p:grpSpPr>
        <p:sp>
          <p:nvSpPr>
            <p:cNvPr id="1530" name="Google Shape;1530;p54"/>
            <p:cNvSpPr/>
            <p:nvPr/>
          </p:nvSpPr>
          <p:spPr>
            <a:xfrm>
              <a:off x="6879293" y="2566843"/>
              <a:ext cx="1501793" cy="797960"/>
            </a:xfrm>
            <a:custGeom>
              <a:avLst/>
              <a:gdLst/>
              <a:ahLst/>
              <a:cxnLst/>
              <a:rect l="l" t="t" r="r" b="b"/>
              <a:pathLst>
                <a:path w="22018" h="11699" extrusionOk="0">
                  <a:moveTo>
                    <a:pt x="2681" y="0"/>
                  </a:moveTo>
                  <a:cubicBezTo>
                    <a:pt x="2288" y="1514"/>
                    <a:pt x="1748" y="2992"/>
                    <a:pt x="1074" y="4406"/>
                  </a:cubicBezTo>
                  <a:cubicBezTo>
                    <a:pt x="581" y="5433"/>
                    <a:pt x="0" y="6506"/>
                    <a:pt x="129" y="7639"/>
                  </a:cubicBezTo>
                  <a:cubicBezTo>
                    <a:pt x="258" y="8771"/>
                    <a:pt x="1097" y="9715"/>
                    <a:pt x="2089" y="10273"/>
                  </a:cubicBezTo>
                  <a:cubicBezTo>
                    <a:pt x="3080" y="10830"/>
                    <a:pt x="4212" y="11059"/>
                    <a:pt x="5321" y="11282"/>
                  </a:cubicBezTo>
                  <a:lnTo>
                    <a:pt x="16696" y="11698"/>
                  </a:lnTo>
                  <a:cubicBezTo>
                    <a:pt x="17805" y="11469"/>
                    <a:pt x="18937" y="11241"/>
                    <a:pt x="19929" y="10683"/>
                  </a:cubicBezTo>
                  <a:cubicBezTo>
                    <a:pt x="20920" y="10126"/>
                    <a:pt x="21753" y="9181"/>
                    <a:pt x="21888" y="8055"/>
                  </a:cubicBezTo>
                  <a:cubicBezTo>
                    <a:pt x="22017" y="6923"/>
                    <a:pt x="21436" y="5843"/>
                    <a:pt x="20944" y="4817"/>
                  </a:cubicBezTo>
                  <a:cubicBezTo>
                    <a:pt x="20269" y="3409"/>
                    <a:pt x="19729" y="1931"/>
                    <a:pt x="19336" y="417"/>
                  </a:cubicBezTo>
                  <a:lnTo>
                    <a:pt x="2681" y="0"/>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4"/>
            <p:cNvSpPr/>
            <p:nvPr/>
          </p:nvSpPr>
          <p:spPr>
            <a:xfrm>
              <a:off x="7022938" y="3043818"/>
              <a:ext cx="1171668" cy="1411350"/>
            </a:xfrm>
            <a:custGeom>
              <a:avLst/>
              <a:gdLst/>
              <a:ahLst/>
              <a:cxnLst/>
              <a:rect l="l" t="t" r="r" b="b"/>
              <a:pathLst>
                <a:path w="17178" h="20692" extrusionOk="0">
                  <a:moveTo>
                    <a:pt x="3397" y="0"/>
                  </a:moveTo>
                  <a:cubicBezTo>
                    <a:pt x="1520" y="0"/>
                    <a:pt x="0" y="1526"/>
                    <a:pt x="0" y="3403"/>
                  </a:cubicBezTo>
                  <a:lnTo>
                    <a:pt x="0" y="16632"/>
                  </a:lnTo>
                  <a:cubicBezTo>
                    <a:pt x="0" y="18878"/>
                    <a:pt x="1819" y="20691"/>
                    <a:pt x="4060" y="20691"/>
                  </a:cubicBezTo>
                  <a:lnTo>
                    <a:pt x="13118" y="20691"/>
                  </a:lnTo>
                  <a:cubicBezTo>
                    <a:pt x="15359" y="20691"/>
                    <a:pt x="17177" y="18878"/>
                    <a:pt x="17177" y="16632"/>
                  </a:cubicBezTo>
                  <a:lnTo>
                    <a:pt x="17177" y="3168"/>
                  </a:lnTo>
                  <a:cubicBezTo>
                    <a:pt x="17177" y="1420"/>
                    <a:pt x="15763" y="0"/>
                    <a:pt x="14009" y="0"/>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4"/>
            <p:cNvSpPr/>
            <p:nvPr/>
          </p:nvSpPr>
          <p:spPr>
            <a:xfrm>
              <a:off x="6768047" y="3997290"/>
              <a:ext cx="1722239" cy="1362172"/>
            </a:xfrm>
            <a:custGeom>
              <a:avLst/>
              <a:gdLst/>
              <a:ahLst/>
              <a:cxnLst/>
              <a:rect l="l" t="t" r="r" b="b"/>
              <a:pathLst>
                <a:path w="25250" h="19971" extrusionOk="0">
                  <a:moveTo>
                    <a:pt x="20146" y="1"/>
                  </a:moveTo>
                  <a:lnTo>
                    <a:pt x="4635" y="107"/>
                  </a:lnTo>
                  <a:cubicBezTo>
                    <a:pt x="4166" y="4383"/>
                    <a:pt x="182" y="17195"/>
                    <a:pt x="0" y="18457"/>
                  </a:cubicBezTo>
                  <a:cubicBezTo>
                    <a:pt x="0" y="18457"/>
                    <a:pt x="7949" y="19970"/>
                    <a:pt x="12572" y="19970"/>
                  </a:cubicBezTo>
                  <a:cubicBezTo>
                    <a:pt x="18591" y="19970"/>
                    <a:pt x="25250" y="17700"/>
                    <a:pt x="25250" y="17700"/>
                  </a:cubicBezTo>
                  <a:cubicBezTo>
                    <a:pt x="25056" y="16351"/>
                    <a:pt x="20785" y="4471"/>
                    <a:pt x="201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4"/>
            <p:cNvSpPr/>
            <p:nvPr/>
          </p:nvSpPr>
          <p:spPr>
            <a:xfrm>
              <a:off x="6824045" y="3190259"/>
              <a:ext cx="1611811" cy="1244037"/>
            </a:xfrm>
            <a:custGeom>
              <a:avLst/>
              <a:gdLst/>
              <a:ahLst/>
              <a:cxnLst/>
              <a:rect l="l" t="t" r="r" b="b"/>
              <a:pathLst>
                <a:path w="23631" h="18239" extrusionOk="0">
                  <a:moveTo>
                    <a:pt x="7911" y="0"/>
                  </a:moveTo>
                  <a:cubicBezTo>
                    <a:pt x="6124" y="0"/>
                    <a:pt x="4303" y="575"/>
                    <a:pt x="3192" y="1942"/>
                  </a:cubicBezTo>
                  <a:cubicBezTo>
                    <a:pt x="2805" y="2417"/>
                    <a:pt x="2523" y="2969"/>
                    <a:pt x="2242" y="3514"/>
                  </a:cubicBezTo>
                  <a:cubicBezTo>
                    <a:pt x="1491" y="4963"/>
                    <a:pt x="746" y="6412"/>
                    <a:pt x="1" y="7856"/>
                  </a:cubicBezTo>
                  <a:cubicBezTo>
                    <a:pt x="358" y="8143"/>
                    <a:pt x="4137" y="9932"/>
                    <a:pt x="4553" y="10120"/>
                  </a:cubicBezTo>
                  <a:cubicBezTo>
                    <a:pt x="4530" y="11047"/>
                    <a:pt x="3491" y="13898"/>
                    <a:pt x="2775" y="17166"/>
                  </a:cubicBezTo>
                  <a:cubicBezTo>
                    <a:pt x="2775" y="17166"/>
                    <a:pt x="4682" y="18057"/>
                    <a:pt x="11299" y="18227"/>
                  </a:cubicBezTo>
                  <a:cubicBezTo>
                    <a:pt x="11584" y="18235"/>
                    <a:pt x="11860" y="18238"/>
                    <a:pt x="12130" y="18238"/>
                  </a:cubicBezTo>
                  <a:cubicBezTo>
                    <a:pt x="18127" y="18238"/>
                    <a:pt x="20422" y="16503"/>
                    <a:pt x="20422" y="16503"/>
                  </a:cubicBezTo>
                  <a:cubicBezTo>
                    <a:pt x="19559" y="13135"/>
                    <a:pt x="19031" y="10941"/>
                    <a:pt x="19008" y="10102"/>
                  </a:cubicBezTo>
                  <a:cubicBezTo>
                    <a:pt x="19425" y="9915"/>
                    <a:pt x="23273" y="8143"/>
                    <a:pt x="23631" y="7856"/>
                  </a:cubicBezTo>
                  <a:cubicBezTo>
                    <a:pt x="22886" y="6412"/>
                    <a:pt x="22135" y="4963"/>
                    <a:pt x="21390" y="3514"/>
                  </a:cubicBezTo>
                  <a:cubicBezTo>
                    <a:pt x="21108" y="2969"/>
                    <a:pt x="20827" y="2417"/>
                    <a:pt x="20439" y="1942"/>
                  </a:cubicBezTo>
                  <a:cubicBezTo>
                    <a:pt x="19329" y="575"/>
                    <a:pt x="17507" y="0"/>
                    <a:pt x="15720" y="0"/>
                  </a:cubicBezTo>
                  <a:cubicBezTo>
                    <a:pt x="15422" y="0"/>
                    <a:pt x="15124" y="16"/>
                    <a:pt x="14831" y="47"/>
                  </a:cubicBezTo>
                  <a:lnTo>
                    <a:pt x="8800" y="47"/>
                  </a:lnTo>
                  <a:cubicBezTo>
                    <a:pt x="8507" y="16"/>
                    <a:pt x="8210" y="0"/>
                    <a:pt x="7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4"/>
            <p:cNvSpPr/>
            <p:nvPr/>
          </p:nvSpPr>
          <p:spPr>
            <a:xfrm>
              <a:off x="7374616" y="3557693"/>
              <a:ext cx="493072" cy="576967"/>
            </a:xfrm>
            <a:custGeom>
              <a:avLst/>
              <a:gdLst/>
              <a:ahLst/>
              <a:cxnLst/>
              <a:rect l="l" t="t" r="r" b="b"/>
              <a:pathLst>
                <a:path w="7229" h="8459" extrusionOk="0">
                  <a:moveTo>
                    <a:pt x="2086" y="1"/>
                  </a:moveTo>
                  <a:cubicBezTo>
                    <a:pt x="1909" y="1"/>
                    <a:pt x="1732" y="29"/>
                    <a:pt x="1567" y="81"/>
                  </a:cubicBezTo>
                  <a:cubicBezTo>
                    <a:pt x="1245" y="175"/>
                    <a:pt x="951" y="345"/>
                    <a:pt x="717" y="591"/>
                  </a:cubicBezTo>
                  <a:cubicBezTo>
                    <a:pt x="482" y="832"/>
                    <a:pt x="318" y="1125"/>
                    <a:pt x="212" y="1430"/>
                  </a:cubicBezTo>
                  <a:cubicBezTo>
                    <a:pt x="1" y="2046"/>
                    <a:pt x="30" y="2721"/>
                    <a:pt x="212" y="3313"/>
                  </a:cubicBezTo>
                  <a:cubicBezTo>
                    <a:pt x="388" y="3912"/>
                    <a:pt x="676" y="4446"/>
                    <a:pt x="992" y="4944"/>
                  </a:cubicBezTo>
                  <a:cubicBezTo>
                    <a:pt x="1309" y="5449"/>
                    <a:pt x="1673" y="5918"/>
                    <a:pt x="2072" y="6358"/>
                  </a:cubicBezTo>
                  <a:cubicBezTo>
                    <a:pt x="2477" y="6792"/>
                    <a:pt x="2917" y="7191"/>
                    <a:pt x="3392" y="7549"/>
                  </a:cubicBezTo>
                  <a:cubicBezTo>
                    <a:pt x="3867" y="7901"/>
                    <a:pt x="4371" y="8212"/>
                    <a:pt x="4899" y="8458"/>
                  </a:cubicBezTo>
                  <a:lnTo>
                    <a:pt x="5023" y="8241"/>
                  </a:lnTo>
                  <a:cubicBezTo>
                    <a:pt x="4547" y="7918"/>
                    <a:pt x="4096" y="7578"/>
                    <a:pt x="3667" y="7203"/>
                  </a:cubicBezTo>
                  <a:cubicBezTo>
                    <a:pt x="3245" y="6827"/>
                    <a:pt x="2846" y="6423"/>
                    <a:pt x="2482" y="5994"/>
                  </a:cubicBezTo>
                  <a:cubicBezTo>
                    <a:pt x="2301" y="5777"/>
                    <a:pt x="2125" y="5560"/>
                    <a:pt x="1960" y="5331"/>
                  </a:cubicBezTo>
                  <a:cubicBezTo>
                    <a:pt x="1796" y="5103"/>
                    <a:pt x="1638" y="4868"/>
                    <a:pt x="1491" y="4633"/>
                  </a:cubicBezTo>
                  <a:cubicBezTo>
                    <a:pt x="1198" y="4152"/>
                    <a:pt x="928" y="3659"/>
                    <a:pt x="775" y="3149"/>
                  </a:cubicBezTo>
                  <a:cubicBezTo>
                    <a:pt x="699" y="2891"/>
                    <a:pt x="658" y="2627"/>
                    <a:pt x="646" y="2369"/>
                  </a:cubicBezTo>
                  <a:cubicBezTo>
                    <a:pt x="640" y="2111"/>
                    <a:pt x="676" y="1853"/>
                    <a:pt x="752" y="1612"/>
                  </a:cubicBezTo>
                  <a:cubicBezTo>
                    <a:pt x="828" y="1372"/>
                    <a:pt x="951" y="1149"/>
                    <a:pt x="1116" y="967"/>
                  </a:cubicBezTo>
                  <a:cubicBezTo>
                    <a:pt x="1274" y="791"/>
                    <a:pt x="1491" y="650"/>
                    <a:pt x="1720" y="574"/>
                  </a:cubicBezTo>
                  <a:cubicBezTo>
                    <a:pt x="1856" y="529"/>
                    <a:pt x="1997" y="505"/>
                    <a:pt x="2136" y="505"/>
                  </a:cubicBezTo>
                  <a:cubicBezTo>
                    <a:pt x="2235" y="505"/>
                    <a:pt x="2334" y="517"/>
                    <a:pt x="2430" y="544"/>
                  </a:cubicBezTo>
                  <a:cubicBezTo>
                    <a:pt x="2653" y="609"/>
                    <a:pt x="2858" y="750"/>
                    <a:pt x="3016" y="943"/>
                  </a:cubicBezTo>
                  <a:cubicBezTo>
                    <a:pt x="3181" y="1137"/>
                    <a:pt x="3304" y="1377"/>
                    <a:pt x="3403" y="1636"/>
                  </a:cubicBezTo>
                  <a:cubicBezTo>
                    <a:pt x="3503" y="1888"/>
                    <a:pt x="3574" y="2163"/>
                    <a:pt x="3644" y="2439"/>
                  </a:cubicBezTo>
                  <a:lnTo>
                    <a:pt x="3797" y="3043"/>
                  </a:lnTo>
                  <a:lnTo>
                    <a:pt x="4019" y="2469"/>
                  </a:lnTo>
                  <a:cubicBezTo>
                    <a:pt x="4184" y="2052"/>
                    <a:pt x="4371" y="1641"/>
                    <a:pt x="4635" y="1307"/>
                  </a:cubicBezTo>
                  <a:cubicBezTo>
                    <a:pt x="4770" y="1137"/>
                    <a:pt x="4923" y="996"/>
                    <a:pt x="5099" y="890"/>
                  </a:cubicBezTo>
                  <a:cubicBezTo>
                    <a:pt x="5275" y="791"/>
                    <a:pt x="5474" y="744"/>
                    <a:pt x="5668" y="744"/>
                  </a:cubicBezTo>
                  <a:cubicBezTo>
                    <a:pt x="6067" y="756"/>
                    <a:pt x="6448" y="1020"/>
                    <a:pt x="6683" y="1377"/>
                  </a:cubicBezTo>
                  <a:cubicBezTo>
                    <a:pt x="6923" y="1729"/>
                    <a:pt x="6988" y="2169"/>
                    <a:pt x="6953" y="2609"/>
                  </a:cubicBezTo>
                  <a:cubicBezTo>
                    <a:pt x="6912" y="3043"/>
                    <a:pt x="6777" y="3478"/>
                    <a:pt x="6601" y="3894"/>
                  </a:cubicBezTo>
                  <a:cubicBezTo>
                    <a:pt x="6425" y="4311"/>
                    <a:pt x="6213" y="4710"/>
                    <a:pt x="5973" y="5097"/>
                  </a:cubicBezTo>
                  <a:cubicBezTo>
                    <a:pt x="5492" y="5859"/>
                    <a:pt x="4876" y="6540"/>
                    <a:pt x="4172" y="7109"/>
                  </a:cubicBezTo>
                  <a:lnTo>
                    <a:pt x="4336" y="7302"/>
                  </a:lnTo>
                  <a:cubicBezTo>
                    <a:pt x="5052" y="6710"/>
                    <a:pt x="5674" y="6006"/>
                    <a:pt x="6172" y="5220"/>
                  </a:cubicBezTo>
                  <a:cubicBezTo>
                    <a:pt x="6419" y="4827"/>
                    <a:pt x="6636" y="4410"/>
                    <a:pt x="6818" y="3988"/>
                  </a:cubicBezTo>
                  <a:cubicBezTo>
                    <a:pt x="7005" y="3560"/>
                    <a:pt x="7158" y="3108"/>
                    <a:pt x="7205" y="2633"/>
                  </a:cubicBezTo>
                  <a:cubicBezTo>
                    <a:pt x="7228" y="2392"/>
                    <a:pt x="7223" y="2152"/>
                    <a:pt x="7181" y="1911"/>
                  </a:cubicBezTo>
                  <a:cubicBezTo>
                    <a:pt x="7135" y="1671"/>
                    <a:pt x="7047" y="1430"/>
                    <a:pt x="6912" y="1225"/>
                  </a:cubicBezTo>
                  <a:cubicBezTo>
                    <a:pt x="6783" y="1014"/>
                    <a:pt x="6612" y="832"/>
                    <a:pt x="6401" y="691"/>
                  </a:cubicBezTo>
                  <a:cubicBezTo>
                    <a:pt x="6196" y="544"/>
                    <a:pt x="5944" y="450"/>
                    <a:pt x="5686" y="433"/>
                  </a:cubicBezTo>
                  <a:cubicBezTo>
                    <a:pt x="5664" y="432"/>
                    <a:pt x="5642" y="431"/>
                    <a:pt x="5621" y="431"/>
                  </a:cubicBezTo>
                  <a:cubicBezTo>
                    <a:pt x="5384" y="431"/>
                    <a:pt x="5145" y="490"/>
                    <a:pt x="4940" y="603"/>
                  </a:cubicBezTo>
                  <a:cubicBezTo>
                    <a:pt x="4712" y="726"/>
                    <a:pt x="4524" y="896"/>
                    <a:pt x="4366" y="1084"/>
                  </a:cubicBezTo>
                  <a:cubicBezTo>
                    <a:pt x="4181" y="1310"/>
                    <a:pt x="4032" y="1553"/>
                    <a:pt x="3902" y="1802"/>
                  </a:cubicBezTo>
                  <a:lnTo>
                    <a:pt x="3902" y="1802"/>
                  </a:lnTo>
                  <a:cubicBezTo>
                    <a:pt x="3873" y="1698"/>
                    <a:pt x="3842" y="1593"/>
                    <a:pt x="3808" y="1489"/>
                  </a:cubicBezTo>
                  <a:cubicBezTo>
                    <a:pt x="3709" y="1201"/>
                    <a:pt x="3579" y="914"/>
                    <a:pt x="3380" y="656"/>
                  </a:cubicBezTo>
                  <a:cubicBezTo>
                    <a:pt x="3181" y="392"/>
                    <a:pt x="2899" y="181"/>
                    <a:pt x="2570" y="75"/>
                  </a:cubicBezTo>
                  <a:cubicBezTo>
                    <a:pt x="2413" y="24"/>
                    <a:pt x="2249" y="1"/>
                    <a:pt x="2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4"/>
            <p:cNvSpPr/>
            <p:nvPr/>
          </p:nvSpPr>
          <p:spPr>
            <a:xfrm>
              <a:off x="7321823" y="3175390"/>
              <a:ext cx="573898" cy="184092"/>
            </a:xfrm>
            <a:custGeom>
              <a:avLst/>
              <a:gdLst/>
              <a:ahLst/>
              <a:cxnLst/>
              <a:rect l="l" t="t" r="r" b="b"/>
              <a:pathLst>
                <a:path w="8414" h="2699" extrusionOk="0">
                  <a:moveTo>
                    <a:pt x="5805" y="1"/>
                  </a:moveTo>
                  <a:cubicBezTo>
                    <a:pt x="3464" y="1"/>
                    <a:pt x="458" y="195"/>
                    <a:pt x="458" y="195"/>
                  </a:cubicBezTo>
                  <a:lnTo>
                    <a:pt x="1" y="218"/>
                  </a:lnTo>
                  <a:cubicBezTo>
                    <a:pt x="441" y="1198"/>
                    <a:pt x="1385" y="2102"/>
                    <a:pt x="2412" y="2418"/>
                  </a:cubicBezTo>
                  <a:cubicBezTo>
                    <a:pt x="2790" y="2535"/>
                    <a:pt x="3590" y="2698"/>
                    <a:pt x="4492" y="2698"/>
                  </a:cubicBezTo>
                  <a:cubicBezTo>
                    <a:pt x="6033" y="2698"/>
                    <a:pt x="7873" y="2221"/>
                    <a:pt x="8413" y="218"/>
                  </a:cubicBezTo>
                  <a:cubicBezTo>
                    <a:pt x="8083" y="55"/>
                    <a:pt x="7036" y="1"/>
                    <a:pt x="5805" y="1"/>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4"/>
            <p:cNvSpPr/>
            <p:nvPr/>
          </p:nvSpPr>
          <p:spPr>
            <a:xfrm>
              <a:off x="7827582" y="3178664"/>
              <a:ext cx="389397" cy="1137224"/>
            </a:xfrm>
            <a:custGeom>
              <a:avLst/>
              <a:gdLst/>
              <a:ahLst/>
              <a:cxnLst/>
              <a:rect l="l" t="t" r="r" b="b"/>
              <a:pathLst>
                <a:path w="5709" h="16673" extrusionOk="0">
                  <a:moveTo>
                    <a:pt x="1365" y="0"/>
                  </a:moveTo>
                  <a:cubicBezTo>
                    <a:pt x="925" y="0"/>
                    <a:pt x="617" y="100"/>
                    <a:pt x="617" y="100"/>
                  </a:cubicBezTo>
                  <a:cubicBezTo>
                    <a:pt x="1" y="5180"/>
                    <a:pt x="675" y="13276"/>
                    <a:pt x="5709" y="16673"/>
                  </a:cubicBezTo>
                  <a:lnTo>
                    <a:pt x="4811" y="13041"/>
                  </a:lnTo>
                  <a:cubicBezTo>
                    <a:pt x="2787" y="9398"/>
                    <a:pt x="1931" y="4828"/>
                    <a:pt x="2471" y="305"/>
                  </a:cubicBezTo>
                  <a:cubicBezTo>
                    <a:pt x="2471" y="305"/>
                    <a:pt x="2195" y="59"/>
                    <a:pt x="1626" y="12"/>
                  </a:cubicBezTo>
                  <a:cubicBezTo>
                    <a:pt x="1535" y="4"/>
                    <a:pt x="1448" y="0"/>
                    <a:pt x="1365" y="0"/>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4"/>
            <p:cNvSpPr/>
            <p:nvPr/>
          </p:nvSpPr>
          <p:spPr>
            <a:xfrm>
              <a:off x="7898449" y="3228524"/>
              <a:ext cx="61660" cy="29193"/>
            </a:xfrm>
            <a:custGeom>
              <a:avLst/>
              <a:gdLst/>
              <a:ahLst/>
              <a:cxnLst/>
              <a:rect l="l" t="t" r="r" b="b"/>
              <a:pathLst>
                <a:path w="904" h="428" extrusionOk="0">
                  <a:moveTo>
                    <a:pt x="346" y="0"/>
                  </a:moveTo>
                  <a:cubicBezTo>
                    <a:pt x="328" y="0"/>
                    <a:pt x="311" y="1"/>
                    <a:pt x="293" y="3"/>
                  </a:cubicBezTo>
                  <a:cubicBezTo>
                    <a:pt x="229" y="8"/>
                    <a:pt x="164" y="20"/>
                    <a:pt x="100" y="44"/>
                  </a:cubicBezTo>
                  <a:cubicBezTo>
                    <a:pt x="82" y="55"/>
                    <a:pt x="59" y="67"/>
                    <a:pt x="47" y="85"/>
                  </a:cubicBezTo>
                  <a:cubicBezTo>
                    <a:pt x="0" y="149"/>
                    <a:pt x="12" y="231"/>
                    <a:pt x="71" y="278"/>
                  </a:cubicBezTo>
                  <a:cubicBezTo>
                    <a:pt x="123" y="319"/>
                    <a:pt x="182" y="349"/>
                    <a:pt x="241" y="366"/>
                  </a:cubicBezTo>
                  <a:cubicBezTo>
                    <a:pt x="299" y="390"/>
                    <a:pt x="358" y="407"/>
                    <a:pt x="417" y="413"/>
                  </a:cubicBezTo>
                  <a:cubicBezTo>
                    <a:pt x="464" y="422"/>
                    <a:pt x="508" y="427"/>
                    <a:pt x="551" y="427"/>
                  </a:cubicBezTo>
                  <a:cubicBezTo>
                    <a:pt x="567" y="427"/>
                    <a:pt x="583" y="427"/>
                    <a:pt x="598" y="425"/>
                  </a:cubicBezTo>
                  <a:cubicBezTo>
                    <a:pt x="663" y="425"/>
                    <a:pt x="728" y="413"/>
                    <a:pt x="792" y="390"/>
                  </a:cubicBezTo>
                  <a:cubicBezTo>
                    <a:pt x="816" y="378"/>
                    <a:pt x="839" y="360"/>
                    <a:pt x="851" y="343"/>
                  </a:cubicBezTo>
                  <a:cubicBezTo>
                    <a:pt x="904" y="278"/>
                    <a:pt x="892" y="184"/>
                    <a:pt x="827" y="132"/>
                  </a:cubicBezTo>
                  <a:cubicBezTo>
                    <a:pt x="769" y="91"/>
                    <a:pt x="710" y="67"/>
                    <a:pt x="651" y="44"/>
                  </a:cubicBezTo>
                  <a:cubicBezTo>
                    <a:pt x="593" y="26"/>
                    <a:pt x="534" y="14"/>
                    <a:pt x="475" y="8"/>
                  </a:cubicBezTo>
                  <a:cubicBezTo>
                    <a:pt x="434" y="4"/>
                    <a:pt x="389" y="0"/>
                    <a:pt x="346" y="0"/>
                  </a:cubicBezTo>
                  <a:close/>
                </a:path>
              </a:pathLst>
            </a:custGeom>
            <a:solidFill>
              <a:srgbClr val="CBB0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4"/>
            <p:cNvSpPr/>
            <p:nvPr/>
          </p:nvSpPr>
          <p:spPr>
            <a:xfrm>
              <a:off x="7879215" y="3302256"/>
              <a:ext cx="69708" cy="28784"/>
            </a:xfrm>
            <a:custGeom>
              <a:avLst/>
              <a:gdLst/>
              <a:ahLst/>
              <a:cxnLst/>
              <a:rect l="l" t="t" r="r" b="b"/>
              <a:pathLst>
                <a:path w="1022" h="422" extrusionOk="0">
                  <a:moveTo>
                    <a:pt x="523" y="1"/>
                  </a:moveTo>
                  <a:cubicBezTo>
                    <a:pt x="452" y="1"/>
                    <a:pt x="388" y="1"/>
                    <a:pt x="317" y="7"/>
                  </a:cubicBezTo>
                  <a:cubicBezTo>
                    <a:pt x="247" y="13"/>
                    <a:pt x="177" y="24"/>
                    <a:pt x="106" y="54"/>
                  </a:cubicBezTo>
                  <a:cubicBezTo>
                    <a:pt x="77" y="66"/>
                    <a:pt x="53" y="83"/>
                    <a:pt x="42" y="107"/>
                  </a:cubicBezTo>
                  <a:cubicBezTo>
                    <a:pt x="1" y="171"/>
                    <a:pt x="24" y="253"/>
                    <a:pt x="83" y="288"/>
                  </a:cubicBezTo>
                  <a:cubicBezTo>
                    <a:pt x="147" y="330"/>
                    <a:pt x="218" y="353"/>
                    <a:pt x="282" y="376"/>
                  </a:cubicBezTo>
                  <a:cubicBezTo>
                    <a:pt x="353" y="394"/>
                    <a:pt x="423" y="406"/>
                    <a:pt x="487" y="412"/>
                  </a:cubicBezTo>
                  <a:cubicBezTo>
                    <a:pt x="529" y="419"/>
                    <a:pt x="570" y="421"/>
                    <a:pt x="611" y="421"/>
                  </a:cubicBezTo>
                  <a:cubicBezTo>
                    <a:pt x="640" y="421"/>
                    <a:pt x="669" y="420"/>
                    <a:pt x="699" y="418"/>
                  </a:cubicBezTo>
                  <a:cubicBezTo>
                    <a:pt x="769" y="412"/>
                    <a:pt x="834" y="400"/>
                    <a:pt x="910" y="371"/>
                  </a:cubicBezTo>
                  <a:cubicBezTo>
                    <a:pt x="933" y="359"/>
                    <a:pt x="963" y="341"/>
                    <a:pt x="980" y="312"/>
                  </a:cubicBezTo>
                  <a:cubicBezTo>
                    <a:pt x="1021" y="247"/>
                    <a:pt x="998" y="154"/>
                    <a:pt x="927" y="112"/>
                  </a:cubicBezTo>
                  <a:cubicBezTo>
                    <a:pt x="863" y="77"/>
                    <a:pt x="798" y="54"/>
                    <a:pt x="728" y="36"/>
                  </a:cubicBezTo>
                  <a:cubicBezTo>
                    <a:pt x="663" y="19"/>
                    <a:pt x="593" y="7"/>
                    <a:pt x="523" y="1"/>
                  </a:cubicBezTo>
                  <a:close/>
                </a:path>
              </a:pathLst>
            </a:custGeom>
            <a:solidFill>
              <a:srgbClr val="CBB0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4"/>
            <p:cNvSpPr/>
            <p:nvPr/>
          </p:nvSpPr>
          <p:spPr>
            <a:xfrm>
              <a:off x="7890810" y="3379126"/>
              <a:ext cx="60091" cy="29397"/>
            </a:xfrm>
            <a:custGeom>
              <a:avLst/>
              <a:gdLst/>
              <a:ahLst/>
              <a:cxnLst/>
              <a:rect l="l" t="t" r="r" b="b"/>
              <a:pathLst>
                <a:path w="881" h="431" extrusionOk="0">
                  <a:moveTo>
                    <a:pt x="306" y="0"/>
                  </a:moveTo>
                  <a:cubicBezTo>
                    <a:pt x="247" y="0"/>
                    <a:pt x="194" y="0"/>
                    <a:pt x="130" y="18"/>
                  </a:cubicBezTo>
                  <a:lnTo>
                    <a:pt x="118" y="18"/>
                  </a:lnTo>
                  <a:cubicBezTo>
                    <a:pt x="100" y="24"/>
                    <a:pt x="77" y="36"/>
                    <a:pt x="59" y="47"/>
                  </a:cubicBezTo>
                  <a:cubicBezTo>
                    <a:pt x="7" y="100"/>
                    <a:pt x="1" y="188"/>
                    <a:pt x="53" y="241"/>
                  </a:cubicBezTo>
                  <a:cubicBezTo>
                    <a:pt x="100" y="294"/>
                    <a:pt x="153" y="329"/>
                    <a:pt x="212" y="358"/>
                  </a:cubicBezTo>
                  <a:cubicBezTo>
                    <a:pt x="271" y="388"/>
                    <a:pt x="335" y="405"/>
                    <a:pt x="400" y="417"/>
                  </a:cubicBezTo>
                  <a:cubicBezTo>
                    <a:pt x="447" y="425"/>
                    <a:pt x="494" y="431"/>
                    <a:pt x="541" y="431"/>
                  </a:cubicBezTo>
                  <a:cubicBezTo>
                    <a:pt x="559" y="431"/>
                    <a:pt x="576" y="430"/>
                    <a:pt x="593" y="429"/>
                  </a:cubicBezTo>
                  <a:cubicBezTo>
                    <a:pt x="658" y="423"/>
                    <a:pt x="722" y="405"/>
                    <a:pt x="787" y="370"/>
                  </a:cubicBezTo>
                  <a:cubicBezTo>
                    <a:pt x="804" y="358"/>
                    <a:pt x="822" y="341"/>
                    <a:pt x="840" y="317"/>
                  </a:cubicBezTo>
                  <a:cubicBezTo>
                    <a:pt x="881" y="253"/>
                    <a:pt x="857" y="159"/>
                    <a:pt x="787" y="118"/>
                  </a:cubicBezTo>
                  <a:lnTo>
                    <a:pt x="781" y="112"/>
                  </a:lnTo>
                  <a:cubicBezTo>
                    <a:pt x="728" y="77"/>
                    <a:pt x="675" y="59"/>
                    <a:pt x="623" y="41"/>
                  </a:cubicBezTo>
                  <a:cubicBezTo>
                    <a:pt x="570" y="30"/>
                    <a:pt x="517" y="18"/>
                    <a:pt x="464" y="12"/>
                  </a:cubicBezTo>
                  <a:cubicBezTo>
                    <a:pt x="411" y="6"/>
                    <a:pt x="359" y="0"/>
                    <a:pt x="306" y="0"/>
                  </a:cubicBezTo>
                  <a:close/>
                </a:path>
              </a:pathLst>
            </a:custGeom>
            <a:solidFill>
              <a:srgbClr val="CBB0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4"/>
            <p:cNvSpPr/>
            <p:nvPr/>
          </p:nvSpPr>
          <p:spPr>
            <a:xfrm>
              <a:off x="7888423" y="3463976"/>
              <a:ext cx="69708" cy="28511"/>
            </a:xfrm>
            <a:custGeom>
              <a:avLst/>
              <a:gdLst/>
              <a:ahLst/>
              <a:cxnLst/>
              <a:rect l="l" t="t" r="r" b="b"/>
              <a:pathLst>
                <a:path w="1022" h="418" extrusionOk="0">
                  <a:moveTo>
                    <a:pt x="323" y="0"/>
                  </a:moveTo>
                  <a:cubicBezTo>
                    <a:pt x="259" y="6"/>
                    <a:pt x="194" y="12"/>
                    <a:pt x="118" y="35"/>
                  </a:cubicBezTo>
                  <a:cubicBezTo>
                    <a:pt x="88" y="41"/>
                    <a:pt x="65" y="59"/>
                    <a:pt x="47" y="82"/>
                  </a:cubicBezTo>
                  <a:cubicBezTo>
                    <a:pt x="0" y="135"/>
                    <a:pt x="12" y="217"/>
                    <a:pt x="71" y="264"/>
                  </a:cubicBezTo>
                  <a:cubicBezTo>
                    <a:pt x="135" y="311"/>
                    <a:pt x="200" y="346"/>
                    <a:pt x="270" y="370"/>
                  </a:cubicBezTo>
                  <a:cubicBezTo>
                    <a:pt x="347" y="393"/>
                    <a:pt x="417" y="405"/>
                    <a:pt x="493" y="411"/>
                  </a:cubicBezTo>
                  <a:cubicBezTo>
                    <a:pt x="520" y="415"/>
                    <a:pt x="548" y="417"/>
                    <a:pt x="576" y="417"/>
                  </a:cubicBezTo>
                  <a:cubicBezTo>
                    <a:pt x="622" y="417"/>
                    <a:pt x="669" y="412"/>
                    <a:pt x="716" y="405"/>
                  </a:cubicBezTo>
                  <a:cubicBezTo>
                    <a:pt x="787" y="393"/>
                    <a:pt x="863" y="375"/>
                    <a:pt x="933" y="334"/>
                  </a:cubicBezTo>
                  <a:cubicBezTo>
                    <a:pt x="957" y="323"/>
                    <a:pt x="980" y="299"/>
                    <a:pt x="992" y="270"/>
                  </a:cubicBezTo>
                  <a:cubicBezTo>
                    <a:pt x="1021" y="194"/>
                    <a:pt x="992" y="111"/>
                    <a:pt x="916" y="82"/>
                  </a:cubicBezTo>
                  <a:lnTo>
                    <a:pt x="910" y="76"/>
                  </a:lnTo>
                  <a:cubicBezTo>
                    <a:pt x="845" y="47"/>
                    <a:pt x="781" y="35"/>
                    <a:pt x="716" y="23"/>
                  </a:cubicBezTo>
                  <a:cubicBezTo>
                    <a:pt x="652" y="12"/>
                    <a:pt x="587" y="6"/>
                    <a:pt x="523" y="0"/>
                  </a:cubicBezTo>
                  <a:close/>
                </a:path>
              </a:pathLst>
            </a:custGeom>
            <a:solidFill>
              <a:srgbClr val="CBB0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4"/>
            <p:cNvSpPr/>
            <p:nvPr/>
          </p:nvSpPr>
          <p:spPr>
            <a:xfrm>
              <a:off x="7905202" y="3558375"/>
              <a:ext cx="62137" cy="28238"/>
            </a:xfrm>
            <a:custGeom>
              <a:avLst/>
              <a:gdLst/>
              <a:ahLst/>
              <a:cxnLst/>
              <a:rect l="l" t="t" r="r" b="b"/>
              <a:pathLst>
                <a:path w="911" h="414" extrusionOk="0">
                  <a:moveTo>
                    <a:pt x="453" y="1"/>
                  </a:moveTo>
                  <a:cubicBezTo>
                    <a:pt x="394" y="1"/>
                    <a:pt x="341" y="6"/>
                    <a:pt x="282" y="12"/>
                  </a:cubicBezTo>
                  <a:cubicBezTo>
                    <a:pt x="224" y="24"/>
                    <a:pt x="165" y="42"/>
                    <a:pt x="101" y="65"/>
                  </a:cubicBezTo>
                  <a:lnTo>
                    <a:pt x="95" y="71"/>
                  </a:lnTo>
                  <a:cubicBezTo>
                    <a:pt x="77" y="77"/>
                    <a:pt x="60" y="94"/>
                    <a:pt x="42" y="112"/>
                  </a:cubicBezTo>
                  <a:cubicBezTo>
                    <a:pt x="1" y="176"/>
                    <a:pt x="18" y="259"/>
                    <a:pt x="77" y="300"/>
                  </a:cubicBezTo>
                  <a:cubicBezTo>
                    <a:pt x="136" y="341"/>
                    <a:pt x="200" y="364"/>
                    <a:pt x="259" y="382"/>
                  </a:cubicBezTo>
                  <a:cubicBezTo>
                    <a:pt x="324" y="399"/>
                    <a:pt x="382" y="411"/>
                    <a:pt x="447" y="411"/>
                  </a:cubicBezTo>
                  <a:cubicBezTo>
                    <a:pt x="464" y="413"/>
                    <a:pt x="481" y="413"/>
                    <a:pt x="498" y="413"/>
                  </a:cubicBezTo>
                  <a:cubicBezTo>
                    <a:pt x="545" y="413"/>
                    <a:pt x="591" y="408"/>
                    <a:pt x="634" y="399"/>
                  </a:cubicBezTo>
                  <a:cubicBezTo>
                    <a:pt x="699" y="382"/>
                    <a:pt x="763" y="364"/>
                    <a:pt x="822" y="323"/>
                  </a:cubicBezTo>
                  <a:cubicBezTo>
                    <a:pt x="840" y="311"/>
                    <a:pt x="863" y="294"/>
                    <a:pt x="875" y="270"/>
                  </a:cubicBezTo>
                  <a:cubicBezTo>
                    <a:pt x="910" y="194"/>
                    <a:pt x="881" y="106"/>
                    <a:pt x="810" y="71"/>
                  </a:cubicBezTo>
                  <a:lnTo>
                    <a:pt x="805" y="71"/>
                  </a:lnTo>
                  <a:cubicBezTo>
                    <a:pt x="746" y="36"/>
                    <a:pt x="687" y="24"/>
                    <a:pt x="629" y="12"/>
                  </a:cubicBezTo>
                  <a:cubicBezTo>
                    <a:pt x="570" y="1"/>
                    <a:pt x="511" y="1"/>
                    <a:pt x="453" y="1"/>
                  </a:cubicBezTo>
                  <a:close/>
                </a:path>
              </a:pathLst>
            </a:custGeom>
            <a:solidFill>
              <a:srgbClr val="CBB0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4"/>
            <p:cNvSpPr/>
            <p:nvPr/>
          </p:nvSpPr>
          <p:spPr>
            <a:xfrm>
              <a:off x="7915229" y="3642134"/>
              <a:ext cx="51701" cy="28715"/>
            </a:xfrm>
            <a:custGeom>
              <a:avLst/>
              <a:gdLst/>
              <a:ahLst/>
              <a:cxnLst/>
              <a:rect l="l" t="t" r="r" b="b"/>
              <a:pathLst>
                <a:path w="758" h="421" extrusionOk="0">
                  <a:moveTo>
                    <a:pt x="436" y="1"/>
                  </a:moveTo>
                  <a:cubicBezTo>
                    <a:pt x="407" y="1"/>
                    <a:pt x="380" y="3"/>
                    <a:pt x="352" y="10"/>
                  </a:cubicBezTo>
                  <a:cubicBezTo>
                    <a:pt x="300" y="16"/>
                    <a:pt x="253" y="28"/>
                    <a:pt x="206" y="46"/>
                  </a:cubicBezTo>
                  <a:cubicBezTo>
                    <a:pt x="159" y="69"/>
                    <a:pt x="112" y="92"/>
                    <a:pt x="71" y="134"/>
                  </a:cubicBezTo>
                  <a:cubicBezTo>
                    <a:pt x="59" y="139"/>
                    <a:pt x="47" y="157"/>
                    <a:pt x="36" y="169"/>
                  </a:cubicBezTo>
                  <a:cubicBezTo>
                    <a:pt x="1" y="239"/>
                    <a:pt x="24" y="327"/>
                    <a:pt x="94" y="368"/>
                  </a:cubicBezTo>
                  <a:cubicBezTo>
                    <a:pt x="147" y="392"/>
                    <a:pt x="200" y="409"/>
                    <a:pt x="253" y="415"/>
                  </a:cubicBezTo>
                  <a:cubicBezTo>
                    <a:pt x="300" y="421"/>
                    <a:pt x="352" y="421"/>
                    <a:pt x="399" y="421"/>
                  </a:cubicBezTo>
                  <a:cubicBezTo>
                    <a:pt x="446" y="415"/>
                    <a:pt x="499" y="403"/>
                    <a:pt x="546" y="386"/>
                  </a:cubicBezTo>
                  <a:cubicBezTo>
                    <a:pt x="593" y="368"/>
                    <a:pt x="640" y="345"/>
                    <a:pt x="681" y="304"/>
                  </a:cubicBezTo>
                  <a:cubicBezTo>
                    <a:pt x="693" y="292"/>
                    <a:pt x="704" y="280"/>
                    <a:pt x="716" y="263"/>
                  </a:cubicBezTo>
                  <a:cubicBezTo>
                    <a:pt x="757" y="186"/>
                    <a:pt x="728" y="92"/>
                    <a:pt x="652" y="51"/>
                  </a:cubicBezTo>
                  <a:cubicBezTo>
                    <a:pt x="599" y="22"/>
                    <a:pt x="546" y="10"/>
                    <a:pt x="499" y="4"/>
                  </a:cubicBezTo>
                  <a:cubicBezTo>
                    <a:pt x="477" y="2"/>
                    <a:pt x="456" y="1"/>
                    <a:pt x="436" y="1"/>
                  </a:cubicBezTo>
                  <a:close/>
                </a:path>
              </a:pathLst>
            </a:custGeom>
            <a:solidFill>
              <a:srgbClr val="CBB0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4"/>
            <p:cNvSpPr/>
            <p:nvPr/>
          </p:nvSpPr>
          <p:spPr>
            <a:xfrm>
              <a:off x="7934463" y="3726234"/>
              <a:ext cx="40038" cy="28920"/>
            </a:xfrm>
            <a:custGeom>
              <a:avLst/>
              <a:gdLst/>
              <a:ahLst/>
              <a:cxnLst/>
              <a:rect l="l" t="t" r="r" b="b"/>
              <a:pathLst>
                <a:path w="587" h="424" extrusionOk="0">
                  <a:moveTo>
                    <a:pt x="328" y="1"/>
                  </a:moveTo>
                  <a:cubicBezTo>
                    <a:pt x="319" y="1"/>
                    <a:pt x="312" y="2"/>
                    <a:pt x="305" y="3"/>
                  </a:cubicBezTo>
                  <a:cubicBezTo>
                    <a:pt x="276" y="3"/>
                    <a:pt x="252" y="3"/>
                    <a:pt x="235" y="15"/>
                  </a:cubicBezTo>
                  <a:cubicBezTo>
                    <a:pt x="211" y="21"/>
                    <a:pt x="188" y="33"/>
                    <a:pt x="164" y="50"/>
                  </a:cubicBezTo>
                  <a:cubicBezTo>
                    <a:pt x="141" y="62"/>
                    <a:pt x="117" y="86"/>
                    <a:pt x="88" y="115"/>
                  </a:cubicBezTo>
                  <a:lnTo>
                    <a:pt x="59" y="144"/>
                  </a:lnTo>
                  <a:lnTo>
                    <a:pt x="53" y="144"/>
                  </a:lnTo>
                  <a:cubicBezTo>
                    <a:pt x="0" y="203"/>
                    <a:pt x="0" y="291"/>
                    <a:pt x="59" y="350"/>
                  </a:cubicBezTo>
                  <a:cubicBezTo>
                    <a:pt x="100" y="391"/>
                    <a:pt x="153" y="408"/>
                    <a:pt x="200" y="420"/>
                  </a:cubicBezTo>
                  <a:cubicBezTo>
                    <a:pt x="219" y="422"/>
                    <a:pt x="237" y="423"/>
                    <a:pt x="256" y="423"/>
                  </a:cubicBezTo>
                  <a:cubicBezTo>
                    <a:pt x="288" y="423"/>
                    <a:pt x="319" y="419"/>
                    <a:pt x="352" y="408"/>
                  </a:cubicBezTo>
                  <a:cubicBezTo>
                    <a:pt x="399" y="396"/>
                    <a:pt x="446" y="373"/>
                    <a:pt x="481" y="338"/>
                  </a:cubicBezTo>
                  <a:cubicBezTo>
                    <a:pt x="522" y="308"/>
                    <a:pt x="552" y="262"/>
                    <a:pt x="569" y="209"/>
                  </a:cubicBezTo>
                  <a:cubicBezTo>
                    <a:pt x="569" y="209"/>
                    <a:pt x="569" y="203"/>
                    <a:pt x="569" y="203"/>
                  </a:cubicBezTo>
                  <a:cubicBezTo>
                    <a:pt x="587" y="121"/>
                    <a:pt x="534" y="39"/>
                    <a:pt x="446" y="21"/>
                  </a:cubicBezTo>
                  <a:lnTo>
                    <a:pt x="405" y="9"/>
                  </a:lnTo>
                  <a:cubicBezTo>
                    <a:pt x="372" y="5"/>
                    <a:pt x="347" y="1"/>
                    <a:pt x="328" y="1"/>
                  </a:cubicBezTo>
                  <a:close/>
                </a:path>
              </a:pathLst>
            </a:custGeom>
            <a:solidFill>
              <a:srgbClr val="CBB0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4"/>
            <p:cNvSpPr/>
            <p:nvPr/>
          </p:nvSpPr>
          <p:spPr>
            <a:xfrm>
              <a:off x="7960041" y="3817496"/>
              <a:ext cx="42084" cy="31580"/>
            </a:xfrm>
            <a:custGeom>
              <a:avLst/>
              <a:gdLst/>
              <a:ahLst/>
              <a:cxnLst/>
              <a:rect l="l" t="t" r="r" b="b"/>
              <a:pathLst>
                <a:path w="617" h="463" extrusionOk="0">
                  <a:moveTo>
                    <a:pt x="409" y="1"/>
                  </a:moveTo>
                  <a:cubicBezTo>
                    <a:pt x="376" y="1"/>
                    <a:pt x="348" y="5"/>
                    <a:pt x="323" y="9"/>
                  </a:cubicBezTo>
                  <a:cubicBezTo>
                    <a:pt x="282" y="21"/>
                    <a:pt x="247" y="32"/>
                    <a:pt x="218" y="50"/>
                  </a:cubicBezTo>
                  <a:cubicBezTo>
                    <a:pt x="182" y="67"/>
                    <a:pt x="153" y="91"/>
                    <a:pt x="124" y="120"/>
                  </a:cubicBezTo>
                  <a:cubicBezTo>
                    <a:pt x="94" y="144"/>
                    <a:pt x="65" y="173"/>
                    <a:pt x="42" y="220"/>
                  </a:cubicBezTo>
                  <a:lnTo>
                    <a:pt x="36" y="232"/>
                  </a:lnTo>
                  <a:cubicBezTo>
                    <a:pt x="36" y="238"/>
                    <a:pt x="30" y="243"/>
                    <a:pt x="30" y="255"/>
                  </a:cubicBezTo>
                  <a:cubicBezTo>
                    <a:pt x="1" y="331"/>
                    <a:pt x="42" y="419"/>
                    <a:pt x="124" y="443"/>
                  </a:cubicBezTo>
                  <a:cubicBezTo>
                    <a:pt x="163" y="456"/>
                    <a:pt x="200" y="463"/>
                    <a:pt x="235" y="463"/>
                  </a:cubicBezTo>
                  <a:cubicBezTo>
                    <a:pt x="247" y="463"/>
                    <a:pt x="259" y="462"/>
                    <a:pt x="270" y="461"/>
                  </a:cubicBezTo>
                  <a:cubicBezTo>
                    <a:pt x="317" y="455"/>
                    <a:pt x="358" y="437"/>
                    <a:pt x="399" y="419"/>
                  </a:cubicBezTo>
                  <a:cubicBezTo>
                    <a:pt x="446" y="402"/>
                    <a:pt x="482" y="378"/>
                    <a:pt x="517" y="343"/>
                  </a:cubicBezTo>
                  <a:cubicBezTo>
                    <a:pt x="546" y="308"/>
                    <a:pt x="575" y="273"/>
                    <a:pt x="593" y="220"/>
                  </a:cubicBezTo>
                  <a:cubicBezTo>
                    <a:pt x="599" y="208"/>
                    <a:pt x="599" y="202"/>
                    <a:pt x="599" y="191"/>
                  </a:cubicBezTo>
                  <a:cubicBezTo>
                    <a:pt x="617" y="103"/>
                    <a:pt x="552" y="21"/>
                    <a:pt x="464" y="9"/>
                  </a:cubicBezTo>
                  <a:lnTo>
                    <a:pt x="452" y="3"/>
                  </a:lnTo>
                  <a:cubicBezTo>
                    <a:pt x="437" y="1"/>
                    <a:pt x="422" y="1"/>
                    <a:pt x="409" y="1"/>
                  </a:cubicBezTo>
                  <a:close/>
                </a:path>
              </a:pathLst>
            </a:custGeom>
            <a:solidFill>
              <a:srgbClr val="CBB0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4"/>
            <p:cNvSpPr/>
            <p:nvPr/>
          </p:nvSpPr>
          <p:spPr>
            <a:xfrm>
              <a:off x="7978866" y="3900777"/>
              <a:ext cx="39697" cy="31921"/>
            </a:xfrm>
            <a:custGeom>
              <a:avLst/>
              <a:gdLst/>
              <a:ahLst/>
              <a:cxnLst/>
              <a:rect l="l" t="t" r="r" b="b"/>
              <a:pathLst>
                <a:path w="582" h="468" extrusionOk="0">
                  <a:moveTo>
                    <a:pt x="378" y="1"/>
                  </a:moveTo>
                  <a:cubicBezTo>
                    <a:pt x="339" y="1"/>
                    <a:pt x="311" y="10"/>
                    <a:pt x="282" y="20"/>
                  </a:cubicBezTo>
                  <a:cubicBezTo>
                    <a:pt x="247" y="26"/>
                    <a:pt x="217" y="43"/>
                    <a:pt x="188" y="61"/>
                  </a:cubicBezTo>
                  <a:cubicBezTo>
                    <a:pt x="159" y="78"/>
                    <a:pt x="135" y="102"/>
                    <a:pt x="112" y="125"/>
                  </a:cubicBezTo>
                  <a:cubicBezTo>
                    <a:pt x="82" y="155"/>
                    <a:pt x="59" y="184"/>
                    <a:pt x="35" y="231"/>
                  </a:cubicBezTo>
                  <a:lnTo>
                    <a:pt x="30" y="243"/>
                  </a:lnTo>
                  <a:cubicBezTo>
                    <a:pt x="30" y="249"/>
                    <a:pt x="24" y="254"/>
                    <a:pt x="24" y="260"/>
                  </a:cubicBezTo>
                  <a:cubicBezTo>
                    <a:pt x="0" y="342"/>
                    <a:pt x="41" y="425"/>
                    <a:pt x="118" y="454"/>
                  </a:cubicBezTo>
                  <a:cubicBezTo>
                    <a:pt x="147" y="464"/>
                    <a:pt x="176" y="468"/>
                    <a:pt x="204" y="468"/>
                  </a:cubicBezTo>
                  <a:cubicBezTo>
                    <a:pt x="227" y="468"/>
                    <a:pt x="249" y="465"/>
                    <a:pt x="270" y="460"/>
                  </a:cubicBezTo>
                  <a:cubicBezTo>
                    <a:pt x="317" y="454"/>
                    <a:pt x="358" y="436"/>
                    <a:pt x="399" y="419"/>
                  </a:cubicBezTo>
                  <a:cubicBezTo>
                    <a:pt x="440" y="395"/>
                    <a:pt x="481" y="366"/>
                    <a:pt x="511" y="325"/>
                  </a:cubicBezTo>
                  <a:cubicBezTo>
                    <a:pt x="540" y="290"/>
                    <a:pt x="563" y="249"/>
                    <a:pt x="575" y="196"/>
                  </a:cubicBezTo>
                  <a:cubicBezTo>
                    <a:pt x="575" y="184"/>
                    <a:pt x="575" y="178"/>
                    <a:pt x="575" y="172"/>
                  </a:cubicBezTo>
                  <a:cubicBezTo>
                    <a:pt x="581" y="78"/>
                    <a:pt x="511" y="2"/>
                    <a:pt x="423" y="2"/>
                  </a:cubicBezTo>
                  <a:lnTo>
                    <a:pt x="405" y="2"/>
                  </a:lnTo>
                  <a:cubicBezTo>
                    <a:pt x="395" y="1"/>
                    <a:pt x="386" y="1"/>
                    <a:pt x="378" y="1"/>
                  </a:cubicBezTo>
                  <a:close/>
                </a:path>
              </a:pathLst>
            </a:custGeom>
            <a:solidFill>
              <a:srgbClr val="CBB0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4"/>
            <p:cNvSpPr/>
            <p:nvPr/>
          </p:nvSpPr>
          <p:spPr>
            <a:xfrm>
              <a:off x="8014470" y="3980511"/>
              <a:ext cx="44062" cy="34922"/>
            </a:xfrm>
            <a:custGeom>
              <a:avLst/>
              <a:gdLst/>
              <a:ahLst/>
              <a:cxnLst/>
              <a:rect l="l" t="t" r="r" b="b"/>
              <a:pathLst>
                <a:path w="646" h="512" extrusionOk="0">
                  <a:moveTo>
                    <a:pt x="487" y="0"/>
                  </a:moveTo>
                  <a:cubicBezTo>
                    <a:pt x="483" y="0"/>
                    <a:pt x="479" y="0"/>
                    <a:pt x="476" y="1"/>
                  </a:cubicBezTo>
                  <a:lnTo>
                    <a:pt x="464" y="1"/>
                  </a:lnTo>
                  <a:cubicBezTo>
                    <a:pt x="405" y="6"/>
                    <a:pt x="364" y="18"/>
                    <a:pt x="323" y="36"/>
                  </a:cubicBezTo>
                  <a:cubicBezTo>
                    <a:pt x="288" y="53"/>
                    <a:pt x="253" y="71"/>
                    <a:pt x="217" y="94"/>
                  </a:cubicBezTo>
                  <a:cubicBezTo>
                    <a:pt x="188" y="118"/>
                    <a:pt x="153" y="141"/>
                    <a:pt x="124" y="171"/>
                  </a:cubicBezTo>
                  <a:cubicBezTo>
                    <a:pt x="94" y="200"/>
                    <a:pt x="65" y="235"/>
                    <a:pt x="36" y="282"/>
                  </a:cubicBezTo>
                  <a:lnTo>
                    <a:pt x="30" y="294"/>
                  </a:lnTo>
                  <a:cubicBezTo>
                    <a:pt x="24" y="306"/>
                    <a:pt x="18" y="317"/>
                    <a:pt x="18" y="335"/>
                  </a:cubicBezTo>
                  <a:cubicBezTo>
                    <a:pt x="0" y="411"/>
                    <a:pt x="47" y="488"/>
                    <a:pt x="124" y="505"/>
                  </a:cubicBezTo>
                  <a:cubicBezTo>
                    <a:pt x="146" y="510"/>
                    <a:pt x="168" y="511"/>
                    <a:pt x="189" y="511"/>
                  </a:cubicBezTo>
                  <a:cubicBezTo>
                    <a:pt x="223" y="511"/>
                    <a:pt x="255" y="506"/>
                    <a:pt x="288" y="499"/>
                  </a:cubicBezTo>
                  <a:cubicBezTo>
                    <a:pt x="347" y="488"/>
                    <a:pt x="393" y="470"/>
                    <a:pt x="440" y="441"/>
                  </a:cubicBezTo>
                  <a:cubicBezTo>
                    <a:pt x="487" y="417"/>
                    <a:pt x="528" y="382"/>
                    <a:pt x="564" y="341"/>
                  </a:cubicBezTo>
                  <a:cubicBezTo>
                    <a:pt x="599" y="294"/>
                    <a:pt x="628" y="247"/>
                    <a:pt x="640" y="188"/>
                  </a:cubicBezTo>
                  <a:cubicBezTo>
                    <a:pt x="640" y="177"/>
                    <a:pt x="646" y="159"/>
                    <a:pt x="640" y="141"/>
                  </a:cubicBezTo>
                  <a:cubicBezTo>
                    <a:pt x="634" y="63"/>
                    <a:pt x="569" y="0"/>
                    <a:pt x="487" y="0"/>
                  </a:cubicBezTo>
                  <a:close/>
                </a:path>
              </a:pathLst>
            </a:custGeom>
            <a:solidFill>
              <a:srgbClr val="CBB0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4"/>
            <p:cNvSpPr/>
            <p:nvPr/>
          </p:nvSpPr>
          <p:spPr>
            <a:xfrm>
              <a:off x="8039639" y="4053289"/>
              <a:ext cx="44539" cy="33081"/>
            </a:xfrm>
            <a:custGeom>
              <a:avLst/>
              <a:gdLst/>
              <a:ahLst/>
              <a:cxnLst/>
              <a:rect l="l" t="t" r="r" b="b"/>
              <a:pathLst>
                <a:path w="653" h="485" extrusionOk="0">
                  <a:moveTo>
                    <a:pt x="503" y="1"/>
                  </a:moveTo>
                  <a:cubicBezTo>
                    <a:pt x="500" y="1"/>
                    <a:pt x="497" y="1"/>
                    <a:pt x="494" y="1"/>
                  </a:cubicBezTo>
                  <a:lnTo>
                    <a:pt x="470" y="1"/>
                  </a:lnTo>
                  <a:cubicBezTo>
                    <a:pt x="423" y="1"/>
                    <a:pt x="382" y="13"/>
                    <a:pt x="341" y="25"/>
                  </a:cubicBezTo>
                  <a:cubicBezTo>
                    <a:pt x="306" y="36"/>
                    <a:pt x="271" y="48"/>
                    <a:pt x="242" y="72"/>
                  </a:cubicBezTo>
                  <a:cubicBezTo>
                    <a:pt x="212" y="89"/>
                    <a:pt x="177" y="107"/>
                    <a:pt x="148" y="136"/>
                  </a:cubicBezTo>
                  <a:cubicBezTo>
                    <a:pt x="118" y="160"/>
                    <a:pt x="89" y="189"/>
                    <a:pt x="54" y="230"/>
                  </a:cubicBezTo>
                  <a:lnTo>
                    <a:pt x="48" y="248"/>
                  </a:lnTo>
                  <a:cubicBezTo>
                    <a:pt x="36" y="254"/>
                    <a:pt x="30" y="265"/>
                    <a:pt x="30" y="277"/>
                  </a:cubicBezTo>
                  <a:cubicBezTo>
                    <a:pt x="1" y="347"/>
                    <a:pt x="36" y="430"/>
                    <a:pt x="107" y="459"/>
                  </a:cubicBezTo>
                  <a:cubicBezTo>
                    <a:pt x="151" y="477"/>
                    <a:pt x="196" y="484"/>
                    <a:pt x="238" y="484"/>
                  </a:cubicBezTo>
                  <a:cubicBezTo>
                    <a:pt x="251" y="484"/>
                    <a:pt x="264" y="484"/>
                    <a:pt x="277" y="482"/>
                  </a:cubicBezTo>
                  <a:cubicBezTo>
                    <a:pt x="330" y="476"/>
                    <a:pt x="382" y="459"/>
                    <a:pt x="435" y="435"/>
                  </a:cubicBezTo>
                  <a:cubicBezTo>
                    <a:pt x="482" y="412"/>
                    <a:pt x="529" y="377"/>
                    <a:pt x="564" y="336"/>
                  </a:cubicBezTo>
                  <a:cubicBezTo>
                    <a:pt x="599" y="300"/>
                    <a:pt x="635" y="248"/>
                    <a:pt x="646" y="189"/>
                  </a:cubicBezTo>
                  <a:cubicBezTo>
                    <a:pt x="652" y="177"/>
                    <a:pt x="652" y="166"/>
                    <a:pt x="652" y="148"/>
                  </a:cubicBezTo>
                  <a:cubicBezTo>
                    <a:pt x="652" y="69"/>
                    <a:pt x="582" y="1"/>
                    <a:pt x="503" y="1"/>
                  </a:cubicBezTo>
                  <a:close/>
                </a:path>
              </a:pathLst>
            </a:custGeom>
            <a:solidFill>
              <a:srgbClr val="CBB0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4"/>
            <p:cNvSpPr/>
            <p:nvPr/>
          </p:nvSpPr>
          <p:spPr>
            <a:xfrm>
              <a:off x="8071287" y="4097214"/>
              <a:ext cx="34445" cy="43175"/>
            </a:xfrm>
            <a:custGeom>
              <a:avLst/>
              <a:gdLst/>
              <a:ahLst/>
              <a:cxnLst/>
              <a:rect l="l" t="t" r="r" b="b"/>
              <a:pathLst>
                <a:path w="505" h="633" extrusionOk="0">
                  <a:moveTo>
                    <a:pt x="336" y="1"/>
                  </a:moveTo>
                  <a:cubicBezTo>
                    <a:pt x="314" y="1"/>
                    <a:pt x="292" y="5"/>
                    <a:pt x="270" y="14"/>
                  </a:cubicBezTo>
                  <a:cubicBezTo>
                    <a:pt x="217" y="38"/>
                    <a:pt x="182" y="73"/>
                    <a:pt x="147" y="102"/>
                  </a:cubicBezTo>
                  <a:cubicBezTo>
                    <a:pt x="112" y="138"/>
                    <a:pt x="88" y="179"/>
                    <a:pt x="65" y="220"/>
                  </a:cubicBezTo>
                  <a:cubicBezTo>
                    <a:pt x="47" y="261"/>
                    <a:pt x="30" y="302"/>
                    <a:pt x="18" y="349"/>
                  </a:cubicBezTo>
                  <a:cubicBezTo>
                    <a:pt x="6" y="396"/>
                    <a:pt x="0" y="448"/>
                    <a:pt x="12" y="507"/>
                  </a:cubicBezTo>
                  <a:cubicBezTo>
                    <a:pt x="12" y="519"/>
                    <a:pt x="18" y="531"/>
                    <a:pt x="24" y="542"/>
                  </a:cubicBezTo>
                  <a:cubicBezTo>
                    <a:pt x="45" y="598"/>
                    <a:pt x="99" y="632"/>
                    <a:pt x="156" y="632"/>
                  </a:cubicBezTo>
                  <a:cubicBezTo>
                    <a:pt x="176" y="632"/>
                    <a:pt x="197" y="628"/>
                    <a:pt x="217" y="619"/>
                  </a:cubicBezTo>
                  <a:cubicBezTo>
                    <a:pt x="270" y="595"/>
                    <a:pt x="305" y="566"/>
                    <a:pt x="341" y="531"/>
                  </a:cubicBezTo>
                  <a:cubicBezTo>
                    <a:pt x="376" y="495"/>
                    <a:pt x="405" y="460"/>
                    <a:pt x="429" y="419"/>
                  </a:cubicBezTo>
                  <a:cubicBezTo>
                    <a:pt x="452" y="378"/>
                    <a:pt x="470" y="337"/>
                    <a:pt x="481" y="290"/>
                  </a:cubicBezTo>
                  <a:cubicBezTo>
                    <a:pt x="493" y="243"/>
                    <a:pt x="505" y="196"/>
                    <a:pt x="493" y="138"/>
                  </a:cubicBezTo>
                  <a:cubicBezTo>
                    <a:pt x="493" y="126"/>
                    <a:pt x="487" y="108"/>
                    <a:pt x="481" y="96"/>
                  </a:cubicBezTo>
                  <a:cubicBezTo>
                    <a:pt x="455" y="36"/>
                    <a:pt x="397" y="1"/>
                    <a:pt x="336" y="1"/>
                  </a:cubicBezTo>
                  <a:close/>
                </a:path>
              </a:pathLst>
            </a:custGeom>
            <a:solidFill>
              <a:srgbClr val="CBB0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4"/>
            <p:cNvSpPr/>
            <p:nvPr/>
          </p:nvSpPr>
          <p:spPr>
            <a:xfrm>
              <a:off x="7009297" y="3179619"/>
              <a:ext cx="433459" cy="1187493"/>
            </a:xfrm>
            <a:custGeom>
              <a:avLst/>
              <a:gdLst/>
              <a:ahLst/>
              <a:cxnLst/>
              <a:rect l="l" t="t" r="r" b="b"/>
              <a:pathLst>
                <a:path w="6355" h="17410" extrusionOk="0">
                  <a:moveTo>
                    <a:pt x="4980" y="0"/>
                  </a:moveTo>
                  <a:cubicBezTo>
                    <a:pt x="4918" y="0"/>
                    <a:pt x="4855" y="5"/>
                    <a:pt x="4794" y="16"/>
                  </a:cubicBezTo>
                  <a:cubicBezTo>
                    <a:pt x="4360" y="86"/>
                    <a:pt x="3843" y="268"/>
                    <a:pt x="3843" y="268"/>
                  </a:cubicBezTo>
                  <a:cubicBezTo>
                    <a:pt x="4377" y="4797"/>
                    <a:pt x="3046" y="10053"/>
                    <a:pt x="775" y="14054"/>
                  </a:cubicBezTo>
                  <a:lnTo>
                    <a:pt x="1" y="17410"/>
                  </a:lnTo>
                  <a:cubicBezTo>
                    <a:pt x="5457" y="13714"/>
                    <a:pt x="6354" y="5260"/>
                    <a:pt x="5732" y="174"/>
                  </a:cubicBezTo>
                  <a:cubicBezTo>
                    <a:pt x="5732" y="174"/>
                    <a:pt x="5363" y="0"/>
                    <a:pt x="4980" y="0"/>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4"/>
            <p:cNvSpPr/>
            <p:nvPr/>
          </p:nvSpPr>
          <p:spPr>
            <a:xfrm>
              <a:off x="7301838" y="3235686"/>
              <a:ext cx="62069" cy="29466"/>
            </a:xfrm>
            <a:custGeom>
              <a:avLst/>
              <a:gdLst/>
              <a:ahLst/>
              <a:cxnLst/>
              <a:rect l="l" t="t" r="r" b="b"/>
              <a:pathLst>
                <a:path w="910" h="432" extrusionOk="0">
                  <a:moveTo>
                    <a:pt x="561" y="1"/>
                  </a:moveTo>
                  <a:cubicBezTo>
                    <a:pt x="517" y="1"/>
                    <a:pt x="474" y="5"/>
                    <a:pt x="428" y="9"/>
                  </a:cubicBezTo>
                  <a:cubicBezTo>
                    <a:pt x="370" y="15"/>
                    <a:pt x="311" y="27"/>
                    <a:pt x="252" y="50"/>
                  </a:cubicBezTo>
                  <a:cubicBezTo>
                    <a:pt x="194" y="68"/>
                    <a:pt x="135" y="91"/>
                    <a:pt x="82" y="138"/>
                  </a:cubicBezTo>
                  <a:cubicBezTo>
                    <a:pt x="59" y="150"/>
                    <a:pt x="41" y="173"/>
                    <a:pt x="35" y="197"/>
                  </a:cubicBezTo>
                  <a:cubicBezTo>
                    <a:pt x="0" y="273"/>
                    <a:pt x="41" y="361"/>
                    <a:pt x="118" y="390"/>
                  </a:cubicBezTo>
                  <a:cubicBezTo>
                    <a:pt x="182" y="420"/>
                    <a:pt x="241" y="426"/>
                    <a:pt x="305" y="431"/>
                  </a:cubicBezTo>
                  <a:cubicBezTo>
                    <a:pt x="364" y="431"/>
                    <a:pt x="428" y="426"/>
                    <a:pt x="487" y="420"/>
                  </a:cubicBezTo>
                  <a:cubicBezTo>
                    <a:pt x="546" y="408"/>
                    <a:pt x="604" y="396"/>
                    <a:pt x="663" y="373"/>
                  </a:cubicBezTo>
                  <a:cubicBezTo>
                    <a:pt x="722" y="349"/>
                    <a:pt x="780" y="326"/>
                    <a:pt x="839" y="279"/>
                  </a:cubicBezTo>
                  <a:cubicBezTo>
                    <a:pt x="857" y="267"/>
                    <a:pt x="868" y="250"/>
                    <a:pt x="880" y="226"/>
                  </a:cubicBezTo>
                  <a:cubicBezTo>
                    <a:pt x="910" y="156"/>
                    <a:pt x="874" y="74"/>
                    <a:pt x="804" y="44"/>
                  </a:cubicBezTo>
                  <a:cubicBezTo>
                    <a:pt x="739" y="21"/>
                    <a:pt x="675" y="9"/>
                    <a:pt x="616" y="3"/>
                  </a:cubicBezTo>
                  <a:cubicBezTo>
                    <a:pt x="597" y="1"/>
                    <a:pt x="579" y="1"/>
                    <a:pt x="561" y="1"/>
                  </a:cubicBezTo>
                  <a:close/>
                </a:path>
              </a:pathLst>
            </a:custGeom>
            <a:solidFill>
              <a:srgbClr val="CBB0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4"/>
            <p:cNvSpPr/>
            <p:nvPr/>
          </p:nvSpPr>
          <p:spPr>
            <a:xfrm>
              <a:off x="7313434" y="3309622"/>
              <a:ext cx="69299" cy="28647"/>
            </a:xfrm>
            <a:custGeom>
              <a:avLst/>
              <a:gdLst/>
              <a:ahLst/>
              <a:cxnLst/>
              <a:rect l="l" t="t" r="r" b="b"/>
              <a:pathLst>
                <a:path w="1016" h="420" extrusionOk="0">
                  <a:moveTo>
                    <a:pt x="599" y="0"/>
                  </a:moveTo>
                  <a:cubicBezTo>
                    <a:pt x="564" y="0"/>
                    <a:pt x="528" y="2"/>
                    <a:pt x="493" y="4"/>
                  </a:cubicBezTo>
                  <a:cubicBezTo>
                    <a:pt x="423" y="4"/>
                    <a:pt x="358" y="16"/>
                    <a:pt x="288" y="34"/>
                  </a:cubicBezTo>
                  <a:cubicBezTo>
                    <a:pt x="223" y="51"/>
                    <a:pt x="153" y="75"/>
                    <a:pt x="88" y="116"/>
                  </a:cubicBezTo>
                  <a:cubicBezTo>
                    <a:pt x="65" y="128"/>
                    <a:pt x="41" y="151"/>
                    <a:pt x="30" y="186"/>
                  </a:cubicBezTo>
                  <a:cubicBezTo>
                    <a:pt x="0" y="257"/>
                    <a:pt x="36" y="339"/>
                    <a:pt x="112" y="368"/>
                  </a:cubicBezTo>
                  <a:cubicBezTo>
                    <a:pt x="182" y="397"/>
                    <a:pt x="253" y="409"/>
                    <a:pt x="323" y="415"/>
                  </a:cubicBezTo>
                  <a:cubicBezTo>
                    <a:pt x="358" y="418"/>
                    <a:pt x="392" y="419"/>
                    <a:pt x="426" y="419"/>
                  </a:cubicBezTo>
                  <a:cubicBezTo>
                    <a:pt x="459" y="419"/>
                    <a:pt x="493" y="418"/>
                    <a:pt x="528" y="415"/>
                  </a:cubicBezTo>
                  <a:cubicBezTo>
                    <a:pt x="599" y="403"/>
                    <a:pt x="663" y="392"/>
                    <a:pt x="734" y="374"/>
                  </a:cubicBezTo>
                  <a:cubicBezTo>
                    <a:pt x="804" y="356"/>
                    <a:pt x="869" y="333"/>
                    <a:pt x="933" y="292"/>
                  </a:cubicBezTo>
                  <a:cubicBezTo>
                    <a:pt x="957" y="274"/>
                    <a:pt x="974" y="257"/>
                    <a:pt x="986" y="227"/>
                  </a:cubicBezTo>
                  <a:cubicBezTo>
                    <a:pt x="1015" y="157"/>
                    <a:pt x="980" y="81"/>
                    <a:pt x="916" y="57"/>
                  </a:cubicBezTo>
                  <a:cubicBezTo>
                    <a:pt x="845" y="28"/>
                    <a:pt x="775" y="16"/>
                    <a:pt x="704" y="4"/>
                  </a:cubicBezTo>
                  <a:cubicBezTo>
                    <a:pt x="669" y="2"/>
                    <a:pt x="634" y="0"/>
                    <a:pt x="599" y="0"/>
                  </a:cubicBezTo>
                  <a:close/>
                </a:path>
              </a:pathLst>
            </a:custGeom>
            <a:solidFill>
              <a:srgbClr val="CBB0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4"/>
            <p:cNvSpPr/>
            <p:nvPr/>
          </p:nvSpPr>
          <p:spPr>
            <a:xfrm>
              <a:off x="7311046" y="3386288"/>
              <a:ext cx="60091" cy="29602"/>
            </a:xfrm>
            <a:custGeom>
              <a:avLst/>
              <a:gdLst/>
              <a:ahLst/>
              <a:cxnLst/>
              <a:rect l="l" t="t" r="r" b="b"/>
              <a:pathLst>
                <a:path w="881" h="434" extrusionOk="0">
                  <a:moveTo>
                    <a:pt x="581" y="1"/>
                  </a:moveTo>
                  <a:cubicBezTo>
                    <a:pt x="522" y="1"/>
                    <a:pt x="469" y="7"/>
                    <a:pt x="417" y="13"/>
                  </a:cubicBezTo>
                  <a:cubicBezTo>
                    <a:pt x="364" y="19"/>
                    <a:pt x="311" y="30"/>
                    <a:pt x="258" y="48"/>
                  </a:cubicBezTo>
                  <a:cubicBezTo>
                    <a:pt x="211" y="60"/>
                    <a:pt x="159" y="83"/>
                    <a:pt x="100" y="112"/>
                  </a:cubicBezTo>
                  <a:lnTo>
                    <a:pt x="94" y="118"/>
                  </a:lnTo>
                  <a:cubicBezTo>
                    <a:pt x="71" y="130"/>
                    <a:pt x="53" y="148"/>
                    <a:pt x="41" y="171"/>
                  </a:cubicBezTo>
                  <a:cubicBezTo>
                    <a:pt x="0" y="241"/>
                    <a:pt x="29" y="335"/>
                    <a:pt x="100" y="371"/>
                  </a:cubicBezTo>
                  <a:cubicBezTo>
                    <a:pt x="159" y="406"/>
                    <a:pt x="223" y="423"/>
                    <a:pt x="293" y="429"/>
                  </a:cubicBezTo>
                  <a:cubicBezTo>
                    <a:pt x="320" y="432"/>
                    <a:pt x="347" y="433"/>
                    <a:pt x="374" y="433"/>
                  </a:cubicBezTo>
                  <a:cubicBezTo>
                    <a:pt x="411" y="433"/>
                    <a:pt x="449" y="430"/>
                    <a:pt x="487" y="423"/>
                  </a:cubicBezTo>
                  <a:cubicBezTo>
                    <a:pt x="546" y="412"/>
                    <a:pt x="610" y="388"/>
                    <a:pt x="669" y="359"/>
                  </a:cubicBezTo>
                  <a:cubicBezTo>
                    <a:pt x="728" y="329"/>
                    <a:pt x="786" y="294"/>
                    <a:pt x="833" y="241"/>
                  </a:cubicBezTo>
                  <a:cubicBezTo>
                    <a:pt x="845" y="230"/>
                    <a:pt x="857" y="206"/>
                    <a:pt x="863" y="183"/>
                  </a:cubicBezTo>
                  <a:cubicBezTo>
                    <a:pt x="880" y="112"/>
                    <a:pt x="833" y="36"/>
                    <a:pt x="763" y="19"/>
                  </a:cubicBezTo>
                  <a:lnTo>
                    <a:pt x="757" y="19"/>
                  </a:lnTo>
                  <a:cubicBezTo>
                    <a:pt x="692" y="7"/>
                    <a:pt x="634" y="1"/>
                    <a:pt x="581" y="1"/>
                  </a:cubicBezTo>
                  <a:close/>
                </a:path>
              </a:pathLst>
            </a:custGeom>
            <a:solidFill>
              <a:srgbClr val="CBB0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4"/>
            <p:cNvSpPr/>
            <p:nvPr/>
          </p:nvSpPr>
          <p:spPr>
            <a:xfrm>
              <a:off x="7303816" y="3471138"/>
              <a:ext cx="69708" cy="28715"/>
            </a:xfrm>
            <a:custGeom>
              <a:avLst/>
              <a:gdLst/>
              <a:ahLst/>
              <a:cxnLst/>
              <a:rect l="l" t="t" r="r" b="b"/>
              <a:pathLst>
                <a:path w="1022" h="421" extrusionOk="0">
                  <a:moveTo>
                    <a:pt x="505" y="1"/>
                  </a:moveTo>
                  <a:cubicBezTo>
                    <a:pt x="441" y="6"/>
                    <a:pt x="376" y="12"/>
                    <a:pt x="311" y="24"/>
                  </a:cubicBezTo>
                  <a:cubicBezTo>
                    <a:pt x="247" y="36"/>
                    <a:pt x="182" y="53"/>
                    <a:pt x="112" y="83"/>
                  </a:cubicBezTo>
                  <a:lnTo>
                    <a:pt x="106" y="83"/>
                  </a:lnTo>
                  <a:cubicBezTo>
                    <a:pt x="77" y="94"/>
                    <a:pt x="53" y="118"/>
                    <a:pt x="42" y="141"/>
                  </a:cubicBezTo>
                  <a:cubicBezTo>
                    <a:pt x="1" y="212"/>
                    <a:pt x="24" y="300"/>
                    <a:pt x="94" y="335"/>
                  </a:cubicBezTo>
                  <a:cubicBezTo>
                    <a:pt x="165" y="376"/>
                    <a:pt x="235" y="400"/>
                    <a:pt x="311" y="411"/>
                  </a:cubicBezTo>
                  <a:cubicBezTo>
                    <a:pt x="353" y="418"/>
                    <a:pt x="396" y="421"/>
                    <a:pt x="440" y="421"/>
                  </a:cubicBezTo>
                  <a:cubicBezTo>
                    <a:pt x="471" y="421"/>
                    <a:pt x="503" y="420"/>
                    <a:pt x="534" y="417"/>
                  </a:cubicBezTo>
                  <a:cubicBezTo>
                    <a:pt x="605" y="411"/>
                    <a:pt x="681" y="394"/>
                    <a:pt x="751" y="370"/>
                  </a:cubicBezTo>
                  <a:cubicBezTo>
                    <a:pt x="822" y="347"/>
                    <a:pt x="892" y="317"/>
                    <a:pt x="957" y="265"/>
                  </a:cubicBezTo>
                  <a:cubicBezTo>
                    <a:pt x="974" y="247"/>
                    <a:pt x="992" y="224"/>
                    <a:pt x="998" y="200"/>
                  </a:cubicBezTo>
                  <a:cubicBezTo>
                    <a:pt x="1021" y="130"/>
                    <a:pt x="980" y="53"/>
                    <a:pt x="910" y="36"/>
                  </a:cubicBezTo>
                  <a:lnTo>
                    <a:pt x="904" y="36"/>
                  </a:lnTo>
                  <a:cubicBezTo>
                    <a:pt x="834" y="18"/>
                    <a:pt x="763" y="6"/>
                    <a:pt x="699" y="6"/>
                  </a:cubicBezTo>
                  <a:cubicBezTo>
                    <a:pt x="634" y="1"/>
                    <a:pt x="570" y="1"/>
                    <a:pt x="505" y="1"/>
                  </a:cubicBezTo>
                  <a:close/>
                </a:path>
              </a:pathLst>
            </a:custGeom>
            <a:solidFill>
              <a:srgbClr val="CBB0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4"/>
            <p:cNvSpPr/>
            <p:nvPr/>
          </p:nvSpPr>
          <p:spPr>
            <a:xfrm>
              <a:off x="7294608" y="3565605"/>
              <a:ext cx="62069" cy="28238"/>
            </a:xfrm>
            <a:custGeom>
              <a:avLst/>
              <a:gdLst/>
              <a:ahLst/>
              <a:cxnLst/>
              <a:rect l="l" t="t" r="r" b="b"/>
              <a:pathLst>
                <a:path w="910" h="414" extrusionOk="0">
                  <a:moveTo>
                    <a:pt x="458" y="0"/>
                  </a:moveTo>
                  <a:cubicBezTo>
                    <a:pt x="400" y="0"/>
                    <a:pt x="341" y="6"/>
                    <a:pt x="288" y="12"/>
                  </a:cubicBezTo>
                  <a:cubicBezTo>
                    <a:pt x="229" y="24"/>
                    <a:pt x="171" y="41"/>
                    <a:pt x="106" y="70"/>
                  </a:cubicBezTo>
                  <a:cubicBezTo>
                    <a:pt x="83" y="82"/>
                    <a:pt x="65" y="100"/>
                    <a:pt x="48" y="123"/>
                  </a:cubicBezTo>
                  <a:cubicBezTo>
                    <a:pt x="1" y="194"/>
                    <a:pt x="24" y="282"/>
                    <a:pt x="94" y="329"/>
                  </a:cubicBezTo>
                  <a:cubicBezTo>
                    <a:pt x="153" y="364"/>
                    <a:pt x="212" y="387"/>
                    <a:pt x="276" y="399"/>
                  </a:cubicBezTo>
                  <a:cubicBezTo>
                    <a:pt x="324" y="408"/>
                    <a:pt x="368" y="413"/>
                    <a:pt x="413" y="413"/>
                  </a:cubicBezTo>
                  <a:cubicBezTo>
                    <a:pt x="430" y="413"/>
                    <a:pt x="447" y="412"/>
                    <a:pt x="464" y="411"/>
                  </a:cubicBezTo>
                  <a:cubicBezTo>
                    <a:pt x="529" y="411"/>
                    <a:pt x="593" y="405"/>
                    <a:pt x="652" y="387"/>
                  </a:cubicBezTo>
                  <a:cubicBezTo>
                    <a:pt x="716" y="370"/>
                    <a:pt x="775" y="346"/>
                    <a:pt x="834" y="305"/>
                  </a:cubicBezTo>
                  <a:cubicBezTo>
                    <a:pt x="851" y="293"/>
                    <a:pt x="869" y="270"/>
                    <a:pt x="881" y="252"/>
                  </a:cubicBezTo>
                  <a:cubicBezTo>
                    <a:pt x="910" y="182"/>
                    <a:pt x="881" y="100"/>
                    <a:pt x="816" y="70"/>
                  </a:cubicBezTo>
                  <a:lnTo>
                    <a:pt x="810" y="70"/>
                  </a:lnTo>
                  <a:cubicBezTo>
                    <a:pt x="752" y="41"/>
                    <a:pt x="693" y="24"/>
                    <a:pt x="634" y="18"/>
                  </a:cubicBezTo>
                  <a:cubicBezTo>
                    <a:pt x="576" y="6"/>
                    <a:pt x="517" y="0"/>
                    <a:pt x="458" y="0"/>
                  </a:cubicBezTo>
                  <a:close/>
                </a:path>
              </a:pathLst>
            </a:custGeom>
            <a:solidFill>
              <a:srgbClr val="CBB0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4"/>
            <p:cNvSpPr/>
            <p:nvPr/>
          </p:nvSpPr>
          <p:spPr>
            <a:xfrm>
              <a:off x="7295427" y="3649432"/>
              <a:ext cx="51292" cy="28920"/>
            </a:xfrm>
            <a:custGeom>
              <a:avLst/>
              <a:gdLst/>
              <a:ahLst/>
              <a:cxnLst/>
              <a:rect l="l" t="t" r="r" b="b"/>
              <a:pathLst>
                <a:path w="752" h="424" extrusionOk="0">
                  <a:moveTo>
                    <a:pt x="301" y="1"/>
                  </a:moveTo>
                  <a:cubicBezTo>
                    <a:pt x="286" y="1"/>
                    <a:pt x="272" y="1"/>
                    <a:pt x="258" y="3"/>
                  </a:cubicBezTo>
                  <a:cubicBezTo>
                    <a:pt x="206" y="9"/>
                    <a:pt x="153" y="21"/>
                    <a:pt x="100" y="50"/>
                  </a:cubicBezTo>
                  <a:cubicBezTo>
                    <a:pt x="88" y="62"/>
                    <a:pt x="71" y="68"/>
                    <a:pt x="59" y="85"/>
                  </a:cubicBezTo>
                  <a:cubicBezTo>
                    <a:pt x="0" y="150"/>
                    <a:pt x="6" y="249"/>
                    <a:pt x="71" y="308"/>
                  </a:cubicBezTo>
                  <a:cubicBezTo>
                    <a:pt x="118" y="349"/>
                    <a:pt x="165" y="367"/>
                    <a:pt x="212" y="384"/>
                  </a:cubicBezTo>
                  <a:cubicBezTo>
                    <a:pt x="258" y="402"/>
                    <a:pt x="305" y="414"/>
                    <a:pt x="352" y="420"/>
                  </a:cubicBezTo>
                  <a:cubicBezTo>
                    <a:pt x="374" y="422"/>
                    <a:pt x="395" y="423"/>
                    <a:pt x="416" y="423"/>
                  </a:cubicBezTo>
                  <a:cubicBezTo>
                    <a:pt x="445" y="423"/>
                    <a:pt x="474" y="421"/>
                    <a:pt x="505" y="414"/>
                  </a:cubicBezTo>
                  <a:cubicBezTo>
                    <a:pt x="552" y="408"/>
                    <a:pt x="605" y="396"/>
                    <a:pt x="657" y="367"/>
                  </a:cubicBezTo>
                  <a:cubicBezTo>
                    <a:pt x="669" y="361"/>
                    <a:pt x="687" y="349"/>
                    <a:pt x="698" y="337"/>
                  </a:cubicBezTo>
                  <a:cubicBezTo>
                    <a:pt x="751" y="279"/>
                    <a:pt x="745" y="185"/>
                    <a:pt x="687" y="132"/>
                  </a:cubicBezTo>
                  <a:cubicBezTo>
                    <a:pt x="640" y="91"/>
                    <a:pt x="593" y="68"/>
                    <a:pt x="546" y="50"/>
                  </a:cubicBezTo>
                  <a:cubicBezTo>
                    <a:pt x="499" y="27"/>
                    <a:pt x="452" y="15"/>
                    <a:pt x="405" y="9"/>
                  </a:cubicBezTo>
                  <a:cubicBezTo>
                    <a:pt x="372" y="5"/>
                    <a:pt x="336" y="1"/>
                    <a:pt x="301" y="1"/>
                  </a:cubicBezTo>
                  <a:close/>
                </a:path>
              </a:pathLst>
            </a:custGeom>
            <a:solidFill>
              <a:srgbClr val="CBB0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4"/>
            <p:cNvSpPr/>
            <p:nvPr/>
          </p:nvSpPr>
          <p:spPr>
            <a:xfrm>
              <a:off x="7287447" y="3733600"/>
              <a:ext cx="40038" cy="28920"/>
            </a:xfrm>
            <a:custGeom>
              <a:avLst/>
              <a:gdLst/>
              <a:ahLst/>
              <a:cxnLst/>
              <a:rect l="l" t="t" r="r" b="b"/>
              <a:pathLst>
                <a:path w="587" h="424" extrusionOk="0">
                  <a:moveTo>
                    <a:pt x="287" y="1"/>
                  </a:moveTo>
                  <a:cubicBezTo>
                    <a:pt x="258" y="1"/>
                    <a:pt x="229" y="1"/>
                    <a:pt x="188" y="7"/>
                  </a:cubicBezTo>
                  <a:lnTo>
                    <a:pt x="141" y="19"/>
                  </a:lnTo>
                  <a:lnTo>
                    <a:pt x="135" y="19"/>
                  </a:lnTo>
                  <a:cubicBezTo>
                    <a:pt x="53" y="42"/>
                    <a:pt x="0" y="124"/>
                    <a:pt x="23" y="206"/>
                  </a:cubicBezTo>
                  <a:cubicBezTo>
                    <a:pt x="35" y="265"/>
                    <a:pt x="65" y="306"/>
                    <a:pt x="106" y="341"/>
                  </a:cubicBezTo>
                  <a:cubicBezTo>
                    <a:pt x="141" y="371"/>
                    <a:pt x="188" y="394"/>
                    <a:pt x="241" y="412"/>
                  </a:cubicBezTo>
                  <a:cubicBezTo>
                    <a:pt x="270" y="419"/>
                    <a:pt x="301" y="424"/>
                    <a:pt x="332" y="424"/>
                  </a:cubicBezTo>
                  <a:cubicBezTo>
                    <a:pt x="350" y="424"/>
                    <a:pt x="369" y="422"/>
                    <a:pt x="387" y="418"/>
                  </a:cubicBezTo>
                  <a:cubicBezTo>
                    <a:pt x="440" y="406"/>
                    <a:pt x="487" y="388"/>
                    <a:pt x="528" y="347"/>
                  </a:cubicBezTo>
                  <a:lnTo>
                    <a:pt x="534" y="347"/>
                  </a:lnTo>
                  <a:cubicBezTo>
                    <a:pt x="587" y="288"/>
                    <a:pt x="587" y="195"/>
                    <a:pt x="528" y="142"/>
                  </a:cubicBezTo>
                  <a:lnTo>
                    <a:pt x="505" y="112"/>
                  </a:lnTo>
                  <a:cubicBezTo>
                    <a:pt x="469" y="83"/>
                    <a:pt x="446" y="66"/>
                    <a:pt x="422" y="48"/>
                  </a:cubicBezTo>
                  <a:cubicBezTo>
                    <a:pt x="399" y="30"/>
                    <a:pt x="381" y="24"/>
                    <a:pt x="358" y="13"/>
                  </a:cubicBezTo>
                  <a:cubicBezTo>
                    <a:pt x="334" y="7"/>
                    <a:pt x="311" y="1"/>
                    <a:pt x="287" y="1"/>
                  </a:cubicBezTo>
                  <a:close/>
                </a:path>
              </a:pathLst>
            </a:custGeom>
            <a:solidFill>
              <a:srgbClr val="CBB0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4"/>
            <p:cNvSpPr/>
            <p:nvPr/>
          </p:nvSpPr>
          <p:spPr>
            <a:xfrm>
              <a:off x="7259413" y="3824862"/>
              <a:ext cx="42903" cy="31512"/>
            </a:xfrm>
            <a:custGeom>
              <a:avLst/>
              <a:gdLst/>
              <a:ahLst/>
              <a:cxnLst/>
              <a:rect l="l" t="t" r="r" b="b"/>
              <a:pathLst>
                <a:path w="629" h="462" extrusionOk="0">
                  <a:moveTo>
                    <a:pt x="228" y="0"/>
                  </a:moveTo>
                  <a:cubicBezTo>
                    <a:pt x="211" y="0"/>
                    <a:pt x="194" y="2"/>
                    <a:pt x="176" y="6"/>
                  </a:cubicBezTo>
                  <a:lnTo>
                    <a:pt x="165" y="6"/>
                  </a:lnTo>
                  <a:cubicBezTo>
                    <a:pt x="153" y="6"/>
                    <a:pt x="147" y="12"/>
                    <a:pt x="135" y="12"/>
                  </a:cubicBezTo>
                  <a:cubicBezTo>
                    <a:pt x="47" y="42"/>
                    <a:pt x="0" y="130"/>
                    <a:pt x="30" y="218"/>
                  </a:cubicBezTo>
                  <a:cubicBezTo>
                    <a:pt x="47" y="270"/>
                    <a:pt x="77" y="311"/>
                    <a:pt x="112" y="341"/>
                  </a:cubicBezTo>
                  <a:cubicBezTo>
                    <a:pt x="141" y="376"/>
                    <a:pt x="182" y="399"/>
                    <a:pt x="223" y="423"/>
                  </a:cubicBezTo>
                  <a:cubicBezTo>
                    <a:pt x="264" y="441"/>
                    <a:pt x="311" y="452"/>
                    <a:pt x="358" y="458"/>
                  </a:cubicBezTo>
                  <a:cubicBezTo>
                    <a:pt x="373" y="460"/>
                    <a:pt x="390" y="462"/>
                    <a:pt x="407" y="462"/>
                  </a:cubicBezTo>
                  <a:cubicBezTo>
                    <a:pt x="438" y="462"/>
                    <a:pt x="471" y="458"/>
                    <a:pt x="505" y="446"/>
                  </a:cubicBezTo>
                  <a:cubicBezTo>
                    <a:pt x="511" y="441"/>
                    <a:pt x="522" y="435"/>
                    <a:pt x="528" y="435"/>
                  </a:cubicBezTo>
                  <a:cubicBezTo>
                    <a:pt x="599" y="394"/>
                    <a:pt x="628" y="300"/>
                    <a:pt x="587" y="229"/>
                  </a:cubicBezTo>
                  <a:lnTo>
                    <a:pt x="581" y="223"/>
                  </a:lnTo>
                  <a:cubicBezTo>
                    <a:pt x="558" y="177"/>
                    <a:pt x="528" y="147"/>
                    <a:pt x="499" y="118"/>
                  </a:cubicBezTo>
                  <a:cubicBezTo>
                    <a:pt x="470" y="89"/>
                    <a:pt x="440" y="71"/>
                    <a:pt x="405" y="53"/>
                  </a:cubicBezTo>
                  <a:cubicBezTo>
                    <a:pt x="376" y="36"/>
                    <a:pt x="341" y="18"/>
                    <a:pt x="305" y="12"/>
                  </a:cubicBezTo>
                  <a:cubicBezTo>
                    <a:pt x="280" y="5"/>
                    <a:pt x="255" y="0"/>
                    <a:pt x="228" y="0"/>
                  </a:cubicBezTo>
                  <a:close/>
                </a:path>
              </a:pathLst>
            </a:custGeom>
            <a:solidFill>
              <a:srgbClr val="CBB0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4"/>
            <p:cNvSpPr/>
            <p:nvPr/>
          </p:nvSpPr>
          <p:spPr>
            <a:xfrm>
              <a:off x="7242975" y="3908075"/>
              <a:ext cx="40515" cy="31921"/>
            </a:xfrm>
            <a:custGeom>
              <a:avLst/>
              <a:gdLst/>
              <a:ahLst/>
              <a:cxnLst/>
              <a:rect l="l" t="t" r="r" b="b"/>
              <a:pathLst>
                <a:path w="594" h="468" extrusionOk="0">
                  <a:moveTo>
                    <a:pt x="165" y="1"/>
                  </a:moveTo>
                  <a:cubicBezTo>
                    <a:pt x="159" y="1"/>
                    <a:pt x="153" y="1"/>
                    <a:pt x="147" y="7"/>
                  </a:cubicBezTo>
                  <a:cubicBezTo>
                    <a:pt x="60" y="18"/>
                    <a:pt x="1" y="106"/>
                    <a:pt x="13" y="194"/>
                  </a:cubicBezTo>
                  <a:cubicBezTo>
                    <a:pt x="24" y="247"/>
                    <a:pt x="54" y="294"/>
                    <a:pt x="83" y="329"/>
                  </a:cubicBezTo>
                  <a:cubicBezTo>
                    <a:pt x="112" y="364"/>
                    <a:pt x="147" y="394"/>
                    <a:pt x="189" y="417"/>
                  </a:cubicBezTo>
                  <a:cubicBezTo>
                    <a:pt x="230" y="441"/>
                    <a:pt x="277" y="458"/>
                    <a:pt x="323" y="464"/>
                  </a:cubicBezTo>
                  <a:cubicBezTo>
                    <a:pt x="341" y="466"/>
                    <a:pt x="358" y="468"/>
                    <a:pt x="375" y="468"/>
                  </a:cubicBezTo>
                  <a:cubicBezTo>
                    <a:pt x="406" y="468"/>
                    <a:pt x="437" y="464"/>
                    <a:pt x="470" y="452"/>
                  </a:cubicBezTo>
                  <a:cubicBezTo>
                    <a:pt x="476" y="452"/>
                    <a:pt x="482" y="447"/>
                    <a:pt x="488" y="447"/>
                  </a:cubicBezTo>
                  <a:cubicBezTo>
                    <a:pt x="564" y="411"/>
                    <a:pt x="593" y="318"/>
                    <a:pt x="558" y="247"/>
                  </a:cubicBezTo>
                  <a:lnTo>
                    <a:pt x="552" y="230"/>
                  </a:lnTo>
                  <a:cubicBezTo>
                    <a:pt x="529" y="188"/>
                    <a:pt x="505" y="153"/>
                    <a:pt x="482" y="130"/>
                  </a:cubicBezTo>
                  <a:cubicBezTo>
                    <a:pt x="453" y="100"/>
                    <a:pt x="429" y="83"/>
                    <a:pt x="400" y="59"/>
                  </a:cubicBezTo>
                  <a:cubicBezTo>
                    <a:pt x="370" y="42"/>
                    <a:pt x="341" y="30"/>
                    <a:pt x="306" y="18"/>
                  </a:cubicBezTo>
                  <a:cubicBezTo>
                    <a:pt x="271" y="7"/>
                    <a:pt x="235" y="1"/>
                    <a:pt x="189" y="1"/>
                  </a:cubicBezTo>
                  <a:close/>
                </a:path>
              </a:pathLst>
            </a:custGeom>
            <a:solidFill>
              <a:srgbClr val="CBB0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4"/>
            <p:cNvSpPr/>
            <p:nvPr/>
          </p:nvSpPr>
          <p:spPr>
            <a:xfrm>
              <a:off x="7202597" y="3987741"/>
              <a:ext cx="45699" cy="35059"/>
            </a:xfrm>
            <a:custGeom>
              <a:avLst/>
              <a:gdLst/>
              <a:ahLst/>
              <a:cxnLst/>
              <a:rect l="l" t="t" r="r" b="b"/>
              <a:pathLst>
                <a:path w="670" h="514" extrusionOk="0">
                  <a:moveTo>
                    <a:pt x="182" y="0"/>
                  </a:moveTo>
                  <a:cubicBezTo>
                    <a:pt x="170" y="0"/>
                    <a:pt x="153" y="0"/>
                    <a:pt x="141" y="6"/>
                  </a:cubicBezTo>
                  <a:cubicBezTo>
                    <a:pt x="59" y="24"/>
                    <a:pt x="0" y="106"/>
                    <a:pt x="24" y="188"/>
                  </a:cubicBezTo>
                  <a:cubicBezTo>
                    <a:pt x="36" y="252"/>
                    <a:pt x="65" y="299"/>
                    <a:pt x="100" y="340"/>
                  </a:cubicBezTo>
                  <a:cubicBezTo>
                    <a:pt x="135" y="382"/>
                    <a:pt x="176" y="417"/>
                    <a:pt x="223" y="446"/>
                  </a:cubicBezTo>
                  <a:cubicBezTo>
                    <a:pt x="264" y="469"/>
                    <a:pt x="317" y="493"/>
                    <a:pt x="370" y="505"/>
                  </a:cubicBezTo>
                  <a:cubicBezTo>
                    <a:pt x="396" y="511"/>
                    <a:pt x="423" y="513"/>
                    <a:pt x="451" y="513"/>
                  </a:cubicBezTo>
                  <a:cubicBezTo>
                    <a:pt x="478" y="513"/>
                    <a:pt x="508" y="511"/>
                    <a:pt x="540" y="505"/>
                  </a:cubicBezTo>
                  <a:cubicBezTo>
                    <a:pt x="552" y="505"/>
                    <a:pt x="564" y="499"/>
                    <a:pt x="575" y="493"/>
                  </a:cubicBezTo>
                  <a:cubicBezTo>
                    <a:pt x="646" y="452"/>
                    <a:pt x="669" y="364"/>
                    <a:pt x="628" y="294"/>
                  </a:cubicBezTo>
                  <a:lnTo>
                    <a:pt x="622" y="288"/>
                  </a:lnTo>
                  <a:cubicBezTo>
                    <a:pt x="599" y="235"/>
                    <a:pt x="569" y="206"/>
                    <a:pt x="534" y="176"/>
                  </a:cubicBezTo>
                  <a:cubicBezTo>
                    <a:pt x="505" y="141"/>
                    <a:pt x="476" y="118"/>
                    <a:pt x="440" y="94"/>
                  </a:cubicBezTo>
                  <a:cubicBezTo>
                    <a:pt x="411" y="71"/>
                    <a:pt x="376" y="53"/>
                    <a:pt x="335" y="35"/>
                  </a:cubicBezTo>
                  <a:cubicBezTo>
                    <a:pt x="294" y="24"/>
                    <a:pt x="253" y="6"/>
                    <a:pt x="200" y="6"/>
                  </a:cubicBezTo>
                  <a:lnTo>
                    <a:pt x="182" y="0"/>
                  </a:lnTo>
                  <a:close/>
                </a:path>
              </a:pathLst>
            </a:custGeom>
            <a:solidFill>
              <a:srgbClr val="CBB0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4"/>
            <p:cNvSpPr/>
            <p:nvPr/>
          </p:nvSpPr>
          <p:spPr>
            <a:xfrm>
              <a:off x="7176951" y="4060519"/>
              <a:ext cx="45699" cy="33149"/>
            </a:xfrm>
            <a:custGeom>
              <a:avLst/>
              <a:gdLst/>
              <a:ahLst/>
              <a:cxnLst/>
              <a:rect l="l" t="t" r="r" b="b"/>
              <a:pathLst>
                <a:path w="670" h="486" extrusionOk="0">
                  <a:moveTo>
                    <a:pt x="171" y="1"/>
                  </a:moveTo>
                  <a:cubicBezTo>
                    <a:pt x="159" y="1"/>
                    <a:pt x="148" y="1"/>
                    <a:pt x="136" y="7"/>
                  </a:cubicBezTo>
                  <a:cubicBezTo>
                    <a:pt x="54" y="24"/>
                    <a:pt x="1" y="106"/>
                    <a:pt x="18" y="194"/>
                  </a:cubicBezTo>
                  <a:cubicBezTo>
                    <a:pt x="36" y="253"/>
                    <a:pt x="65" y="300"/>
                    <a:pt x="101" y="341"/>
                  </a:cubicBezTo>
                  <a:cubicBezTo>
                    <a:pt x="142" y="382"/>
                    <a:pt x="183" y="412"/>
                    <a:pt x="236" y="435"/>
                  </a:cubicBezTo>
                  <a:cubicBezTo>
                    <a:pt x="282" y="458"/>
                    <a:pt x="335" y="476"/>
                    <a:pt x="388" y="482"/>
                  </a:cubicBezTo>
                  <a:cubicBezTo>
                    <a:pt x="408" y="484"/>
                    <a:pt x="427" y="485"/>
                    <a:pt x="445" y="485"/>
                  </a:cubicBezTo>
                  <a:cubicBezTo>
                    <a:pt x="483" y="485"/>
                    <a:pt x="519" y="480"/>
                    <a:pt x="558" y="464"/>
                  </a:cubicBezTo>
                  <a:cubicBezTo>
                    <a:pt x="570" y="458"/>
                    <a:pt x="582" y="453"/>
                    <a:pt x="593" y="447"/>
                  </a:cubicBezTo>
                  <a:cubicBezTo>
                    <a:pt x="652" y="400"/>
                    <a:pt x="670" y="312"/>
                    <a:pt x="623" y="247"/>
                  </a:cubicBezTo>
                  <a:lnTo>
                    <a:pt x="611" y="230"/>
                  </a:lnTo>
                  <a:cubicBezTo>
                    <a:pt x="582" y="189"/>
                    <a:pt x="546" y="159"/>
                    <a:pt x="517" y="136"/>
                  </a:cubicBezTo>
                  <a:cubicBezTo>
                    <a:pt x="488" y="106"/>
                    <a:pt x="458" y="89"/>
                    <a:pt x="423" y="71"/>
                  </a:cubicBezTo>
                  <a:cubicBezTo>
                    <a:pt x="394" y="54"/>
                    <a:pt x="359" y="36"/>
                    <a:pt x="324" y="24"/>
                  </a:cubicBezTo>
                  <a:cubicBezTo>
                    <a:pt x="288" y="13"/>
                    <a:pt x="247" y="1"/>
                    <a:pt x="194" y="1"/>
                  </a:cubicBezTo>
                  <a:close/>
                </a:path>
              </a:pathLst>
            </a:custGeom>
            <a:solidFill>
              <a:srgbClr val="CBB0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4"/>
            <p:cNvSpPr/>
            <p:nvPr/>
          </p:nvSpPr>
          <p:spPr>
            <a:xfrm>
              <a:off x="7156557" y="4104444"/>
              <a:ext cx="34104" cy="43107"/>
            </a:xfrm>
            <a:custGeom>
              <a:avLst/>
              <a:gdLst/>
              <a:ahLst/>
              <a:cxnLst/>
              <a:rect l="l" t="t" r="r" b="b"/>
              <a:pathLst>
                <a:path w="500" h="632" extrusionOk="0">
                  <a:moveTo>
                    <a:pt x="168" y="1"/>
                  </a:moveTo>
                  <a:cubicBezTo>
                    <a:pt x="88" y="1"/>
                    <a:pt x="17" y="62"/>
                    <a:pt x="7" y="143"/>
                  </a:cubicBezTo>
                  <a:cubicBezTo>
                    <a:pt x="1" y="196"/>
                    <a:pt x="7" y="249"/>
                    <a:pt x="18" y="296"/>
                  </a:cubicBezTo>
                  <a:cubicBezTo>
                    <a:pt x="30" y="337"/>
                    <a:pt x="48" y="383"/>
                    <a:pt x="71" y="419"/>
                  </a:cubicBezTo>
                  <a:cubicBezTo>
                    <a:pt x="95" y="460"/>
                    <a:pt x="124" y="501"/>
                    <a:pt x="159" y="530"/>
                  </a:cubicBezTo>
                  <a:cubicBezTo>
                    <a:pt x="194" y="565"/>
                    <a:pt x="235" y="595"/>
                    <a:pt x="288" y="618"/>
                  </a:cubicBezTo>
                  <a:cubicBezTo>
                    <a:pt x="300" y="624"/>
                    <a:pt x="312" y="630"/>
                    <a:pt x="323" y="630"/>
                  </a:cubicBezTo>
                  <a:cubicBezTo>
                    <a:pt x="331" y="631"/>
                    <a:pt x="339" y="632"/>
                    <a:pt x="346" y="632"/>
                  </a:cubicBezTo>
                  <a:cubicBezTo>
                    <a:pt x="419" y="632"/>
                    <a:pt x="483" y="581"/>
                    <a:pt x="493" y="507"/>
                  </a:cubicBezTo>
                  <a:cubicBezTo>
                    <a:pt x="499" y="448"/>
                    <a:pt x="493" y="401"/>
                    <a:pt x="482" y="354"/>
                  </a:cubicBezTo>
                  <a:cubicBezTo>
                    <a:pt x="470" y="307"/>
                    <a:pt x="458" y="260"/>
                    <a:pt x="435" y="219"/>
                  </a:cubicBezTo>
                  <a:cubicBezTo>
                    <a:pt x="411" y="178"/>
                    <a:pt x="388" y="143"/>
                    <a:pt x="353" y="108"/>
                  </a:cubicBezTo>
                  <a:cubicBezTo>
                    <a:pt x="323" y="73"/>
                    <a:pt x="282" y="37"/>
                    <a:pt x="229" y="14"/>
                  </a:cubicBezTo>
                  <a:cubicBezTo>
                    <a:pt x="218" y="8"/>
                    <a:pt x="206" y="8"/>
                    <a:pt x="188" y="2"/>
                  </a:cubicBezTo>
                  <a:cubicBezTo>
                    <a:pt x="181" y="1"/>
                    <a:pt x="175" y="1"/>
                    <a:pt x="168" y="1"/>
                  </a:cubicBezTo>
                  <a:close/>
                </a:path>
              </a:pathLst>
            </a:custGeom>
            <a:solidFill>
              <a:srgbClr val="CBB0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4"/>
            <p:cNvSpPr/>
            <p:nvPr/>
          </p:nvSpPr>
          <p:spPr>
            <a:xfrm>
              <a:off x="7796002" y="3399452"/>
              <a:ext cx="775042" cy="857300"/>
            </a:xfrm>
            <a:custGeom>
              <a:avLst/>
              <a:gdLst/>
              <a:ahLst/>
              <a:cxnLst/>
              <a:rect l="l" t="t" r="r" b="b"/>
              <a:pathLst>
                <a:path w="11363" h="12569" extrusionOk="0">
                  <a:moveTo>
                    <a:pt x="3178" y="1"/>
                  </a:moveTo>
                  <a:cubicBezTo>
                    <a:pt x="3026" y="1"/>
                    <a:pt x="2882" y="69"/>
                    <a:pt x="2834" y="213"/>
                  </a:cubicBezTo>
                  <a:cubicBezTo>
                    <a:pt x="2769" y="389"/>
                    <a:pt x="2869" y="641"/>
                    <a:pt x="2716" y="752"/>
                  </a:cubicBezTo>
                  <a:cubicBezTo>
                    <a:pt x="2379" y="784"/>
                    <a:pt x="1985" y="810"/>
                    <a:pt x="1597" y="810"/>
                  </a:cubicBezTo>
                  <a:cubicBezTo>
                    <a:pt x="1256" y="810"/>
                    <a:pt x="919" y="790"/>
                    <a:pt x="628" y="735"/>
                  </a:cubicBezTo>
                  <a:cubicBezTo>
                    <a:pt x="569" y="724"/>
                    <a:pt x="508" y="712"/>
                    <a:pt x="449" y="712"/>
                  </a:cubicBezTo>
                  <a:cubicBezTo>
                    <a:pt x="408" y="712"/>
                    <a:pt x="367" y="718"/>
                    <a:pt x="329" y="735"/>
                  </a:cubicBezTo>
                  <a:cubicBezTo>
                    <a:pt x="106" y="835"/>
                    <a:pt x="153" y="1181"/>
                    <a:pt x="299" y="1374"/>
                  </a:cubicBezTo>
                  <a:cubicBezTo>
                    <a:pt x="470" y="1597"/>
                    <a:pt x="710" y="1761"/>
                    <a:pt x="974" y="1844"/>
                  </a:cubicBezTo>
                  <a:cubicBezTo>
                    <a:pt x="945" y="1863"/>
                    <a:pt x="912" y="1870"/>
                    <a:pt x="876" y="1870"/>
                  </a:cubicBezTo>
                  <a:cubicBezTo>
                    <a:pt x="748" y="1870"/>
                    <a:pt x="589" y="1773"/>
                    <a:pt x="460" y="1773"/>
                  </a:cubicBezTo>
                  <a:cubicBezTo>
                    <a:pt x="425" y="1773"/>
                    <a:pt x="393" y="1780"/>
                    <a:pt x="364" y="1797"/>
                  </a:cubicBezTo>
                  <a:cubicBezTo>
                    <a:pt x="223" y="1879"/>
                    <a:pt x="206" y="2084"/>
                    <a:pt x="282" y="2225"/>
                  </a:cubicBezTo>
                  <a:cubicBezTo>
                    <a:pt x="358" y="2366"/>
                    <a:pt x="493" y="2460"/>
                    <a:pt x="628" y="2542"/>
                  </a:cubicBezTo>
                  <a:cubicBezTo>
                    <a:pt x="481" y="2559"/>
                    <a:pt x="341" y="2571"/>
                    <a:pt x="194" y="2589"/>
                  </a:cubicBezTo>
                  <a:cubicBezTo>
                    <a:pt x="0" y="2894"/>
                    <a:pt x="159" y="3363"/>
                    <a:pt x="499" y="3492"/>
                  </a:cubicBezTo>
                  <a:cubicBezTo>
                    <a:pt x="399" y="3498"/>
                    <a:pt x="294" y="3510"/>
                    <a:pt x="188" y="3516"/>
                  </a:cubicBezTo>
                  <a:cubicBezTo>
                    <a:pt x="112" y="3662"/>
                    <a:pt x="264" y="3826"/>
                    <a:pt x="405" y="3914"/>
                  </a:cubicBezTo>
                  <a:cubicBezTo>
                    <a:pt x="904" y="4225"/>
                    <a:pt x="1467" y="4431"/>
                    <a:pt x="2048" y="4525"/>
                  </a:cubicBezTo>
                  <a:cubicBezTo>
                    <a:pt x="3203" y="6343"/>
                    <a:pt x="4300" y="8273"/>
                    <a:pt x="5456" y="10092"/>
                  </a:cubicBezTo>
                  <a:cubicBezTo>
                    <a:pt x="6184" y="11236"/>
                    <a:pt x="7122" y="12503"/>
                    <a:pt x="8471" y="12567"/>
                  </a:cubicBezTo>
                  <a:cubicBezTo>
                    <a:pt x="8484" y="12568"/>
                    <a:pt x="8499" y="12568"/>
                    <a:pt x="8516" y="12568"/>
                  </a:cubicBezTo>
                  <a:cubicBezTo>
                    <a:pt x="9050" y="12568"/>
                    <a:pt x="11363" y="12266"/>
                    <a:pt x="11147" y="10080"/>
                  </a:cubicBezTo>
                  <a:cubicBezTo>
                    <a:pt x="10976" y="8285"/>
                    <a:pt x="9926" y="6560"/>
                    <a:pt x="8964" y="5029"/>
                  </a:cubicBezTo>
                  <a:lnTo>
                    <a:pt x="7181" y="5909"/>
                  </a:lnTo>
                  <a:cubicBezTo>
                    <a:pt x="5767" y="4378"/>
                    <a:pt x="4506" y="2724"/>
                    <a:pt x="3849" y="770"/>
                  </a:cubicBezTo>
                  <a:cubicBezTo>
                    <a:pt x="3767" y="524"/>
                    <a:pt x="3684" y="260"/>
                    <a:pt x="3485" y="101"/>
                  </a:cubicBezTo>
                  <a:cubicBezTo>
                    <a:pt x="3400" y="35"/>
                    <a:pt x="3287" y="1"/>
                    <a:pt x="3178" y="1"/>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4"/>
            <p:cNvSpPr/>
            <p:nvPr/>
          </p:nvSpPr>
          <p:spPr>
            <a:xfrm>
              <a:off x="6693632" y="3399452"/>
              <a:ext cx="775110" cy="857300"/>
            </a:xfrm>
            <a:custGeom>
              <a:avLst/>
              <a:gdLst/>
              <a:ahLst/>
              <a:cxnLst/>
              <a:rect l="l" t="t" r="r" b="b"/>
              <a:pathLst>
                <a:path w="11364" h="12569" extrusionOk="0">
                  <a:moveTo>
                    <a:pt x="8181" y="1"/>
                  </a:moveTo>
                  <a:cubicBezTo>
                    <a:pt x="8073" y="1"/>
                    <a:pt x="7962" y="35"/>
                    <a:pt x="7879" y="101"/>
                  </a:cubicBezTo>
                  <a:cubicBezTo>
                    <a:pt x="7674" y="260"/>
                    <a:pt x="7591" y="524"/>
                    <a:pt x="7509" y="770"/>
                  </a:cubicBezTo>
                  <a:cubicBezTo>
                    <a:pt x="6852" y="2724"/>
                    <a:pt x="5597" y="4378"/>
                    <a:pt x="4183" y="5909"/>
                  </a:cubicBezTo>
                  <a:lnTo>
                    <a:pt x="2376" y="5058"/>
                  </a:lnTo>
                  <a:cubicBezTo>
                    <a:pt x="1414" y="6590"/>
                    <a:pt x="387" y="8285"/>
                    <a:pt x="211" y="10080"/>
                  </a:cubicBezTo>
                  <a:cubicBezTo>
                    <a:pt x="1" y="12266"/>
                    <a:pt x="2314" y="12568"/>
                    <a:pt x="2843" y="12568"/>
                  </a:cubicBezTo>
                  <a:cubicBezTo>
                    <a:pt x="2859" y="12568"/>
                    <a:pt x="2874" y="12568"/>
                    <a:pt x="2886" y="12567"/>
                  </a:cubicBezTo>
                  <a:cubicBezTo>
                    <a:pt x="4242" y="12503"/>
                    <a:pt x="5174" y="11236"/>
                    <a:pt x="5902" y="10092"/>
                  </a:cubicBezTo>
                  <a:cubicBezTo>
                    <a:pt x="7063" y="8273"/>
                    <a:pt x="8155" y="6343"/>
                    <a:pt x="9310" y="4525"/>
                  </a:cubicBezTo>
                  <a:cubicBezTo>
                    <a:pt x="9891" y="4431"/>
                    <a:pt x="10454" y="4225"/>
                    <a:pt x="10953" y="3914"/>
                  </a:cubicBezTo>
                  <a:cubicBezTo>
                    <a:pt x="11094" y="3826"/>
                    <a:pt x="11252" y="3662"/>
                    <a:pt x="11170" y="3516"/>
                  </a:cubicBezTo>
                  <a:cubicBezTo>
                    <a:pt x="11064" y="3510"/>
                    <a:pt x="10965" y="3498"/>
                    <a:pt x="10859" y="3492"/>
                  </a:cubicBezTo>
                  <a:cubicBezTo>
                    <a:pt x="11199" y="3363"/>
                    <a:pt x="11364" y="2894"/>
                    <a:pt x="11170" y="2589"/>
                  </a:cubicBezTo>
                  <a:cubicBezTo>
                    <a:pt x="11023" y="2571"/>
                    <a:pt x="10877" y="2559"/>
                    <a:pt x="10730" y="2542"/>
                  </a:cubicBezTo>
                  <a:cubicBezTo>
                    <a:pt x="10865" y="2460"/>
                    <a:pt x="11006" y="2366"/>
                    <a:pt x="11076" y="2225"/>
                  </a:cubicBezTo>
                  <a:cubicBezTo>
                    <a:pt x="11152" y="2084"/>
                    <a:pt x="11135" y="1879"/>
                    <a:pt x="11000" y="1797"/>
                  </a:cubicBezTo>
                  <a:cubicBezTo>
                    <a:pt x="10971" y="1780"/>
                    <a:pt x="10938" y="1773"/>
                    <a:pt x="10904" y="1773"/>
                  </a:cubicBezTo>
                  <a:cubicBezTo>
                    <a:pt x="10773" y="1773"/>
                    <a:pt x="10612" y="1870"/>
                    <a:pt x="10482" y="1870"/>
                  </a:cubicBezTo>
                  <a:cubicBezTo>
                    <a:pt x="10447" y="1870"/>
                    <a:pt x="10413" y="1863"/>
                    <a:pt x="10384" y="1844"/>
                  </a:cubicBezTo>
                  <a:cubicBezTo>
                    <a:pt x="10654" y="1761"/>
                    <a:pt x="10894" y="1597"/>
                    <a:pt x="11058" y="1374"/>
                  </a:cubicBezTo>
                  <a:cubicBezTo>
                    <a:pt x="11205" y="1181"/>
                    <a:pt x="11258" y="835"/>
                    <a:pt x="11029" y="735"/>
                  </a:cubicBezTo>
                  <a:cubicBezTo>
                    <a:pt x="10993" y="718"/>
                    <a:pt x="10953" y="712"/>
                    <a:pt x="10912" y="712"/>
                  </a:cubicBezTo>
                  <a:cubicBezTo>
                    <a:pt x="10852" y="712"/>
                    <a:pt x="10789" y="724"/>
                    <a:pt x="10730" y="735"/>
                  </a:cubicBezTo>
                  <a:cubicBezTo>
                    <a:pt x="10439" y="790"/>
                    <a:pt x="10102" y="810"/>
                    <a:pt x="9762" y="810"/>
                  </a:cubicBezTo>
                  <a:cubicBezTo>
                    <a:pt x="9374" y="810"/>
                    <a:pt x="8982" y="784"/>
                    <a:pt x="8647" y="752"/>
                  </a:cubicBezTo>
                  <a:cubicBezTo>
                    <a:pt x="8495" y="641"/>
                    <a:pt x="8589" y="389"/>
                    <a:pt x="8524" y="213"/>
                  </a:cubicBezTo>
                  <a:cubicBezTo>
                    <a:pt x="8476" y="69"/>
                    <a:pt x="8332" y="1"/>
                    <a:pt x="8181" y="1"/>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4"/>
            <p:cNvSpPr/>
            <p:nvPr/>
          </p:nvSpPr>
          <p:spPr>
            <a:xfrm>
              <a:off x="8285732" y="3802490"/>
              <a:ext cx="132118" cy="139689"/>
            </a:xfrm>
            <a:custGeom>
              <a:avLst/>
              <a:gdLst/>
              <a:ahLst/>
              <a:cxnLst/>
              <a:rect l="l" t="t" r="r" b="b"/>
              <a:pathLst>
                <a:path w="1937" h="2048" extrusionOk="0">
                  <a:moveTo>
                    <a:pt x="1" y="0"/>
                  </a:moveTo>
                  <a:lnTo>
                    <a:pt x="1" y="0"/>
                  </a:lnTo>
                  <a:cubicBezTo>
                    <a:pt x="71" y="94"/>
                    <a:pt x="148" y="182"/>
                    <a:pt x="218" y="276"/>
                  </a:cubicBezTo>
                  <a:lnTo>
                    <a:pt x="447" y="540"/>
                  </a:lnTo>
                  <a:cubicBezTo>
                    <a:pt x="599" y="722"/>
                    <a:pt x="764" y="892"/>
                    <a:pt x="922" y="1068"/>
                  </a:cubicBezTo>
                  <a:cubicBezTo>
                    <a:pt x="1080" y="1238"/>
                    <a:pt x="1245" y="1408"/>
                    <a:pt x="1415" y="1566"/>
                  </a:cubicBezTo>
                  <a:cubicBezTo>
                    <a:pt x="1585" y="1731"/>
                    <a:pt x="1755" y="1895"/>
                    <a:pt x="1937" y="2047"/>
                  </a:cubicBezTo>
                  <a:cubicBezTo>
                    <a:pt x="1861" y="1954"/>
                    <a:pt x="1778" y="1866"/>
                    <a:pt x="1702" y="1778"/>
                  </a:cubicBezTo>
                  <a:lnTo>
                    <a:pt x="1467" y="1514"/>
                  </a:lnTo>
                  <a:cubicBezTo>
                    <a:pt x="1315" y="1343"/>
                    <a:pt x="1151" y="1167"/>
                    <a:pt x="992" y="997"/>
                  </a:cubicBezTo>
                  <a:cubicBezTo>
                    <a:pt x="834" y="827"/>
                    <a:pt x="670" y="657"/>
                    <a:pt x="505" y="493"/>
                  </a:cubicBezTo>
                  <a:lnTo>
                    <a:pt x="253" y="241"/>
                  </a:lnTo>
                  <a:cubicBezTo>
                    <a:pt x="171" y="158"/>
                    <a:pt x="89" y="76"/>
                    <a:pt x="1"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54"/>
            <p:cNvSpPr/>
            <p:nvPr/>
          </p:nvSpPr>
          <p:spPr>
            <a:xfrm>
              <a:off x="7462263" y="3080241"/>
              <a:ext cx="334217" cy="210898"/>
            </a:xfrm>
            <a:custGeom>
              <a:avLst/>
              <a:gdLst/>
              <a:ahLst/>
              <a:cxnLst/>
              <a:rect l="l" t="t" r="r" b="b"/>
              <a:pathLst>
                <a:path w="4900" h="3092" extrusionOk="0">
                  <a:moveTo>
                    <a:pt x="4835" y="0"/>
                  </a:moveTo>
                  <a:lnTo>
                    <a:pt x="1" y="205"/>
                  </a:lnTo>
                  <a:lnTo>
                    <a:pt x="1" y="2259"/>
                  </a:lnTo>
                  <a:cubicBezTo>
                    <a:pt x="1" y="2259"/>
                    <a:pt x="552" y="3080"/>
                    <a:pt x="2394" y="3092"/>
                  </a:cubicBezTo>
                  <a:cubicBezTo>
                    <a:pt x="2413" y="3092"/>
                    <a:pt x="2432" y="3092"/>
                    <a:pt x="2451" y="3092"/>
                  </a:cubicBezTo>
                  <a:cubicBezTo>
                    <a:pt x="4421" y="3092"/>
                    <a:pt x="4899" y="2194"/>
                    <a:pt x="4899" y="2194"/>
                  </a:cubicBezTo>
                  <a:lnTo>
                    <a:pt x="4835" y="0"/>
                  </a:ln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54"/>
            <p:cNvSpPr/>
            <p:nvPr/>
          </p:nvSpPr>
          <p:spPr>
            <a:xfrm>
              <a:off x="7098171" y="2116946"/>
              <a:ext cx="1062809" cy="1042142"/>
            </a:xfrm>
            <a:custGeom>
              <a:avLst/>
              <a:gdLst/>
              <a:ahLst/>
              <a:cxnLst/>
              <a:rect l="l" t="t" r="r" b="b"/>
              <a:pathLst>
                <a:path w="15582" h="15279" extrusionOk="0">
                  <a:moveTo>
                    <a:pt x="7216" y="0"/>
                  </a:moveTo>
                  <a:cubicBezTo>
                    <a:pt x="3023" y="0"/>
                    <a:pt x="350" y="2706"/>
                    <a:pt x="452" y="7265"/>
                  </a:cubicBezTo>
                  <a:cubicBezTo>
                    <a:pt x="452" y="7265"/>
                    <a:pt x="0" y="15279"/>
                    <a:pt x="7603" y="15279"/>
                  </a:cubicBezTo>
                  <a:cubicBezTo>
                    <a:pt x="15582" y="15279"/>
                    <a:pt x="14836" y="7817"/>
                    <a:pt x="14836" y="7817"/>
                  </a:cubicBezTo>
                  <a:cubicBezTo>
                    <a:pt x="14836" y="7817"/>
                    <a:pt x="14596" y="1176"/>
                    <a:pt x="9257" y="196"/>
                  </a:cubicBezTo>
                  <a:cubicBezTo>
                    <a:pt x="8544" y="65"/>
                    <a:pt x="7862" y="0"/>
                    <a:pt x="7216" y="0"/>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54"/>
            <p:cNvSpPr/>
            <p:nvPr/>
          </p:nvSpPr>
          <p:spPr>
            <a:xfrm>
              <a:off x="7509121" y="3137808"/>
              <a:ext cx="282925" cy="49655"/>
            </a:xfrm>
            <a:custGeom>
              <a:avLst/>
              <a:gdLst/>
              <a:ahLst/>
              <a:cxnLst/>
              <a:rect l="l" t="t" r="r" b="b"/>
              <a:pathLst>
                <a:path w="4148" h="728" extrusionOk="0">
                  <a:moveTo>
                    <a:pt x="4148" y="1"/>
                  </a:moveTo>
                  <a:cubicBezTo>
                    <a:pt x="3414" y="200"/>
                    <a:pt x="2564" y="312"/>
                    <a:pt x="1578" y="312"/>
                  </a:cubicBezTo>
                  <a:cubicBezTo>
                    <a:pt x="1009" y="312"/>
                    <a:pt x="487" y="271"/>
                    <a:pt x="0" y="183"/>
                  </a:cubicBezTo>
                  <a:lnTo>
                    <a:pt x="0" y="183"/>
                  </a:lnTo>
                  <a:cubicBezTo>
                    <a:pt x="0" y="183"/>
                    <a:pt x="585" y="728"/>
                    <a:pt x="2587" y="728"/>
                  </a:cubicBezTo>
                  <a:cubicBezTo>
                    <a:pt x="3034" y="728"/>
                    <a:pt x="3551" y="701"/>
                    <a:pt x="4148" y="634"/>
                  </a:cubicBezTo>
                  <a:lnTo>
                    <a:pt x="4148" y="1"/>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4"/>
            <p:cNvSpPr/>
            <p:nvPr/>
          </p:nvSpPr>
          <p:spPr>
            <a:xfrm>
              <a:off x="7280626" y="2624342"/>
              <a:ext cx="171337" cy="49587"/>
            </a:xfrm>
            <a:custGeom>
              <a:avLst/>
              <a:gdLst/>
              <a:ahLst/>
              <a:cxnLst/>
              <a:rect l="l" t="t" r="r" b="b"/>
              <a:pathLst>
                <a:path w="2512" h="727" extrusionOk="0">
                  <a:moveTo>
                    <a:pt x="1368" y="0"/>
                  </a:moveTo>
                  <a:cubicBezTo>
                    <a:pt x="1315" y="0"/>
                    <a:pt x="1262" y="3"/>
                    <a:pt x="1209" y="8"/>
                  </a:cubicBezTo>
                  <a:cubicBezTo>
                    <a:pt x="980" y="26"/>
                    <a:pt x="757" y="90"/>
                    <a:pt x="552" y="196"/>
                  </a:cubicBezTo>
                  <a:cubicBezTo>
                    <a:pt x="452" y="249"/>
                    <a:pt x="352" y="307"/>
                    <a:pt x="264" y="378"/>
                  </a:cubicBezTo>
                  <a:cubicBezTo>
                    <a:pt x="176" y="448"/>
                    <a:pt x="94" y="524"/>
                    <a:pt x="18" y="612"/>
                  </a:cubicBezTo>
                  <a:cubicBezTo>
                    <a:pt x="0" y="636"/>
                    <a:pt x="0" y="677"/>
                    <a:pt x="24" y="700"/>
                  </a:cubicBezTo>
                  <a:cubicBezTo>
                    <a:pt x="37" y="717"/>
                    <a:pt x="57" y="727"/>
                    <a:pt x="77" y="727"/>
                  </a:cubicBezTo>
                  <a:cubicBezTo>
                    <a:pt x="91" y="727"/>
                    <a:pt x="105" y="722"/>
                    <a:pt x="118" y="712"/>
                  </a:cubicBezTo>
                  <a:cubicBezTo>
                    <a:pt x="200" y="642"/>
                    <a:pt x="282" y="577"/>
                    <a:pt x="370" y="524"/>
                  </a:cubicBezTo>
                  <a:cubicBezTo>
                    <a:pt x="458" y="472"/>
                    <a:pt x="546" y="425"/>
                    <a:pt x="640" y="384"/>
                  </a:cubicBezTo>
                  <a:cubicBezTo>
                    <a:pt x="827" y="301"/>
                    <a:pt x="1027" y="249"/>
                    <a:pt x="1226" y="231"/>
                  </a:cubicBezTo>
                  <a:cubicBezTo>
                    <a:pt x="1288" y="224"/>
                    <a:pt x="1349" y="221"/>
                    <a:pt x="1410" y="221"/>
                  </a:cubicBezTo>
                  <a:cubicBezTo>
                    <a:pt x="1554" y="221"/>
                    <a:pt x="1697" y="239"/>
                    <a:pt x="1836" y="272"/>
                  </a:cubicBezTo>
                  <a:cubicBezTo>
                    <a:pt x="2036" y="319"/>
                    <a:pt x="2230" y="395"/>
                    <a:pt x="2406" y="501"/>
                  </a:cubicBezTo>
                  <a:cubicBezTo>
                    <a:pt x="2417" y="508"/>
                    <a:pt x="2430" y="511"/>
                    <a:pt x="2442" y="511"/>
                  </a:cubicBezTo>
                  <a:cubicBezTo>
                    <a:pt x="2460" y="511"/>
                    <a:pt x="2477" y="503"/>
                    <a:pt x="2488" y="489"/>
                  </a:cubicBezTo>
                  <a:cubicBezTo>
                    <a:pt x="2511" y="460"/>
                    <a:pt x="2511" y="419"/>
                    <a:pt x="2482" y="395"/>
                  </a:cubicBezTo>
                  <a:cubicBezTo>
                    <a:pt x="2312" y="255"/>
                    <a:pt x="2106" y="149"/>
                    <a:pt x="1889" y="79"/>
                  </a:cubicBezTo>
                  <a:cubicBezTo>
                    <a:pt x="1722" y="29"/>
                    <a:pt x="1545" y="0"/>
                    <a:pt x="136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4"/>
            <p:cNvSpPr/>
            <p:nvPr/>
          </p:nvSpPr>
          <p:spPr>
            <a:xfrm>
              <a:off x="7788772" y="2611655"/>
              <a:ext cx="171746" cy="49655"/>
            </a:xfrm>
            <a:custGeom>
              <a:avLst/>
              <a:gdLst/>
              <a:ahLst/>
              <a:cxnLst/>
              <a:rect l="l" t="t" r="r" b="b"/>
              <a:pathLst>
                <a:path w="2518" h="728" extrusionOk="0">
                  <a:moveTo>
                    <a:pt x="1158" y="1"/>
                  </a:moveTo>
                  <a:cubicBezTo>
                    <a:pt x="976" y="1"/>
                    <a:pt x="794" y="27"/>
                    <a:pt x="623" y="83"/>
                  </a:cubicBezTo>
                  <a:cubicBezTo>
                    <a:pt x="405" y="147"/>
                    <a:pt x="200" y="253"/>
                    <a:pt x="30" y="399"/>
                  </a:cubicBezTo>
                  <a:cubicBezTo>
                    <a:pt x="7" y="417"/>
                    <a:pt x="1" y="452"/>
                    <a:pt x="18" y="482"/>
                  </a:cubicBezTo>
                  <a:cubicBezTo>
                    <a:pt x="30" y="501"/>
                    <a:pt x="50" y="513"/>
                    <a:pt x="73" y="513"/>
                  </a:cubicBezTo>
                  <a:cubicBezTo>
                    <a:pt x="84" y="513"/>
                    <a:pt x="95" y="511"/>
                    <a:pt x="106" y="505"/>
                  </a:cubicBezTo>
                  <a:cubicBezTo>
                    <a:pt x="282" y="399"/>
                    <a:pt x="476" y="317"/>
                    <a:pt x="675" y="270"/>
                  </a:cubicBezTo>
                  <a:cubicBezTo>
                    <a:pt x="823" y="240"/>
                    <a:pt x="973" y="223"/>
                    <a:pt x="1122" y="223"/>
                  </a:cubicBezTo>
                  <a:cubicBezTo>
                    <a:pt x="1175" y="223"/>
                    <a:pt x="1227" y="225"/>
                    <a:pt x="1280" y="229"/>
                  </a:cubicBezTo>
                  <a:cubicBezTo>
                    <a:pt x="1485" y="247"/>
                    <a:pt x="1684" y="300"/>
                    <a:pt x="1872" y="382"/>
                  </a:cubicBezTo>
                  <a:cubicBezTo>
                    <a:pt x="1966" y="423"/>
                    <a:pt x="2054" y="470"/>
                    <a:pt x="2142" y="528"/>
                  </a:cubicBezTo>
                  <a:cubicBezTo>
                    <a:pt x="2230" y="581"/>
                    <a:pt x="2312" y="646"/>
                    <a:pt x="2388" y="710"/>
                  </a:cubicBezTo>
                  <a:cubicBezTo>
                    <a:pt x="2403" y="722"/>
                    <a:pt x="2419" y="728"/>
                    <a:pt x="2435" y="728"/>
                  </a:cubicBezTo>
                  <a:cubicBezTo>
                    <a:pt x="2451" y="728"/>
                    <a:pt x="2468" y="722"/>
                    <a:pt x="2482" y="710"/>
                  </a:cubicBezTo>
                  <a:cubicBezTo>
                    <a:pt x="2512" y="687"/>
                    <a:pt x="2517" y="646"/>
                    <a:pt x="2488" y="611"/>
                  </a:cubicBezTo>
                  <a:cubicBezTo>
                    <a:pt x="2418" y="528"/>
                    <a:pt x="2336" y="446"/>
                    <a:pt x="2248" y="376"/>
                  </a:cubicBezTo>
                  <a:cubicBezTo>
                    <a:pt x="2160" y="306"/>
                    <a:pt x="2060" y="247"/>
                    <a:pt x="1960" y="194"/>
                  </a:cubicBezTo>
                  <a:cubicBezTo>
                    <a:pt x="1755" y="89"/>
                    <a:pt x="1532" y="30"/>
                    <a:pt x="1303" y="6"/>
                  </a:cubicBezTo>
                  <a:cubicBezTo>
                    <a:pt x="1255" y="3"/>
                    <a:pt x="1206" y="1"/>
                    <a:pt x="1158"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4"/>
            <p:cNvSpPr/>
            <p:nvPr/>
          </p:nvSpPr>
          <p:spPr>
            <a:xfrm>
              <a:off x="7565529" y="2778422"/>
              <a:ext cx="128503" cy="28784"/>
            </a:xfrm>
            <a:custGeom>
              <a:avLst/>
              <a:gdLst/>
              <a:ahLst/>
              <a:cxnLst/>
              <a:rect l="l" t="t" r="r" b="b"/>
              <a:pathLst>
                <a:path w="1884" h="422" extrusionOk="0">
                  <a:moveTo>
                    <a:pt x="1807" y="1"/>
                  </a:moveTo>
                  <a:cubicBezTo>
                    <a:pt x="1797" y="1"/>
                    <a:pt x="1787" y="3"/>
                    <a:pt x="1778" y="8"/>
                  </a:cubicBezTo>
                  <a:cubicBezTo>
                    <a:pt x="1508" y="107"/>
                    <a:pt x="1226" y="178"/>
                    <a:pt x="945" y="195"/>
                  </a:cubicBezTo>
                  <a:cubicBezTo>
                    <a:pt x="879" y="201"/>
                    <a:pt x="814" y="203"/>
                    <a:pt x="748" y="203"/>
                  </a:cubicBezTo>
                  <a:cubicBezTo>
                    <a:pt x="526" y="203"/>
                    <a:pt x="306" y="173"/>
                    <a:pt x="88" y="119"/>
                  </a:cubicBezTo>
                  <a:cubicBezTo>
                    <a:pt x="83" y="118"/>
                    <a:pt x="78" y="118"/>
                    <a:pt x="74" y="118"/>
                  </a:cubicBezTo>
                  <a:cubicBezTo>
                    <a:pt x="49" y="118"/>
                    <a:pt x="27" y="130"/>
                    <a:pt x="12" y="154"/>
                  </a:cubicBezTo>
                  <a:cubicBezTo>
                    <a:pt x="0" y="184"/>
                    <a:pt x="12" y="225"/>
                    <a:pt x="41" y="236"/>
                  </a:cubicBezTo>
                  <a:cubicBezTo>
                    <a:pt x="288" y="365"/>
                    <a:pt x="563" y="422"/>
                    <a:pt x="840" y="422"/>
                  </a:cubicBezTo>
                  <a:cubicBezTo>
                    <a:pt x="879" y="422"/>
                    <a:pt x="918" y="420"/>
                    <a:pt x="956" y="418"/>
                  </a:cubicBezTo>
                  <a:cubicBezTo>
                    <a:pt x="1273" y="401"/>
                    <a:pt x="1584" y="307"/>
                    <a:pt x="1842" y="131"/>
                  </a:cubicBezTo>
                  <a:cubicBezTo>
                    <a:pt x="1872" y="113"/>
                    <a:pt x="1883" y="78"/>
                    <a:pt x="1872" y="43"/>
                  </a:cubicBezTo>
                  <a:cubicBezTo>
                    <a:pt x="1859" y="17"/>
                    <a:pt x="1833" y="1"/>
                    <a:pt x="1807"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4"/>
            <p:cNvSpPr/>
            <p:nvPr/>
          </p:nvSpPr>
          <p:spPr>
            <a:xfrm>
              <a:off x="7613547" y="2689616"/>
              <a:ext cx="35673" cy="43585"/>
            </a:xfrm>
            <a:custGeom>
              <a:avLst/>
              <a:gdLst/>
              <a:ahLst/>
              <a:cxnLst/>
              <a:rect l="l" t="t" r="r" b="b"/>
              <a:pathLst>
                <a:path w="523" h="639" extrusionOk="0">
                  <a:moveTo>
                    <a:pt x="335" y="1"/>
                  </a:moveTo>
                  <a:cubicBezTo>
                    <a:pt x="325" y="1"/>
                    <a:pt x="315" y="2"/>
                    <a:pt x="305" y="7"/>
                  </a:cubicBezTo>
                  <a:cubicBezTo>
                    <a:pt x="276" y="19"/>
                    <a:pt x="258" y="60"/>
                    <a:pt x="276" y="95"/>
                  </a:cubicBezTo>
                  <a:lnTo>
                    <a:pt x="276" y="101"/>
                  </a:lnTo>
                  <a:cubicBezTo>
                    <a:pt x="317" y="189"/>
                    <a:pt x="311" y="283"/>
                    <a:pt x="276" y="348"/>
                  </a:cubicBezTo>
                  <a:cubicBezTo>
                    <a:pt x="241" y="406"/>
                    <a:pt x="170" y="459"/>
                    <a:pt x="76" y="477"/>
                  </a:cubicBezTo>
                  <a:lnTo>
                    <a:pt x="65" y="477"/>
                  </a:lnTo>
                  <a:cubicBezTo>
                    <a:pt x="47" y="483"/>
                    <a:pt x="24" y="494"/>
                    <a:pt x="18" y="518"/>
                  </a:cubicBezTo>
                  <a:cubicBezTo>
                    <a:pt x="0" y="553"/>
                    <a:pt x="12" y="594"/>
                    <a:pt x="47" y="612"/>
                  </a:cubicBezTo>
                  <a:cubicBezTo>
                    <a:pt x="87" y="630"/>
                    <a:pt x="130" y="639"/>
                    <a:pt x="173" y="639"/>
                  </a:cubicBezTo>
                  <a:cubicBezTo>
                    <a:pt x="212" y="639"/>
                    <a:pt x="251" y="631"/>
                    <a:pt x="288" y="617"/>
                  </a:cubicBezTo>
                  <a:cubicBezTo>
                    <a:pt x="364" y="588"/>
                    <a:pt x="434" y="529"/>
                    <a:pt x="475" y="447"/>
                  </a:cubicBezTo>
                  <a:cubicBezTo>
                    <a:pt x="516" y="371"/>
                    <a:pt x="522" y="283"/>
                    <a:pt x="505" y="201"/>
                  </a:cubicBezTo>
                  <a:cubicBezTo>
                    <a:pt x="481" y="125"/>
                    <a:pt x="434" y="48"/>
                    <a:pt x="370" y="7"/>
                  </a:cubicBezTo>
                  <a:cubicBezTo>
                    <a:pt x="360" y="4"/>
                    <a:pt x="347" y="1"/>
                    <a:pt x="335"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4"/>
            <p:cNvSpPr/>
            <p:nvPr/>
          </p:nvSpPr>
          <p:spPr>
            <a:xfrm>
              <a:off x="7544725" y="2601901"/>
              <a:ext cx="146919" cy="49041"/>
            </a:xfrm>
            <a:custGeom>
              <a:avLst/>
              <a:gdLst/>
              <a:ahLst/>
              <a:cxnLst/>
              <a:rect l="l" t="t" r="r" b="b"/>
              <a:pathLst>
                <a:path w="2154" h="719" extrusionOk="0">
                  <a:moveTo>
                    <a:pt x="1126" y="1"/>
                  </a:moveTo>
                  <a:cubicBezTo>
                    <a:pt x="1105" y="1"/>
                    <a:pt x="1083" y="2"/>
                    <a:pt x="1062" y="3"/>
                  </a:cubicBezTo>
                  <a:cubicBezTo>
                    <a:pt x="851" y="20"/>
                    <a:pt x="645" y="73"/>
                    <a:pt x="464" y="173"/>
                  </a:cubicBezTo>
                  <a:cubicBezTo>
                    <a:pt x="370" y="214"/>
                    <a:pt x="293" y="278"/>
                    <a:pt x="211" y="331"/>
                  </a:cubicBezTo>
                  <a:cubicBezTo>
                    <a:pt x="135" y="396"/>
                    <a:pt x="65" y="466"/>
                    <a:pt x="0" y="537"/>
                  </a:cubicBezTo>
                  <a:lnTo>
                    <a:pt x="147" y="718"/>
                  </a:lnTo>
                  <a:cubicBezTo>
                    <a:pt x="229" y="677"/>
                    <a:pt x="305" y="630"/>
                    <a:pt x="381" y="589"/>
                  </a:cubicBezTo>
                  <a:lnTo>
                    <a:pt x="493" y="537"/>
                  </a:lnTo>
                  <a:cubicBezTo>
                    <a:pt x="534" y="519"/>
                    <a:pt x="569" y="501"/>
                    <a:pt x="610" y="490"/>
                  </a:cubicBezTo>
                  <a:cubicBezTo>
                    <a:pt x="651" y="478"/>
                    <a:pt x="687" y="460"/>
                    <a:pt x="728" y="449"/>
                  </a:cubicBezTo>
                  <a:cubicBezTo>
                    <a:pt x="763" y="431"/>
                    <a:pt x="804" y="425"/>
                    <a:pt x="845" y="419"/>
                  </a:cubicBezTo>
                  <a:cubicBezTo>
                    <a:pt x="880" y="408"/>
                    <a:pt x="921" y="396"/>
                    <a:pt x="962" y="390"/>
                  </a:cubicBezTo>
                  <a:cubicBezTo>
                    <a:pt x="1003" y="390"/>
                    <a:pt x="1039" y="378"/>
                    <a:pt x="1080" y="378"/>
                  </a:cubicBezTo>
                  <a:cubicBezTo>
                    <a:pt x="1107" y="376"/>
                    <a:pt x="1134" y="375"/>
                    <a:pt x="1161" y="375"/>
                  </a:cubicBezTo>
                  <a:cubicBezTo>
                    <a:pt x="1292" y="375"/>
                    <a:pt x="1423" y="398"/>
                    <a:pt x="1549" y="437"/>
                  </a:cubicBezTo>
                  <a:cubicBezTo>
                    <a:pt x="1701" y="484"/>
                    <a:pt x="1860" y="566"/>
                    <a:pt x="1995" y="648"/>
                  </a:cubicBezTo>
                  <a:lnTo>
                    <a:pt x="2153" y="501"/>
                  </a:lnTo>
                  <a:cubicBezTo>
                    <a:pt x="2024" y="331"/>
                    <a:pt x="1860" y="214"/>
                    <a:pt x="1672" y="126"/>
                  </a:cubicBezTo>
                  <a:cubicBezTo>
                    <a:pt x="1503" y="47"/>
                    <a:pt x="1316" y="1"/>
                    <a:pt x="1126"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4"/>
            <p:cNvSpPr/>
            <p:nvPr/>
          </p:nvSpPr>
          <p:spPr>
            <a:xfrm>
              <a:off x="7521126" y="2053650"/>
              <a:ext cx="704652" cy="559643"/>
            </a:xfrm>
            <a:custGeom>
              <a:avLst/>
              <a:gdLst/>
              <a:ahLst/>
              <a:cxnLst/>
              <a:rect l="l" t="t" r="r" b="b"/>
              <a:pathLst>
                <a:path w="10331" h="8205" extrusionOk="0">
                  <a:moveTo>
                    <a:pt x="2903" y="0"/>
                  </a:moveTo>
                  <a:cubicBezTo>
                    <a:pt x="2759" y="0"/>
                    <a:pt x="2614" y="5"/>
                    <a:pt x="2470" y="15"/>
                  </a:cubicBezTo>
                  <a:cubicBezTo>
                    <a:pt x="1373" y="92"/>
                    <a:pt x="117" y="672"/>
                    <a:pt x="41" y="1717"/>
                  </a:cubicBezTo>
                  <a:cubicBezTo>
                    <a:pt x="0" y="2215"/>
                    <a:pt x="246" y="2691"/>
                    <a:pt x="534" y="3101"/>
                  </a:cubicBezTo>
                  <a:cubicBezTo>
                    <a:pt x="898" y="3617"/>
                    <a:pt x="1332" y="4075"/>
                    <a:pt x="1795" y="4503"/>
                  </a:cubicBezTo>
                  <a:cubicBezTo>
                    <a:pt x="3672" y="6251"/>
                    <a:pt x="6136" y="7612"/>
                    <a:pt x="8718" y="8146"/>
                  </a:cubicBezTo>
                  <a:cubicBezTo>
                    <a:pt x="8909" y="8186"/>
                    <a:pt x="9075" y="8204"/>
                    <a:pt x="9218" y="8204"/>
                  </a:cubicBezTo>
                  <a:cubicBezTo>
                    <a:pt x="10330" y="8204"/>
                    <a:pt x="10056" y="7082"/>
                    <a:pt x="9832" y="5970"/>
                  </a:cubicBezTo>
                  <a:cubicBezTo>
                    <a:pt x="9574" y="4697"/>
                    <a:pt x="9011" y="3465"/>
                    <a:pt x="8149" y="2456"/>
                  </a:cubicBezTo>
                  <a:cubicBezTo>
                    <a:pt x="6873" y="973"/>
                    <a:pt x="4909" y="0"/>
                    <a:pt x="2903"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4"/>
            <p:cNvSpPr/>
            <p:nvPr/>
          </p:nvSpPr>
          <p:spPr>
            <a:xfrm>
              <a:off x="7058952" y="2069064"/>
              <a:ext cx="559029" cy="576012"/>
            </a:xfrm>
            <a:custGeom>
              <a:avLst/>
              <a:gdLst/>
              <a:ahLst/>
              <a:cxnLst/>
              <a:rect l="l" t="t" r="r" b="b"/>
              <a:pathLst>
                <a:path w="8196" h="8445" extrusionOk="0">
                  <a:moveTo>
                    <a:pt x="6186" y="0"/>
                  </a:moveTo>
                  <a:cubicBezTo>
                    <a:pt x="5374" y="0"/>
                    <a:pt x="4416" y="378"/>
                    <a:pt x="3825" y="669"/>
                  </a:cubicBezTo>
                  <a:cubicBezTo>
                    <a:pt x="1555" y="1784"/>
                    <a:pt x="18" y="4271"/>
                    <a:pt x="6" y="6794"/>
                  </a:cubicBezTo>
                  <a:cubicBezTo>
                    <a:pt x="0" y="7187"/>
                    <a:pt x="35" y="7598"/>
                    <a:pt x="241" y="7932"/>
                  </a:cubicBezTo>
                  <a:cubicBezTo>
                    <a:pt x="411" y="8223"/>
                    <a:pt x="727" y="8445"/>
                    <a:pt x="1053" y="8445"/>
                  </a:cubicBezTo>
                  <a:cubicBezTo>
                    <a:pt x="1109" y="8445"/>
                    <a:pt x="1165" y="8438"/>
                    <a:pt x="1220" y="8425"/>
                  </a:cubicBezTo>
                  <a:cubicBezTo>
                    <a:pt x="1080" y="6671"/>
                    <a:pt x="1960" y="4723"/>
                    <a:pt x="3620" y="4154"/>
                  </a:cubicBezTo>
                  <a:cubicBezTo>
                    <a:pt x="4840" y="3738"/>
                    <a:pt x="6348" y="4066"/>
                    <a:pt x="7304" y="3204"/>
                  </a:cubicBezTo>
                  <a:cubicBezTo>
                    <a:pt x="8196" y="2400"/>
                    <a:pt x="8090" y="728"/>
                    <a:pt x="6964" y="159"/>
                  </a:cubicBezTo>
                  <a:cubicBezTo>
                    <a:pt x="6737" y="46"/>
                    <a:pt x="6471" y="0"/>
                    <a:pt x="6186"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4"/>
            <p:cNvSpPr/>
            <p:nvPr/>
          </p:nvSpPr>
          <p:spPr>
            <a:xfrm>
              <a:off x="6952889" y="2595012"/>
              <a:ext cx="207760" cy="197734"/>
            </a:xfrm>
            <a:custGeom>
              <a:avLst/>
              <a:gdLst/>
              <a:ahLst/>
              <a:cxnLst/>
              <a:rect l="l" t="t" r="r" b="b"/>
              <a:pathLst>
                <a:path w="3046" h="2899" extrusionOk="0">
                  <a:moveTo>
                    <a:pt x="1327" y="0"/>
                  </a:moveTo>
                  <a:cubicBezTo>
                    <a:pt x="965" y="0"/>
                    <a:pt x="601" y="146"/>
                    <a:pt x="370" y="421"/>
                  </a:cubicBezTo>
                  <a:cubicBezTo>
                    <a:pt x="218" y="614"/>
                    <a:pt x="130" y="855"/>
                    <a:pt x="77" y="1095"/>
                  </a:cubicBezTo>
                  <a:cubicBezTo>
                    <a:pt x="30" y="1306"/>
                    <a:pt x="1" y="1523"/>
                    <a:pt x="30" y="1735"/>
                  </a:cubicBezTo>
                  <a:cubicBezTo>
                    <a:pt x="112" y="2321"/>
                    <a:pt x="640" y="2785"/>
                    <a:pt x="1221" y="2879"/>
                  </a:cubicBezTo>
                  <a:cubicBezTo>
                    <a:pt x="1306" y="2892"/>
                    <a:pt x="1391" y="2899"/>
                    <a:pt x="1476" y="2899"/>
                  </a:cubicBezTo>
                  <a:cubicBezTo>
                    <a:pt x="1974" y="2899"/>
                    <a:pt x="2467" y="2673"/>
                    <a:pt x="2828" y="2327"/>
                  </a:cubicBezTo>
                  <a:lnTo>
                    <a:pt x="3045" y="526"/>
                  </a:lnTo>
                  <a:cubicBezTo>
                    <a:pt x="2740" y="280"/>
                    <a:pt x="1819" y="33"/>
                    <a:pt x="1426" y="4"/>
                  </a:cubicBezTo>
                  <a:cubicBezTo>
                    <a:pt x="1393" y="2"/>
                    <a:pt x="1360" y="0"/>
                    <a:pt x="1327" y="0"/>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4"/>
            <p:cNvSpPr/>
            <p:nvPr/>
          </p:nvSpPr>
          <p:spPr>
            <a:xfrm>
              <a:off x="7031328" y="2652170"/>
              <a:ext cx="69299" cy="84850"/>
            </a:xfrm>
            <a:custGeom>
              <a:avLst/>
              <a:gdLst/>
              <a:ahLst/>
              <a:cxnLst/>
              <a:rect l="l" t="t" r="r" b="b"/>
              <a:pathLst>
                <a:path w="1016" h="1244" extrusionOk="0">
                  <a:moveTo>
                    <a:pt x="77" y="0"/>
                  </a:moveTo>
                  <a:cubicBezTo>
                    <a:pt x="56" y="0"/>
                    <a:pt x="37" y="11"/>
                    <a:pt x="24" y="28"/>
                  </a:cubicBezTo>
                  <a:cubicBezTo>
                    <a:pt x="0" y="58"/>
                    <a:pt x="6" y="99"/>
                    <a:pt x="36" y="116"/>
                  </a:cubicBezTo>
                  <a:cubicBezTo>
                    <a:pt x="229" y="263"/>
                    <a:pt x="394" y="421"/>
                    <a:pt x="534" y="603"/>
                  </a:cubicBezTo>
                  <a:cubicBezTo>
                    <a:pt x="675" y="785"/>
                    <a:pt x="781" y="985"/>
                    <a:pt x="875" y="1202"/>
                  </a:cubicBezTo>
                  <a:cubicBezTo>
                    <a:pt x="885" y="1227"/>
                    <a:pt x="908" y="1244"/>
                    <a:pt x="934" y="1244"/>
                  </a:cubicBezTo>
                  <a:cubicBezTo>
                    <a:pt x="937" y="1244"/>
                    <a:pt x="941" y="1243"/>
                    <a:pt x="945" y="1243"/>
                  </a:cubicBezTo>
                  <a:cubicBezTo>
                    <a:pt x="986" y="1243"/>
                    <a:pt x="1015" y="1208"/>
                    <a:pt x="1010" y="1166"/>
                  </a:cubicBezTo>
                  <a:cubicBezTo>
                    <a:pt x="986" y="908"/>
                    <a:pt x="869" y="668"/>
                    <a:pt x="710" y="462"/>
                  </a:cubicBezTo>
                  <a:cubicBezTo>
                    <a:pt x="552" y="263"/>
                    <a:pt x="341" y="93"/>
                    <a:pt x="100" y="5"/>
                  </a:cubicBezTo>
                  <a:cubicBezTo>
                    <a:pt x="92" y="2"/>
                    <a:pt x="84" y="0"/>
                    <a:pt x="77"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4"/>
            <p:cNvSpPr/>
            <p:nvPr/>
          </p:nvSpPr>
          <p:spPr>
            <a:xfrm>
              <a:off x="7038899" y="2685046"/>
              <a:ext cx="40515" cy="60500"/>
            </a:xfrm>
            <a:custGeom>
              <a:avLst/>
              <a:gdLst/>
              <a:ahLst/>
              <a:cxnLst/>
              <a:rect l="l" t="t" r="r" b="b"/>
              <a:pathLst>
                <a:path w="594" h="887" extrusionOk="0">
                  <a:moveTo>
                    <a:pt x="521" y="0"/>
                  </a:moveTo>
                  <a:cubicBezTo>
                    <a:pt x="514" y="0"/>
                    <a:pt x="507" y="1"/>
                    <a:pt x="500" y="4"/>
                  </a:cubicBezTo>
                  <a:cubicBezTo>
                    <a:pt x="341" y="63"/>
                    <a:pt x="212" y="192"/>
                    <a:pt x="124" y="338"/>
                  </a:cubicBezTo>
                  <a:cubicBezTo>
                    <a:pt x="42" y="485"/>
                    <a:pt x="1" y="661"/>
                    <a:pt x="30" y="831"/>
                  </a:cubicBezTo>
                  <a:cubicBezTo>
                    <a:pt x="36" y="855"/>
                    <a:pt x="60" y="878"/>
                    <a:pt x="83" y="884"/>
                  </a:cubicBezTo>
                  <a:cubicBezTo>
                    <a:pt x="90" y="886"/>
                    <a:pt x="97" y="887"/>
                    <a:pt x="104" y="887"/>
                  </a:cubicBezTo>
                  <a:cubicBezTo>
                    <a:pt x="136" y="887"/>
                    <a:pt x="161" y="865"/>
                    <a:pt x="171" y="831"/>
                  </a:cubicBezTo>
                  <a:cubicBezTo>
                    <a:pt x="212" y="690"/>
                    <a:pt x="259" y="567"/>
                    <a:pt x="324" y="450"/>
                  </a:cubicBezTo>
                  <a:cubicBezTo>
                    <a:pt x="388" y="327"/>
                    <a:pt x="470" y="221"/>
                    <a:pt x="570" y="115"/>
                  </a:cubicBezTo>
                  <a:cubicBezTo>
                    <a:pt x="588" y="98"/>
                    <a:pt x="593" y="68"/>
                    <a:pt x="582" y="45"/>
                  </a:cubicBezTo>
                  <a:cubicBezTo>
                    <a:pt x="572" y="17"/>
                    <a:pt x="548" y="0"/>
                    <a:pt x="521"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4"/>
            <p:cNvSpPr/>
            <p:nvPr/>
          </p:nvSpPr>
          <p:spPr>
            <a:xfrm>
              <a:off x="8095706" y="2551769"/>
              <a:ext cx="192891" cy="197802"/>
            </a:xfrm>
            <a:custGeom>
              <a:avLst/>
              <a:gdLst/>
              <a:ahLst/>
              <a:cxnLst/>
              <a:rect l="l" t="t" r="r" b="b"/>
              <a:pathLst>
                <a:path w="2828" h="2900" extrusionOk="0">
                  <a:moveTo>
                    <a:pt x="1504" y="1"/>
                  </a:moveTo>
                  <a:cubicBezTo>
                    <a:pt x="1470" y="1"/>
                    <a:pt x="1436" y="2"/>
                    <a:pt x="1402" y="4"/>
                  </a:cubicBezTo>
                  <a:cubicBezTo>
                    <a:pt x="1009" y="34"/>
                    <a:pt x="329" y="298"/>
                    <a:pt x="6" y="779"/>
                  </a:cubicBezTo>
                  <a:lnTo>
                    <a:pt x="0" y="2328"/>
                  </a:lnTo>
                  <a:cubicBezTo>
                    <a:pt x="361" y="2673"/>
                    <a:pt x="859" y="2899"/>
                    <a:pt x="1355" y="2899"/>
                  </a:cubicBezTo>
                  <a:cubicBezTo>
                    <a:pt x="1439" y="2899"/>
                    <a:pt x="1524" y="2893"/>
                    <a:pt x="1608" y="2879"/>
                  </a:cubicBezTo>
                  <a:cubicBezTo>
                    <a:pt x="2188" y="2785"/>
                    <a:pt x="2716" y="2316"/>
                    <a:pt x="2799" y="1735"/>
                  </a:cubicBezTo>
                  <a:cubicBezTo>
                    <a:pt x="2828" y="1524"/>
                    <a:pt x="2799" y="1307"/>
                    <a:pt x="2752" y="1096"/>
                  </a:cubicBezTo>
                  <a:cubicBezTo>
                    <a:pt x="2699" y="855"/>
                    <a:pt x="2617" y="615"/>
                    <a:pt x="2458" y="421"/>
                  </a:cubicBezTo>
                  <a:cubicBezTo>
                    <a:pt x="2228" y="142"/>
                    <a:pt x="1865" y="1"/>
                    <a:pt x="1504" y="1"/>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4"/>
            <p:cNvSpPr/>
            <p:nvPr/>
          </p:nvSpPr>
          <p:spPr>
            <a:xfrm>
              <a:off x="8141336" y="2608995"/>
              <a:ext cx="68480" cy="84850"/>
            </a:xfrm>
            <a:custGeom>
              <a:avLst/>
              <a:gdLst/>
              <a:ahLst/>
              <a:cxnLst/>
              <a:rect l="l" t="t" r="r" b="b"/>
              <a:pathLst>
                <a:path w="1004" h="1244" extrusionOk="0">
                  <a:moveTo>
                    <a:pt x="932" y="1"/>
                  </a:moveTo>
                  <a:cubicBezTo>
                    <a:pt x="924" y="1"/>
                    <a:pt x="917" y="2"/>
                    <a:pt x="909" y="4"/>
                  </a:cubicBezTo>
                  <a:cubicBezTo>
                    <a:pt x="669" y="92"/>
                    <a:pt x="458" y="257"/>
                    <a:pt x="299" y="462"/>
                  </a:cubicBezTo>
                  <a:cubicBezTo>
                    <a:pt x="141" y="661"/>
                    <a:pt x="29" y="908"/>
                    <a:pt x="0" y="1166"/>
                  </a:cubicBezTo>
                  <a:cubicBezTo>
                    <a:pt x="0" y="1195"/>
                    <a:pt x="12" y="1225"/>
                    <a:pt x="41" y="1236"/>
                  </a:cubicBezTo>
                  <a:cubicBezTo>
                    <a:pt x="52" y="1241"/>
                    <a:pt x="63" y="1243"/>
                    <a:pt x="74" y="1243"/>
                  </a:cubicBezTo>
                  <a:cubicBezTo>
                    <a:pt x="102" y="1243"/>
                    <a:pt x="126" y="1227"/>
                    <a:pt x="135" y="1201"/>
                  </a:cubicBezTo>
                  <a:cubicBezTo>
                    <a:pt x="229" y="984"/>
                    <a:pt x="340" y="779"/>
                    <a:pt x="475" y="597"/>
                  </a:cubicBezTo>
                  <a:cubicBezTo>
                    <a:pt x="616" y="415"/>
                    <a:pt x="786" y="262"/>
                    <a:pt x="974" y="116"/>
                  </a:cubicBezTo>
                  <a:cubicBezTo>
                    <a:pt x="997" y="98"/>
                    <a:pt x="1003" y="69"/>
                    <a:pt x="997" y="40"/>
                  </a:cubicBezTo>
                  <a:cubicBezTo>
                    <a:pt x="984" y="16"/>
                    <a:pt x="959" y="1"/>
                    <a:pt x="932"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4"/>
            <p:cNvSpPr/>
            <p:nvPr/>
          </p:nvSpPr>
          <p:spPr>
            <a:xfrm>
              <a:off x="8162140" y="2641939"/>
              <a:ext cx="40447" cy="60295"/>
            </a:xfrm>
            <a:custGeom>
              <a:avLst/>
              <a:gdLst/>
              <a:ahLst/>
              <a:cxnLst/>
              <a:rect l="l" t="t" r="r" b="b"/>
              <a:pathLst>
                <a:path w="593" h="884" extrusionOk="0">
                  <a:moveTo>
                    <a:pt x="76" y="0"/>
                  </a:moveTo>
                  <a:cubicBezTo>
                    <a:pt x="59" y="0"/>
                    <a:pt x="43" y="7"/>
                    <a:pt x="29" y="20"/>
                  </a:cubicBezTo>
                  <a:cubicBezTo>
                    <a:pt x="0" y="43"/>
                    <a:pt x="0" y="84"/>
                    <a:pt x="24" y="108"/>
                  </a:cubicBezTo>
                  <a:lnTo>
                    <a:pt x="24" y="114"/>
                  </a:lnTo>
                  <a:cubicBezTo>
                    <a:pt x="123" y="219"/>
                    <a:pt x="205" y="325"/>
                    <a:pt x="270" y="442"/>
                  </a:cubicBezTo>
                  <a:cubicBezTo>
                    <a:pt x="340" y="566"/>
                    <a:pt x="381" y="689"/>
                    <a:pt x="423" y="830"/>
                  </a:cubicBezTo>
                  <a:cubicBezTo>
                    <a:pt x="428" y="853"/>
                    <a:pt x="452" y="876"/>
                    <a:pt x="475" y="882"/>
                  </a:cubicBezTo>
                  <a:cubicBezTo>
                    <a:pt x="479" y="883"/>
                    <a:pt x="484" y="883"/>
                    <a:pt x="488" y="883"/>
                  </a:cubicBezTo>
                  <a:cubicBezTo>
                    <a:pt x="523" y="883"/>
                    <a:pt x="553" y="861"/>
                    <a:pt x="563" y="824"/>
                  </a:cubicBezTo>
                  <a:cubicBezTo>
                    <a:pt x="593" y="659"/>
                    <a:pt x="552" y="483"/>
                    <a:pt x="469" y="331"/>
                  </a:cubicBezTo>
                  <a:cubicBezTo>
                    <a:pt x="387" y="184"/>
                    <a:pt x="252" y="61"/>
                    <a:pt x="94" y="2"/>
                  </a:cubicBezTo>
                  <a:cubicBezTo>
                    <a:pt x="88" y="1"/>
                    <a:pt x="82" y="0"/>
                    <a:pt x="76"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4"/>
            <p:cNvSpPr/>
            <p:nvPr/>
          </p:nvSpPr>
          <p:spPr>
            <a:xfrm>
              <a:off x="7126954" y="2416172"/>
              <a:ext cx="437005" cy="434414"/>
            </a:xfrm>
            <a:custGeom>
              <a:avLst/>
              <a:gdLst/>
              <a:ahLst/>
              <a:cxnLst/>
              <a:rect l="l" t="t" r="r" b="b"/>
              <a:pathLst>
                <a:path w="6407" h="6369" extrusionOk="0">
                  <a:moveTo>
                    <a:pt x="3130" y="255"/>
                  </a:moveTo>
                  <a:cubicBezTo>
                    <a:pt x="3194" y="255"/>
                    <a:pt x="3257" y="257"/>
                    <a:pt x="3321" y="262"/>
                  </a:cubicBezTo>
                  <a:cubicBezTo>
                    <a:pt x="4089" y="303"/>
                    <a:pt x="4823" y="667"/>
                    <a:pt x="5333" y="1236"/>
                  </a:cubicBezTo>
                  <a:cubicBezTo>
                    <a:pt x="5585" y="1523"/>
                    <a:pt x="5785" y="1857"/>
                    <a:pt x="5908" y="2215"/>
                  </a:cubicBezTo>
                  <a:cubicBezTo>
                    <a:pt x="6031" y="2573"/>
                    <a:pt x="6084" y="2960"/>
                    <a:pt x="6066" y="3342"/>
                  </a:cubicBezTo>
                  <a:cubicBezTo>
                    <a:pt x="6031" y="4104"/>
                    <a:pt x="5679" y="4844"/>
                    <a:pt x="5110" y="5354"/>
                  </a:cubicBezTo>
                  <a:cubicBezTo>
                    <a:pt x="4574" y="5835"/>
                    <a:pt x="3854" y="6108"/>
                    <a:pt x="3135" y="6108"/>
                  </a:cubicBezTo>
                  <a:cubicBezTo>
                    <a:pt x="3091" y="6108"/>
                    <a:pt x="3048" y="6107"/>
                    <a:pt x="3004" y="6105"/>
                  </a:cubicBezTo>
                  <a:cubicBezTo>
                    <a:pt x="2617" y="6081"/>
                    <a:pt x="2242" y="5987"/>
                    <a:pt x="1895" y="5829"/>
                  </a:cubicBezTo>
                  <a:cubicBezTo>
                    <a:pt x="1543" y="5665"/>
                    <a:pt x="1233" y="5430"/>
                    <a:pt x="969" y="5143"/>
                  </a:cubicBezTo>
                  <a:cubicBezTo>
                    <a:pt x="446" y="4580"/>
                    <a:pt x="159" y="3799"/>
                    <a:pt x="194" y="3019"/>
                  </a:cubicBezTo>
                  <a:lnTo>
                    <a:pt x="200" y="3019"/>
                  </a:lnTo>
                  <a:cubicBezTo>
                    <a:pt x="247" y="2245"/>
                    <a:pt x="617" y="1500"/>
                    <a:pt x="1197" y="989"/>
                  </a:cubicBezTo>
                  <a:cubicBezTo>
                    <a:pt x="1730" y="521"/>
                    <a:pt x="2426" y="255"/>
                    <a:pt x="3130" y="255"/>
                  </a:cubicBezTo>
                  <a:close/>
                  <a:moveTo>
                    <a:pt x="3191" y="1"/>
                  </a:moveTo>
                  <a:cubicBezTo>
                    <a:pt x="2825" y="1"/>
                    <a:pt x="2455" y="61"/>
                    <a:pt x="2107" y="186"/>
                  </a:cubicBezTo>
                  <a:cubicBezTo>
                    <a:pt x="1714" y="326"/>
                    <a:pt x="1356" y="543"/>
                    <a:pt x="1051" y="825"/>
                  </a:cubicBezTo>
                  <a:cubicBezTo>
                    <a:pt x="740" y="1101"/>
                    <a:pt x="493" y="1441"/>
                    <a:pt x="317" y="1816"/>
                  </a:cubicBezTo>
                  <a:cubicBezTo>
                    <a:pt x="141" y="2192"/>
                    <a:pt x="42" y="2597"/>
                    <a:pt x="18" y="3007"/>
                  </a:cubicBezTo>
                  <a:lnTo>
                    <a:pt x="30" y="3007"/>
                  </a:lnTo>
                  <a:cubicBezTo>
                    <a:pt x="1" y="3418"/>
                    <a:pt x="53" y="3834"/>
                    <a:pt x="188" y="4228"/>
                  </a:cubicBezTo>
                  <a:cubicBezTo>
                    <a:pt x="317" y="4621"/>
                    <a:pt x="529" y="4984"/>
                    <a:pt x="804" y="5295"/>
                  </a:cubicBezTo>
                  <a:cubicBezTo>
                    <a:pt x="1350" y="5923"/>
                    <a:pt x="2154" y="6310"/>
                    <a:pt x="2987" y="6363"/>
                  </a:cubicBezTo>
                  <a:cubicBezTo>
                    <a:pt x="3050" y="6366"/>
                    <a:pt x="3113" y="6368"/>
                    <a:pt x="3177" y="6368"/>
                  </a:cubicBezTo>
                  <a:cubicBezTo>
                    <a:pt x="3531" y="6368"/>
                    <a:pt x="3885" y="6312"/>
                    <a:pt x="4219" y="6193"/>
                  </a:cubicBezTo>
                  <a:cubicBezTo>
                    <a:pt x="4617" y="6052"/>
                    <a:pt x="4981" y="5841"/>
                    <a:pt x="5292" y="5559"/>
                  </a:cubicBezTo>
                  <a:cubicBezTo>
                    <a:pt x="5603" y="5283"/>
                    <a:pt x="5861" y="4943"/>
                    <a:pt x="6043" y="4562"/>
                  </a:cubicBezTo>
                  <a:cubicBezTo>
                    <a:pt x="6225" y="4186"/>
                    <a:pt x="6330" y="3776"/>
                    <a:pt x="6360" y="3353"/>
                  </a:cubicBezTo>
                  <a:cubicBezTo>
                    <a:pt x="6407" y="2520"/>
                    <a:pt x="6102" y="1670"/>
                    <a:pt x="5539" y="1048"/>
                  </a:cubicBezTo>
                  <a:cubicBezTo>
                    <a:pt x="5263" y="737"/>
                    <a:pt x="4923" y="485"/>
                    <a:pt x="4541" y="303"/>
                  </a:cubicBezTo>
                  <a:cubicBezTo>
                    <a:pt x="4166" y="127"/>
                    <a:pt x="3749" y="21"/>
                    <a:pt x="3333" y="4"/>
                  </a:cubicBezTo>
                  <a:cubicBezTo>
                    <a:pt x="3286" y="2"/>
                    <a:pt x="3238" y="1"/>
                    <a:pt x="3191"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4"/>
            <p:cNvSpPr/>
            <p:nvPr/>
          </p:nvSpPr>
          <p:spPr>
            <a:xfrm>
              <a:off x="7677525" y="2435407"/>
              <a:ext cx="437005" cy="434482"/>
            </a:xfrm>
            <a:custGeom>
              <a:avLst/>
              <a:gdLst/>
              <a:ahLst/>
              <a:cxnLst/>
              <a:rect l="l" t="t" r="r" b="b"/>
              <a:pathLst>
                <a:path w="6407" h="6370" extrusionOk="0">
                  <a:moveTo>
                    <a:pt x="3146" y="256"/>
                  </a:moveTo>
                  <a:cubicBezTo>
                    <a:pt x="3204" y="256"/>
                    <a:pt x="3263" y="258"/>
                    <a:pt x="3321" y="261"/>
                  </a:cubicBezTo>
                  <a:cubicBezTo>
                    <a:pt x="4090" y="308"/>
                    <a:pt x="4823" y="666"/>
                    <a:pt x="5333" y="1241"/>
                  </a:cubicBezTo>
                  <a:cubicBezTo>
                    <a:pt x="5586" y="1523"/>
                    <a:pt x="5785" y="1857"/>
                    <a:pt x="5908" y="2221"/>
                  </a:cubicBezTo>
                  <a:cubicBezTo>
                    <a:pt x="6037" y="2579"/>
                    <a:pt x="6084" y="2960"/>
                    <a:pt x="6067" y="3341"/>
                  </a:cubicBezTo>
                  <a:cubicBezTo>
                    <a:pt x="6032" y="4104"/>
                    <a:pt x="5680" y="4843"/>
                    <a:pt x="5111" y="5353"/>
                  </a:cubicBezTo>
                  <a:cubicBezTo>
                    <a:pt x="4574" y="5840"/>
                    <a:pt x="3856" y="6107"/>
                    <a:pt x="3137" y="6107"/>
                  </a:cubicBezTo>
                  <a:cubicBezTo>
                    <a:pt x="3093" y="6107"/>
                    <a:pt x="3049" y="6106"/>
                    <a:pt x="3004" y="6104"/>
                  </a:cubicBezTo>
                  <a:cubicBezTo>
                    <a:pt x="2617" y="6087"/>
                    <a:pt x="2242" y="5993"/>
                    <a:pt x="1896" y="5829"/>
                  </a:cubicBezTo>
                  <a:cubicBezTo>
                    <a:pt x="1544" y="5664"/>
                    <a:pt x="1233" y="5430"/>
                    <a:pt x="969" y="5148"/>
                  </a:cubicBezTo>
                  <a:cubicBezTo>
                    <a:pt x="447" y="4579"/>
                    <a:pt x="159" y="3799"/>
                    <a:pt x="194" y="3025"/>
                  </a:cubicBezTo>
                  <a:lnTo>
                    <a:pt x="200" y="3025"/>
                  </a:lnTo>
                  <a:cubicBezTo>
                    <a:pt x="247" y="2244"/>
                    <a:pt x="617" y="1499"/>
                    <a:pt x="1198" y="995"/>
                  </a:cubicBezTo>
                  <a:cubicBezTo>
                    <a:pt x="1734" y="518"/>
                    <a:pt x="2436" y="256"/>
                    <a:pt x="3146" y="256"/>
                  </a:cubicBezTo>
                  <a:close/>
                  <a:moveTo>
                    <a:pt x="3200" y="0"/>
                  </a:moveTo>
                  <a:cubicBezTo>
                    <a:pt x="2832" y="0"/>
                    <a:pt x="2458" y="65"/>
                    <a:pt x="2107" y="191"/>
                  </a:cubicBezTo>
                  <a:cubicBezTo>
                    <a:pt x="1720" y="326"/>
                    <a:pt x="1356" y="549"/>
                    <a:pt x="1051" y="825"/>
                  </a:cubicBezTo>
                  <a:cubicBezTo>
                    <a:pt x="740" y="1106"/>
                    <a:pt x="494" y="1446"/>
                    <a:pt x="318" y="1822"/>
                  </a:cubicBezTo>
                  <a:cubicBezTo>
                    <a:pt x="142" y="2191"/>
                    <a:pt x="42" y="2602"/>
                    <a:pt x="18" y="3013"/>
                  </a:cubicBezTo>
                  <a:lnTo>
                    <a:pt x="30" y="3013"/>
                  </a:lnTo>
                  <a:cubicBezTo>
                    <a:pt x="1" y="3423"/>
                    <a:pt x="54" y="3840"/>
                    <a:pt x="189" y="4233"/>
                  </a:cubicBezTo>
                  <a:cubicBezTo>
                    <a:pt x="318" y="4620"/>
                    <a:pt x="529" y="4984"/>
                    <a:pt x="805" y="5301"/>
                  </a:cubicBezTo>
                  <a:cubicBezTo>
                    <a:pt x="1350" y="5923"/>
                    <a:pt x="2154" y="6316"/>
                    <a:pt x="2987" y="6363"/>
                  </a:cubicBezTo>
                  <a:cubicBezTo>
                    <a:pt x="3057" y="6367"/>
                    <a:pt x="3127" y="6370"/>
                    <a:pt x="3197" y="6370"/>
                  </a:cubicBezTo>
                  <a:cubicBezTo>
                    <a:pt x="3544" y="6370"/>
                    <a:pt x="3892" y="6310"/>
                    <a:pt x="4219" y="6192"/>
                  </a:cubicBezTo>
                  <a:cubicBezTo>
                    <a:pt x="4618" y="6057"/>
                    <a:pt x="4981" y="5840"/>
                    <a:pt x="5292" y="5565"/>
                  </a:cubicBezTo>
                  <a:cubicBezTo>
                    <a:pt x="5603" y="5283"/>
                    <a:pt x="5861" y="4943"/>
                    <a:pt x="6043" y="4567"/>
                  </a:cubicBezTo>
                  <a:cubicBezTo>
                    <a:pt x="6225" y="4192"/>
                    <a:pt x="6331" y="3775"/>
                    <a:pt x="6360" y="3359"/>
                  </a:cubicBezTo>
                  <a:cubicBezTo>
                    <a:pt x="6407" y="2520"/>
                    <a:pt x="6102" y="1669"/>
                    <a:pt x="5539" y="1053"/>
                  </a:cubicBezTo>
                  <a:cubicBezTo>
                    <a:pt x="5263" y="742"/>
                    <a:pt x="4923" y="484"/>
                    <a:pt x="4541" y="308"/>
                  </a:cubicBezTo>
                  <a:cubicBezTo>
                    <a:pt x="4166" y="126"/>
                    <a:pt x="3750" y="27"/>
                    <a:pt x="3333" y="3"/>
                  </a:cubicBezTo>
                  <a:cubicBezTo>
                    <a:pt x="3289" y="1"/>
                    <a:pt x="3245" y="0"/>
                    <a:pt x="3200"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4"/>
            <p:cNvSpPr/>
            <p:nvPr/>
          </p:nvSpPr>
          <p:spPr>
            <a:xfrm>
              <a:off x="7907999" y="2004677"/>
              <a:ext cx="297385" cy="297316"/>
            </a:xfrm>
            <a:custGeom>
              <a:avLst/>
              <a:gdLst/>
              <a:ahLst/>
              <a:cxnLst/>
              <a:rect l="l" t="t" r="r" b="b"/>
              <a:pathLst>
                <a:path w="4360" h="4359" extrusionOk="0">
                  <a:moveTo>
                    <a:pt x="2183" y="0"/>
                  </a:moveTo>
                  <a:cubicBezTo>
                    <a:pt x="975" y="0"/>
                    <a:pt x="1" y="974"/>
                    <a:pt x="1" y="2182"/>
                  </a:cubicBezTo>
                  <a:cubicBezTo>
                    <a:pt x="1" y="3385"/>
                    <a:pt x="975" y="4359"/>
                    <a:pt x="2183" y="4359"/>
                  </a:cubicBezTo>
                  <a:cubicBezTo>
                    <a:pt x="3386" y="4359"/>
                    <a:pt x="4360" y="3385"/>
                    <a:pt x="4360" y="2182"/>
                  </a:cubicBezTo>
                  <a:cubicBezTo>
                    <a:pt x="4360" y="974"/>
                    <a:pt x="3386" y="0"/>
                    <a:pt x="2183"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4"/>
            <p:cNvSpPr/>
            <p:nvPr/>
          </p:nvSpPr>
          <p:spPr>
            <a:xfrm>
              <a:off x="7011752" y="2004677"/>
              <a:ext cx="297726" cy="297316"/>
            </a:xfrm>
            <a:custGeom>
              <a:avLst/>
              <a:gdLst/>
              <a:ahLst/>
              <a:cxnLst/>
              <a:rect l="l" t="t" r="r" b="b"/>
              <a:pathLst>
                <a:path w="4365" h="4359" extrusionOk="0">
                  <a:moveTo>
                    <a:pt x="2182" y="0"/>
                  </a:moveTo>
                  <a:cubicBezTo>
                    <a:pt x="980" y="0"/>
                    <a:pt x="0" y="974"/>
                    <a:pt x="0" y="2182"/>
                  </a:cubicBezTo>
                  <a:cubicBezTo>
                    <a:pt x="0" y="3385"/>
                    <a:pt x="980" y="4359"/>
                    <a:pt x="2182" y="4359"/>
                  </a:cubicBezTo>
                  <a:cubicBezTo>
                    <a:pt x="3385" y="4359"/>
                    <a:pt x="4365" y="3385"/>
                    <a:pt x="4365" y="2182"/>
                  </a:cubicBezTo>
                  <a:cubicBezTo>
                    <a:pt x="4365" y="974"/>
                    <a:pt x="3385" y="0"/>
                    <a:pt x="2182"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p:cNvSpPr txBox="1"/>
          <p:nvPr/>
        </p:nvSpPr>
        <p:spPr>
          <a:xfrm>
            <a:off x="855102" y="1828472"/>
            <a:ext cx="6876520" cy="1754326"/>
          </a:xfrm>
          <a:prstGeom prst="rect">
            <a:avLst/>
          </a:prstGeom>
          <a:noFill/>
        </p:spPr>
        <p:txBody>
          <a:bodyPr wrap="square" rtlCol="0">
            <a:spAutoFit/>
          </a:bodyPr>
          <a:lstStyle/>
          <a:p>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Nội</a:t>
            </a:r>
            <a:r>
              <a:rPr lang="en-US" sz="1800" b="1" dirty="0" smtClean="0">
                <a:solidFill>
                  <a:srgbClr val="FF0000"/>
                </a:solidFill>
                <a:latin typeface="Times New Roman" panose="02020603050405020304" pitchFamily="18" charset="0"/>
                <a:cs typeface="Times New Roman" panose="02020603050405020304" pitchFamily="18" charset="0"/>
              </a:rPr>
              <a:t> dung:</a:t>
            </a:r>
          </a:p>
          <a:p>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Giới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thiệu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nhan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đề</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tên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tác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giả</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Nằm</a:t>
            </a: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ở </a:t>
            </a:r>
            <a:r>
              <a:rPr lang="en-US" sz="1800" dirty="0" err="1" smtClean="0">
                <a:latin typeface="Times New Roman" panose="02020603050405020304" pitchFamily="18" charset="0"/>
                <a:cs typeface="Times New Roman" panose="02020603050405020304" pitchFamily="18" charset="0"/>
              </a:rPr>
              <a:t>vị</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trí</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đầu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đoạn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văn</a:t>
            </a:r>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Nêu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cảm</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xúc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cảm</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xúc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chung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đánh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giá</a:t>
            </a:r>
            <a:r>
              <a:rPr lang="en-US" sz="1800" dirty="0" smtClean="0">
                <a:latin typeface="Times New Roman" panose="02020603050405020304" pitchFamily="18" charset="0"/>
                <a:cs typeface="Times New Roman" panose="02020603050405020304" pitchFamily="18" charset="0"/>
              </a:rPr>
              <a:t> ý </a:t>
            </a:r>
            <a:r>
              <a:rPr lang="en-US" sz="1800" dirty="0" err="1" smtClean="0">
                <a:latin typeface="Times New Roman" panose="02020603050405020304" pitchFamily="18" charset="0"/>
                <a:cs typeface="Times New Roman" panose="02020603050405020304" pitchFamily="18" charset="0"/>
              </a:rPr>
              <a:t>nghĩa</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các</a:t>
            </a:r>
            <a:r>
              <a:rPr lang="en-US" sz="1800" dirty="0" smtClean="0">
                <a:latin typeface="Times New Roman" panose="02020603050405020304" pitchFamily="18" charset="0"/>
                <a:cs typeface="Times New Roman" panose="02020603050405020304" pitchFamily="18" charset="0"/>
              </a:rPr>
              <a:t> chi </a:t>
            </a:r>
            <a:r>
              <a:rPr lang="en-US" sz="1800" dirty="0" err="1" smtClean="0">
                <a:latin typeface="Times New Roman" panose="02020603050405020304" pitchFamily="18" charset="0"/>
                <a:cs typeface="Times New Roman" panose="02020603050405020304" pitchFamily="18" charset="0"/>
              </a:rPr>
              <a:t>tiết</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mang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tính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tự</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sự</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và</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miêu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tả</a:t>
            </a:r>
            <a:r>
              <a:rPr lang="en-US" sz="1800" dirty="0" smtClean="0">
                <a:latin typeface="Times New Roman" panose="02020603050405020304" pitchFamily="18" charset="0"/>
                <a:cs typeface="Times New Roman" panose="02020603050405020304" pitchFamily="18" charset="0"/>
              </a:rPr>
              <a:t>.</a:t>
            </a:r>
          </a:p>
          <a:p>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Chỉ</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ra</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nét</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độc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đáo</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trong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cách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tự</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sự</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và</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miêu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tả</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của</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nhà</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thơ</a:t>
            </a:r>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Khái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quát</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cảm</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xúc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chung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của</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người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viết</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về</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bài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thơ</a:t>
            </a:r>
            <a:r>
              <a:rPr lang="en-US" sz="1800" dirty="0" smtClean="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73"/>
                                        </p:tgtEl>
                                        <p:attrNameLst>
                                          <p:attrName>style.visibility</p:attrName>
                                        </p:attrNameLst>
                                      </p:cBhvr>
                                      <p:to>
                                        <p:strVal val="visible"/>
                                      </p:to>
                                    </p:set>
                                    <p:animEffect transition="in" filter="fade">
                                      <p:cBhvr>
                                        <p:cTn id="7" dur="1000"/>
                                        <p:tgtEl>
                                          <p:spTgt spid="1473"/>
                                        </p:tgtEl>
                                      </p:cBhvr>
                                    </p:animEffect>
                                    <p:anim calcmode="lin" valueType="num">
                                      <p:cBhvr>
                                        <p:cTn id="8" dur="1000" fill="hold"/>
                                        <p:tgtEl>
                                          <p:spTgt spid="1473"/>
                                        </p:tgtEl>
                                        <p:attrNameLst>
                                          <p:attrName>ppt_x</p:attrName>
                                        </p:attrNameLst>
                                      </p:cBhvr>
                                      <p:tavLst>
                                        <p:tav tm="0">
                                          <p:val>
                                            <p:strVal val="#ppt_x"/>
                                          </p:val>
                                        </p:tav>
                                        <p:tav tm="100000">
                                          <p:val>
                                            <p:strVal val="#ppt_x"/>
                                          </p:val>
                                        </p:tav>
                                      </p:tavLst>
                                    </p:anim>
                                    <p:anim calcmode="lin" valueType="num">
                                      <p:cBhvr>
                                        <p:cTn id="9" dur="1000" fill="hold"/>
                                        <p:tgtEl>
                                          <p:spTgt spid="147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79">
                                            <p:txEl>
                                              <p:pRg st="0" end="0"/>
                                            </p:txEl>
                                          </p:spTgt>
                                        </p:tgtEl>
                                        <p:attrNameLst>
                                          <p:attrName>style.visibility</p:attrName>
                                        </p:attrNameLst>
                                      </p:cBhvr>
                                      <p:to>
                                        <p:strVal val="visible"/>
                                      </p:to>
                                    </p:set>
                                    <p:animEffect transition="in" filter="fade">
                                      <p:cBhvr>
                                        <p:cTn id="14" dur="500"/>
                                        <p:tgtEl>
                                          <p:spTgt spid="147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79">
                                            <p:txEl>
                                              <p:pRg st="1" end="1"/>
                                            </p:txEl>
                                          </p:spTgt>
                                        </p:tgtEl>
                                        <p:attrNameLst>
                                          <p:attrName>style.visibility</p:attrName>
                                        </p:attrNameLst>
                                      </p:cBhvr>
                                      <p:to>
                                        <p:strVal val="visible"/>
                                      </p:to>
                                    </p:set>
                                    <p:animEffect transition="in" filter="fade">
                                      <p:cBhvr>
                                        <p:cTn id="19" dur="500"/>
                                        <p:tgtEl>
                                          <p:spTgt spid="147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3" grpId="0"/>
      <p:bldP spid="1479" grpId="0" build="p"/>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1791" name="Google Shape;1791;p59"/>
          <p:cNvSpPr txBox="1">
            <a:spLocks noGrp="1"/>
          </p:cNvSpPr>
          <p:nvPr>
            <p:ph type="title"/>
          </p:nvPr>
        </p:nvSpPr>
        <p:spPr>
          <a:xfrm>
            <a:off x="3610893" y="864495"/>
            <a:ext cx="3690824" cy="5721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err="1" smtClean="0"/>
              <a:t>Hướng</a:t>
            </a:r>
            <a:r>
              <a:rPr lang="en-US" sz="2400" dirty="0" smtClean="0"/>
              <a:t> </a:t>
            </a:r>
            <a:r>
              <a:rPr lang="en-US" sz="2400" dirty="0" err="1" smtClean="0"/>
              <a:t>dẫn</a:t>
            </a:r>
            <a:r>
              <a:rPr lang="en-US" sz="2400" dirty="0" smtClean="0"/>
              <a:t> </a:t>
            </a:r>
            <a:r>
              <a:rPr lang="en-US" sz="2400" dirty="0" err="1" smtClean="0"/>
              <a:t>bài</a:t>
            </a:r>
            <a:r>
              <a:rPr lang="en-US" sz="2400" dirty="0" smtClean="0"/>
              <a:t> </a:t>
            </a:r>
            <a:r>
              <a:rPr lang="en-US" sz="2400" dirty="0" err="1" smtClean="0"/>
              <a:t>về</a:t>
            </a:r>
            <a:r>
              <a:rPr lang="en-US" sz="2400" dirty="0" smtClean="0"/>
              <a:t> </a:t>
            </a:r>
            <a:r>
              <a:rPr lang="en-US" sz="2400" dirty="0" err="1" smtClean="0"/>
              <a:t>nhà</a:t>
            </a:r>
            <a:r>
              <a:rPr lang="en-US" sz="2400" dirty="0" smtClean="0"/>
              <a:t> </a:t>
            </a:r>
            <a:endParaRPr sz="2400" dirty="0"/>
          </a:p>
        </p:txBody>
      </p:sp>
      <p:grpSp>
        <p:nvGrpSpPr>
          <p:cNvPr id="1792" name="Google Shape;1792;p59"/>
          <p:cNvGrpSpPr/>
          <p:nvPr/>
        </p:nvGrpSpPr>
        <p:grpSpPr>
          <a:xfrm>
            <a:off x="8246534" y="4077709"/>
            <a:ext cx="648924" cy="1159619"/>
            <a:chOff x="4511100" y="3412925"/>
            <a:chExt cx="433425" cy="774525"/>
          </a:xfrm>
        </p:grpSpPr>
        <p:sp>
          <p:nvSpPr>
            <p:cNvPr id="1793" name="Google Shape;1793;p59"/>
            <p:cNvSpPr/>
            <p:nvPr/>
          </p:nvSpPr>
          <p:spPr>
            <a:xfrm>
              <a:off x="4589825" y="3734175"/>
              <a:ext cx="249850" cy="203075"/>
            </a:xfrm>
            <a:custGeom>
              <a:avLst/>
              <a:gdLst/>
              <a:ahLst/>
              <a:cxnLst/>
              <a:rect l="l" t="t" r="r" b="b"/>
              <a:pathLst>
                <a:path w="9994" h="8123" extrusionOk="0">
                  <a:moveTo>
                    <a:pt x="9994" y="0"/>
                  </a:moveTo>
                  <a:lnTo>
                    <a:pt x="9994" y="0"/>
                  </a:lnTo>
                  <a:cubicBezTo>
                    <a:pt x="8076" y="265"/>
                    <a:pt x="6174" y="717"/>
                    <a:pt x="4475" y="1637"/>
                  </a:cubicBezTo>
                  <a:cubicBezTo>
                    <a:pt x="1809" y="3103"/>
                    <a:pt x="703" y="5269"/>
                    <a:pt x="1" y="8122"/>
                  </a:cubicBezTo>
                  <a:cubicBezTo>
                    <a:pt x="4350" y="7171"/>
                    <a:pt x="8185" y="4069"/>
                    <a:pt x="9994"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9"/>
            <p:cNvSpPr/>
            <p:nvPr/>
          </p:nvSpPr>
          <p:spPr>
            <a:xfrm>
              <a:off x="4556325" y="3612175"/>
              <a:ext cx="82250" cy="267000"/>
            </a:xfrm>
            <a:custGeom>
              <a:avLst/>
              <a:gdLst/>
              <a:ahLst/>
              <a:cxnLst/>
              <a:rect l="l" t="t" r="r" b="b"/>
              <a:pathLst>
                <a:path w="3290" h="10680" extrusionOk="0">
                  <a:moveTo>
                    <a:pt x="904" y="1"/>
                  </a:moveTo>
                  <a:lnTo>
                    <a:pt x="904" y="1"/>
                  </a:lnTo>
                  <a:cubicBezTo>
                    <a:pt x="0" y="3524"/>
                    <a:pt x="359" y="7375"/>
                    <a:pt x="1887" y="10680"/>
                  </a:cubicBezTo>
                  <a:lnTo>
                    <a:pt x="2120" y="9853"/>
                  </a:lnTo>
                  <a:cubicBezTo>
                    <a:pt x="3290" y="6954"/>
                    <a:pt x="2947" y="2355"/>
                    <a:pt x="904"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9"/>
            <p:cNvSpPr/>
            <p:nvPr/>
          </p:nvSpPr>
          <p:spPr>
            <a:xfrm>
              <a:off x="4592175" y="3758725"/>
              <a:ext cx="214375" cy="164875"/>
            </a:xfrm>
            <a:custGeom>
              <a:avLst/>
              <a:gdLst/>
              <a:ahLst/>
              <a:cxnLst/>
              <a:rect l="l" t="t" r="r" b="b"/>
              <a:pathLst>
                <a:path w="8575" h="6595" extrusionOk="0">
                  <a:moveTo>
                    <a:pt x="8497" y="0"/>
                  </a:moveTo>
                  <a:cubicBezTo>
                    <a:pt x="7733" y="468"/>
                    <a:pt x="6953" y="905"/>
                    <a:pt x="6189" y="1372"/>
                  </a:cubicBezTo>
                  <a:cubicBezTo>
                    <a:pt x="5426" y="1840"/>
                    <a:pt x="4662" y="2308"/>
                    <a:pt x="3913" y="2806"/>
                  </a:cubicBezTo>
                  <a:cubicBezTo>
                    <a:pt x="3165" y="3321"/>
                    <a:pt x="2448" y="3867"/>
                    <a:pt x="1778" y="4459"/>
                  </a:cubicBezTo>
                  <a:cubicBezTo>
                    <a:pt x="1107" y="5067"/>
                    <a:pt x="499" y="5737"/>
                    <a:pt x="1" y="6501"/>
                  </a:cubicBezTo>
                  <a:lnTo>
                    <a:pt x="125" y="6595"/>
                  </a:lnTo>
                  <a:cubicBezTo>
                    <a:pt x="749" y="5956"/>
                    <a:pt x="1372" y="5332"/>
                    <a:pt x="2027" y="4740"/>
                  </a:cubicBezTo>
                  <a:cubicBezTo>
                    <a:pt x="2682" y="4132"/>
                    <a:pt x="3368" y="3570"/>
                    <a:pt x="4069" y="3040"/>
                  </a:cubicBezTo>
                  <a:cubicBezTo>
                    <a:pt x="4786" y="2495"/>
                    <a:pt x="5519" y="1996"/>
                    <a:pt x="6267" y="1513"/>
                  </a:cubicBezTo>
                  <a:cubicBezTo>
                    <a:pt x="7031" y="1045"/>
                    <a:pt x="7795" y="577"/>
                    <a:pt x="8575" y="141"/>
                  </a:cubicBezTo>
                  <a:lnTo>
                    <a:pt x="8497" y="0"/>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9"/>
            <p:cNvSpPr/>
            <p:nvPr/>
          </p:nvSpPr>
          <p:spPr>
            <a:xfrm>
              <a:off x="4584000" y="3659725"/>
              <a:ext cx="22625" cy="202300"/>
            </a:xfrm>
            <a:custGeom>
              <a:avLst/>
              <a:gdLst/>
              <a:ahLst/>
              <a:cxnLst/>
              <a:rect l="l" t="t" r="r" b="b"/>
              <a:pathLst>
                <a:path w="905" h="8092" extrusionOk="0">
                  <a:moveTo>
                    <a:pt x="156" y="1"/>
                  </a:moveTo>
                  <a:lnTo>
                    <a:pt x="0" y="16"/>
                  </a:lnTo>
                  <a:cubicBezTo>
                    <a:pt x="109" y="1357"/>
                    <a:pt x="187" y="2713"/>
                    <a:pt x="265" y="4054"/>
                  </a:cubicBezTo>
                  <a:cubicBezTo>
                    <a:pt x="296" y="4740"/>
                    <a:pt x="343" y="5410"/>
                    <a:pt x="421" y="6081"/>
                  </a:cubicBezTo>
                  <a:cubicBezTo>
                    <a:pt x="483" y="6751"/>
                    <a:pt x="577" y="7421"/>
                    <a:pt x="748" y="8092"/>
                  </a:cubicBezTo>
                  <a:lnTo>
                    <a:pt x="904" y="8060"/>
                  </a:lnTo>
                  <a:cubicBezTo>
                    <a:pt x="904" y="7390"/>
                    <a:pt x="858" y="6720"/>
                    <a:pt x="780" y="6049"/>
                  </a:cubicBezTo>
                  <a:cubicBezTo>
                    <a:pt x="702" y="5363"/>
                    <a:pt x="624" y="4709"/>
                    <a:pt x="530" y="4038"/>
                  </a:cubicBezTo>
                  <a:cubicBezTo>
                    <a:pt x="359" y="2698"/>
                    <a:pt x="218" y="1341"/>
                    <a:pt x="156"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9"/>
            <p:cNvSpPr/>
            <p:nvPr/>
          </p:nvSpPr>
          <p:spPr>
            <a:xfrm>
              <a:off x="4556700" y="3542425"/>
              <a:ext cx="218675" cy="645025"/>
            </a:xfrm>
            <a:custGeom>
              <a:avLst/>
              <a:gdLst/>
              <a:ahLst/>
              <a:cxnLst/>
              <a:rect l="l" t="t" r="r" b="b"/>
              <a:pathLst>
                <a:path w="8747" h="25801" extrusionOk="0">
                  <a:moveTo>
                    <a:pt x="8575" y="0"/>
                  </a:moveTo>
                  <a:cubicBezTo>
                    <a:pt x="7172" y="1840"/>
                    <a:pt x="5909" y="3773"/>
                    <a:pt x="4834" y="5815"/>
                  </a:cubicBezTo>
                  <a:cubicBezTo>
                    <a:pt x="3742" y="7842"/>
                    <a:pt x="2823" y="9962"/>
                    <a:pt x="2074" y="12144"/>
                  </a:cubicBezTo>
                  <a:lnTo>
                    <a:pt x="1544" y="13797"/>
                  </a:lnTo>
                  <a:lnTo>
                    <a:pt x="1108" y="15481"/>
                  </a:lnTo>
                  <a:lnTo>
                    <a:pt x="734" y="17180"/>
                  </a:lnTo>
                  <a:lnTo>
                    <a:pt x="453" y="18879"/>
                  </a:lnTo>
                  <a:cubicBezTo>
                    <a:pt x="110" y="21171"/>
                    <a:pt x="1" y="23493"/>
                    <a:pt x="204" y="25801"/>
                  </a:cubicBezTo>
                  <a:lnTo>
                    <a:pt x="406" y="25801"/>
                  </a:lnTo>
                  <a:cubicBezTo>
                    <a:pt x="453" y="23493"/>
                    <a:pt x="609" y="21217"/>
                    <a:pt x="921" y="18957"/>
                  </a:cubicBezTo>
                  <a:lnTo>
                    <a:pt x="1201" y="17258"/>
                  </a:lnTo>
                  <a:lnTo>
                    <a:pt x="1544" y="15574"/>
                  </a:lnTo>
                  <a:lnTo>
                    <a:pt x="1950" y="13922"/>
                  </a:lnTo>
                  <a:lnTo>
                    <a:pt x="2417" y="12269"/>
                  </a:lnTo>
                  <a:cubicBezTo>
                    <a:pt x="3103" y="10071"/>
                    <a:pt x="3961" y="7951"/>
                    <a:pt x="5021" y="5909"/>
                  </a:cubicBezTo>
                  <a:cubicBezTo>
                    <a:pt x="6096" y="3882"/>
                    <a:pt x="7312" y="1934"/>
                    <a:pt x="8746" y="125"/>
                  </a:cubicBezTo>
                  <a:lnTo>
                    <a:pt x="8575" y="0"/>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9"/>
            <p:cNvSpPr/>
            <p:nvPr/>
          </p:nvSpPr>
          <p:spPr>
            <a:xfrm>
              <a:off x="4511100" y="3417275"/>
              <a:ext cx="433425" cy="285650"/>
            </a:xfrm>
            <a:custGeom>
              <a:avLst/>
              <a:gdLst/>
              <a:ahLst/>
              <a:cxnLst/>
              <a:rect l="l" t="t" r="r" b="b"/>
              <a:pathLst>
                <a:path w="17337" h="11426" extrusionOk="0">
                  <a:moveTo>
                    <a:pt x="6011" y="0"/>
                  </a:moveTo>
                  <a:cubicBezTo>
                    <a:pt x="5099" y="0"/>
                    <a:pt x="4188" y="63"/>
                    <a:pt x="3290" y="189"/>
                  </a:cubicBezTo>
                  <a:cubicBezTo>
                    <a:pt x="1950" y="361"/>
                    <a:pt x="375" y="953"/>
                    <a:pt x="172" y="2278"/>
                  </a:cubicBezTo>
                  <a:cubicBezTo>
                    <a:pt x="1" y="3416"/>
                    <a:pt x="1045" y="4430"/>
                    <a:pt x="2152" y="4679"/>
                  </a:cubicBezTo>
                  <a:cubicBezTo>
                    <a:pt x="2421" y="4736"/>
                    <a:pt x="2693" y="4761"/>
                    <a:pt x="2966" y="4761"/>
                  </a:cubicBezTo>
                  <a:cubicBezTo>
                    <a:pt x="3816" y="4761"/>
                    <a:pt x="4678" y="4522"/>
                    <a:pt x="5504" y="4274"/>
                  </a:cubicBezTo>
                  <a:lnTo>
                    <a:pt x="5504" y="4274"/>
                  </a:lnTo>
                  <a:cubicBezTo>
                    <a:pt x="5114" y="4913"/>
                    <a:pt x="4709" y="5568"/>
                    <a:pt x="4569" y="6300"/>
                  </a:cubicBezTo>
                  <a:cubicBezTo>
                    <a:pt x="4428" y="7033"/>
                    <a:pt x="4615" y="7875"/>
                    <a:pt x="5208" y="8327"/>
                  </a:cubicBezTo>
                  <a:cubicBezTo>
                    <a:pt x="5504" y="8562"/>
                    <a:pt x="5873" y="8664"/>
                    <a:pt x="6253" y="8664"/>
                  </a:cubicBezTo>
                  <a:cubicBezTo>
                    <a:pt x="6655" y="8664"/>
                    <a:pt x="7069" y="8550"/>
                    <a:pt x="7421" y="8358"/>
                  </a:cubicBezTo>
                  <a:cubicBezTo>
                    <a:pt x="8107" y="7984"/>
                    <a:pt x="8622" y="7360"/>
                    <a:pt x="9121" y="6768"/>
                  </a:cubicBezTo>
                  <a:lnTo>
                    <a:pt x="9121" y="6768"/>
                  </a:lnTo>
                  <a:cubicBezTo>
                    <a:pt x="9074" y="7703"/>
                    <a:pt x="9027" y="8670"/>
                    <a:pt x="9386" y="9543"/>
                  </a:cubicBezTo>
                  <a:cubicBezTo>
                    <a:pt x="9717" y="10350"/>
                    <a:pt x="10489" y="11038"/>
                    <a:pt x="11331" y="11038"/>
                  </a:cubicBezTo>
                  <a:cubicBezTo>
                    <a:pt x="11399" y="11038"/>
                    <a:pt x="11468" y="11033"/>
                    <a:pt x="11537" y="11024"/>
                  </a:cubicBezTo>
                  <a:cubicBezTo>
                    <a:pt x="12659" y="10868"/>
                    <a:pt x="13267" y="9652"/>
                    <a:pt x="13688" y="8608"/>
                  </a:cubicBezTo>
                  <a:cubicBezTo>
                    <a:pt x="13860" y="9418"/>
                    <a:pt x="14047" y="10291"/>
                    <a:pt x="14639" y="10884"/>
                  </a:cubicBezTo>
                  <a:cubicBezTo>
                    <a:pt x="14961" y="11223"/>
                    <a:pt x="15447" y="11426"/>
                    <a:pt x="15907" y="11426"/>
                  </a:cubicBezTo>
                  <a:cubicBezTo>
                    <a:pt x="16271" y="11426"/>
                    <a:pt x="16618" y="11298"/>
                    <a:pt x="16853" y="11008"/>
                  </a:cubicBezTo>
                  <a:cubicBezTo>
                    <a:pt x="17087" y="10697"/>
                    <a:pt x="17149" y="10307"/>
                    <a:pt x="17180" y="9917"/>
                  </a:cubicBezTo>
                  <a:cubicBezTo>
                    <a:pt x="17336" y="7953"/>
                    <a:pt x="16681" y="5942"/>
                    <a:pt x="15419" y="4430"/>
                  </a:cubicBezTo>
                  <a:lnTo>
                    <a:pt x="6315" y="2"/>
                  </a:lnTo>
                  <a:cubicBezTo>
                    <a:pt x="6213" y="1"/>
                    <a:pt x="6112" y="0"/>
                    <a:pt x="6011" y="0"/>
                  </a:cubicBezTo>
                  <a:close/>
                </a:path>
              </a:pathLst>
            </a:custGeom>
            <a:solidFill>
              <a:srgbClr val="486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9"/>
            <p:cNvSpPr/>
            <p:nvPr/>
          </p:nvSpPr>
          <p:spPr>
            <a:xfrm>
              <a:off x="4536450" y="3429225"/>
              <a:ext cx="149275" cy="50475"/>
            </a:xfrm>
            <a:custGeom>
              <a:avLst/>
              <a:gdLst/>
              <a:ahLst/>
              <a:cxnLst/>
              <a:rect l="l" t="t" r="r" b="b"/>
              <a:pathLst>
                <a:path w="5971" h="2019" extrusionOk="0">
                  <a:moveTo>
                    <a:pt x="5465" y="1"/>
                  </a:moveTo>
                  <a:cubicBezTo>
                    <a:pt x="4517" y="1"/>
                    <a:pt x="3570" y="81"/>
                    <a:pt x="2635" y="241"/>
                  </a:cubicBezTo>
                  <a:cubicBezTo>
                    <a:pt x="2089" y="335"/>
                    <a:pt x="1544" y="444"/>
                    <a:pt x="1029" y="709"/>
                  </a:cubicBezTo>
                  <a:cubicBezTo>
                    <a:pt x="546" y="974"/>
                    <a:pt x="109" y="1426"/>
                    <a:pt x="0" y="1987"/>
                  </a:cubicBezTo>
                  <a:cubicBezTo>
                    <a:pt x="0" y="2003"/>
                    <a:pt x="16" y="2019"/>
                    <a:pt x="16" y="2019"/>
                  </a:cubicBezTo>
                  <a:cubicBezTo>
                    <a:pt x="31" y="2019"/>
                    <a:pt x="47" y="2019"/>
                    <a:pt x="47" y="2003"/>
                  </a:cubicBezTo>
                  <a:cubicBezTo>
                    <a:pt x="219" y="1473"/>
                    <a:pt x="624" y="1068"/>
                    <a:pt x="1092" y="818"/>
                  </a:cubicBezTo>
                  <a:cubicBezTo>
                    <a:pt x="1575" y="553"/>
                    <a:pt x="2120" y="444"/>
                    <a:pt x="2650" y="335"/>
                  </a:cubicBezTo>
                  <a:cubicBezTo>
                    <a:pt x="3592" y="144"/>
                    <a:pt x="4557" y="49"/>
                    <a:pt x="5525" y="49"/>
                  </a:cubicBezTo>
                  <a:cubicBezTo>
                    <a:pt x="5663" y="49"/>
                    <a:pt x="5801" y="50"/>
                    <a:pt x="5940" y="54"/>
                  </a:cubicBezTo>
                  <a:cubicBezTo>
                    <a:pt x="5955" y="54"/>
                    <a:pt x="5971" y="54"/>
                    <a:pt x="5971" y="39"/>
                  </a:cubicBezTo>
                  <a:cubicBezTo>
                    <a:pt x="5971" y="23"/>
                    <a:pt x="5955" y="8"/>
                    <a:pt x="5940" y="8"/>
                  </a:cubicBezTo>
                  <a:cubicBezTo>
                    <a:pt x="5782" y="3"/>
                    <a:pt x="5624" y="1"/>
                    <a:pt x="54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9"/>
            <p:cNvSpPr/>
            <p:nvPr/>
          </p:nvSpPr>
          <p:spPr>
            <a:xfrm>
              <a:off x="4556700" y="3457075"/>
              <a:ext cx="154375" cy="57850"/>
            </a:xfrm>
            <a:custGeom>
              <a:avLst/>
              <a:gdLst/>
              <a:ahLst/>
              <a:cxnLst/>
              <a:rect l="l" t="t" r="r" b="b"/>
              <a:pathLst>
                <a:path w="6175" h="2314" extrusionOk="0">
                  <a:moveTo>
                    <a:pt x="6159" y="0"/>
                  </a:moveTo>
                  <a:cubicBezTo>
                    <a:pt x="6159" y="0"/>
                    <a:pt x="6143" y="0"/>
                    <a:pt x="6127" y="16"/>
                  </a:cubicBezTo>
                  <a:cubicBezTo>
                    <a:pt x="5379" y="842"/>
                    <a:pt x="4397" y="1450"/>
                    <a:pt x="3337" y="1809"/>
                  </a:cubicBezTo>
                  <a:cubicBezTo>
                    <a:pt x="2549" y="2087"/>
                    <a:pt x="1718" y="2210"/>
                    <a:pt x="888" y="2210"/>
                  </a:cubicBezTo>
                  <a:cubicBezTo>
                    <a:pt x="602" y="2210"/>
                    <a:pt x="316" y="2195"/>
                    <a:pt x="32" y="2167"/>
                  </a:cubicBezTo>
                  <a:cubicBezTo>
                    <a:pt x="28" y="2163"/>
                    <a:pt x="23" y="2161"/>
                    <a:pt x="19" y="2161"/>
                  </a:cubicBezTo>
                  <a:cubicBezTo>
                    <a:pt x="9" y="2161"/>
                    <a:pt x="1" y="2172"/>
                    <a:pt x="1" y="2183"/>
                  </a:cubicBezTo>
                  <a:cubicBezTo>
                    <a:pt x="1" y="2199"/>
                    <a:pt x="17" y="2214"/>
                    <a:pt x="32" y="2214"/>
                  </a:cubicBezTo>
                  <a:cubicBezTo>
                    <a:pt x="377" y="2282"/>
                    <a:pt x="729" y="2314"/>
                    <a:pt x="1081" y="2314"/>
                  </a:cubicBezTo>
                  <a:cubicBezTo>
                    <a:pt x="1858" y="2314"/>
                    <a:pt x="2639" y="2160"/>
                    <a:pt x="3368" y="1902"/>
                  </a:cubicBezTo>
                  <a:cubicBezTo>
                    <a:pt x="4428" y="1513"/>
                    <a:pt x="5395" y="873"/>
                    <a:pt x="6159" y="47"/>
                  </a:cubicBezTo>
                  <a:cubicBezTo>
                    <a:pt x="6174" y="32"/>
                    <a:pt x="6174" y="16"/>
                    <a:pt x="61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9"/>
            <p:cNvSpPr/>
            <p:nvPr/>
          </p:nvSpPr>
          <p:spPr>
            <a:xfrm>
              <a:off x="4667775" y="3495650"/>
              <a:ext cx="93575" cy="122025"/>
            </a:xfrm>
            <a:custGeom>
              <a:avLst/>
              <a:gdLst/>
              <a:ahLst/>
              <a:cxnLst/>
              <a:rect l="l" t="t" r="r" b="b"/>
              <a:pathLst>
                <a:path w="3743" h="4881" extrusionOk="0">
                  <a:moveTo>
                    <a:pt x="3695" y="1"/>
                  </a:moveTo>
                  <a:cubicBezTo>
                    <a:pt x="3680" y="1"/>
                    <a:pt x="3664" y="16"/>
                    <a:pt x="3664" y="32"/>
                  </a:cubicBezTo>
                  <a:cubicBezTo>
                    <a:pt x="3695" y="546"/>
                    <a:pt x="3446" y="1045"/>
                    <a:pt x="3181" y="1482"/>
                  </a:cubicBezTo>
                  <a:cubicBezTo>
                    <a:pt x="2900" y="1918"/>
                    <a:pt x="2620" y="2355"/>
                    <a:pt x="2308" y="2776"/>
                  </a:cubicBezTo>
                  <a:cubicBezTo>
                    <a:pt x="1996" y="3197"/>
                    <a:pt x="1669" y="3602"/>
                    <a:pt x="1295" y="3960"/>
                  </a:cubicBezTo>
                  <a:cubicBezTo>
                    <a:pt x="921" y="4303"/>
                    <a:pt x="484" y="4600"/>
                    <a:pt x="16" y="4833"/>
                  </a:cubicBezTo>
                  <a:cubicBezTo>
                    <a:pt x="1" y="4833"/>
                    <a:pt x="1" y="4849"/>
                    <a:pt x="1" y="4865"/>
                  </a:cubicBezTo>
                  <a:cubicBezTo>
                    <a:pt x="1" y="4880"/>
                    <a:pt x="16" y="4880"/>
                    <a:pt x="32" y="4880"/>
                  </a:cubicBezTo>
                  <a:cubicBezTo>
                    <a:pt x="531" y="4709"/>
                    <a:pt x="983" y="4412"/>
                    <a:pt x="1373" y="4038"/>
                  </a:cubicBezTo>
                  <a:cubicBezTo>
                    <a:pt x="1747" y="3680"/>
                    <a:pt x="2090" y="3259"/>
                    <a:pt x="2386" y="2838"/>
                  </a:cubicBezTo>
                  <a:cubicBezTo>
                    <a:pt x="2682" y="2401"/>
                    <a:pt x="2947" y="1949"/>
                    <a:pt x="3228" y="1513"/>
                  </a:cubicBezTo>
                  <a:cubicBezTo>
                    <a:pt x="3493" y="1061"/>
                    <a:pt x="3742" y="562"/>
                    <a:pt x="3711" y="32"/>
                  </a:cubicBezTo>
                  <a:cubicBezTo>
                    <a:pt x="3711" y="16"/>
                    <a:pt x="3695" y="1"/>
                    <a:pt x="36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9"/>
            <p:cNvSpPr/>
            <p:nvPr/>
          </p:nvSpPr>
          <p:spPr>
            <a:xfrm>
              <a:off x="4645950" y="3475500"/>
              <a:ext cx="79550" cy="126200"/>
            </a:xfrm>
            <a:custGeom>
              <a:avLst/>
              <a:gdLst/>
              <a:ahLst/>
              <a:cxnLst/>
              <a:rect l="l" t="t" r="r" b="b"/>
              <a:pathLst>
                <a:path w="3182" h="5048" extrusionOk="0">
                  <a:moveTo>
                    <a:pt x="3160" y="0"/>
                  </a:moveTo>
                  <a:cubicBezTo>
                    <a:pt x="3154" y="0"/>
                    <a:pt x="3150" y="4"/>
                    <a:pt x="3150" y="12"/>
                  </a:cubicBezTo>
                  <a:cubicBezTo>
                    <a:pt x="2246" y="511"/>
                    <a:pt x="1497" y="1243"/>
                    <a:pt x="936" y="2116"/>
                  </a:cubicBezTo>
                  <a:cubicBezTo>
                    <a:pt x="391" y="2974"/>
                    <a:pt x="16" y="3987"/>
                    <a:pt x="1" y="5016"/>
                  </a:cubicBezTo>
                  <a:cubicBezTo>
                    <a:pt x="1" y="5031"/>
                    <a:pt x="16" y="5047"/>
                    <a:pt x="32" y="5047"/>
                  </a:cubicBezTo>
                  <a:cubicBezTo>
                    <a:pt x="48" y="5047"/>
                    <a:pt x="48" y="5031"/>
                    <a:pt x="63" y="5016"/>
                  </a:cubicBezTo>
                  <a:cubicBezTo>
                    <a:pt x="172" y="4018"/>
                    <a:pt x="484" y="3020"/>
                    <a:pt x="1014" y="2163"/>
                  </a:cubicBezTo>
                  <a:cubicBezTo>
                    <a:pt x="1529" y="1290"/>
                    <a:pt x="2277" y="542"/>
                    <a:pt x="3165" y="58"/>
                  </a:cubicBezTo>
                  <a:lnTo>
                    <a:pt x="3165" y="43"/>
                  </a:lnTo>
                  <a:cubicBezTo>
                    <a:pt x="3181" y="43"/>
                    <a:pt x="3181" y="27"/>
                    <a:pt x="3181" y="12"/>
                  </a:cubicBezTo>
                  <a:cubicBezTo>
                    <a:pt x="3173" y="4"/>
                    <a:pt x="3165" y="0"/>
                    <a:pt x="3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9"/>
            <p:cNvSpPr/>
            <p:nvPr/>
          </p:nvSpPr>
          <p:spPr>
            <a:xfrm>
              <a:off x="4801450" y="3513575"/>
              <a:ext cx="45625" cy="153975"/>
            </a:xfrm>
            <a:custGeom>
              <a:avLst/>
              <a:gdLst/>
              <a:ahLst/>
              <a:cxnLst/>
              <a:rect l="l" t="t" r="r" b="b"/>
              <a:pathLst>
                <a:path w="1825" h="6159" extrusionOk="0">
                  <a:moveTo>
                    <a:pt x="1388" y="1"/>
                  </a:moveTo>
                  <a:cubicBezTo>
                    <a:pt x="1373" y="1"/>
                    <a:pt x="1373" y="16"/>
                    <a:pt x="1373" y="32"/>
                  </a:cubicBezTo>
                  <a:cubicBezTo>
                    <a:pt x="1731" y="1061"/>
                    <a:pt x="1778" y="2199"/>
                    <a:pt x="1513" y="3259"/>
                  </a:cubicBezTo>
                  <a:cubicBezTo>
                    <a:pt x="1264" y="4319"/>
                    <a:pt x="734" y="5301"/>
                    <a:pt x="17" y="6112"/>
                  </a:cubicBezTo>
                  <a:cubicBezTo>
                    <a:pt x="1" y="6127"/>
                    <a:pt x="1" y="6143"/>
                    <a:pt x="17" y="6159"/>
                  </a:cubicBezTo>
                  <a:lnTo>
                    <a:pt x="48" y="6159"/>
                  </a:lnTo>
                  <a:cubicBezTo>
                    <a:pt x="858" y="5410"/>
                    <a:pt x="1373" y="4350"/>
                    <a:pt x="1607" y="3275"/>
                  </a:cubicBezTo>
                  <a:cubicBezTo>
                    <a:pt x="1825" y="2199"/>
                    <a:pt x="1778" y="1061"/>
                    <a:pt x="1420" y="16"/>
                  </a:cubicBezTo>
                  <a:cubicBezTo>
                    <a:pt x="1420" y="1"/>
                    <a:pt x="1404" y="1"/>
                    <a:pt x="13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9"/>
            <p:cNvSpPr/>
            <p:nvPr/>
          </p:nvSpPr>
          <p:spPr>
            <a:xfrm>
              <a:off x="4762500" y="3504075"/>
              <a:ext cx="19100" cy="159200"/>
            </a:xfrm>
            <a:custGeom>
              <a:avLst/>
              <a:gdLst/>
              <a:ahLst/>
              <a:cxnLst/>
              <a:rect l="l" t="t" r="r" b="b"/>
              <a:pathLst>
                <a:path w="764" h="6368" extrusionOk="0">
                  <a:moveTo>
                    <a:pt x="735" y="0"/>
                  </a:moveTo>
                  <a:cubicBezTo>
                    <a:pt x="724" y="0"/>
                    <a:pt x="713" y="11"/>
                    <a:pt x="702" y="22"/>
                  </a:cubicBezTo>
                  <a:cubicBezTo>
                    <a:pt x="296" y="1020"/>
                    <a:pt x="62" y="2080"/>
                    <a:pt x="16" y="3171"/>
                  </a:cubicBezTo>
                  <a:cubicBezTo>
                    <a:pt x="0" y="4247"/>
                    <a:pt x="140" y="5354"/>
                    <a:pt x="577" y="6352"/>
                  </a:cubicBezTo>
                  <a:cubicBezTo>
                    <a:pt x="592" y="6367"/>
                    <a:pt x="608" y="6367"/>
                    <a:pt x="608" y="6367"/>
                  </a:cubicBezTo>
                  <a:cubicBezTo>
                    <a:pt x="624" y="6367"/>
                    <a:pt x="639" y="6352"/>
                    <a:pt x="624" y="6336"/>
                  </a:cubicBezTo>
                  <a:cubicBezTo>
                    <a:pt x="312" y="5307"/>
                    <a:pt x="94" y="4247"/>
                    <a:pt x="109" y="3171"/>
                  </a:cubicBezTo>
                  <a:cubicBezTo>
                    <a:pt x="125" y="2096"/>
                    <a:pt x="327" y="1020"/>
                    <a:pt x="764" y="38"/>
                  </a:cubicBezTo>
                  <a:cubicBezTo>
                    <a:pt x="764" y="22"/>
                    <a:pt x="748" y="7"/>
                    <a:pt x="748" y="7"/>
                  </a:cubicBezTo>
                  <a:cubicBezTo>
                    <a:pt x="744" y="2"/>
                    <a:pt x="739" y="0"/>
                    <a:pt x="7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9"/>
            <p:cNvSpPr/>
            <p:nvPr/>
          </p:nvSpPr>
          <p:spPr>
            <a:xfrm>
              <a:off x="4873550" y="3522550"/>
              <a:ext cx="46425" cy="152800"/>
            </a:xfrm>
            <a:custGeom>
              <a:avLst/>
              <a:gdLst/>
              <a:ahLst/>
              <a:cxnLst/>
              <a:rect l="l" t="t" r="r" b="b"/>
              <a:pathLst>
                <a:path w="1857" h="6112" extrusionOk="0">
                  <a:moveTo>
                    <a:pt x="1" y="0"/>
                  </a:moveTo>
                  <a:cubicBezTo>
                    <a:pt x="1" y="16"/>
                    <a:pt x="1" y="32"/>
                    <a:pt x="1" y="47"/>
                  </a:cubicBezTo>
                  <a:cubicBezTo>
                    <a:pt x="780" y="811"/>
                    <a:pt x="1310" y="1809"/>
                    <a:pt x="1529" y="2869"/>
                  </a:cubicBezTo>
                  <a:cubicBezTo>
                    <a:pt x="1747" y="3929"/>
                    <a:pt x="1669" y="5036"/>
                    <a:pt x="1357" y="6080"/>
                  </a:cubicBezTo>
                  <a:cubicBezTo>
                    <a:pt x="1357" y="6080"/>
                    <a:pt x="1357" y="6096"/>
                    <a:pt x="1373" y="6111"/>
                  </a:cubicBezTo>
                  <a:cubicBezTo>
                    <a:pt x="1388" y="6111"/>
                    <a:pt x="1404" y="6111"/>
                    <a:pt x="1404" y="6096"/>
                  </a:cubicBezTo>
                  <a:cubicBezTo>
                    <a:pt x="1840" y="5082"/>
                    <a:pt x="1856" y="3913"/>
                    <a:pt x="1607" y="2853"/>
                  </a:cubicBezTo>
                  <a:cubicBezTo>
                    <a:pt x="1357" y="1778"/>
                    <a:pt x="827" y="780"/>
                    <a:pt x="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9"/>
            <p:cNvSpPr/>
            <p:nvPr/>
          </p:nvSpPr>
          <p:spPr>
            <a:xfrm>
              <a:off x="4861475" y="3522150"/>
              <a:ext cx="34725" cy="143625"/>
            </a:xfrm>
            <a:custGeom>
              <a:avLst/>
              <a:gdLst/>
              <a:ahLst/>
              <a:cxnLst/>
              <a:rect l="l" t="t" r="r" b="b"/>
              <a:pathLst>
                <a:path w="1389" h="5745" extrusionOk="0">
                  <a:moveTo>
                    <a:pt x="16" y="1"/>
                  </a:moveTo>
                  <a:cubicBezTo>
                    <a:pt x="1" y="1"/>
                    <a:pt x="1" y="16"/>
                    <a:pt x="1" y="32"/>
                  </a:cubicBezTo>
                  <a:lnTo>
                    <a:pt x="94" y="1513"/>
                  </a:lnTo>
                  <a:cubicBezTo>
                    <a:pt x="125" y="2012"/>
                    <a:pt x="141" y="2511"/>
                    <a:pt x="203" y="2994"/>
                  </a:cubicBezTo>
                  <a:cubicBezTo>
                    <a:pt x="266" y="3493"/>
                    <a:pt x="375" y="3992"/>
                    <a:pt x="577" y="4444"/>
                  </a:cubicBezTo>
                  <a:cubicBezTo>
                    <a:pt x="796" y="4896"/>
                    <a:pt x="1045" y="5332"/>
                    <a:pt x="1341" y="5738"/>
                  </a:cubicBezTo>
                  <a:cubicBezTo>
                    <a:pt x="1341" y="5738"/>
                    <a:pt x="1348" y="5745"/>
                    <a:pt x="1358" y="5745"/>
                  </a:cubicBezTo>
                  <a:cubicBezTo>
                    <a:pt x="1362" y="5745"/>
                    <a:pt x="1367" y="5743"/>
                    <a:pt x="1373" y="5738"/>
                  </a:cubicBezTo>
                  <a:cubicBezTo>
                    <a:pt x="1373" y="5738"/>
                    <a:pt x="1388" y="5722"/>
                    <a:pt x="1373" y="5706"/>
                  </a:cubicBezTo>
                  <a:cubicBezTo>
                    <a:pt x="1154" y="5270"/>
                    <a:pt x="889" y="4849"/>
                    <a:pt x="687" y="4397"/>
                  </a:cubicBezTo>
                  <a:cubicBezTo>
                    <a:pt x="484" y="3945"/>
                    <a:pt x="359" y="3477"/>
                    <a:pt x="297" y="2978"/>
                  </a:cubicBezTo>
                  <a:cubicBezTo>
                    <a:pt x="219" y="2495"/>
                    <a:pt x="188" y="1996"/>
                    <a:pt x="157" y="1513"/>
                  </a:cubicBezTo>
                  <a:lnTo>
                    <a:pt x="47" y="32"/>
                  </a:lnTo>
                  <a:cubicBezTo>
                    <a:pt x="47" y="16"/>
                    <a:pt x="32" y="1"/>
                    <a:pt x="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9"/>
            <p:cNvSpPr/>
            <p:nvPr/>
          </p:nvSpPr>
          <p:spPr>
            <a:xfrm>
              <a:off x="4668950" y="3412925"/>
              <a:ext cx="227625" cy="115100"/>
            </a:xfrm>
            <a:custGeom>
              <a:avLst/>
              <a:gdLst/>
              <a:ahLst/>
              <a:cxnLst/>
              <a:rect l="l" t="t" r="r" b="b"/>
              <a:pathLst>
                <a:path w="9105" h="4604" extrusionOk="0">
                  <a:moveTo>
                    <a:pt x="1870" y="1"/>
                  </a:moveTo>
                  <a:cubicBezTo>
                    <a:pt x="1289" y="1"/>
                    <a:pt x="666" y="55"/>
                    <a:pt x="1" y="176"/>
                  </a:cubicBezTo>
                  <a:cubicBezTo>
                    <a:pt x="1" y="176"/>
                    <a:pt x="1482" y="4604"/>
                    <a:pt x="9105" y="4604"/>
                  </a:cubicBezTo>
                  <a:cubicBezTo>
                    <a:pt x="9105" y="4604"/>
                    <a:pt x="7215" y="1"/>
                    <a:pt x="1870"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8" name="Google Shape;1808;p59"/>
          <p:cNvGrpSpPr/>
          <p:nvPr/>
        </p:nvGrpSpPr>
        <p:grpSpPr>
          <a:xfrm>
            <a:off x="233892" y="1593827"/>
            <a:ext cx="2375493" cy="3033653"/>
            <a:chOff x="5517775" y="1549575"/>
            <a:chExt cx="1718350" cy="2331550"/>
          </a:xfrm>
        </p:grpSpPr>
        <p:sp>
          <p:nvSpPr>
            <p:cNvPr id="1809" name="Google Shape;1809;p59"/>
            <p:cNvSpPr/>
            <p:nvPr/>
          </p:nvSpPr>
          <p:spPr>
            <a:xfrm>
              <a:off x="6524850" y="1620925"/>
              <a:ext cx="413925" cy="761000"/>
            </a:xfrm>
            <a:custGeom>
              <a:avLst/>
              <a:gdLst/>
              <a:ahLst/>
              <a:cxnLst/>
              <a:rect l="l" t="t" r="r" b="b"/>
              <a:pathLst>
                <a:path w="16557" h="30440" extrusionOk="0">
                  <a:moveTo>
                    <a:pt x="7214" y="0"/>
                  </a:moveTo>
                  <a:cubicBezTo>
                    <a:pt x="6249" y="0"/>
                    <a:pt x="5287" y="362"/>
                    <a:pt x="4490" y="1097"/>
                  </a:cubicBezTo>
                  <a:cubicBezTo>
                    <a:pt x="0" y="5228"/>
                    <a:pt x="468" y="16078"/>
                    <a:pt x="1544" y="21690"/>
                  </a:cubicBezTo>
                  <a:cubicBezTo>
                    <a:pt x="2027" y="24247"/>
                    <a:pt x="2869" y="26850"/>
                    <a:pt x="4646" y="28534"/>
                  </a:cubicBezTo>
                  <a:cubicBezTo>
                    <a:pt x="6013" y="29841"/>
                    <a:pt x="7800" y="30439"/>
                    <a:pt x="9605" y="30439"/>
                  </a:cubicBezTo>
                  <a:cubicBezTo>
                    <a:pt x="10621" y="30439"/>
                    <a:pt x="11642" y="30250"/>
                    <a:pt x="12596" y="29890"/>
                  </a:cubicBezTo>
                  <a:cubicBezTo>
                    <a:pt x="14031" y="29345"/>
                    <a:pt x="15465" y="28331"/>
                    <a:pt x="15964" y="26741"/>
                  </a:cubicBezTo>
                  <a:cubicBezTo>
                    <a:pt x="16556" y="24855"/>
                    <a:pt x="15683" y="22797"/>
                    <a:pt x="14623" y="21192"/>
                  </a:cubicBezTo>
                  <a:cubicBezTo>
                    <a:pt x="13579" y="19586"/>
                    <a:pt x="12269" y="18105"/>
                    <a:pt x="11786" y="16187"/>
                  </a:cubicBezTo>
                  <a:cubicBezTo>
                    <a:pt x="11271" y="14130"/>
                    <a:pt x="11786" y="11963"/>
                    <a:pt x="11973" y="9843"/>
                  </a:cubicBezTo>
                  <a:cubicBezTo>
                    <a:pt x="12238" y="6959"/>
                    <a:pt x="12191" y="3046"/>
                    <a:pt x="9946" y="1066"/>
                  </a:cubicBezTo>
                  <a:cubicBezTo>
                    <a:pt x="9138" y="359"/>
                    <a:pt x="8174" y="0"/>
                    <a:pt x="7214"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59"/>
            <p:cNvSpPr/>
            <p:nvPr/>
          </p:nvSpPr>
          <p:spPr>
            <a:xfrm>
              <a:off x="5857250" y="1618175"/>
              <a:ext cx="413525" cy="761000"/>
            </a:xfrm>
            <a:custGeom>
              <a:avLst/>
              <a:gdLst/>
              <a:ahLst/>
              <a:cxnLst/>
              <a:rect l="l" t="t" r="r" b="b"/>
              <a:pathLst>
                <a:path w="16541" h="30440" extrusionOk="0">
                  <a:moveTo>
                    <a:pt x="9328" y="1"/>
                  </a:moveTo>
                  <a:cubicBezTo>
                    <a:pt x="8370" y="1"/>
                    <a:pt x="7411" y="359"/>
                    <a:pt x="6610" y="1067"/>
                  </a:cubicBezTo>
                  <a:cubicBezTo>
                    <a:pt x="4365" y="3047"/>
                    <a:pt x="4303" y="6960"/>
                    <a:pt x="4568" y="9844"/>
                  </a:cubicBezTo>
                  <a:cubicBezTo>
                    <a:pt x="4755" y="11964"/>
                    <a:pt x="5285" y="14131"/>
                    <a:pt x="4770" y="16188"/>
                  </a:cubicBezTo>
                  <a:cubicBezTo>
                    <a:pt x="4287" y="18106"/>
                    <a:pt x="2978" y="19602"/>
                    <a:pt x="1918" y="21192"/>
                  </a:cubicBezTo>
                  <a:cubicBezTo>
                    <a:pt x="857" y="22798"/>
                    <a:pt x="0" y="24856"/>
                    <a:pt x="592" y="26742"/>
                  </a:cubicBezTo>
                  <a:cubicBezTo>
                    <a:pt x="1091" y="28332"/>
                    <a:pt x="2510" y="29346"/>
                    <a:pt x="3944" y="29891"/>
                  </a:cubicBezTo>
                  <a:cubicBezTo>
                    <a:pt x="4898" y="30250"/>
                    <a:pt x="5920" y="30440"/>
                    <a:pt x="6935" y="30440"/>
                  </a:cubicBezTo>
                  <a:cubicBezTo>
                    <a:pt x="8740" y="30440"/>
                    <a:pt x="10528" y="29842"/>
                    <a:pt x="11895" y="28535"/>
                  </a:cubicBezTo>
                  <a:cubicBezTo>
                    <a:pt x="13672" y="26851"/>
                    <a:pt x="14514" y="24248"/>
                    <a:pt x="14997" y="21691"/>
                  </a:cubicBezTo>
                  <a:cubicBezTo>
                    <a:pt x="16073" y="16079"/>
                    <a:pt x="16540" y="5229"/>
                    <a:pt x="12051" y="1098"/>
                  </a:cubicBezTo>
                  <a:cubicBezTo>
                    <a:pt x="11253" y="363"/>
                    <a:pt x="10292" y="1"/>
                    <a:pt x="9328"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59"/>
            <p:cNvSpPr/>
            <p:nvPr/>
          </p:nvSpPr>
          <p:spPr>
            <a:xfrm>
              <a:off x="6271900" y="2296075"/>
              <a:ext cx="233875" cy="133325"/>
            </a:xfrm>
            <a:custGeom>
              <a:avLst/>
              <a:gdLst/>
              <a:ahLst/>
              <a:cxnLst/>
              <a:rect l="l" t="t" r="r" b="b"/>
              <a:pathLst>
                <a:path w="9355" h="5333" extrusionOk="0">
                  <a:moveTo>
                    <a:pt x="1" y="0"/>
                  </a:moveTo>
                  <a:lnTo>
                    <a:pt x="1" y="3711"/>
                  </a:lnTo>
                  <a:cubicBezTo>
                    <a:pt x="1" y="3711"/>
                    <a:pt x="1194" y="5332"/>
                    <a:pt x="4839" y="5332"/>
                  </a:cubicBezTo>
                  <a:cubicBezTo>
                    <a:pt x="4873" y="5332"/>
                    <a:pt x="4908" y="5332"/>
                    <a:pt x="4943" y="5332"/>
                  </a:cubicBezTo>
                  <a:cubicBezTo>
                    <a:pt x="8341" y="5316"/>
                    <a:pt x="9354" y="3788"/>
                    <a:pt x="9354" y="3788"/>
                  </a:cubicBezTo>
                  <a:lnTo>
                    <a:pt x="9354" y="0"/>
                  </a:ln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59"/>
            <p:cNvSpPr/>
            <p:nvPr/>
          </p:nvSpPr>
          <p:spPr>
            <a:xfrm>
              <a:off x="5858400" y="2384925"/>
              <a:ext cx="1065175" cy="344550"/>
            </a:xfrm>
            <a:custGeom>
              <a:avLst/>
              <a:gdLst/>
              <a:ahLst/>
              <a:cxnLst/>
              <a:rect l="l" t="t" r="r" b="b"/>
              <a:pathLst>
                <a:path w="42607" h="13782" extrusionOk="0">
                  <a:moveTo>
                    <a:pt x="18001" y="0"/>
                  </a:moveTo>
                  <a:cubicBezTo>
                    <a:pt x="13846" y="0"/>
                    <a:pt x="9725" y="843"/>
                    <a:pt x="5971" y="2651"/>
                  </a:cubicBezTo>
                  <a:cubicBezTo>
                    <a:pt x="3742" y="3726"/>
                    <a:pt x="1669" y="5052"/>
                    <a:pt x="1" y="6891"/>
                  </a:cubicBezTo>
                  <a:lnTo>
                    <a:pt x="22434" y="13781"/>
                  </a:lnTo>
                  <a:lnTo>
                    <a:pt x="42606" y="6891"/>
                  </a:lnTo>
                  <a:cubicBezTo>
                    <a:pt x="40237" y="4288"/>
                    <a:pt x="37072" y="2682"/>
                    <a:pt x="33736" y="1419"/>
                  </a:cubicBezTo>
                  <a:cubicBezTo>
                    <a:pt x="31322" y="484"/>
                    <a:pt x="28747" y="30"/>
                    <a:pt x="26154" y="30"/>
                  </a:cubicBezTo>
                  <a:cubicBezTo>
                    <a:pt x="26067" y="30"/>
                    <a:pt x="25981" y="31"/>
                    <a:pt x="25894" y="32"/>
                  </a:cubicBezTo>
                  <a:lnTo>
                    <a:pt x="18115" y="1"/>
                  </a:lnTo>
                  <a:cubicBezTo>
                    <a:pt x="18077" y="1"/>
                    <a:pt x="18039" y="0"/>
                    <a:pt x="18001" y="0"/>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9"/>
            <p:cNvSpPr/>
            <p:nvPr/>
          </p:nvSpPr>
          <p:spPr>
            <a:xfrm>
              <a:off x="6172925" y="2384925"/>
              <a:ext cx="459125" cy="102125"/>
            </a:xfrm>
            <a:custGeom>
              <a:avLst/>
              <a:gdLst/>
              <a:ahLst/>
              <a:cxnLst/>
              <a:rect l="l" t="t" r="r" b="b"/>
              <a:pathLst>
                <a:path w="18365" h="4085" extrusionOk="0">
                  <a:moveTo>
                    <a:pt x="5534" y="1"/>
                  </a:moveTo>
                  <a:cubicBezTo>
                    <a:pt x="3679" y="1"/>
                    <a:pt x="1824" y="157"/>
                    <a:pt x="0" y="499"/>
                  </a:cubicBezTo>
                  <a:cubicBezTo>
                    <a:pt x="0" y="499"/>
                    <a:pt x="0" y="4085"/>
                    <a:pt x="8637" y="4085"/>
                  </a:cubicBezTo>
                  <a:cubicBezTo>
                    <a:pt x="16805" y="4085"/>
                    <a:pt x="18364" y="562"/>
                    <a:pt x="18364" y="562"/>
                  </a:cubicBezTo>
                  <a:cubicBezTo>
                    <a:pt x="16781" y="203"/>
                    <a:pt x="15154" y="31"/>
                    <a:pt x="13526" y="31"/>
                  </a:cubicBezTo>
                  <a:cubicBezTo>
                    <a:pt x="13455" y="31"/>
                    <a:pt x="13384" y="31"/>
                    <a:pt x="13313" y="32"/>
                  </a:cubicBezTo>
                  <a:lnTo>
                    <a:pt x="5534" y="1"/>
                  </a:ln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59"/>
            <p:cNvSpPr/>
            <p:nvPr/>
          </p:nvSpPr>
          <p:spPr>
            <a:xfrm>
              <a:off x="5998325" y="1570225"/>
              <a:ext cx="788825" cy="773800"/>
            </a:xfrm>
            <a:custGeom>
              <a:avLst/>
              <a:gdLst/>
              <a:ahLst/>
              <a:cxnLst/>
              <a:rect l="l" t="t" r="r" b="b"/>
              <a:pathLst>
                <a:path w="31553" h="30952" extrusionOk="0">
                  <a:moveTo>
                    <a:pt x="16945" y="1"/>
                  </a:moveTo>
                  <a:cubicBezTo>
                    <a:pt x="15638" y="1"/>
                    <a:pt x="14258" y="131"/>
                    <a:pt x="12815" y="397"/>
                  </a:cubicBezTo>
                  <a:cubicBezTo>
                    <a:pt x="1980" y="2377"/>
                    <a:pt x="1513" y="15830"/>
                    <a:pt x="1513" y="15830"/>
                  </a:cubicBezTo>
                  <a:cubicBezTo>
                    <a:pt x="1513" y="15830"/>
                    <a:pt x="0" y="30952"/>
                    <a:pt x="16151" y="30952"/>
                  </a:cubicBezTo>
                  <a:cubicBezTo>
                    <a:pt x="31553" y="30952"/>
                    <a:pt x="30633" y="14723"/>
                    <a:pt x="30633" y="14723"/>
                  </a:cubicBezTo>
                  <a:cubicBezTo>
                    <a:pt x="30836" y="5483"/>
                    <a:pt x="25431" y="1"/>
                    <a:pt x="16945" y="1"/>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9"/>
            <p:cNvSpPr/>
            <p:nvPr/>
          </p:nvSpPr>
          <p:spPr>
            <a:xfrm>
              <a:off x="6271900" y="2328025"/>
              <a:ext cx="210100" cy="37050"/>
            </a:xfrm>
            <a:custGeom>
              <a:avLst/>
              <a:gdLst/>
              <a:ahLst/>
              <a:cxnLst/>
              <a:rect l="l" t="t" r="r" b="b"/>
              <a:pathLst>
                <a:path w="8404" h="1482" extrusionOk="0">
                  <a:moveTo>
                    <a:pt x="1" y="1"/>
                  </a:moveTo>
                  <a:lnTo>
                    <a:pt x="1" y="1295"/>
                  </a:lnTo>
                  <a:cubicBezTo>
                    <a:pt x="1206" y="1427"/>
                    <a:pt x="2251" y="1482"/>
                    <a:pt x="3153" y="1482"/>
                  </a:cubicBezTo>
                  <a:cubicBezTo>
                    <a:pt x="7223" y="1482"/>
                    <a:pt x="8403" y="375"/>
                    <a:pt x="8404" y="375"/>
                  </a:cubicBezTo>
                  <a:lnTo>
                    <a:pt x="8404" y="375"/>
                  </a:lnTo>
                  <a:cubicBezTo>
                    <a:pt x="7421" y="546"/>
                    <a:pt x="6361" y="640"/>
                    <a:pt x="5208" y="640"/>
                  </a:cubicBezTo>
                  <a:cubicBezTo>
                    <a:pt x="3212" y="640"/>
                    <a:pt x="1498" y="406"/>
                    <a:pt x="1"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9"/>
            <p:cNvSpPr/>
            <p:nvPr/>
          </p:nvSpPr>
          <p:spPr>
            <a:xfrm>
              <a:off x="6751675" y="1925225"/>
              <a:ext cx="143450" cy="147000"/>
            </a:xfrm>
            <a:custGeom>
              <a:avLst/>
              <a:gdLst/>
              <a:ahLst/>
              <a:cxnLst/>
              <a:rect l="l" t="t" r="r" b="b"/>
              <a:pathLst>
                <a:path w="5738" h="5880" extrusionOk="0">
                  <a:moveTo>
                    <a:pt x="3059" y="1"/>
                  </a:moveTo>
                  <a:cubicBezTo>
                    <a:pt x="2990" y="1"/>
                    <a:pt x="2921" y="4"/>
                    <a:pt x="2853" y="9"/>
                  </a:cubicBezTo>
                  <a:cubicBezTo>
                    <a:pt x="2058" y="71"/>
                    <a:pt x="624" y="601"/>
                    <a:pt x="0" y="1100"/>
                  </a:cubicBezTo>
                  <a:lnTo>
                    <a:pt x="0" y="4717"/>
                  </a:lnTo>
                  <a:cubicBezTo>
                    <a:pt x="747" y="5424"/>
                    <a:pt x="1745" y="5879"/>
                    <a:pt x="2759" y="5879"/>
                  </a:cubicBezTo>
                  <a:cubicBezTo>
                    <a:pt x="2931" y="5879"/>
                    <a:pt x="3103" y="5866"/>
                    <a:pt x="3274" y="5839"/>
                  </a:cubicBezTo>
                  <a:cubicBezTo>
                    <a:pt x="4443" y="5637"/>
                    <a:pt x="5503" y="4701"/>
                    <a:pt x="5675" y="3517"/>
                  </a:cubicBezTo>
                  <a:cubicBezTo>
                    <a:pt x="5737" y="3080"/>
                    <a:pt x="5675" y="2644"/>
                    <a:pt x="5581" y="2223"/>
                  </a:cubicBezTo>
                  <a:cubicBezTo>
                    <a:pt x="5472" y="1724"/>
                    <a:pt x="5301" y="1241"/>
                    <a:pt x="4989" y="851"/>
                  </a:cubicBezTo>
                  <a:cubicBezTo>
                    <a:pt x="4519" y="296"/>
                    <a:pt x="3777" y="1"/>
                    <a:pt x="3059" y="1"/>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9"/>
            <p:cNvSpPr/>
            <p:nvPr/>
          </p:nvSpPr>
          <p:spPr>
            <a:xfrm>
              <a:off x="6785575" y="1967675"/>
              <a:ext cx="51075" cy="62925"/>
            </a:xfrm>
            <a:custGeom>
              <a:avLst/>
              <a:gdLst/>
              <a:ahLst/>
              <a:cxnLst/>
              <a:rect l="l" t="t" r="r" b="b"/>
              <a:pathLst>
                <a:path w="2043" h="2517" extrusionOk="0">
                  <a:moveTo>
                    <a:pt x="1898" y="0"/>
                  </a:moveTo>
                  <a:cubicBezTo>
                    <a:pt x="1884" y="0"/>
                    <a:pt x="1869" y="3"/>
                    <a:pt x="1856" y="10"/>
                  </a:cubicBezTo>
                  <a:cubicBezTo>
                    <a:pt x="1357" y="182"/>
                    <a:pt x="936" y="525"/>
                    <a:pt x="609" y="930"/>
                  </a:cubicBezTo>
                  <a:cubicBezTo>
                    <a:pt x="281" y="1351"/>
                    <a:pt x="63" y="1850"/>
                    <a:pt x="1" y="2364"/>
                  </a:cubicBezTo>
                  <a:cubicBezTo>
                    <a:pt x="1" y="2427"/>
                    <a:pt x="32" y="2489"/>
                    <a:pt x="94" y="2505"/>
                  </a:cubicBezTo>
                  <a:cubicBezTo>
                    <a:pt x="114" y="2513"/>
                    <a:pt x="134" y="2516"/>
                    <a:pt x="154" y="2516"/>
                  </a:cubicBezTo>
                  <a:cubicBezTo>
                    <a:pt x="209" y="2516"/>
                    <a:pt x="258" y="2484"/>
                    <a:pt x="281" y="2427"/>
                  </a:cubicBezTo>
                  <a:cubicBezTo>
                    <a:pt x="468" y="1990"/>
                    <a:pt x="686" y="1585"/>
                    <a:pt x="967" y="1211"/>
                  </a:cubicBezTo>
                  <a:cubicBezTo>
                    <a:pt x="1248" y="852"/>
                    <a:pt x="1591" y="525"/>
                    <a:pt x="1980" y="244"/>
                  </a:cubicBezTo>
                  <a:cubicBezTo>
                    <a:pt x="2027" y="197"/>
                    <a:pt x="2043" y="151"/>
                    <a:pt x="2012" y="88"/>
                  </a:cubicBezTo>
                  <a:cubicBezTo>
                    <a:pt x="1999" y="39"/>
                    <a:pt x="1949" y="0"/>
                    <a:pt x="189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9"/>
            <p:cNvSpPr/>
            <p:nvPr/>
          </p:nvSpPr>
          <p:spPr>
            <a:xfrm>
              <a:off x="6801175" y="1992225"/>
              <a:ext cx="30025" cy="44775"/>
            </a:xfrm>
            <a:custGeom>
              <a:avLst/>
              <a:gdLst/>
              <a:ahLst/>
              <a:cxnLst/>
              <a:rect l="l" t="t" r="r" b="b"/>
              <a:pathLst>
                <a:path w="1201" h="1791" extrusionOk="0">
                  <a:moveTo>
                    <a:pt x="129" y="0"/>
                  </a:moveTo>
                  <a:cubicBezTo>
                    <a:pt x="102" y="0"/>
                    <a:pt x="74" y="8"/>
                    <a:pt x="47" y="26"/>
                  </a:cubicBezTo>
                  <a:cubicBezTo>
                    <a:pt x="0" y="88"/>
                    <a:pt x="0" y="166"/>
                    <a:pt x="47" y="229"/>
                  </a:cubicBezTo>
                  <a:cubicBezTo>
                    <a:pt x="250" y="447"/>
                    <a:pt x="421" y="650"/>
                    <a:pt x="546" y="899"/>
                  </a:cubicBezTo>
                  <a:cubicBezTo>
                    <a:pt x="686" y="1133"/>
                    <a:pt x="780" y="1398"/>
                    <a:pt x="858" y="1678"/>
                  </a:cubicBezTo>
                  <a:cubicBezTo>
                    <a:pt x="873" y="1725"/>
                    <a:pt x="904" y="1772"/>
                    <a:pt x="967" y="1788"/>
                  </a:cubicBezTo>
                  <a:cubicBezTo>
                    <a:pt x="977" y="1789"/>
                    <a:pt x="986" y="1790"/>
                    <a:pt x="996" y="1790"/>
                  </a:cubicBezTo>
                  <a:cubicBezTo>
                    <a:pt x="1063" y="1790"/>
                    <a:pt x="1125" y="1744"/>
                    <a:pt x="1138" y="1663"/>
                  </a:cubicBezTo>
                  <a:cubicBezTo>
                    <a:pt x="1200" y="1335"/>
                    <a:pt x="1123" y="977"/>
                    <a:pt x="951" y="681"/>
                  </a:cubicBezTo>
                  <a:cubicBezTo>
                    <a:pt x="780" y="369"/>
                    <a:pt x="515" y="119"/>
                    <a:pt x="187" y="10"/>
                  </a:cubicBezTo>
                  <a:cubicBezTo>
                    <a:pt x="168" y="4"/>
                    <a:pt x="148" y="0"/>
                    <a:pt x="129"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9"/>
            <p:cNvSpPr/>
            <p:nvPr/>
          </p:nvSpPr>
          <p:spPr>
            <a:xfrm>
              <a:off x="6524450" y="2051050"/>
              <a:ext cx="127475" cy="36625"/>
            </a:xfrm>
            <a:custGeom>
              <a:avLst/>
              <a:gdLst/>
              <a:ahLst/>
              <a:cxnLst/>
              <a:rect l="l" t="t" r="r" b="b"/>
              <a:pathLst>
                <a:path w="5099" h="1465" extrusionOk="0">
                  <a:moveTo>
                    <a:pt x="2328" y="0"/>
                  </a:moveTo>
                  <a:cubicBezTo>
                    <a:pt x="1969" y="0"/>
                    <a:pt x="1612" y="44"/>
                    <a:pt x="1264" y="152"/>
                  </a:cubicBezTo>
                  <a:cubicBezTo>
                    <a:pt x="827" y="292"/>
                    <a:pt x="406" y="510"/>
                    <a:pt x="63" y="806"/>
                  </a:cubicBezTo>
                  <a:cubicBezTo>
                    <a:pt x="16" y="838"/>
                    <a:pt x="1" y="915"/>
                    <a:pt x="32" y="962"/>
                  </a:cubicBezTo>
                  <a:cubicBezTo>
                    <a:pt x="63" y="1004"/>
                    <a:pt x="108" y="1025"/>
                    <a:pt x="153" y="1025"/>
                  </a:cubicBezTo>
                  <a:cubicBezTo>
                    <a:pt x="176" y="1025"/>
                    <a:pt x="198" y="1019"/>
                    <a:pt x="219" y="1009"/>
                  </a:cubicBezTo>
                  <a:cubicBezTo>
                    <a:pt x="578" y="791"/>
                    <a:pt x="967" y="635"/>
                    <a:pt x="1373" y="541"/>
                  </a:cubicBezTo>
                  <a:cubicBezTo>
                    <a:pt x="1652" y="477"/>
                    <a:pt x="1940" y="442"/>
                    <a:pt x="2224" y="442"/>
                  </a:cubicBezTo>
                  <a:cubicBezTo>
                    <a:pt x="2352" y="442"/>
                    <a:pt x="2479" y="449"/>
                    <a:pt x="2604" y="463"/>
                  </a:cubicBezTo>
                  <a:cubicBezTo>
                    <a:pt x="3009" y="495"/>
                    <a:pt x="3415" y="604"/>
                    <a:pt x="3789" y="760"/>
                  </a:cubicBezTo>
                  <a:cubicBezTo>
                    <a:pt x="4179" y="931"/>
                    <a:pt x="4522" y="1165"/>
                    <a:pt x="4849" y="1430"/>
                  </a:cubicBezTo>
                  <a:cubicBezTo>
                    <a:pt x="4872" y="1453"/>
                    <a:pt x="4904" y="1465"/>
                    <a:pt x="4937" y="1465"/>
                  </a:cubicBezTo>
                  <a:cubicBezTo>
                    <a:pt x="4970" y="1465"/>
                    <a:pt x="5005" y="1453"/>
                    <a:pt x="5036" y="1430"/>
                  </a:cubicBezTo>
                  <a:cubicBezTo>
                    <a:pt x="5098" y="1383"/>
                    <a:pt x="5098" y="1290"/>
                    <a:pt x="5052" y="1227"/>
                  </a:cubicBezTo>
                  <a:cubicBezTo>
                    <a:pt x="4755" y="884"/>
                    <a:pt x="4381" y="604"/>
                    <a:pt x="3976" y="385"/>
                  </a:cubicBezTo>
                  <a:cubicBezTo>
                    <a:pt x="3555" y="183"/>
                    <a:pt x="3103" y="42"/>
                    <a:pt x="2651" y="11"/>
                  </a:cubicBezTo>
                  <a:cubicBezTo>
                    <a:pt x="2543" y="4"/>
                    <a:pt x="2436" y="0"/>
                    <a:pt x="232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59"/>
            <p:cNvSpPr/>
            <p:nvPr/>
          </p:nvSpPr>
          <p:spPr>
            <a:xfrm>
              <a:off x="6147200" y="2041700"/>
              <a:ext cx="127475" cy="36600"/>
            </a:xfrm>
            <a:custGeom>
              <a:avLst/>
              <a:gdLst/>
              <a:ahLst/>
              <a:cxnLst/>
              <a:rect l="l" t="t" r="r" b="b"/>
              <a:pathLst>
                <a:path w="5099" h="1464" extrusionOk="0">
                  <a:moveTo>
                    <a:pt x="2771" y="0"/>
                  </a:moveTo>
                  <a:cubicBezTo>
                    <a:pt x="2663" y="0"/>
                    <a:pt x="2556" y="4"/>
                    <a:pt x="2448" y="11"/>
                  </a:cubicBezTo>
                  <a:cubicBezTo>
                    <a:pt x="1996" y="42"/>
                    <a:pt x="1528" y="183"/>
                    <a:pt x="1123" y="385"/>
                  </a:cubicBezTo>
                  <a:cubicBezTo>
                    <a:pt x="718" y="604"/>
                    <a:pt x="343" y="884"/>
                    <a:pt x="47" y="1227"/>
                  </a:cubicBezTo>
                  <a:cubicBezTo>
                    <a:pt x="0" y="1289"/>
                    <a:pt x="0" y="1367"/>
                    <a:pt x="47" y="1414"/>
                  </a:cubicBezTo>
                  <a:cubicBezTo>
                    <a:pt x="72" y="1448"/>
                    <a:pt x="111" y="1463"/>
                    <a:pt x="151" y="1463"/>
                  </a:cubicBezTo>
                  <a:cubicBezTo>
                    <a:pt x="185" y="1463"/>
                    <a:pt x="221" y="1451"/>
                    <a:pt x="250" y="1430"/>
                  </a:cubicBezTo>
                  <a:cubicBezTo>
                    <a:pt x="577" y="1165"/>
                    <a:pt x="920" y="931"/>
                    <a:pt x="1310" y="759"/>
                  </a:cubicBezTo>
                  <a:cubicBezTo>
                    <a:pt x="1684" y="604"/>
                    <a:pt x="2089" y="494"/>
                    <a:pt x="2495" y="463"/>
                  </a:cubicBezTo>
                  <a:cubicBezTo>
                    <a:pt x="2620" y="449"/>
                    <a:pt x="2747" y="442"/>
                    <a:pt x="2875" y="442"/>
                  </a:cubicBezTo>
                  <a:cubicBezTo>
                    <a:pt x="3159" y="442"/>
                    <a:pt x="3446" y="477"/>
                    <a:pt x="3726" y="541"/>
                  </a:cubicBezTo>
                  <a:cubicBezTo>
                    <a:pt x="4132" y="635"/>
                    <a:pt x="4521" y="791"/>
                    <a:pt x="4880" y="1009"/>
                  </a:cubicBezTo>
                  <a:cubicBezTo>
                    <a:pt x="4902" y="1020"/>
                    <a:pt x="4924" y="1025"/>
                    <a:pt x="4945" y="1025"/>
                  </a:cubicBezTo>
                  <a:cubicBezTo>
                    <a:pt x="4984" y="1025"/>
                    <a:pt x="5021" y="1008"/>
                    <a:pt x="5051" y="978"/>
                  </a:cubicBezTo>
                  <a:cubicBezTo>
                    <a:pt x="5098" y="931"/>
                    <a:pt x="5083" y="837"/>
                    <a:pt x="5036" y="806"/>
                  </a:cubicBezTo>
                  <a:cubicBezTo>
                    <a:pt x="4677" y="510"/>
                    <a:pt x="4272" y="292"/>
                    <a:pt x="3835" y="151"/>
                  </a:cubicBezTo>
                  <a:cubicBezTo>
                    <a:pt x="3487" y="43"/>
                    <a:pt x="3130" y="0"/>
                    <a:pt x="2771"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59"/>
            <p:cNvSpPr/>
            <p:nvPr/>
          </p:nvSpPr>
          <p:spPr>
            <a:xfrm>
              <a:off x="6344800" y="2165375"/>
              <a:ext cx="95500" cy="21325"/>
            </a:xfrm>
            <a:custGeom>
              <a:avLst/>
              <a:gdLst/>
              <a:ahLst/>
              <a:cxnLst/>
              <a:rect l="l" t="t" r="r" b="b"/>
              <a:pathLst>
                <a:path w="3820" h="853" extrusionOk="0">
                  <a:moveTo>
                    <a:pt x="172" y="0"/>
                  </a:moveTo>
                  <a:cubicBezTo>
                    <a:pt x="126" y="0"/>
                    <a:pt x="82" y="18"/>
                    <a:pt x="47" y="53"/>
                  </a:cubicBezTo>
                  <a:cubicBezTo>
                    <a:pt x="0" y="131"/>
                    <a:pt x="16" y="209"/>
                    <a:pt x="78" y="255"/>
                  </a:cubicBezTo>
                  <a:cubicBezTo>
                    <a:pt x="608" y="614"/>
                    <a:pt x="1247" y="801"/>
                    <a:pt x="1886" y="848"/>
                  </a:cubicBezTo>
                  <a:cubicBezTo>
                    <a:pt x="1954" y="851"/>
                    <a:pt x="2023" y="853"/>
                    <a:pt x="2092" y="853"/>
                  </a:cubicBezTo>
                  <a:cubicBezTo>
                    <a:pt x="2652" y="853"/>
                    <a:pt x="3226" y="737"/>
                    <a:pt x="3726" y="474"/>
                  </a:cubicBezTo>
                  <a:cubicBezTo>
                    <a:pt x="3788" y="458"/>
                    <a:pt x="3820" y="396"/>
                    <a:pt x="3804" y="333"/>
                  </a:cubicBezTo>
                  <a:cubicBezTo>
                    <a:pt x="3791" y="268"/>
                    <a:pt x="3735" y="236"/>
                    <a:pt x="3680" y="236"/>
                  </a:cubicBezTo>
                  <a:cubicBezTo>
                    <a:pt x="3669" y="236"/>
                    <a:pt x="3658" y="237"/>
                    <a:pt x="3648" y="240"/>
                  </a:cubicBezTo>
                  <a:cubicBezTo>
                    <a:pt x="3199" y="349"/>
                    <a:pt x="2740" y="411"/>
                    <a:pt x="2287" y="411"/>
                  </a:cubicBezTo>
                  <a:cubicBezTo>
                    <a:pt x="2158" y="411"/>
                    <a:pt x="2030" y="406"/>
                    <a:pt x="1902" y="396"/>
                  </a:cubicBezTo>
                  <a:cubicBezTo>
                    <a:pt x="1325" y="349"/>
                    <a:pt x="764" y="224"/>
                    <a:pt x="218" y="6"/>
                  </a:cubicBezTo>
                  <a:cubicBezTo>
                    <a:pt x="203" y="2"/>
                    <a:pt x="187" y="0"/>
                    <a:pt x="172"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9"/>
            <p:cNvSpPr/>
            <p:nvPr/>
          </p:nvSpPr>
          <p:spPr>
            <a:xfrm>
              <a:off x="6376350" y="2099350"/>
              <a:ext cx="28100" cy="32400"/>
            </a:xfrm>
            <a:custGeom>
              <a:avLst/>
              <a:gdLst/>
              <a:ahLst/>
              <a:cxnLst/>
              <a:rect l="l" t="t" r="r" b="b"/>
              <a:pathLst>
                <a:path w="1124" h="1296" extrusionOk="0">
                  <a:moveTo>
                    <a:pt x="468" y="1"/>
                  </a:moveTo>
                  <a:cubicBezTo>
                    <a:pt x="442" y="1"/>
                    <a:pt x="415" y="10"/>
                    <a:pt x="391" y="28"/>
                  </a:cubicBezTo>
                  <a:cubicBezTo>
                    <a:pt x="110" y="184"/>
                    <a:pt x="1" y="589"/>
                    <a:pt x="172" y="917"/>
                  </a:cubicBezTo>
                  <a:cubicBezTo>
                    <a:pt x="289" y="1150"/>
                    <a:pt x="536" y="1296"/>
                    <a:pt x="784" y="1296"/>
                  </a:cubicBezTo>
                  <a:cubicBezTo>
                    <a:pt x="868" y="1296"/>
                    <a:pt x="951" y="1279"/>
                    <a:pt x="1030" y="1244"/>
                  </a:cubicBezTo>
                  <a:cubicBezTo>
                    <a:pt x="1077" y="1228"/>
                    <a:pt x="1108" y="1182"/>
                    <a:pt x="1108" y="1135"/>
                  </a:cubicBezTo>
                  <a:cubicBezTo>
                    <a:pt x="1123" y="1057"/>
                    <a:pt x="1077" y="979"/>
                    <a:pt x="999" y="963"/>
                  </a:cubicBezTo>
                  <a:lnTo>
                    <a:pt x="967" y="963"/>
                  </a:lnTo>
                  <a:cubicBezTo>
                    <a:pt x="780" y="932"/>
                    <a:pt x="640" y="823"/>
                    <a:pt x="562" y="698"/>
                  </a:cubicBezTo>
                  <a:cubicBezTo>
                    <a:pt x="500" y="574"/>
                    <a:pt x="484" y="387"/>
                    <a:pt x="562" y="199"/>
                  </a:cubicBezTo>
                  <a:lnTo>
                    <a:pt x="578" y="184"/>
                  </a:lnTo>
                  <a:cubicBezTo>
                    <a:pt x="593" y="153"/>
                    <a:pt x="593" y="106"/>
                    <a:pt x="562" y="59"/>
                  </a:cubicBezTo>
                  <a:cubicBezTo>
                    <a:pt x="543" y="21"/>
                    <a:pt x="507" y="1"/>
                    <a:pt x="468"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9"/>
            <p:cNvSpPr/>
            <p:nvPr/>
          </p:nvSpPr>
          <p:spPr>
            <a:xfrm>
              <a:off x="6438325" y="1919575"/>
              <a:ext cx="297000" cy="297425"/>
            </a:xfrm>
            <a:custGeom>
              <a:avLst/>
              <a:gdLst/>
              <a:ahLst/>
              <a:cxnLst/>
              <a:rect l="l" t="t" r="r" b="b"/>
              <a:pathLst>
                <a:path w="11880" h="11897" extrusionOk="0">
                  <a:moveTo>
                    <a:pt x="6044" y="593"/>
                  </a:moveTo>
                  <a:cubicBezTo>
                    <a:pt x="7428" y="593"/>
                    <a:pt x="8807" y="1153"/>
                    <a:pt x="9806" y="2137"/>
                  </a:cubicBezTo>
                  <a:cubicBezTo>
                    <a:pt x="10819" y="3119"/>
                    <a:pt x="11412" y="4522"/>
                    <a:pt x="11427" y="5941"/>
                  </a:cubicBezTo>
                  <a:lnTo>
                    <a:pt x="11443" y="5941"/>
                  </a:lnTo>
                  <a:cubicBezTo>
                    <a:pt x="11427" y="7375"/>
                    <a:pt x="10819" y="8778"/>
                    <a:pt x="9806" y="9760"/>
                  </a:cubicBezTo>
                  <a:cubicBezTo>
                    <a:pt x="8807" y="10744"/>
                    <a:pt x="7428" y="11304"/>
                    <a:pt x="6044" y="11304"/>
                  </a:cubicBezTo>
                  <a:cubicBezTo>
                    <a:pt x="6025" y="11304"/>
                    <a:pt x="6006" y="11304"/>
                    <a:pt x="5987" y="11303"/>
                  </a:cubicBezTo>
                  <a:cubicBezTo>
                    <a:pt x="4584" y="11288"/>
                    <a:pt x="3212" y="10711"/>
                    <a:pt x="2230" y="9713"/>
                  </a:cubicBezTo>
                  <a:cubicBezTo>
                    <a:pt x="1232" y="8731"/>
                    <a:pt x="671" y="7344"/>
                    <a:pt x="686" y="5941"/>
                  </a:cubicBezTo>
                  <a:cubicBezTo>
                    <a:pt x="671" y="4553"/>
                    <a:pt x="1232" y="3166"/>
                    <a:pt x="2230" y="2184"/>
                  </a:cubicBezTo>
                  <a:cubicBezTo>
                    <a:pt x="3212" y="1186"/>
                    <a:pt x="4584" y="609"/>
                    <a:pt x="5987" y="594"/>
                  </a:cubicBezTo>
                  <a:cubicBezTo>
                    <a:pt x="6006" y="593"/>
                    <a:pt x="6025" y="593"/>
                    <a:pt x="6044" y="593"/>
                  </a:cubicBezTo>
                  <a:close/>
                  <a:moveTo>
                    <a:pt x="5930" y="1"/>
                  </a:moveTo>
                  <a:cubicBezTo>
                    <a:pt x="4390" y="1"/>
                    <a:pt x="2855" y="623"/>
                    <a:pt x="1762" y="1716"/>
                  </a:cubicBezTo>
                  <a:cubicBezTo>
                    <a:pt x="655" y="2823"/>
                    <a:pt x="1" y="4382"/>
                    <a:pt x="1" y="5941"/>
                  </a:cubicBezTo>
                  <a:cubicBezTo>
                    <a:pt x="1" y="7515"/>
                    <a:pt x="655" y="9074"/>
                    <a:pt x="1762" y="10181"/>
                  </a:cubicBezTo>
                  <a:cubicBezTo>
                    <a:pt x="2843" y="11262"/>
                    <a:pt x="4355" y="11897"/>
                    <a:pt x="5878" y="11897"/>
                  </a:cubicBezTo>
                  <a:cubicBezTo>
                    <a:pt x="5914" y="11897"/>
                    <a:pt x="5950" y="11896"/>
                    <a:pt x="5987" y="11896"/>
                  </a:cubicBezTo>
                  <a:cubicBezTo>
                    <a:pt x="7546" y="11896"/>
                    <a:pt x="9089" y="11241"/>
                    <a:pt x="10165" y="10134"/>
                  </a:cubicBezTo>
                  <a:cubicBezTo>
                    <a:pt x="11256" y="9027"/>
                    <a:pt x="11880" y="7484"/>
                    <a:pt x="11833" y="5941"/>
                  </a:cubicBezTo>
                  <a:lnTo>
                    <a:pt x="11848" y="5941"/>
                  </a:lnTo>
                  <a:cubicBezTo>
                    <a:pt x="11880" y="4413"/>
                    <a:pt x="11256" y="2870"/>
                    <a:pt x="10165" y="1763"/>
                  </a:cubicBezTo>
                  <a:cubicBezTo>
                    <a:pt x="9089" y="656"/>
                    <a:pt x="7546" y="1"/>
                    <a:pt x="5987" y="1"/>
                  </a:cubicBezTo>
                  <a:cubicBezTo>
                    <a:pt x="5968" y="1"/>
                    <a:pt x="5949" y="1"/>
                    <a:pt x="5930"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9"/>
            <p:cNvSpPr/>
            <p:nvPr/>
          </p:nvSpPr>
          <p:spPr>
            <a:xfrm>
              <a:off x="6064575" y="1912175"/>
              <a:ext cx="297000" cy="297800"/>
            </a:xfrm>
            <a:custGeom>
              <a:avLst/>
              <a:gdLst/>
              <a:ahLst/>
              <a:cxnLst/>
              <a:rect l="l" t="t" r="r" b="b"/>
              <a:pathLst>
                <a:path w="11880" h="11912" extrusionOk="0">
                  <a:moveTo>
                    <a:pt x="6059" y="609"/>
                  </a:moveTo>
                  <a:cubicBezTo>
                    <a:pt x="7443" y="609"/>
                    <a:pt x="8822" y="1168"/>
                    <a:pt x="9806" y="2137"/>
                  </a:cubicBezTo>
                  <a:cubicBezTo>
                    <a:pt x="10835" y="3134"/>
                    <a:pt x="11427" y="4522"/>
                    <a:pt x="11443" y="5956"/>
                  </a:cubicBezTo>
                  <a:lnTo>
                    <a:pt x="11459" y="5956"/>
                  </a:lnTo>
                  <a:cubicBezTo>
                    <a:pt x="11427" y="7390"/>
                    <a:pt x="10835" y="8778"/>
                    <a:pt x="9806" y="9760"/>
                  </a:cubicBezTo>
                  <a:cubicBezTo>
                    <a:pt x="8822" y="10744"/>
                    <a:pt x="7443" y="11303"/>
                    <a:pt x="6059" y="11303"/>
                  </a:cubicBezTo>
                  <a:cubicBezTo>
                    <a:pt x="6040" y="11303"/>
                    <a:pt x="6021" y="11303"/>
                    <a:pt x="6002" y="11303"/>
                  </a:cubicBezTo>
                  <a:cubicBezTo>
                    <a:pt x="4599" y="11288"/>
                    <a:pt x="3212" y="10711"/>
                    <a:pt x="2230" y="9729"/>
                  </a:cubicBezTo>
                  <a:cubicBezTo>
                    <a:pt x="1248" y="8731"/>
                    <a:pt x="686" y="7343"/>
                    <a:pt x="686" y="5956"/>
                  </a:cubicBezTo>
                  <a:cubicBezTo>
                    <a:pt x="686" y="4569"/>
                    <a:pt x="1248" y="3181"/>
                    <a:pt x="2245" y="2199"/>
                  </a:cubicBezTo>
                  <a:cubicBezTo>
                    <a:pt x="3227" y="1201"/>
                    <a:pt x="4599" y="609"/>
                    <a:pt x="6002" y="609"/>
                  </a:cubicBezTo>
                  <a:cubicBezTo>
                    <a:pt x="6021" y="609"/>
                    <a:pt x="6040" y="609"/>
                    <a:pt x="6059" y="609"/>
                  </a:cubicBezTo>
                  <a:close/>
                  <a:moveTo>
                    <a:pt x="5945" y="1"/>
                  </a:moveTo>
                  <a:cubicBezTo>
                    <a:pt x="4405" y="1"/>
                    <a:pt x="2871" y="623"/>
                    <a:pt x="1778" y="1731"/>
                  </a:cubicBezTo>
                  <a:cubicBezTo>
                    <a:pt x="655" y="2823"/>
                    <a:pt x="1" y="4382"/>
                    <a:pt x="16" y="5956"/>
                  </a:cubicBezTo>
                  <a:cubicBezTo>
                    <a:pt x="16" y="7531"/>
                    <a:pt x="655" y="9074"/>
                    <a:pt x="1778" y="10181"/>
                  </a:cubicBezTo>
                  <a:cubicBezTo>
                    <a:pt x="2871" y="11274"/>
                    <a:pt x="4406" y="11911"/>
                    <a:pt x="5947" y="11911"/>
                  </a:cubicBezTo>
                  <a:cubicBezTo>
                    <a:pt x="5965" y="11911"/>
                    <a:pt x="5984" y="11911"/>
                    <a:pt x="6002" y="11911"/>
                  </a:cubicBezTo>
                  <a:cubicBezTo>
                    <a:pt x="7561" y="11896"/>
                    <a:pt x="9105" y="11241"/>
                    <a:pt x="10180" y="10134"/>
                  </a:cubicBezTo>
                  <a:cubicBezTo>
                    <a:pt x="11272" y="9027"/>
                    <a:pt x="11879" y="7484"/>
                    <a:pt x="11848" y="5956"/>
                  </a:cubicBezTo>
                  <a:lnTo>
                    <a:pt x="11864" y="5956"/>
                  </a:lnTo>
                  <a:cubicBezTo>
                    <a:pt x="11879" y="4413"/>
                    <a:pt x="11272" y="2885"/>
                    <a:pt x="10180" y="1778"/>
                  </a:cubicBezTo>
                  <a:cubicBezTo>
                    <a:pt x="9105" y="656"/>
                    <a:pt x="7561" y="17"/>
                    <a:pt x="6002" y="1"/>
                  </a:cubicBezTo>
                  <a:cubicBezTo>
                    <a:pt x="5983" y="1"/>
                    <a:pt x="5964" y="1"/>
                    <a:pt x="5945"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9"/>
            <p:cNvSpPr/>
            <p:nvPr/>
          </p:nvSpPr>
          <p:spPr>
            <a:xfrm>
              <a:off x="6352575" y="2037300"/>
              <a:ext cx="97850" cy="35100"/>
            </a:xfrm>
            <a:custGeom>
              <a:avLst/>
              <a:gdLst/>
              <a:ahLst/>
              <a:cxnLst/>
              <a:rect l="l" t="t" r="r" b="b"/>
              <a:pathLst>
                <a:path w="3914" h="1404" extrusionOk="0">
                  <a:moveTo>
                    <a:pt x="1777" y="0"/>
                  </a:moveTo>
                  <a:cubicBezTo>
                    <a:pt x="1482" y="0"/>
                    <a:pt x="1184" y="62"/>
                    <a:pt x="905" y="172"/>
                  </a:cubicBezTo>
                  <a:cubicBezTo>
                    <a:pt x="547" y="312"/>
                    <a:pt x="250" y="515"/>
                    <a:pt x="1" y="811"/>
                  </a:cubicBezTo>
                  <a:lnTo>
                    <a:pt x="266" y="1091"/>
                  </a:lnTo>
                  <a:cubicBezTo>
                    <a:pt x="515" y="951"/>
                    <a:pt x="812" y="826"/>
                    <a:pt x="1108" y="748"/>
                  </a:cubicBezTo>
                  <a:cubicBezTo>
                    <a:pt x="1313" y="703"/>
                    <a:pt x="1519" y="674"/>
                    <a:pt x="1730" y="674"/>
                  </a:cubicBezTo>
                  <a:cubicBezTo>
                    <a:pt x="1808" y="674"/>
                    <a:pt x="1886" y="678"/>
                    <a:pt x="1965" y="686"/>
                  </a:cubicBezTo>
                  <a:cubicBezTo>
                    <a:pt x="2105" y="717"/>
                    <a:pt x="2246" y="733"/>
                    <a:pt x="2386" y="780"/>
                  </a:cubicBezTo>
                  <a:cubicBezTo>
                    <a:pt x="2448" y="811"/>
                    <a:pt x="2526" y="811"/>
                    <a:pt x="2589" y="842"/>
                  </a:cubicBezTo>
                  <a:cubicBezTo>
                    <a:pt x="2667" y="873"/>
                    <a:pt x="2729" y="904"/>
                    <a:pt x="2807" y="935"/>
                  </a:cubicBezTo>
                  <a:cubicBezTo>
                    <a:pt x="2869" y="967"/>
                    <a:pt x="2947" y="998"/>
                    <a:pt x="3010" y="1045"/>
                  </a:cubicBezTo>
                  <a:lnTo>
                    <a:pt x="3212" y="1154"/>
                  </a:lnTo>
                  <a:cubicBezTo>
                    <a:pt x="3353" y="1232"/>
                    <a:pt x="3477" y="1325"/>
                    <a:pt x="3618" y="1403"/>
                  </a:cubicBezTo>
                  <a:lnTo>
                    <a:pt x="3914" y="1076"/>
                  </a:lnTo>
                  <a:cubicBezTo>
                    <a:pt x="3805" y="951"/>
                    <a:pt x="3680" y="826"/>
                    <a:pt x="3540" y="686"/>
                  </a:cubicBezTo>
                  <a:cubicBezTo>
                    <a:pt x="3399" y="577"/>
                    <a:pt x="3259" y="452"/>
                    <a:pt x="3103" y="374"/>
                  </a:cubicBezTo>
                  <a:cubicBezTo>
                    <a:pt x="2791" y="172"/>
                    <a:pt x="2417" y="62"/>
                    <a:pt x="2028" y="16"/>
                  </a:cubicBezTo>
                  <a:cubicBezTo>
                    <a:pt x="1945" y="5"/>
                    <a:pt x="1861" y="0"/>
                    <a:pt x="1777"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9"/>
            <p:cNvSpPr/>
            <p:nvPr/>
          </p:nvSpPr>
          <p:spPr>
            <a:xfrm>
              <a:off x="5903625" y="1892975"/>
              <a:ext cx="155125" cy="146900"/>
            </a:xfrm>
            <a:custGeom>
              <a:avLst/>
              <a:gdLst/>
              <a:ahLst/>
              <a:cxnLst/>
              <a:rect l="l" t="t" r="r" b="b"/>
              <a:pathLst>
                <a:path w="6205" h="5876" extrusionOk="0">
                  <a:moveTo>
                    <a:pt x="2714" y="0"/>
                  </a:moveTo>
                  <a:cubicBezTo>
                    <a:pt x="1971" y="0"/>
                    <a:pt x="1212" y="283"/>
                    <a:pt x="748" y="863"/>
                  </a:cubicBezTo>
                  <a:cubicBezTo>
                    <a:pt x="421" y="1237"/>
                    <a:pt x="250" y="1736"/>
                    <a:pt x="140" y="2219"/>
                  </a:cubicBezTo>
                  <a:cubicBezTo>
                    <a:pt x="47" y="2655"/>
                    <a:pt x="0" y="3092"/>
                    <a:pt x="47" y="3513"/>
                  </a:cubicBezTo>
                  <a:cubicBezTo>
                    <a:pt x="218" y="4697"/>
                    <a:pt x="1278" y="5648"/>
                    <a:pt x="2463" y="5835"/>
                  </a:cubicBezTo>
                  <a:cubicBezTo>
                    <a:pt x="2632" y="5863"/>
                    <a:pt x="2803" y="5876"/>
                    <a:pt x="2973" y="5876"/>
                  </a:cubicBezTo>
                  <a:cubicBezTo>
                    <a:pt x="3981" y="5876"/>
                    <a:pt x="4988" y="5420"/>
                    <a:pt x="5721" y="4713"/>
                  </a:cubicBezTo>
                  <a:lnTo>
                    <a:pt x="6205" y="1299"/>
                  </a:lnTo>
                  <a:cubicBezTo>
                    <a:pt x="5581" y="800"/>
                    <a:pt x="3664" y="67"/>
                    <a:pt x="2884" y="5"/>
                  </a:cubicBezTo>
                  <a:cubicBezTo>
                    <a:pt x="2827" y="2"/>
                    <a:pt x="2771" y="0"/>
                    <a:pt x="2714" y="0"/>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9"/>
            <p:cNvSpPr/>
            <p:nvPr/>
          </p:nvSpPr>
          <p:spPr>
            <a:xfrm>
              <a:off x="5961675" y="1935425"/>
              <a:ext cx="51100" cy="63000"/>
            </a:xfrm>
            <a:custGeom>
              <a:avLst/>
              <a:gdLst/>
              <a:ahLst/>
              <a:cxnLst/>
              <a:rect l="l" t="t" r="r" b="b"/>
              <a:pathLst>
                <a:path w="2044" h="2520" extrusionOk="0">
                  <a:moveTo>
                    <a:pt x="157" y="0"/>
                  </a:moveTo>
                  <a:cubicBezTo>
                    <a:pt x="112" y="0"/>
                    <a:pt x="71" y="18"/>
                    <a:pt x="48" y="53"/>
                  </a:cubicBezTo>
                  <a:cubicBezTo>
                    <a:pt x="1" y="115"/>
                    <a:pt x="17" y="193"/>
                    <a:pt x="79" y="240"/>
                  </a:cubicBezTo>
                  <a:cubicBezTo>
                    <a:pt x="453" y="536"/>
                    <a:pt x="796" y="848"/>
                    <a:pt x="1077" y="1222"/>
                  </a:cubicBezTo>
                  <a:cubicBezTo>
                    <a:pt x="1357" y="1581"/>
                    <a:pt x="1575" y="1986"/>
                    <a:pt x="1763" y="2438"/>
                  </a:cubicBezTo>
                  <a:cubicBezTo>
                    <a:pt x="1790" y="2479"/>
                    <a:pt x="1840" y="2519"/>
                    <a:pt x="1893" y="2519"/>
                  </a:cubicBezTo>
                  <a:cubicBezTo>
                    <a:pt x="1902" y="2519"/>
                    <a:pt x="1910" y="2518"/>
                    <a:pt x="1918" y="2516"/>
                  </a:cubicBezTo>
                  <a:cubicBezTo>
                    <a:pt x="1996" y="2516"/>
                    <a:pt x="2043" y="2438"/>
                    <a:pt x="2043" y="2360"/>
                  </a:cubicBezTo>
                  <a:cubicBezTo>
                    <a:pt x="1981" y="1846"/>
                    <a:pt x="1763" y="1347"/>
                    <a:pt x="1435" y="942"/>
                  </a:cubicBezTo>
                  <a:cubicBezTo>
                    <a:pt x="1108" y="536"/>
                    <a:pt x="687" y="193"/>
                    <a:pt x="204" y="6"/>
                  </a:cubicBezTo>
                  <a:cubicBezTo>
                    <a:pt x="188" y="2"/>
                    <a:pt x="172" y="0"/>
                    <a:pt x="157"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9"/>
            <p:cNvSpPr/>
            <p:nvPr/>
          </p:nvSpPr>
          <p:spPr>
            <a:xfrm>
              <a:off x="5967150" y="1960025"/>
              <a:ext cx="30025" cy="44800"/>
            </a:xfrm>
            <a:custGeom>
              <a:avLst/>
              <a:gdLst/>
              <a:ahLst/>
              <a:cxnLst/>
              <a:rect l="l" t="t" r="r" b="b"/>
              <a:pathLst>
                <a:path w="1201" h="1792" extrusionOk="0">
                  <a:moveTo>
                    <a:pt x="1047" y="0"/>
                  </a:moveTo>
                  <a:cubicBezTo>
                    <a:pt x="1035" y="0"/>
                    <a:pt x="1024" y="2"/>
                    <a:pt x="1014" y="4"/>
                  </a:cubicBezTo>
                  <a:cubicBezTo>
                    <a:pt x="686" y="129"/>
                    <a:pt x="421" y="379"/>
                    <a:pt x="250" y="675"/>
                  </a:cubicBezTo>
                  <a:cubicBezTo>
                    <a:pt x="78" y="971"/>
                    <a:pt x="0" y="1330"/>
                    <a:pt x="63" y="1672"/>
                  </a:cubicBezTo>
                  <a:cubicBezTo>
                    <a:pt x="78" y="1719"/>
                    <a:pt x="125" y="1766"/>
                    <a:pt x="172" y="1782"/>
                  </a:cubicBezTo>
                  <a:cubicBezTo>
                    <a:pt x="188" y="1788"/>
                    <a:pt x="205" y="1791"/>
                    <a:pt x="221" y="1791"/>
                  </a:cubicBezTo>
                  <a:cubicBezTo>
                    <a:pt x="281" y="1791"/>
                    <a:pt x="334" y="1749"/>
                    <a:pt x="359" y="1688"/>
                  </a:cubicBezTo>
                  <a:lnTo>
                    <a:pt x="359" y="1672"/>
                  </a:lnTo>
                  <a:cubicBezTo>
                    <a:pt x="437" y="1392"/>
                    <a:pt x="515" y="1142"/>
                    <a:pt x="655" y="893"/>
                  </a:cubicBezTo>
                  <a:cubicBezTo>
                    <a:pt x="780" y="659"/>
                    <a:pt x="951" y="441"/>
                    <a:pt x="1154" y="223"/>
                  </a:cubicBezTo>
                  <a:cubicBezTo>
                    <a:pt x="1185" y="192"/>
                    <a:pt x="1201" y="129"/>
                    <a:pt x="1185" y="82"/>
                  </a:cubicBezTo>
                  <a:cubicBezTo>
                    <a:pt x="1159" y="31"/>
                    <a:pt x="1101" y="0"/>
                    <a:pt x="1047"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9"/>
            <p:cNvSpPr/>
            <p:nvPr/>
          </p:nvSpPr>
          <p:spPr>
            <a:xfrm>
              <a:off x="6007275" y="1549575"/>
              <a:ext cx="783400" cy="412900"/>
            </a:xfrm>
            <a:custGeom>
              <a:avLst/>
              <a:gdLst/>
              <a:ahLst/>
              <a:cxnLst/>
              <a:rect l="l" t="t" r="r" b="b"/>
              <a:pathLst>
                <a:path w="31336" h="16516" extrusionOk="0">
                  <a:moveTo>
                    <a:pt x="16948" y="0"/>
                  </a:moveTo>
                  <a:cubicBezTo>
                    <a:pt x="6316" y="0"/>
                    <a:pt x="3618" y="5713"/>
                    <a:pt x="3618" y="5713"/>
                  </a:cubicBezTo>
                  <a:cubicBezTo>
                    <a:pt x="2137" y="8659"/>
                    <a:pt x="1" y="12416"/>
                    <a:pt x="1217" y="15456"/>
                  </a:cubicBezTo>
                  <a:cubicBezTo>
                    <a:pt x="1762" y="14521"/>
                    <a:pt x="2324" y="13585"/>
                    <a:pt x="2869" y="12634"/>
                  </a:cubicBezTo>
                  <a:cubicBezTo>
                    <a:pt x="3555" y="12790"/>
                    <a:pt x="4241" y="12946"/>
                    <a:pt x="4912" y="13086"/>
                  </a:cubicBezTo>
                  <a:cubicBezTo>
                    <a:pt x="5036" y="13118"/>
                    <a:pt x="5169" y="13145"/>
                    <a:pt x="5295" y="13145"/>
                  </a:cubicBezTo>
                  <a:cubicBezTo>
                    <a:pt x="5422" y="13145"/>
                    <a:pt x="5543" y="13118"/>
                    <a:pt x="5644" y="13040"/>
                  </a:cubicBezTo>
                  <a:cubicBezTo>
                    <a:pt x="5800" y="12930"/>
                    <a:pt x="5878" y="12743"/>
                    <a:pt x="5925" y="12556"/>
                  </a:cubicBezTo>
                  <a:cubicBezTo>
                    <a:pt x="6174" y="11777"/>
                    <a:pt x="6424" y="10997"/>
                    <a:pt x="6673" y="10234"/>
                  </a:cubicBezTo>
                  <a:cubicBezTo>
                    <a:pt x="7562" y="11231"/>
                    <a:pt x="6923" y="13149"/>
                    <a:pt x="8061" y="13850"/>
                  </a:cubicBezTo>
                  <a:cubicBezTo>
                    <a:pt x="8372" y="14053"/>
                    <a:pt x="8746" y="14100"/>
                    <a:pt x="9121" y="14131"/>
                  </a:cubicBezTo>
                  <a:cubicBezTo>
                    <a:pt x="10903" y="14300"/>
                    <a:pt x="12703" y="14388"/>
                    <a:pt x="14506" y="14388"/>
                  </a:cubicBezTo>
                  <a:cubicBezTo>
                    <a:pt x="15194" y="14388"/>
                    <a:pt x="15883" y="14375"/>
                    <a:pt x="16572" y="14349"/>
                  </a:cubicBezTo>
                  <a:cubicBezTo>
                    <a:pt x="17102" y="14334"/>
                    <a:pt x="17679" y="14271"/>
                    <a:pt x="18038" y="13881"/>
                  </a:cubicBezTo>
                  <a:cubicBezTo>
                    <a:pt x="18318" y="13554"/>
                    <a:pt x="18349" y="13071"/>
                    <a:pt x="18365" y="12634"/>
                  </a:cubicBezTo>
                  <a:cubicBezTo>
                    <a:pt x="18427" y="11247"/>
                    <a:pt x="18427" y="9859"/>
                    <a:pt x="18396" y="8472"/>
                  </a:cubicBezTo>
                  <a:lnTo>
                    <a:pt x="18396" y="8472"/>
                  </a:lnTo>
                  <a:cubicBezTo>
                    <a:pt x="18755" y="9283"/>
                    <a:pt x="18724" y="10202"/>
                    <a:pt x="18848" y="11091"/>
                  </a:cubicBezTo>
                  <a:cubicBezTo>
                    <a:pt x="18957" y="11964"/>
                    <a:pt x="19300" y="12915"/>
                    <a:pt x="20080" y="13336"/>
                  </a:cubicBezTo>
                  <a:cubicBezTo>
                    <a:pt x="20516" y="13570"/>
                    <a:pt x="21015" y="13616"/>
                    <a:pt x="21498" y="13648"/>
                  </a:cubicBezTo>
                  <a:cubicBezTo>
                    <a:pt x="22621" y="13726"/>
                    <a:pt x="23743" y="13803"/>
                    <a:pt x="24866" y="13881"/>
                  </a:cubicBezTo>
                  <a:cubicBezTo>
                    <a:pt x="25133" y="13903"/>
                    <a:pt x="25406" y="13923"/>
                    <a:pt x="25675" y="13923"/>
                  </a:cubicBezTo>
                  <a:cubicBezTo>
                    <a:pt x="26177" y="13923"/>
                    <a:pt x="26669" y="13854"/>
                    <a:pt x="27095" y="13601"/>
                  </a:cubicBezTo>
                  <a:cubicBezTo>
                    <a:pt x="27493" y="13374"/>
                    <a:pt x="27787" y="12922"/>
                    <a:pt x="27841" y="12477"/>
                  </a:cubicBezTo>
                  <a:lnTo>
                    <a:pt x="27841" y="12477"/>
                  </a:lnTo>
                  <a:cubicBezTo>
                    <a:pt x="28339" y="13971"/>
                    <a:pt x="29151" y="15362"/>
                    <a:pt x="30213" y="16516"/>
                  </a:cubicBezTo>
                  <a:cubicBezTo>
                    <a:pt x="31335" y="11917"/>
                    <a:pt x="30337" y="7287"/>
                    <a:pt x="27001" y="3904"/>
                  </a:cubicBezTo>
                  <a:cubicBezTo>
                    <a:pt x="23509" y="366"/>
                    <a:pt x="17586" y="7"/>
                    <a:pt x="17586" y="7"/>
                  </a:cubicBezTo>
                  <a:cubicBezTo>
                    <a:pt x="17370" y="3"/>
                    <a:pt x="17158" y="0"/>
                    <a:pt x="1694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9"/>
            <p:cNvSpPr/>
            <p:nvPr/>
          </p:nvSpPr>
          <p:spPr>
            <a:xfrm>
              <a:off x="6628525" y="1566875"/>
              <a:ext cx="160575" cy="161000"/>
            </a:xfrm>
            <a:custGeom>
              <a:avLst/>
              <a:gdLst/>
              <a:ahLst/>
              <a:cxnLst/>
              <a:rect l="l" t="t" r="r" b="b"/>
              <a:pathLst>
                <a:path w="6423" h="6440" extrusionOk="0">
                  <a:moveTo>
                    <a:pt x="3211" y="1"/>
                  </a:moveTo>
                  <a:cubicBezTo>
                    <a:pt x="1434" y="1"/>
                    <a:pt x="0" y="1451"/>
                    <a:pt x="0" y="3212"/>
                  </a:cubicBezTo>
                  <a:cubicBezTo>
                    <a:pt x="0" y="4990"/>
                    <a:pt x="1434" y="6439"/>
                    <a:pt x="3211" y="6439"/>
                  </a:cubicBezTo>
                  <a:cubicBezTo>
                    <a:pt x="4989" y="6439"/>
                    <a:pt x="6423" y="4990"/>
                    <a:pt x="6423" y="3212"/>
                  </a:cubicBezTo>
                  <a:cubicBezTo>
                    <a:pt x="6423" y="1451"/>
                    <a:pt x="4989" y="1"/>
                    <a:pt x="3211"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9"/>
            <p:cNvSpPr/>
            <p:nvPr/>
          </p:nvSpPr>
          <p:spPr>
            <a:xfrm>
              <a:off x="6028725" y="1559875"/>
              <a:ext cx="160600" cy="160975"/>
            </a:xfrm>
            <a:custGeom>
              <a:avLst/>
              <a:gdLst/>
              <a:ahLst/>
              <a:cxnLst/>
              <a:rect l="l" t="t" r="r" b="b"/>
              <a:pathLst>
                <a:path w="6424" h="6439" extrusionOk="0">
                  <a:moveTo>
                    <a:pt x="3212" y="0"/>
                  </a:moveTo>
                  <a:cubicBezTo>
                    <a:pt x="1435" y="0"/>
                    <a:pt x="0" y="1450"/>
                    <a:pt x="0" y="3227"/>
                  </a:cubicBezTo>
                  <a:cubicBezTo>
                    <a:pt x="0" y="4989"/>
                    <a:pt x="1435" y="6439"/>
                    <a:pt x="3212" y="6439"/>
                  </a:cubicBezTo>
                  <a:cubicBezTo>
                    <a:pt x="4989" y="6439"/>
                    <a:pt x="6423" y="4989"/>
                    <a:pt x="6423" y="3227"/>
                  </a:cubicBezTo>
                  <a:cubicBezTo>
                    <a:pt x="6423" y="1450"/>
                    <a:pt x="4989" y="0"/>
                    <a:pt x="3212"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9"/>
            <p:cNvSpPr/>
            <p:nvPr/>
          </p:nvSpPr>
          <p:spPr>
            <a:xfrm>
              <a:off x="5882175" y="3203750"/>
              <a:ext cx="1028525" cy="677375"/>
            </a:xfrm>
            <a:custGeom>
              <a:avLst/>
              <a:gdLst/>
              <a:ahLst/>
              <a:cxnLst/>
              <a:rect l="l" t="t" r="r" b="b"/>
              <a:pathLst>
                <a:path w="41141" h="27095" extrusionOk="0">
                  <a:moveTo>
                    <a:pt x="4865" y="0"/>
                  </a:moveTo>
                  <a:cubicBezTo>
                    <a:pt x="1263" y="2588"/>
                    <a:pt x="313" y="7951"/>
                    <a:pt x="157" y="12737"/>
                  </a:cubicBezTo>
                  <a:cubicBezTo>
                    <a:pt x="1" y="17538"/>
                    <a:pt x="313" y="22355"/>
                    <a:pt x="1076" y="27079"/>
                  </a:cubicBezTo>
                  <a:lnTo>
                    <a:pt x="40065" y="27094"/>
                  </a:lnTo>
                  <a:cubicBezTo>
                    <a:pt x="40829" y="22371"/>
                    <a:pt x="41141" y="17554"/>
                    <a:pt x="40985" y="12752"/>
                  </a:cubicBezTo>
                  <a:cubicBezTo>
                    <a:pt x="40829" y="7967"/>
                    <a:pt x="39878" y="2604"/>
                    <a:pt x="36277" y="16"/>
                  </a:cubicBezTo>
                  <a:lnTo>
                    <a:pt x="4865" y="0"/>
                  </a:ln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9"/>
            <p:cNvSpPr/>
            <p:nvPr/>
          </p:nvSpPr>
          <p:spPr>
            <a:xfrm>
              <a:off x="6356875" y="3421225"/>
              <a:ext cx="67450" cy="188250"/>
            </a:xfrm>
            <a:custGeom>
              <a:avLst/>
              <a:gdLst/>
              <a:ahLst/>
              <a:cxnLst/>
              <a:rect l="l" t="t" r="r" b="b"/>
              <a:pathLst>
                <a:path w="2698" h="7530" extrusionOk="0">
                  <a:moveTo>
                    <a:pt x="234" y="0"/>
                  </a:moveTo>
                  <a:cubicBezTo>
                    <a:pt x="172" y="0"/>
                    <a:pt x="110" y="63"/>
                    <a:pt x="110" y="125"/>
                  </a:cubicBezTo>
                  <a:cubicBezTo>
                    <a:pt x="47" y="1325"/>
                    <a:pt x="16" y="2526"/>
                    <a:pt x="16" y="3726"/>
                  </a:cubicBezTo>
                  <a:cubicBezTo>
                    <a:pt x="16" y="4318"/>
                    <a:pt x="0" y="4926"/>
                    <a:pt x="16" y="5519"/>
                  </a:cubicBezTo>
                  <a:cubicBezTo>
                    <a:pt x="16" y="6127"/>
                    <a:pt x="16" y="6719"/>
                    <a:pt x="16" y="7312"/>
                  </a:cubicBezTo>
                  <a:lnTo>
                    <a:pt x="32" y="7327"/>
                  </a:lnTo>
                  <a:cubicBezTo>
                    <a:pt x="32" y="7436"/>
                    <a:pt x="125" y="7530"/>
                    <a:pt x="234" y="7530"/>
                  </a:cubicBezTo>
                  <a:cubicBezTo>
                    <a:pt x="1014" y="7514"/>
                    <a:pt x="1793" y="7499"/>
                    <a:pt x="2573" y="7467"/>
                  </a:cubicBezTo>
                  <a:cubicBezTo>
                    <a:pt x="2635" y="7452"/>
                    <a:pt x="2697" y="7405"/>
                    <a:pt x="2697" y="7327"/>
                  </a:cubicBezTo>
                  <a:cubicBezTo>
                    <a:pt x="2697" y="7249"/>
                    <a:pt x="2651" y="7187"/>
                    <a:pt x="2573" y="7171"/>
                  </a:cubicBezTo>
                  <a:cubicBezTo>
                    <a:pt x="1862" y="7143"/>
                    <a:pt x="1152" y="7127"/>
                    <a:pt x="442" y="7113"/>
                  </a:cubicBezTo>
                  <a:lnTo>
                    <a:pt x="442" y="7113"/>
                  </a:lnTo>
                  <a:cubicBezTo>
                    <a:pt x="453" y="6587"/>
                    <a:pt x="453" y="6059"/>
                    <a:pt x="453" y="5519"/>
                  </a:cubicBezTo>
                  <a:cubicBezTo>
                    <a:pt x="468" y="4926"/>
                    <a:pt x="453" y="4318"/>
                    <a:pt x="453" y="3726"/>
                  </a:cubicBezTo>
                  <a:cubicBezTo>
                    <a:pt x="437" y="2526"/>
                    <a:pt x="406" y="1325"/>
                    <a:pt x="359" y="125"/>
                  </a:cubicBezTo>
                  <a:cubicBezTo>
                    <a:pt x="359" y="63"/>
                    <a:pt x="312" y="0"/>
                    <a:pt x="234"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9"/>
            <p:cNvSpPr/>
            <p:nvPr/>
          </p:nvSpPr>
          <p:spPr>
            <a:xfrm>
              <a:off x="6390000" y="3746250"/>
              <a:ext cx="25" cy="130575"/>
            </a:xfrm>
            <a:custGeom>
              <a:avLst/>
              <a:gdLst/>
              <a:ahLst/>
              <a:cxnLst/>
              <a:rect l="l" t="t" r="r" b="b"/>
              <a:pathLst>
                <a:path w="1" h="5223" fill="none" extrusionOk="0">
                  <a:moveTo>
                    <a:pt x="0" y="5223"/>
                  </a:moveTo>
                  <a:lnTo>
                    <a:pt x="0" y="1"/>
                  </a:lnTo>
                </a:path>
              </a:pathLst>
            </a:custGeom>
            <a:noFill/>
            <a:ln w="11300"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9"/>
            <p:cNvSpPr/>
            <p:nvPr/>
          </p:nvSpPr>
          <p:spPr>
            <a:xfrm>
              <a:off x="6347525" y="3742750"/>
              <a:ext cx="88875" cy="25"/>
            </a:xfrm>
            <a:custGeom>
              <a:avLst/>
              <a:gdLst/>
              <a:ahLst/>
              <a:cxnLst/>
              <a:rect l="l" t="t" r="r" b="b"/>
              <a:pathLst>
                <a:path w="3555" h="1" fill="none" extrusionOk="0">
                  <a:moveTo>
                    <a:pt x="0" y="0"/>
                  </a:moveTo>
                  <a:lnTo>
                    <a:pt x="3555" y="0"/>
                  </a:lnTo>
                </a:path>
              </a:pathLst>
            </a:custGeom>
            <a:noFill/>
            <a:ln w="11300"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9"/>
            <p:cNvSpPr/>
            <p:nvPr/>
          </p:nvSpPr>
          <p:spPr>
            <a:xfrm>
              <a:off x="6728275" y="3288700"/>
              <a:ext cx="178150" cy="191100"/>
            </a:xfrm>
            <a:custGeom>
              <a:avLst/>
              <a:gdLst/>
              <a:ahLst/>
              <a:cxnLst/>
              <a:rect l="l" t="t" r="r" b="b"/>
              <a:pathLst>
                <a:path w="7126" h="7644" extrusionOk="0">
                  <a:moveTo>
                    <a:pt x="126" y="1"/>
                  </a:moveTo>
                  <a:cubicBezTo>
                    <a:pt x="48" y="17"/>
                    <a:pt x="1" y="79"/>
                    <a:pt x="17" y="157"/>
                  </a:cubicBezTo>
                  <a:cubicBezTo>
                    <a:pt x="172" y="1030"/>
                    <a:pt x="469" y="1887"/>
                    <a:pt x="874" y="2682"/>
                  </a:cubicBezTo>
                  <a:cubicBezTo>
                    <a:pt x="1279" y="3477"/>
                    <a:pt x="1809" y="4210"/>
                    <a:pt x="2402" y="4880"/>
                  </a:cubicBezTo>
                  <a:cubicBezTo>
                    <a:pt x="3010" y="5535"/>
                    <a:pt x="3711" y="6112"/>
                    <a:pt x="4475" y="6595"/>
                  </a:cubicBezTo>
                  <a:cubicBezTo>
                    <a:pt x="5239" y="7063"/>
                    <a:pt x="6065" y="7421"/>
                    <a:pt x="6923" y="7640"/>
                  </a:cubicBezTo>
                  <a:cubicBezTo>
                    <a:pt x="6936" y="7642"/>
                    <a:pt x="6948" y="7644"/>
                    <a:pt x="6960" y="7644"/>
                  </a:cubicBezTo>
                  <a:cubicBezTo>
                    <a:pt x="7020" y="7644"/>
                    <a:pt x="7068" y="7611"/>
                    <a:pt x="7094" y="7546"/>
                  </a:cubicBezTo>
                  <a:cubicBezTo>
                    <a:pt x="7125" y="7484"/>
                    <a:pt x="7078" y="7406"/>
                    <a:pt x="7000" y="7375"/>
                  </a:cubicBezTo>
                  <a:cubicBezTo>
                    <a:pt x="6190" y="7094"/>
                    <a:pt x="5410" y="6704"/>
                    <a:pt x="4693" y="6237"/>
                  </a:cubicBezTo>
                  <a:cubicBezTo>
                    <a:pt x="3976" y="5769"/>
                    <a:pt x="3321" y="5208"/>
                    <a:pt x="2729" y="4569"/>
                  </a:cubicBezTo>
                  <a:cubicBezTo>
                    <a:pt x="2152" y="3945"/>
                    <a:pt x="1653" y="3243"/>
                    <a:pt x="1232" y="2495"/>
                  </a:cubicBezTo>
                  <a:cubicBezTo>
                    <a:pt x="812" y="1747"/>
                    <a:pt x="484" y="936"/>
                    <a:pt x="266" y="94"/>
                  </a:cubicBezTo>
                  <a:cubicBezTo>
                    <a:pt x="250" y="32"/>
                    <a:pt x="188" y="1"/>
                    <a:pt x="126"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9"/>
            <p:cNvSpPr/>
            <p:nvPr/>
          </p:nvSpPr>
          <p:spPr>
            <a:xfrm>
              <a:off x="5898550" y="3282375"/>
              <a:ext cx="178125" cy="191175"/>
            </a:xfrm>
            <a:custGeom>
              <a:avLst/>
              <a:gdLst/>
              <a:ahLst/>
              <a:cxnLst/>
              <a:rect l="l" t="t" r="r" b="b"/>
              <a:pathLst>
                <a:path w="7125" h="7647" extrusionOk="0">
                  <a:moveTo>
                    <a:pt x="6978" y="1"/>
                  </a:moveTo>
                  <a:cubicBezTo>
                    <a:pt x="6918" y="1"/>
                    <a:pt x="6873" y="33"/>
                    <a:pt x="6860" y="98"/>
                  </a:cubicBezTo>
                  <a:cubicBezTo>
                    <a:pt x="6642" y="924"/>
                    <a:pt x="6314" y="1735"/>
                    <a:pt x="5893" y="2483"/>
                  </a:cubicBezTo>
                  <a:cubicBezTo>
                    <a:pt x="5472" y="3231"/>
                    <a:pt x="4973" y="3949"/>
                    <a:pt x="4381" y="4572"/>
                  </a:cubicBezTo>
                  <a:cubicBezTo>
                    <a:pt x="3804" y="5196"/>
                    <a:pt x="3150" y="5757"/>
                    <a:pt x="2432" y="6225"/>
                  </a:cubicBezTo>
                  <a:cubicBezTo>
                    <a:pt x="1715" y="6708"/>
                    <a:pt x="936" y="7082"/>
                    <a:pt x="110" y="7363"/>
                  </a:cubicBezTo>
                  <a:cubicBezTo>
                    <a:pt x="47" y="7394"/>
                    <a:pt x="1" y="7456"/>
                    <a:pt x="32" y="7534"/>
                  </a:cubicBezTo>
                  <a:cubicBezTo>
                    <a:pt x="45" y="7602"/>
                    <a:pt x="106" y="7646"/>
                    <a:pt x="173" y="7646"/>
                  </a:cubicBezTo>
                  <a:cubicBezTo>
                    <a:pt x="183" y="7646"/>
                    <a:pt x="193" y="7645"/>
                    <a:pt x="203" y="7643"/>
                  </a:cubicBezTo>
                  <a:cubicBezTo>
                    <a:pt x="1061" y="7409"/>
                    <a:pt x="1887" y="7051"/>
                    <a:pt x="2651" y="6583"/>
                  </a:cubicBezTo>
                  <a:cubicBezTo>
                    <a:pt x="3415" y="6115"/>
                    <a:pt x="4100" y="5523"/>
                    <a:pt x="4724" y="4868"/>
                  </a:cubicBezTo>
                  <a:cubicBezTo>
                    <a:pt x="5316" y="4214"/>
                    <a:pt x="5846" y="3481"/>
                    <a:pt x="6252" y="2670"/>
                  </a:cubicBezTo>
                  <a:cubicBezTo>
                    <a:pt x="6657" y="1875"/>
                    <a:pt x="6953" y="1033"/>
                    <a:pt x="7109" y="145"/>
                  </a:cubicBezTo>
                  <a:cubicBezTo>
                    <a:pt x="7125" y="82"/>
                    <a:pt x="7078" y="20"/>
                    <a:pt x="7016" y="4"/>
                  </a:cubicBezTo>
                  <a:cubicBezTo>
                    <a:pt x="7003" y="2"/>
                    <a:pt x="6990" y="1"/>
                    <a:pt x="6978"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9"/>
            <p:cNvSpPr/>
            <p:nvPr/>
          </p:nvSpPr>
          <p:spPr>
            <a:xfrm>
              <a:off x="5617175" y="2477600"/>
              <a:ext cx="1547250" cy="236675"/>
            </a:xfrm>
            <a:custGeom>
              <a:avLst/>
              <a:gdLst/>
              <a:ahLst/>
              <a:cxnLst/>
              <a:rect l="l" t="t" r="r" b="b"/>
              <a:pathLst>
                <a:path w="61890" h="9467" extrusionOk="0">
                  <a:moveTo>
                    <a:pt x="5183" y="0"/>
                  </a:moveTo>
                  <a:cubicBezTo>
                    <a:pt x="1827" y="0"/>
                    <a:pt x="0" y="362"/>
                    <a:pt x="0" y="362"/>
                  </a:cubicBezTo>
                  <a:lnTo>
                    <a:pt x="717" y="9466"/>
                  </a:lnTo>
                  <a:lnTo>
                    <a:pt x="60767" y="9077"/>
                  </a:lnTo>
                  <a:lnTo>
                    <a:pt x="61889" y="160"/>
                  </a:lnTo>
                  <a:cubicBezTo>
                    <a:pt x="60956" y="91"/>
                    <a:pt x="60001" y="59"/>
                    <a:pt x="59032" y="59"/>
                  </a:cubicBezTo>
                  <a:cubicBezTo>
                    <a:pt x="46338" y="59"/>
                    <a:pt x="31241" y="5522"/>
                    <a:pt x="31241" y="5522"/>
                  </a:cubicBezTo>
                  <a:cubicBezTo>
                    <a:pt x="19542" y="898"/>
                    <a:pt x="10468" y="0"/>
                    <a:pt x="5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9"/>
            <p:cNvSpPr/>
            <p:nvPr/>
          </p:nvSpPr>
          <p:spPr>
            <a:xfrm>
              <a:off x="5666275" y="2487425"/>
              <a:ext cx="718675" cy="146325"/>
            </a:xfrm>
            <a:custGeom>
              <a:avLst/>
              <a:gdLst/>
              <a:ahLst/>
              <a:cxnLst/>
              <a:rect l="l" t="t" r="r" b="b"/>
              <a:pathLst>
                <a:path w="28747" h="5853" extrusionOk="0">
                  <a:moveTo>
                    <a:pt x="32" y="1"/>
                  </a:moveTo>
                  <a:cubicBezTo>
                    <a:pt x="16" y="1"/>
                    <a:pt x="0" y="16"/>
                    <a:pt x="0" y="47"/>
                  </a:cubicBezTo>
                  <a:cubicBezTo>
                    <a:pt x="0" y="63"/>
                    <a:pt x="16" y="79"/>
                    <a:pt x="32" y="79"/>
                  </a:cubicBezTo>
                  <a:cubicBezTo>
                    <a:pt x="2479" y="110"/>
                    <a:pt x="4942" y="266"/>
                    <a:pt x="7374" y="515"/>
                  </a:cubicBezTo>
                  <a:cubicBezTo>
                    <a:pt x="9822" y="764"/>
                    <a:pt x="12238" y="1123"/>
                    <a:pt x="14654" y="1575"/>
                  </a:cubicBezTo>
                  <a:cubicBezTo>
                    <a:pt x="17071" y="1996"/>
                    <a:pt x="19456" y="2588"/>
                    <a:pt x="21810" y="3274"/>
                  </a:cubicBezTo>
                  <a:lnTo>
                    <a:pt x="23556" y="3820"/>
                  </a:lnTo>
                  <a:cubicBezTo>
                    <a:pt x="23852" y="3913"/>
                    <a:pt x="24148" y="4023"/>
                    <a:pt x="24429" y="4132"/>
                  </a:cubicBezTo>
                  <a:lnTo>
                    <a:pt x="25286" y="4444"/>
                  </a:lnTo>
                  <a:lnTo>
                    <a:pt x="26159" y="4771"/>
                  </a:lnTo>
                  <a:cubicBezTo>
                    <a:pt x="26440" y="4864"/>
                    <a:pt x="26720" y="5005"/>
                    <a:pt x="27001" y="5114"/>
                  </a:cubicBezTo>
                  <a:lnTo>
                    <a:pt x="28684" y="5847"/>
                  </a:lnTo>
                  <a:cubicBezTo>
                    <a:pt x="28694" y="5851"/>
                    <a:pt x="28701" y="5853"/>
                    <a:pt x="28708" y="5853"/>
                  </a:cubicBezTo>
                  <a:cubicBezTo>
                    <a:pt x="28725" y="5853"/>
                    <a:pt x="28736" y="5842"/>
                    <a:pt x="28747" y="5831"/>
                  </a:cubicBezTo>
                  <a:cubicBezTo>
                    <a:pt x="28747" y="5815"/>
                    <a:pt x="28747" y="5784"/>
                    <a:pt x="28716" y="5784"/>
                  </a:cubicBezTo>
                  <a:lnTo>
                    <a:pt x="27032" y="5036"/>
                  </a:lnTo>
                  <a:cubicBezTo>
                    <a:pt x="26751" y="4927"/>
                    <a:pt x="26471" y="4786"/>
                    <a:pt x="26190" y="4677"/>
                  </a:cubicBezTo>
                  <a:lnTo>
                    <a:pt x="25317" y="4366"/>
                  </a:lnTo>
                  <a:lnTo>
                    <a:pt x="24460" y="4038"/>
                  </a:lnTo>
                  <a:cubicBezTo>
                    <a:pt x="24179" y="3929"/>
                    <a:pt x="23883" y="3820"/>
                    <a:pt x="23587" y="3726"/>
                  </a:cubicBezTo>
                  <a:lnTo>
                    <a:pt x="21841" y="3165"/>
                  </a:lnTo>
                  <a:cubicBezTo>
                    <a:pt x="21545" y="3072"/>
                    <a:pt x="21248" y="2994"/>
                    <a:pt x="20952" y="2916"/>
                  </a:cubicBezTo>
                  <a:lnTo>
                    <a:pt x="20064" y="2666"/>
                  </a:lnTo>
                  <a:cubicBezTo>
                    <a:pt x="19471" y="2510"/>
                    <a:pt x="18879" y="2339"/>
                    <a:pt x="18286" y="2214"/>
                  </a:cubicBezTo>
                  <a:lnTo>
                    <a:pt x="16478" y="1793"/>
                  </a:lnTo>
                  <a:lnTo>
                    <a:pt x="14685" y="1435"/>
                  </a:lnTo>
                  <a:cubicBezTo>
                    <a:pt x="12269" y="998"/>
                    <a:pt x="9822" y="655"/>
                    <a:pt x="7390" y="422"/>
                  </a:cubicBezTo>
                  <a:cubicBezTo>
                    <a:pt x="4942" y="172"/>
                    <a:pt x="2495" y="16"/>
                    <a:pt x="32"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59"/>
            <p:cNvSpPr/>
            <p:nvPr/>
          </p:nvSpPr>
          <p:spPr>
            <a:xfrm>
              <a:off x="5708350" y="2513150"/>
              <a:ext cx="676600" cy="146550"/>
            </a:xfrm>
            <a:custGeom>
              <a:avLst/>
              <a:gdLst/>
              <a:ahLst/>
              <a:cxnLst/>
              <a:rect l="l" t="t" r="r" b="b"/>
              <a:pathLst>
                <a:path w="27064" h="5862" extrusionOk="0">
                  <a:moveTo>
                    <a:pt x="32" y="0"/>
                  </a:moveTo>
                  <a:cubicBezTo>
                    <a:pt x="17" y="0"/>
                    <a:pt x="1" y="32"/>
                    <a:pt x="1" y="47"/>
                  </a:cubicBezTo>
                  <a:cubicBezTo>
                    <a:pt x="1" y="63"/>
                    <a:pt x="17" y="78"/>
                    <a:pt x="32" y="78"/>
                  </a:cubicBezTo>
                  <a:cubicBezTo>
                    <a:pt x="2355" y="110"/>
                    <a:pt x="4662" y="281"/>
                    <a:pt x="6954" y="546"/>
                  </a:cubicBezTo>
                  <a:cubicBezTo>
                    <a:pt x="9261" y="811"/>
                    <a:pt x="11553" y="1170"/>
                    <a:pt x="13813" y="1637"/>
                  </a:cubicBezTo>
                  <a:cubicBezTo>
                    <a:pt x="16089" y="2089"/>
                    <a:pt x="18318" y="2682"/>
                    <a:pt x="20532" y="3368"/>
                  </a:cubicBezTo>
                  <a:lnTo>
                    <a:pt x="22184" y="3898"/>
                  </a:lnTo>
                  <a:cubicBezTo>
                    <a:pt x="22730" y="4100"/>
                    <a:pt x="23260" y="4303"/>
                    <a:pt x="23806" y="4506"/>
                  </a:cubicBezTo>
                  <a:lnTo>
                    <a:pt x="24616" y="4818"/>
                  </a:lnTo>
                  <a:lnTo>
                    <a:pt x="25411" y="5160"/>
                  </a:lnTo>
                  <a:lnTo>
                    <a:pt x="27001" y="5862"/>
                  </a:lnTo>
                  <a:cubicBezTo>
                    <a:pt x="27033" y="5862"/>
                    <a:pt x="27048" y="5862"/>
                    <a:pt x="27064" y="5831"/>
                  </a:cubicBezTo>
                  <a:cubicBezTo>
                    <a:pt x="27064" y="5815"/>
                    <a:pt x="27064" y="5784"/>
                    <a:pt x="27033" y="5784"/>
                  </a:cubicBezTo>
                  <a:lnTo>
                    <a:pt x="25443" y="5083"/>
                  </a:lnTo>
                  <a:lnTo>
                    <a:pt x="24648" y="4724"/>
                  </a:lnTo>
                  <a:lnTo>
                    <a:pt x="23837" y="4428"/>
                  </a:lnTo>
                  <a:cubicBezTo>
                    <a:pt x="23307" y="4210"/>
                    <a:pt x="22761" y="4007"/>
                    <a:pt x="22216" y="3804"/>
                  </a:cubicBezTo>
                  <a:lnTo>
                    <a:pt x="20563" y="3259"/>
                  </a:lnTo>
                  <a:cubicBezTo>
                    <a:pt x="18349" y="2573"/>
                    <a:pt x="16105" y="1965"/>
                    <a:pt x="13844" y="1513"/>
                  </a:cubicBezTo>
                  <a:cubicBezTo>
                    <a:pt x="11568" y="1061"/>
                    <a:pt x="9277" y="702"/>
                    <a:pt x="6969" y="437"/>
                  </a:cubicBezTo>
                  <a:cubicBezTo>
                    <a:pt x="4662" y="188"/>
                    <a:pt x="2355" y="32"/>
                    <a:pt x="32"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59"/>
            <p:cNvSpPr/>
            <p:nvPr/>
          </p:nvSpPr>
          <p:spPr>
            <a:xfrm>
              <a:off x="6418050" y="2487425"/>
              <a:ext cx="719075" cy="146325"/>
            </a:xfrm>
            <a:custGeom>
              <a:avLst/>
              <a:gdLst/>
              <a:ahLst/>
              <a:cxnLst/>
              <a:rect l="l" t="t" r="r" b="b"/>
              <a:pathLst>
                <a:path w="28763" h="5853" extrusionOk="0">
                  <a:moveTo>
                    <a:pt x="28716" y="1"/>
                  </a:moveTo>
                  <a:cubicBezTo>
                    <a:pt x="26269" y="16"/>
                    <a:pt x="23821" y="172"/>
                    <a:pt x="21374" y="422"/>
                  </a:cubicBezTo>
                  <a:cubicBezTo>
                    <a:pt x="18926" y="655"/>
                    <a:pt x="16494" y="998"/>
                    <a:pt x="14078" y="1435"/>
                  </a:cubicBezTo>
                  <a:lnTo>
                    <a:pt x="12270" y="1793"/>
                  </a:lnTo>
                  <a:lnTo>
                    <a:pt x="10477" y="2214"/>
                  </a:lnTo>
                  <a:cubicBezTo>
                    <a:pt x="9869" y="2339"/>
                    <a:pt x="9277" y="2510"/>
                    <a:pt x="8684" y="2666"/>
                  </a:cubicBezTo>
                  <a:lnTo>
                    <a:pt x="7796" y="2916"/>
                  </a:lnTo>
                  <a:cubicBezTo>
                    <a:pt x="7499" y="2994"/>
                    <a:pt x="7203" y="3072"/>
                    <a:pt x="6923" y="3165"/>
                  </a:cubicBezTo>
                  <a:lnTo>
                    <a:pt x="5161" y="3726"/>
                  </a:lnTo>
                  <a:cubicBezTo>
                    <a:pt x="4865" y="3820"/>
                    <a:pt x="4584" y="3929"/>
                    <a:pt x="4288" y="4038"/>
                  </a:cubicBezTo>
                  <a:lnTo>
                    <a:pt x="3431" y="4366"/>
                  </a:lnTo>
                  <a:lnTo>
                    <a:pt x="2573" y="4677"/>
                  </a:lnTo>
                  <a:cubicBezTo>
                    <a:pt x="2277" y="4786"/>
                    <a:pt x="1996" y="4927"/>
                    <a:pt x="1716" y="5036"/>
                  </a:cubicBezTo>
                  <a:lnTo>
                    <a:pt x="32" y="5784"/>
                  </a:lnTo>
                  <a:cubicBezTo>
                    <a:pt x="17" y="5784"/>
                    <a:pt x="1" y="5815"/>
                    <a:pt x="17" y="5831"/>
                  </a:cubicBezTo>
                  <a:cubicBezTo>
                    <a:pt x="17" y="5842"/>
                    <a:pt x="32" y="5853"/>
                    <a:pt x="47" y="5853"/>
                  </a:cubicBezTo>
                  <a:cubicBezTo>
                    <a:pt x="53" y="5853"/>
                    <a:pt x="59" y="5851"/>
                    <a:pt x="63" y="5847"/>
                  </a:cubicBezTo>
                  <a:lnTo>
                    <a:pt x="1747" y="5114"/>
                  </a:lnTo>
                  <a:cubicBezTo>
                    <a:pt x="2043" y="5005"/>
                    <a:pt x="2308" y="4864"/>
                    <a:pt x="2604" y="4771"/>
                  </a:cubicBezTo>
                  <a:lnTo>
                    <a:pt x="3462" y="4444"/>
                  </a:lnTo>
                  <a:lnTo>
                    <a:pt x="4319" y="4132"/>
                  </a:lnTo>
                  <a:cubicBezTo>
                    <a:pt x="4615" y="4023"/>
                    <a:pt x="4896" y="3913"/>
                    <a:pt x="5192" y="3820"/>
                  </a:cubicBezTo>
                  <a:lnTo>
                    <a:pt x="6954" y="3274"/>
                  </a:lnTo>
                  <a:cubicBezTo>
                    <a:pt x="9308" y="2588"/>
                    <a:pt x="11693" y="1996"/>
                    <a:pt x="14094" y="1575"/>
                  </a:cubicBezTo>
                  <a:cubicBezTo>
                    <a:pt x="16510" y="1123"/>
                    <a:pt x="18942" y="764"/>
                    <a:pt x="21374" y="515"/>
                  </a:cubicBezTo>
                  <a:cubicBezTo>
                    <a:pt x="23821" y="266"/>
                    <a:pt x="26269" y="110"/>
                    <a:pt x="28716" y="79"/>
                  </a:cubicBezTo>
                  <a:cubicBezTo>
                    <a:pt x="28747" y="79"/>
                    <a:pt x="28763" y="63"/>
                    <a:pt x="28763" y="47"/>
                  </a:cubicBezTo>
                  <a:cubicBezTo>
                    <a:pt x="28763" y="16"/>
                    <a:pt x="28747" y="1"/>
                    <a:pt x="28716"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59"/>
            <p:cNvSpPr/>
            <p:nvPr/>
          </p:nvSpPr>
          <p:spPr>
            <a:xfrm>
              <a:off x="6418050" y="2513150"/>
              <a:ext cx="677000" cy="146550"/>
            </a:xfrm>
            <a:custGeom>
              <a:avLst/>
              <a:gdLst/>
              <a:ahLst/>
              <a:cxnLst/>
              <a:rect l="l" t="t" r="r" b="b"/>
              <a:pathLst>
                <a:path w="27080" h="5862" extrusionOk="0">
                  <a:moveTo>
                    <a:pt x="27033" y="0"/>
                  </a:moveTo>
                  <a:cubicBezTo>
                    <a:pt x="24710" y="32"/>
                    <a:pt x="22403" y="188"/>
                    <a:pt x="20095" y="437"/>
                  </a:cubicBezTo>
                  <a:cubicBezTo>
                    <a:pt x="17804" y="702"/>
                    <a:pt x="15512" y="1061"/>
                    <a:pt x="13236" y="1513"/>
                  </a:cubicBezTo>
                  <a:cubicBezTo>
                    <a:pt x="10960" y="1965"/>
                    <a:pt x="8715" y="2573"/>
                    <a:pt x="6502" y="3259"/>
                  </a:cubicBezTo>
                  <a:lnTo>
                    <a:pt x="4849" y="3804"/>
                  </a:lnTo>
                  <a:cubicBezTo>
                    <a:pt x="4304" y="4007"/>
                    <a:pt x="3774" y="4210"/>
                    <a:pt x="3228" y="4428"/>
                  </a:cubicBezTo>
                  <a:lnTo>
                    <a:pt x="2417" y="4724"/>
                  </a:lnTo>
                  <a:lnTo>
                    <a:pt x="1622" y="5083"/>
                  </a:lnTo>
                  <a:lnTo>
                    <a:pt x="32" y="5784"/>
                  </a:lnTo>
                  <a:cubicBezTo>
                    <a:pt x="17" y="5784"/>
                    <a:pt x="1" y="5815"/>
                    <a:pt x="17" y="5831"/>
                  </a:cubicBezTo>
                  <a:cubicBezTo>
                    <a:pt x="17" y="5862"/>
                    <a:pt x="48" y="5862"/>
                    <a:pt x="63" y="5862"/>
                  </a:cubicBezTo>
                  <a:lnTo>
                    <a:pt x="1653" y="5160"/>
                  </a:lnTo>
                  <a:lnTo>
                    <a:pt x="2448" y="4818"/>
                  </a:lnTo>
                  <a:lnTo>
                    <a:pt x="3259" y="4506"/>
                  </a:lnTo>
                  <a:cubicBezTo>
                    <a:pt x="3805" y="4303"/>
                    <a:pt x="4350" y="4100"/>
                    <a:pt x="4896" y="3898"/>
                  </a:cubicBezTo>
                  <a:lnTo>
                    <a:pt x="6533" y="3368"/>
                  </a:lnTo>
                  <a:cubicBezTo>
                    <a:pt x="8746" y="2682"/>
                    <a:pt x="10991" y="2089"/>
                    <a:pt x="13252" y="1637"/>
                  </a:cubicBezTo>
                  <a:cubicBezTo>
                    <a:pt x="15528" y="1170"/>
                    <a:pt x="17819" y="811"/>
                    <a:pt x="20111" y="546"/>
                  </a:cubicBezTo>
                  <a:cubicBezTo>
                    <a:pt x="22418" y="281"/>
                    <a:pt x="24725" y="110"/>
                    <a:pt x="27033" y="78"/>
                  </a:cubicBezTo>
                  <a:cubicBezTo>
                    <a:pt x="27064" y="78"/>
                    <a:pt x="27079" y="63"/>
                    <a:pt x="27079" y="47"/>
                  </a:cubicBezTo>
                  <a:cubicBezTo>
                    <a:pt x="27079" y="16"/>
                    <a:pt x="27064" y="0"/>
                    <a:pt x="27033"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59"/>
            <p:cNvSpPr/>
            <p:nvPr/>
          </p:nvSpPr>
          <p:spPr>
            <a:xfrm>
              <a:off x="5517775" y="2464425"/>
              <a:ext cx="1718350" cy="1047625"/>
            </a:xfrm>
            <a:custGeom>
              <a:avLst/>
              <a:gdLst/>
              <a:ahLst/>
              <a:cxnLst/>
              <a:rect l="l" t="t" r="r" b="b"/>
              <a:pathLst>
                <a:path w="68734" h="41905" extrusionOk="0">
                  <a:moveTo>
                    <a:pt x="1" y="1"/>
                  </a:moveTo>
                  <a:lnTo>
                    <a:pt x="6595" y="35794"/>
                  </a:lnTo>
                  <a:lnTo>
                    <a:pt x="32723" y="41905"/>
                  </a:lnTo>
                  <a:lnTo>
                    <a:pt x="37197" y="41905"/>
                  </a:lnTo>
                  <a:lnTo>
                    <a:pt x="62139" y="36261"/>
                  </a:lnTo>
                  <a:cubicBezTo>
                    <a:pt x="62139" y="36261"/>
                    <a:pt x="66567" y="16634"/>
                    <a:pt x="68734" y="1"/>
                  </a:cubicBezTo>
                  <a:lnTo>
                    <a:pt x="68734" y="1"/>
                  </a:lnTo>
                  <a:lnTo>
                    <a:pt x="37820" y="7328"/>
                  </a:lnTo>
                  <a:lnTo>
                    <a:pt x="32723" y="7312"/>
                  </a:lnTo>
                  <a:lnTo>
                    <a:pt x="1" y="1"/>
                  </a:ln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59"/>
            <p:cNvSpPr/>
            <p:nvPr/>
          </p:nvSpPr>
          <p:spPr>
            <a:xfrm>
              <a:off x="6335825" y="2647225"/>
              <a:ext cx="25" cy="864825"/>
            </a:xfrm>
            <a:custGeom>
              <a:avLst/>
              <a:gdLst/>
              <a:ahLst/>
              <a:cxnLst/>
              <a:rect l="l" t="t" r="r" b="b"/>
              <a:pathLst>
                <a:path w="1" h="34593" fill="none" extrusionOk="0">
                  <a:moveTo>
                    <a:pt x="1" y="0"/>
                  </a:moveTo>
                  <a:lnTo>
                    <a:pt x="1" y="34593"/>
                  </a:lnTo>
                </a:path>
              </a:pathLst>
            </a:custGeom>
            <a:noFill/>
            <a:ln w="6625" cap="flat" cmpd="sng">
              <a:solidFill>
                <a:srgbClr val="3C3C3B"/>
              </a:solidFill>
              <a:prstDash val="solid"/>
              <a:miter lim="1558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59"/>
            <p:cNvSpPr/>
            <p:nvPr/>
          </p:nvSpPr>
          <p:spPr>
            <a:xfrm>
              <a:off x="6447675" y="2647600"/>
              <a:ext cx="15625" cy="864450"/>
            </a:xfrm>
            <a:custGeom>
              <a:avLst/>
              <a:gdLst/>
              <a:ahLst/>
              <a:cxnLst/>
              <a:rect l="l" t="t" r="r" b="b"/>
              <a:pathLst>
                <a:path w="625" h="34578" fill="none" extrusionOk="0">
                  <a:moveTo>
                    <a:pt x="624" y="1"/>
                  </a:moveTo>
                  <a:lnTo>
                    <a:pt x="1" y="34578"/>
                  </a:lnTo>
                </a:path>
              </a:pathLst>
            </a:custGeom>
            <a:noFill/>
            <a:ln w="6625" cap="flat" cmpd="sng">
              <a:solidFill>
                <a:srgbClr val="3C3C3B"/>
              </a:solidFill>
              <a:prstDash val="solid"/>
              <a:miter lim="1558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59"/>
            <p:cNvSpPr/>
            <p:nvPr/>
          </p:nvSpPr>
          <p:spPr>
            <a:xfrm>
              <a:off x="5543900" y="2939525"/>
              <a:ext cx="181625" cy="247900"/>
            </a:xfrm>
            <a:custGeom>
              <a:avLst/>
              <a:gdLst/>
              <a:ahLst/>
              <a:cxnLst/>
              <a:rect l="l" t="t" r="r" b="b"/>
              <a:pathLst>
                <a:path w="7265" h="9916" extrusionOk="0">
                  <a:moveTo>
                    <a:pt x="2448" y="0"/>
                  </a:moveTo>
                  <a:cubicBezTo>
                    <a:pt x="1653" y="296"/>
                    <a:pt x="1014" y="951"/>
                    <a:pt x="624" y="1699"/>
                  </a:cubicBezTo>
                  <a:cubicBezTo>
                    <a:pt x="234" y="2448"/>
                    <a:pt x="78" y="3305"/>
                    <a:pt x="47" y="4147"/>
                  </a:cubicBezTo>
                  <a:cubicBezTo>
                    <a:pt x="0" y="5300"/>
                    <a:pt x="187" y="6470"/>
                    <a:pt x="717" y="7498"/>
                  </a:cubicBezTo>
                  <a:cubicBezTo>
                    <a:pt x="1247" y="8512"/>
                    <a:pt x="2152" y="9354"/>
                    <a:pt x="3243" y="9712"/>
                  </a:cubicBezTo>
                  <a:cubicBezTo>
                    <a:pt x="3688" y="9855"/>
                    <a:pt x="4154" y="9916"/>
                    <a:pt x="4623" y="9916"/>
                  </a:cubicBezTo>
                  <a:cubicBezTo>
                    <a:pt x="4974" y="9916"/>
                    <a:pt x="5327" y="9881"/>
                    <a:pt x="5675" y="9821"/>
                  </a:cubicBezTo>
                  <a:cubicBezTo>
                    <a:pt x="6018" y="9759"/>
                    <a:pt x="6361" y="9681"/>
                    <a:pt x="6626" y="9478"/>
                  </a:cubicBezTo>
                  <a:cubicBezTo>
                    <a:pt x="6891" y="9276"/>
                    <a:pt x="7078" y="8933"/>
                    <a:pt x="7015" y="8590"/>
                  </a:cubicBezTo>
                  <a:cubicBezTo>
                    <a:pt x="6954" y="8331"/>
                    <a:pt x="6698" y="8121"/>
                    <a:pt x="6439" y="8121"/>
                  </a:cubicBezTo>
                  <a:cubicBezTo>
                    <a:pt x="6398" y="8121"/>
                    <a:pt x="6356" y="8127"/>
                    <a:pt x="6315" y="8138"/>
                  </a:cubicBezTo>
                  <a:lnTo>
                    <a:pt x="6315" y="8138"/>
                  </a:lnTo>
                  <a:cubicBezTo>
                    <a:pt x="6749" y="7966"/>
                    <a:pt x="7235" y="7704"/>
                    <a:pt x="7249" y="7249"/>
                  </a:cubicBezTo>
                  <a:cubicBezTo>
                    <a:pt x="7265" y="6953"/>
                    <a:pt x="7047" y="6672"/>
                    <a:pt x="6782" y="6532"/>
                  </a:cubicBezTo>
                  <a:cubicBezTo>
                    <a:pt x="6525" y="6381"/>
                    <a:pt x="6224" y="6332"/>
                    <a:pt x="5936" y="6301"/>
                  </a:cubicBezTo>
                  <a:lnTo>
                    <a:pt x="5936" y="6301"/>
                  </a:lnTo>
                  <a:cubicBezTo>
                    <a:pt x="5964" y="6304"/>
                    <a:pt x="5992" y="6305"/>
                    <a:pt x="6021" y="6305"/>
                  </a:cubicBezTo>
                  <a:cubicBezTo>
                    <a:pt x="6620" y="6305"/>
                    <a:pt x="7183" y="5731"/>
                    <a:pt x="7125" y="5129"/>
                  </a:cubicBezTo>
                  <a:cubicBezTo>
                    <a:pt x="7085" y="4584"/>
                    <a:pt x="6547" y="4153"/>
                    <a:pt x="6003" y="4153"/>
                  </a:cubicBezTo>
                  <a:cubicBezTo>
                    <a:pt x="5908" y="4153"/>
                    <a:pt x="5814" y="4166"/>
                    <a:pt x="5722" y="4194"/>
                  </a:cubicBezTo>
                  <a:cubicBezTo>
                    <a:pt x="6158" y="4038"/>
                    <a:pt x="6532" y="3663"/>
                    <a:pt x="6626" y="3211"/>
                  </a:cubicBezTo>
                  <a:cubicBezTo>
                    <a:pt x="6735" y="2744"/>
                    <a:pt x="6532" y="2229"/>
                    <a:pt x="6142" y="1980"/>
                  </a:cubicBezTo>
                  <a:cubicBezTo>
                    <a:pt x="5901" y="1839"/>
                    <a:pt x="5626" y="1802"/>
                    <a:pt x="5344" y="1802"/>
                  </a:cubicBezTo>
                  <a:cubicBezTo>
                    <a:pt x="5190" y="1802"/>
                    <a:pt x="5034" y="1813"/>
                    <a:pt x="4880" y="1824"/>
                  </a:cubicBezTo>
                  <a:lnTo>
                    <a:pt x="2806" y="1949"/>
                  </a:lnTo>
                  <a:lnTo>
                    <a:pt x="2448" y="0"/>
                  </a:ln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59"/>
            <p:cNvSpPr/>
            <p:nvPr/>
          </p:nvSpPr>
          <p:spPr>
            <a:xfrm>
              <a:off x="7037350" y="2919625"/>
              <a:ext cx="181625" cy="248050"/>
            </a:xfrm>
            <a:custGeom>
              <a:avLst/>
              <a:gdLst/>
              <a:ahLst/>
              <a:cxnLst/>
              <a:rect l="l" t="t" r="r" b="b"/>
              <a:pathLst>
                <a:path w="7265" h="9922" extrusionOk="0">
                  <a:moveTo>
                    <a:pt x="4817" y="1"/>
                  </a:moveTo>
                  <a:lnTo>
                    <a:pt x="4443" y="1965"/>
                  </a:lnTo>
                  <a:lnTo>
                    <a:pt x="2370" y="1825"/>
                  </a:lnTo>
                  <a:cubicBezTo>
                    <a:pt x="2225" y="1814"/>
                    <a:pt x="2075" y="1804"/>
                    <a:pt x="1926" y="1804"/>
                  </a:cubicBezTo>
                  <a:cubicBezTo>
                    <a:pt x="1641" y="1804"/>
                    <a:pt x="1358" y="1843"/>
                    <a:pt x="1123" y="1996"/>
                  </a:cubicBezTo>
                  <a:cubicBezTo>
                    <a:pt x="717" y="2230"/>
                    <a:pt x="530" y="2760"/>
                    <a:pt x="624" y="3212"/>
                  </a:cubicBezTo>
                  <a:cubicBezTo>
                    <a:pt x="733" y="3664"/>
                    <a:pt x="1091" y="4039"/>
                    <a:pt x="1528" y="4194"/>
                  </a:cubicBezTo>
                  <a:cubicBezTo>
                    <a:pt x="1438" y="4167"/>
                    <a:pt x="1345" y="4154"/>
                    <a:pt x="1252" y="4154"/>
                  </a:cubicBezTo>
                  <a:cubicBezTo>
                    <a:pt x="718" y="4154"/>
                    <a:pt x="178" y="4585"/>
                    <a:pt x="125" y="5130"/>
                  </a:cubicBezTo>
                  <a:cubicBezTo>
                    <a:pt x="81" y="5732"/>
                    <a:pt x="631" y="6306"/>
                    <a:pt x="1229" y="6306"/>
                  </a:cubicBezTo>
                  <a:cubicBezTo>
                    <a:pt x="1266" y="6306"/>
                    <a:pt x="1303" y="6304"/>
                    <a:pt x="1341" y="6299"/>
                  </a:cubicBezTo>
                  <a:lnTo>
                    <a:pt x="1341" y="6299"/>
                  </a:lnTo>
                  <a:cubicBezTo>
                    <a:pt x="1045" y="6346"/>
                    <a:pt x="748" y="6393"/>
                    <a:pt x="483" y="6533"/>
                  </a:cubicBezTo>
                  <a:cubicBezTo>
                    <a:pt x="218" y="6673"/>
                    <a:pt x="0" y="6954"/>
                    <a:pt x="16" y="7250"/>
                  </a:cubicBezTo>
                  <a:cubicBezTo>
                    <a:pt x="30" y="7696"/>
                    <a:pt x="483" y="7970"/>
                    <a:pt x="909" y="8132"/>
                  </a:cubicBezTo>
                  <a:lnTo>
                    <a:pt x="909" y="8132"/>
                  </a:lnTo>
                  <a:cubicBezTo>
                    <a:pt x="879" y="8125"/>
                    <a:pt x="848" y="8122"/>
                    <a:pt x="817" y="8122"/>
                  </a:cubicBezTo>
                  <a:cubicBezTo>
                    <a:pt x="563" y="8122"/>
                    <a:pt x="299" y="8335"/>
                    <a:pt x="250" y="8606"/>
                  </a:cubicBezTo>
                  <a:cubicBezTo>
                    <a:pt x="172" y="8934"/>
                    <a:pt x="359" y="9277"/>
                    <a:pt x="639" y="9479"/>
                  </a:cubicBezTo>
                  <a:cubicBezTo>
                    <a:pt x="904" y="9682"/>
                    <a:pt x="1247" y="9775"/>
                    <a:pt x="1575" y="9822"/>
                  </a:cubicBezTo>
                  <a:cubicBezTo>
                    <a:pt x="1932" y="9884"/>
                    <a:pt x="2296" y="9922"/>
                    <a:pt x="2657" y="9922"/>
                  </a:cubicBezTo>
                  <a:cubicBezTo>
                    <a:pt x="3116" y="9922"/>
                    <a:pt x="3571" y="9861"/>
                    <a:pt x="4007" y="9713"/>
                  </a:cubicBezTo>
                  <a:cubicBezTo>
                    <a:pt x="5113" y="9370"/>
                    <a:pt x="6002" y="8513"/>
                    <a:pt x="6532" y="7499"/>
                  </a:cubicBezTo>
                  <a:cubicBezTo>
                    <a:pt x="7078" y="6486"/>
                    <a:pt x="7265" y="5301"/>
                    <a:pt x="7218" y="4163"/>
                  </a:cubicBezTo>
                  <a:cubicBezTo>
                    <a:pt x="7187" y="3306"/>
                    <a:pt x="7031" y="2448"/>
                    <a:pt x="6641" y="1700"/>
                  </a:cubicBezTo>
                  <a:cubicBezTo>
                    <a:pt x="6236" y="952"/>
                    <a:pt x="5612" y="297"/>
                    <a:pt x="4817" y="1"/>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8" name="Google Shape;1848;p59"/>
          <p:cNvGrpSpPr/>
          <p:nvPr/>
        </p:nvGrpSpPr>
        <p:grpSpPr>
          <a:xfrm rot="-9899976">
            <a:off x="7860274" y="192803"/>
            <a:ext cx="755873" cy="1266102"/>
            <a:chOff x="6316225" y="3717575"/>
            <a:chExt cx="251400" cy="421100"/>
          </a:xfrm>
        </p:grpSpPr>
        <p:sp>
          <p:nvSpPr>
            <p:cNvPr id="1849" name="Google Shape;1849;p59"/>
            <p:cNvSpPr/>
            <p:nvPr/>
          </p:nvSpPr>
          <p:spPr>
            <a:xfrm>
              <a:off x="6481350" y="3717575"/>
              <a:ext cx="86275" cy="107200"/>
            </a:xfrm>
            <a:custGeom>
              <a:avLst/>
              <a:gdLst/>
              <a:ahLst/>
              <a:cxnLst/>
              <a:rect l="l" t="t" r="r" b="b"/>
              <a:pathLst>
                <a:path w="3451" h="4288" extrusionOk="0">
                  <a:moveTo>
                    <a:pt x="3327" y="0"/>
                  </a:moveTo>
                  <a:lnTo>
                    <a:pt x="1" y="2030"/>
                  </a:lnTo>
                  <a:cubicBezTo>
                    <a:pt x="1" y="2030"/>
                    <a:pt x="77" y="3192"/>
                    <a:pt x="1180" y="3919"/>
                  </a:cubicBezTo>
                  <a:cubicBezTo>
                    <a:pt x="1604" y="4201"/>
                    <a:pt x="2038" y="4288"/>
                    <a:pt x="2411" y="4288"/>
                  </a:cubicBezTo>
                  <a:cubicBezTo>
                    <a:pt x="3008" y="4288"/>
                    <a:pt x="3450" y="4066"/>
                    <a:pt x="3450" y="4066"/>
                  </a:cubicBezTo>
                  <a:lnTo>
                    <a:pt x="3327" y="0"/>
                  </a:lnTo>
                  <a:close/>
                </a:path>
              </a:pathLst>
            </a:custGeom>
            <a:solidFill>
              <a:srgbClr val="FDE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59"/>
            <p:cNvSpPr/>
            <p:nvPr/>
          </p:nvSpPr>
          <p:spPr>
            <a:xfrm>
              <a:off x="6325175" y="3768300"/>
              <a:ext cx="242450" cy="352475"/>
            </a:xfrm>
            <a:custGeom>
              <a:avLst/>
              <a:gdLst/>
              <a:ahLst/>
              <a:cxnLst/>
              <a:rect l="l" t="t" r="r" b="b"/>
              <a:pathLst>
                <a:path w="9698" h="14099" extrusionOk="0">
                  <a:moveTo>
                    <a:pt x="6248" y="1"/>
                  </a:moveTo>
                  <a:lnTo>
                    <a:pt x="0" y="12232"/>
                  </a:lnTo>
                  <a:lnTo>
                    <a:pt x="3731" y="14098"/>
                  </a:lnTo>
                  <a:lnTo>
                    <a:pt x="9697" y="2037"/>
                  </a:lnTo>
                  <a:lnTo>
                    <a:pt x="9697" y="2037"/>
                  </a:lnTo>
                  <a:cubicBezTo>
                    <a:pt x="9697" y="2037"/>
                    <a:pt x="9476" y="2125"/>
                    <a:pt x="9110" y="2125"/>
                  </a:cubicBezTo>
                  <a:cubicBezTo>
                    <a:pt x="8744" y="2125"/>
                    <a:pt x="8234" y="2037"/>
                    <a:pt x="7656" y="1685"/>
                  </a:cubicBezTo>
                  <a:cubicBezTo>
                    <a:pt x="6494" y="975"/>
                    <a:pt x="6248" y="1"/>
                    <a:pt x="6248"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9"/>
            <p:cNvSpPr/>
            <p:nvPr/>
          </p:nvSpPr>
          <p:spPr>
            <a:xfrm>
              <a:off x="6325175" y="4035525"/>
              <a:ext cx="112800" cy="85250"/>
            </a:xfrm>
            <a:custGeom>
              <a:avLst/>
              <a:gdLst/>
              <a:ahLst/>
              <a:cxnLst/>
              <a:rect l="l" t="t" r="r" b="b"/>
              <a:pathLst>
                <a:path w="4512" h="3410" extrusionOk="0">
                  <a:moveTo>
                    <a:pt x="786" y="1"/>
                  </a:moveTo>
                  <a:lnTo>
                    <a:pt x="0" y="1543"/>
                  </a:lnTo>
                  <a:lnTo>
                    <a:pt x="3731" y="3409"/>
                  </a:lnTo>
                  <a:lnTo>
                    <a:pt x="4511" y="1837"/>
                  </a:lnTo>
                  <a:lnTo>
                    <a:pt x="786" y="1"/>
                  </a:lnTo>
                  <a:close/>
                </a:path>
              </a:pathLst>
            </a:custGeom>
            <a:solidFill>
              <a:srgbClr val="B5A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59"/>
            <p:cNvSpPr/>
            <p:nvPr/>
          </p:nvSpPr>
          <p:spPr>
            <a:xfrm>
              <a:off x="6536500" y="3717575"/>
              <a:ext cx="29225" cy="37300"/>
            </a:xfrm>
            <a:custGeom>
              <a:avLst/>
              <a:gdLst/>
              <a:ahLst/>
              <a:cxnLst/>
              <a:rect l="l" t="t" r="r" b="b"/>
              <a:pathLst>
                <a:path w="1169" h="1492" extrusionOk="0">
                  <a:moveTo>
                    <a:pt x="1121" y="0"/>
                  </a:moveTo>
                  <a:lnTo>
                    <a:pt x="1" y="687"/>
                  </a:lnTo>
                  <a:cubicBezTo>
                    <a:pt x="116" y="1380"/>
                    <a:pt x="614" y="1491"/>
                    <a:pt x="921" y="1491"/>
                  </a:cubicBezTo>
                  <a:cubicBezTo>
                    <a:pt x="1066" y="1491"/>
                    <a:pt x="1168" y="1467"/>
                    <a:pt x="1168" y="1467"/>
                  </a:cubicBezTo>
                  <a:lnTo>
                    <a:pt x="1121" y="0"/>
                  </a:lnTo>
                  <a:close/>
                </a:path>
              </a:pathLst>
            </a:custGeom>
            <a:solidFill>
              <a:srgbClr val="3C3C3B"/>
            </a:solidFill>
            <a:ln w="2500" cap="flat" cmpd="sng">
              <a:solidFill>
                <a:srgbClr val="3C3C3B"/>
              </a:solidFill>
              <a:prstDash val="solid"/>
              <a:miter lim="58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59"/>
            <p:cNvSpPr/>
            <p:nvPr/>
          </p:nvSpPr>
          <p:spPr>
            <a:xfrm>
              <a:off x="6374150" y="3806775"/>
              <a:ext cx="113400" cy="222025"/>
            </a:xfrm>
            <a:custGeom>
              <a:avLst/>
              <a:gdLst/>
              <a:ahLst/>
              <a:cxnLst/>
              <a:rect l="l" t="t" r="r" b="b"/>
              <a:pathLst>
                <a:path w="4536" h="8881" extrusionOk="0">
                  <a:moveTo>
                    <a:pt x="4480" y="0"/>
                  </a:moveTo>
                  <a:cubicBezTo>
                    <a:pt x="4462" y="0"/>
                    <a:pt x="4443" y="11"/>
                    <a:pt x="4430" y="28"/>
                  </a:cubicBezTo>
                  <a:lnTo>
                    <a:pt x="3866" y="1119"/>
                  </a:lnTo>
                  <a:lnTo>
                    <a:pt x="3303" y="2211"/>
                  </a:lnTo>
                  <a:lnTo>
                    <a:pt x="2195" y="4405"/>
                  </a:lnTo>
                  <a:lnTo>
                    <a:pt x="1098" y="6605"/>
                  </a:lnTo>
                  <a:cubicBezTo>
                    <a:pt x="734" y="7344"/>
                    <a:pt x="370" y="8077"/>
                    <a:pt x="12" y="8816"/>
                  </a:cubicBezTo>
                  <a:cubicBezTo>
                    <a:pt x="0" y="8840"/>
                    <a:pt x="12" y="8863"/>
                    <a:pt x="36" y="8875"/>
                  </a:cubicBezTo>
                  <a:cubicBezTo>
                    <a:pt x="42" y="8879"/>
                    <a:pt x="49" y="8881"/>
                    <a:pt x="56" y="8881"/>
                  </a:cubicBezTo>
                  <a:cubicBezTo>
                    <a:pt x="71" y="8881"/>
                    <a:pt x="87" y="8873"/>
                    <a:pt x="94" y="8857"/>
                  </a:cubicBezTo>
                  <a:cubicBezTo>
                    <a:pt x="476" y="8130"/>
                    <a:pt x="851" y="7402"/>
                    <a:pt x="1227" y="6669"/>
                  </a:cubicBezTo>
                  <a:lnTo>
                    <a:pt x="2335" y="4481"/>
                  </a:lnTo>
                  <a:lnTo>
                    <a:pt x="3438" y="2281"/>
                  </a:lnTo>
                  <a:lnTo>
                    <a:pt x="3984" y="1178"/>
                  </a:lnTo>
                  <a:lnTo>
                    <a:pt x="4524" y="75"/>
                  </a:lnTo>
                  <a:cubicBezTo>
                    <a:pt x="4535" y="46"/>
                    <a:pt x="4524" y="17"/>
                    <a:pt x="4500" y="5"/>
                  </a:cubicBezTo>
                  <a:cubicBezTo>
                    <a:pt x="4494" y="2"/>
                    <a:pt x="4487" y="0"/>
                    <a:pt x="4480"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9"/>
            <p:cNvSpPr/>
            <p:nvPr/>
          </p:nvSpPr>
          <p:spPr>
            <a:xfrm>
              <a:off x="6399375" y="3820550"/>
              <a:ext cx="113400" cy="222050"/>
            </a:xfrm>
            <a:custGeom>
              <a:avLst/>
              <a:gdLst/>
              <a:ahLst/>
              <a:cxnLst/>
              <a:rect l="l" t="t" r="r" b="b"/>
              <a:pathLst>
                <a:path w="4536" h="8882" extrusionOk="0">
                  <a:moveTo>
                    <a:pt x="4480" y="1"/>
                  </a:moveTo>
                  <a:cubicBezTo>
                    <a:pt x="4462" y="1"/>
                    <a:pt x="4444" y="12"/>
                    <a:pt x="4436" y="29"/>
                  </a:cubicBezTo>
                  <a:lnTo>
                    <a:pt x="3867" y="1120"/>
                  </a:lnTo>
                  <a:lnTo>
                    <a:pt x="3303" y="2211"/>
                  </a:lnTo>
                  <a:lnTo>
                    <a:pt x="2195" y="4405"/>
                  </a:lnTo>
                  <a:lnTo>
                    <a:pt x="1098" y="6605"/>
                  </a:lnTo>
                  <a:cubicBezTo>
                    <a:pt x="734" y="7344"/>
                    <a:pt x="370" y="8078"/>
                    <a:pt x="12" y="8817"/>
                  </a:cubicBezTo>
                  <a:cubicBezTo>
                    <a:pt x="1" y="8840"/>
                    <a:pt x="12" y="8864"/>
                    <a:pt x="36" y="8875"/>
                  </a:cubicBezTo>
                  <a:cubicBezTo>
                    <a:pt x="44" y="8879"/>
                    <a:pt x="51" y="8881"/>
                    <a:pt x="59" y="8881"/>
                  </a:cubicBezTo>
                  <a:cubicBezTo>
                    <a:pt x="74" y="8881"/>
                    <a:pt x="87" y="8873"/>
                    <a:pt x="94" y="8858"/>
                  </a:cubicBezTo>
                  <a:cubicBezTo>
                    <a:pt x="476" y="8130"/>
                    <a:pt x="851" y="7403"/>
                    <a:pt x="1227" y="6670"/>
                  </a:cubicBezTo>
                  <a:lnTo>
                    <a:pt x="2341" y="4481"/>
                  </a:lnTo>
                  <a:lnTo>
                    <a:pt x="3438" y="2281"/>
                  </a:lnTo>
                  <a:lnTo>
                    <a:pt x="3984" y="1179"/>
                  </a:lnTo>
                  <a:lnTo>
                    <a:pt x="4524" y="76"/>
                  </a:lnTo>
                  <a:cubicBezTo>
                    <a:pt x="4535" y="46"/>
                    <a:pt x="4524" y="17"/>
                    <a:pt x="4500" y="5"/>
                  </a:cubicBezTo>
                  <a:cubicBezTo>
                    <a:pt x="4494" y="2"/>
                    <a:pt x="4487" y="1"/>
                    <a:pt x="4480"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59"/>
            <p:cNvSpPr/>
            <p:nvPr/>
          </p:nvSpPr>
          <p:spPr>
            <a:xfrm>
              <a:off x="6424900" y="3833325"/>
              <a:ext cx="113250" cy="222025"/>
            </a:xfrm>
            <a:custGeom>
              <a:avLst/>
              <a:gdLst/>
              <a:ahLst/>
              <a:cxnLst/>
              <a:rect l="l" t="t" r="r" b="b"/>
              <a:pathLst>
                <a:path w="4530" h="8881" extrusionOk="0">
                  <a:moveTo>
                    <a:pt x="4477" y="0"/>
                  </a:moveTo>
                  <a:cubicBezTo>
                    <a:pt x="4456" y="0"/>
                    <a:pt x="4438" y="11"/>
                    <a:pt x="4429" y="28"/>
                  </a:cubicBezTo>
                  <a:lnTo>
                    <a:pt x="3860" y="1119"/>
                  </a:lnTo>
                  <a:lnTo>
                    <a:pt x="3303" y="2210"/>
                  </a:lnTo>
                  <a:lnTo>
                    <a:pt x="2188" y="4405"/>
                  </a:lnTo>
                  <a:lnTo>
                    <a:pt x="1091" y="6604"/>
                  </a:lnTo>
                  <a:cubicBezTo>
                    <a:pt x="728" y="7344"/>
                    <a:pt x="370" y="8077"/>
                    <a:pt x="12" y="8816"/>
                  </a:cubicBezTo>
                  <a:cubicBezTo>
                    <a:pt x="0" y="8840"/>
                    <a:pt x="6" y="8863"/>
                    <a:pt x="30" y="8875"/>
                  </a:cubicBezTo>
                  <a:cubicBezTo>
                    <a:pt x="37" y="8879"/>
                    <a:pt x="46" y="8881"/>
                    <a:pt x="54" y="8881"/>
                  </a:cubicBezTo>
                  <a:cubicBezTo>
                    <a:pt x="71" y="8881"/>
                    <a:pt x="86" y="8873"/>
                    <a:pt x="94" y="8857"/>
                  </a:cubicBezTo>
                  <a:cubicBezTo>
                    <a:pt x="470" y="8130"/>
                    <a:pt x="851" y="7402"/>
                    <a:pt x="1221" y="6669"/>
                  </a:cubicBezTo>
                  <a:lnTo>
                    <a:pt x="2335" y="4481"/>
                  </a:lnTo>
                  <a:lnTo>
                    <a:pt x="3438" y="2281"/>
                  </a:lnTo>
                  <a:lnTo>
                    <a:pt x="3978" y="1178"/>
                  </a:lnTo>
                  <a:lnTo>
                    <a:pt x="4517" y="75"/>
                  </a:lnTo>
                  <a:cubicBezTo>
                    <a:pt x="4529" y="46"/>
                    <a:pt x="4523" y="16"/>
                    <a:pt x="4500" y="5"/>
                  </a:cubicBezTo>
                  <a:cubicBezTo>
                    <a:pt x="4492" y="2"/>
                    <a:pt x="4484" y="0"/>
                    <a:pt x="4477"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59"/>
            <p:cNvSpPr/>
            <p:nvPr/>
          </p:nvSpPr>
          <p:spPr>
            <a:xfrm>
              <a:off x="6316225" y="4074100"/>
              <a:ext cx="102250" cy="64575"/>
            </a:xfrm>
            <a:custGeom>
              <a:avLst/>
              <a:gdLst/>
              <a:ahLst/>
              <a:cxnLst/>
              <a:rect l="l" t="t" r="r" b="b"/>
              <a:pathLst>
                <a:path w="4090" h="2583" extrusionOk="0">
                  <a:moveTo>
                    <a:pt x="358" y="0"/>
                  </a:moveTo>
                  <a:cubicBezTo>
                    <a:pt x="358" y="1"/>
                    <a:pt x="0" y="1649"/>
                    <a:pt x="1778" y="2359"/>
                  </a:cubicBezTo>
                  <a:cubicBezTo>
                    <a:pt x="2181" y="2521"/>
                    <a:pt x="2521" y="2583"/>
                    <a:pt x="2805" y="2583"/>
                  </a:cubicBezTo>
                  <a:cubicBezTo>
                    <a:pt x="3767" y="2583"/>
                    <a:pt x="4089" y="1866"/>
                    <a:pt x="4089" y="1866"/>
                  </a:cubicBezTo>
                  <a:lnTo>
                    <a:pt x="358" y="0"/>
                  </a:lnTo>
                  <a:close/>
                </a:path>
              </a:pathLst>
            </a:custGeom>
            <a:solidFill>
              <a:srgbClr val="F18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2835100" y="1556933"/>
            <a:ext cx="5419937" cy="1323439"/>
          </a:xfrm>
          <a:prstGeom prst="rect">
            <a:avLst/>
          </a:prstGeom>
          <a:noFill/>
        </p:spPr>
        <p:txBody>
          <a:bodyPr wrap="square" rtlCol="0">
            <a:spAutoFit/>
          </a:bodyPr>
          <a:lstStyle/>
          <a:p>
            <a:pPr marL="285750" indent="-285750">
              <a:buFontTx/>
              <a:buChar char="-"/>
            </a:pPr>
            <a:r>
              <a:rPr lang="en-US" sz="2000" dirty="0" err="1" smtClean="0">
                <a:latin typeface="Times New Roman" panose="02020603050405020304" pitchFamily="18" charset="0"/>
                <a:cs typeface="Times New Roman" panose="02020603050405020304" pitchFamily="18" charset="0"/>
              </a:rPr>
              <a:t>Học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thuộc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yêu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cầu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đối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với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đoạn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ghi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cảm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xúc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về</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một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bài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thơ</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yếu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tố</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tự</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sự</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miêu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tả</a:t>
            </a:r>
            <a:r>
              <a:rPr lang="en-US" sz="2000" dirty="0" smtClean="0">
                <a:latin typeface="Times New Roman" panose="02020603050405020304" pitchFamily="18" charset="0"/>
                <a:cs typeface="Times New Roman" panose="02020603050405020304" pitchFamily="18" charset="0"/>
              </a:rPr>
              <a:t>. </a:t>
            </a:r>
          </a:p>
          <a:p>
            <a:r>
              <a:rPr lang="en-US" sz="2000" dirty="0" smtClean="0">
                <a:latin typeface="Times New Roman" panose="02020603050405020304" pitchFamily="18" charset="0"/>
                <a:cs typeface="Times New Roman" panose="02020603050405020304" pitchFamily="18" charset="0"/>
              </a:rPr>
              <a:t> </a:t>
            </a:r>
          </a:p>
          <a:p>
            <a:pPr marL="285750" indent="-285750">
              <a:buFontTx/>
              <a:buChar char="-"/>
            </a:pPr>
            <a:r>
              <a:rPr lang="en-US" sz="2000" dirty="0" err="1" smtClean="0">
                <a:latin typeface="Times New Roman" panose="02020603050405020304" pitchFamily="18" charset="0"/>
                <a:cs typeface="Times New Roman" panose="02020603050405020304" pitchFamily="18" charset="0"/>
              </a:rPr>
              <a:t>Chuẩn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bị</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nội</a:t>
            </a:r>
            <a:r>
              <a:rPr lang="en-US" sz="2000" dirty="0" smtClean="0">
                <a:latin typeface="Times New Roman" panose="02020603050405020304" pitchFamily="18" charset="0"/>
                <a:cs typeface="Times New Roman" panose="02020603050405020304" pitchFamily="18" charset="0"/>
              </a:rPr>
              <a:t> dung </a:t>
            </a:r>
            <a:r>
              <a:rPr lang="en-US" sz="2000" dirty="0" err="1" smtClean="0">
                <a:latin typeface="Times New Roman" panose="02020603050405020304" pitchFamily="18" charset="0"/>
                <a:cs typeface="Times New Roman" panose="02020603050405020304" pitchFamily="18" charset="0"/>
              </a:rPr>
              <a:t>thực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hành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viết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theo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bước</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0"/>
        <p:cNvGrpSpPr/>
        <p:nvPr/>
      </p:nvGrpSpPr>
      <p:grpSpPr>
        <a:xfrm>
          <a:off x="0" y="0"/>
          <a:ext cx="0" cy="0"/>
          <a:chOff x="0" y="0"/>
          <a:chExt cx="0" cy="0"/>
        </a:xfrm>
      </p:grpSpPr>
      <p:sp>
        <p:nvSpPr>
          <p:cNvPr id="1901" name="Google Shape;1901;p61"/>
          <p:cNvSpPr txBox="1">
            <a:spLocks noGrp="1"/>
          </p:cNvSpPr>
          <p:nvPr>
            <p:ph type="title"/>
          </p:nvPr>
        </p:nvSpPr>
        <p:spPr>
          <a:xfrm>
            <a:off x="1719153" y="1469822"/>
            <a:ext cx="5833940" cy="123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dirty="0" smtClean="0"/>
              <a:t>Thank you </a:t>
            </a:r>
            <a:endParaRPr sz="6600" dirty="0"/>
          </a:p>
        </p:txBody>
      </p:sp>
      <p:sp>
        <p:nvSpPr>
          <p:cNvPr id="1904" name="Google Shape;1904;p61"/>
          <p:cNvSpPr/>
          <p:nvPr/>
        </p:nvSpPr>
        <p:spPr>
          <a:xfrm>
            <a:off x="4028315" y="2964276"/>
            <a:ext cx="1471982" cy="55475"/>
          </a:xfrm>
          <a:custGeom>
            <a:avLst/>
            <a:gdLst/>
            <a:ahLst/>
            <a:cxnLst/>
            <a:rect l="l" t="t" r="r" b="b"/>
            <a:pathLst>
              <a:path w="14773" h="328" extrusionOk="0">
                <a:moveTo>
                  <a:pt x="8311" y="0"/>
                </a:moveTo>
                <a:cubicBezTo>
                  <a:pt x="8003" y="0"/>
                  <a:pt x="7695" y="2"/>
                  <a:pt x="7387" y="5"/>
                </a:cubicBezTo>
                <a:cubicBezTo>
                  <a:pt x="6155" y="5"/>
                  <a:pt x="4923" y="28"/>
                  <a:pt x="3691" y="58"/>
                </a:cubicBezTo>
                <a:cubicBezTo>
                  <a:pt x="2465" y="87"/>
                  <a:pt x="1233" y="134"/>
                  <a:pt x="1" y="175"/>
                </a:cubicBezTo>
                <a:lnTo>
                  <a:pt x="7" y="263"/>
                </a:lnTo>
                <a:cubicBezTo>
                  <a:pt x="1233" y="198"/>
                  <a:pt x="2465" y="169"/>
                  <a:pt x="3697" y="151"/>
                </a:cubicBezTo>
                <a:cubicBezTo>
                  <a:pt x="4253" y="144"/>
                  <a:pt x="4808" y="140"/>
                  <a:pt x="5362" y="140"/>
                </a:cubicBezTo>
                <a:cubicBezTo>
                  <a:pt x="6037" y="140"/>
                  <a:pt x="6711" y="145"/>
                  <a:pt x="7387" y="151"/>
                </a:cubicBezTo>
                <a:cubicBezTo>
                  <a:pt x="8003" y="163"/>
                  <a:pt x="8619" y="175"/>
                  <a:pt x="9235" y="193"/>
                </a:cubicBezTo>
                <a:lnTo>
                  <a:pt x="10156" y="210"/>
                </a:lnTo>
                <a:lnTo>
                  <a:pt x="11077" y="239"/>
                </a:lnTo>
                <a:cubicBezTo>
                  <a:pt x="12309" y="269"/>
                  <a:pt x="13535" y="316"/>
                  <a:pt x="14767" y="327"/>
                </a:cubicBezTo>
                <a:lnTo>
                  <a:pt x="14772" y="245"/>
                </a:lnTo>
                <a:cubicBezTo>
                  <a:pt x="13546" y="128"/>
                  <a:pt x="12314" y="75"/>
                  <a:pt x="11082" y="40"/>
                </a:cubicBezTo>
                <a:cubicBezTo>
                  <a:pt x="10467" y="28"/>
                  <a:pt x="9851" y="11"/>
                  <a:pt x="9235" y="5"/>
                </a:cubicBezTo>
                <a:cubicBezTo>
                  <a:pt x="8927" y="2"/>
                  <a:pt x="8619" y="0"/>
                  <a:pt x="83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5" name="Google Shape;1905;p61"/>
          <p:cNvGrpSpPr/>
          <p:nvPr/>
        </p:nvGrpSpPr>
        <p:grpSpPr>
          <a:xfrm>
            <a:off x="1878808" y="698243"/>
            <a:ext cx="696879" cy="931197"/>
            <a:chOff x="3809200" y="1433900"/>
            <a:chExt cx="404175" cy="540075"/>
          </a:xfrm>
        </p:grpSpPr>
        <p:sp>
          <p:nvSpPr>
            <p:cNvPr id="1906" name="Google Shape;1906;p61"/>
            <p:cNvSpPr/>
            <p:nvPr/>
          </p:nvSpPr>
          <p:spPr>
            <a:xfrm>
              <a:off x="3824400" y="1886075"/>
              <a:ext cx="149300" cy="87900"/>
            </a:xfrm>
            <a:custGeom>
              <a:avLst/>
              <a:gdLst/>
              <a:ahLst/>
              <a:cxnLst/>
              <a:rect l="l" t="t" r="r" b="b"/>
              <a:pathLst>
                <a:path w="5972" h="3516" extrusionOk="0">
                  <a:moveTo>
                    <a:pt x="313" y="1"/>
                  </a:moveTo>
                  <a:lnTo>
                    <a:pt x="313" y="1"/>
                  </a:lnTo>
                  <a:cubicBezTo>
                    <a:pt x="1" y="1310"/>
                    <a:pt x="718" y="2775"/>
                    <a:pt x="1934" y="3352"/>
                  </a:cubicBezTo>
                  <a:cubicBezTo>
                    <a:pt x="2168" y="3465"/>
                    <a:pt x="2434" y="3515"/>
                    <a:pt x="2715" y="3515"/>
                  </a:cubicBezTo>
                  <a:cubicBezTo>
                    <a:pt x="3874" y="3515"/>
                    <a:pt x="5307" y="2662"/>
                    <a:pt x="5971" y="1809"/>
                  </a:cubicBezTo>
                  <a:lnTo>
                    <a:pt x="313" y="1"/>
                  </a:lnTo>
                  <a:close/>
                </a:path>
              </a:pathLst>
            </a:custGeom>
            <a:solidFill>
              <a:srgbClr val="6F6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1"/>
            <p:cNvSpPr/>
            <p:nvPr/>
          </p:nvSpPr>
          <p:spPr>
            <a:xfrm>
              <a:off x="3821300" y="1433900"/>
              <a:ext cx="392075" cy="427650"/>
            </a:xfrm>
            <a:custGeom>
              <a:avLst/>
              <a:gdLst/>
              <a:ahLst/>
              <a:cxnLst/>
              <a:rect l="l" t="t" r="r" b="b"/>
              <a:pathLst>
                <a:path w="15683" h="17106" extrusionOk="0">
                  <a:moveTo>
                    <a:pt x="7257" y="0"/>
                  </a:moveTo>
                  <a:cubicBezTo>
                    <a:pt x="6473" y="0"/>
                    <a:pt x="5693" y="106"/>
                    <a:pt x="4942" y="331"/>
                  </a:cubicBezTo>
                  <a:cubicBezTo>
                    <a:pt x="2697" y="986"/>
                    <a:pt x="764" y="2810"/>
                    <a:pt x="234" y="5086"/>
                  </a:cubicBezTo>
                  <a:cubicBezTo>
                    <a:pt x="0" y="6053"/>
                    <a:pt x="31" y="7066"/>
                    <a:pt x="156" y="8064"/>
                  </a:cubicBezTo>
                  <a:cubicBezTo>
                    <a:pt x="296" y="9186"/>
                    <a:pt x="577" y="10277"/>
                    <a:pt x="967" y="11337"/>
                  </a:cubicBezTo>
                  <a:cubicBezTo>
                    <a:pt x="1465" y="12647"/>
                    <a:pt x="2136" y="14081"/>
                    <a:pt x="1606" y="15375"/>
                  </a:cubicBezTo>
                  <a:lnTo>
                    <a:pt x="7389" y="17105"/>
                  </a:lnTo>
                  <a:cubicBezTo>
                    <a:pt x="7826" y="16279"/>
                    <a:pt x="8730" y="15811"/>
                    <a:pt x="9556" y="15375"/>
                  </a:cubicBezTo>
                  <a:cubicBezTo>
                    <a:pt x="11037" y="14580"/>
                    <a:pt x="12487" y="13691"/>
                    <a:pt x="13625" y="12475"/>
                  </a:cubicBezTo>
                  <a:cubicBezTo>
                    <a:pt x="14779" y="11259"/>
                    <a:pt x="15605" y="9685"/>
                    <a:pt x="15667" y="8001"/>
                  </a:cubicBezTo>
                  <a:cubicBezTo>
                    <a:pt x="15683" y="7347"/>
                    <a:pt x="15589" y="6692"/>
                    <a:pt x="15433" y="6053"/>
                  </a:cubicBezTo>
                  <a:cubicBezTo>
                    <a:pt x="15122" y="4681"/>
                    <a:pt x="14529" y="3325"/>
                    <a:pt x="13516" y="2327"/>
                  </a:cubicBezTo>
                  <a:cubicBezTo>
                    <a:pt x="12986" y="1828"/>
                    <a:pt x="12378" y="1438"/>
                    <a:pt x="11739" y="1111"/>
                  </a:cubicBezTo>
                  <a:cubicBezTo>
                    <a:pt x="10354" y="408"/>
                    <a:pt x="8798" y="0"/>
                    <a:pt x="7257" y="0"/>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1"/>
            <p:cNvSpPr/>
            <p:nvPr/>
          </p:nvSpPr>
          <p:spPr>
            <a:xfrm>
              <a:off x="3902350" y="1578375"/>
              <a:ext cx="199850" cy="260950"/>
            </a:xfrm>
            <a:custGeom>
              <a:avLst/>
              <a:gdLst/>
              <a:ahLst/>
              <a:cxnLst/>
              <a:rect l="l" t="t" r="r" b="b"/>
              <a:pathLst>
                <a:path w="7994" h="10438" extrusionOk="0">
                  <a:moveTo>
                    <a:pt x="2000" y="617"/>
                  </a:moveTo>
                  <a:cubicBezTo>
                    <a:pt x="2294" y="617"/>
                    <a:pt x="2514" y="984"/>
                    <a:pt x="2526" y="1334"/>
                  </a:cubicBezTo>
                  <a:cubicBezTo>
                    <a:pt x="2526" y="2226"/>
                    <a:pt x="2413" y="3137"/>
                    <a:pt x="2226" y="4032"/>
                  </a:cubicBezTo>
                  <a:lnTo>
                    <a:pt x="2226" y="4032"/>
                  </a:lnTo>
                  <a:cubicBezTo>
                    <a:pt x="1323" y="3190"/>
                    <a:pt x="826" y="1719"/>
                    <a:pt x="1684" y="757"/>
                  </a:cubicBezTo>
                  <a:cubicBezTo>
                    <a:pt x="1794" y="659"/>
                    <a:pt x="1901" y="617"/>
                    <a:pt x="2000" y="617"/>
                  </a:cubicBezTo>
                  <a:close/>
                  <a:moveTo>
                    <a:pt x="6768" y="3068"/>
                  </a:moveTo>
                  <a:cubicBezTo>
                    <a:pt x="7046" y="3068"/>
                    <a:pt x="7280" y="3245"/>
                    <a:pt x="7172" y="3516"/>
                  </a:cubicBezTo>
                  <a:cubicBezTo>
                    <a:pt x="6693" y="4341"/>
                    <a:pt x="5791" y="4812"/>
                    <a:pt x="4849" y="4905"/>
                  </a:cubicBezTo>
                  <a:lnTo>
                    <a:pt x="4849" y="4905"/>
                  </a:lnTo>
                  <a:cubicBezTo>
                    <a:pt x="5193" y="4423"/>
                    <a:pt x="5568" y="3964"/>
                    <a:pt x="5971" y="3532"/>
                  </a:cubicBezTo>
                  <a:cubicBezTo>
                    <a:pt x="6174" y="3314"/>
                    <a:pt x="6408" y="3126"/>
                    <a:pt x="6642" y="3080"/>
                  </a:cubicBezTo>
                  <a:cubicBezTo>
                    <a:pt x="6684" y="3072"/>
                    <a:pt x="6726" y="3068"/>
                    <a:pt x="6768" y="3068"/>
                  </a:cubicBezTo>
                  <a:close/>
                  <a:moveTo>
                    <a:pt x="2022" y="1"/>
                  </a:moveTo>
                  <a:cubicBezTo>
                    <a:pt x="1983" y="1"/>
                    <a:pt x="1943" y="3"/>
                    <a:pt x="1903" y="9"/>
                  </a:cubicBezTo>
                  <a:cubicBezTo>
                    <a:pt x="437" y="320"/>
                    <a:pt x="406" y="2394"/>
                    <a:pt x="998" y="3454"/>
                  </a:cubicBezTo>
                  <a:cubicBezTo>
                    <a:pt x="1257" y="3953"/>
                    <a:pt x="1627" y="4383"/>
                    <a:pt x="2068" y="4720"/>
                  </a:cubicBezTo>
                  <a:lnTo>
                    <a:pt x="2068" y="4720"/>
                  </a:lnTo>
                  <a:cubicBezTo>
                    <a:pt x="1950" y="5185"/>
                    <a:pt x="1816" y="5643"/>
                    <a:pt x="1669" y="6088"/>
                  </a:cubicBezTo>
                  <a:cubicBezTo>
                    <a:pt x="1248" y="7336"/>
                    <a:pt x="687" y="8520"/>
                    <a:pt x="1" y="9643"/>
                  </a:cubicBezTo>
                  <a:lnTo>
                    <a:pt x="344" y="9861"/>
                  </a:lnTo>
                  <a:cubicBezTo>
                    <a:pt x="1330" y="8382"/>
                    <a:pt x="2072" y="6747"/>
                    <a:pt x="2549" y="5037"/>
                  </a:cubicBezTo>
                  <a:lnTo>
                    <a:pt x="2549" y="5037"/>
                  </a:lnTo>
                  <a:cubicBezTo>
                    <a:pt x="2949" y="5262"/>
                    <a:pt x="3389" y="5418"/>
                    <a:pt x="3843" y="5493"/>
                  </a:cubicBezTo>
                  <a:lnTo>
                    <a:pt x="3843" y="5493"/>
                  </a:lnTo>
                  <a:cubicBezTo>
                    <a:pt x="2972" y="7000"/>
                    <a:pt x="2387" y="8662"/>
                    <a:pt x="2136" y="10375"/>
                  </a:cubicBezTo>
                  <a:lnTo>
                    <a:pt x="2495" y="10438"/>
                  </a:lnTo>
                  <a:cubicBezTo>
                    <a:pt x="2821" y="8703"/>
                    <a:pt x="3480" y="7031"/>
                    <a:pt x="4421" y="5543"/>
                  </a:cubicBezTo>
                  <a:lnTo>
                    <a:pt x="4421" y="5543"/>
                  </a:lnTo>
                  <a:cubicBezTo>
                    <a:pt x="4433" y="5544"/>
                    <a:pt x="4445" y="5544"/>
                    <a:pt x="4458" y="5544"/>
                  </a:cubicBezTo>
                  <a:cubicBezTo>
                    <a:pt x="4484" y="5544"/>
                    <a:pt x="4511" y="5543"/>
                    <a:pt x="4537" y="5543"/>
                  </a:cubicBezTo>
                  <a:cubicBezTo>
                    <a:pt x="5800" y="5496"/>
                    <a:pt x="7172" y="4904"/>
                    <a:pt x="7733" y="3719"/>
                  </a:cubicBezTo>
                  <a:cubicBezTo>
                    <a:pt x="7994" y="3046"/>
                    <a:pt x="7420" y="2470"/>
                    <a:pt x="6779" y="2470"/>
                  </a:cubicBezTo>
                  <a:cubicBezTo>
                    <a:pt x="6692" y="2470"/>
                    <a:pt x="6604" y="2481"/>
                    <a:pt x="6517" y="2503"/>
                  </a:cubicBezTo>
                  <a:cubicBezTo>
                    <a:pt x="6080" y="2612"/>
                    <a:pt x="5800" y="2893"/>
                    <a:pt x="5550" y="3142"/>
                  </a:cubicBezTo>
                  <a:cubicBezTo>
                    <a:pt x="5052" y="3695"/>
                    <a:pt x="4601" y="4287"/>
                    <a:pt x="4200" y="4909"/>
                  </a:cubicBezTo>
                  <a:lnTo>
                    <a:pt x="4200" y="4909"/>
                  </a:lnTo>
                  <a:cubicBezTo>
                    <a:pt x="3703" y="4865"/>
                    <a:pt x="3219" y="4714"/>
                    <a:pt x="2807" y="4452"/>
                  </a:cubicBezTo>
                  <a:cubicBezTo>
                    <a:pt x="2775" y="4435"/>
                    <a:pt x="2744" y="4417"/>
                    <a:pt x="2713" y="4399"/>
                  </a:cubicBezTo>
                  <a:lnTo>
                    <a:pt x="2713" y="4399"/>
                  </a:lnTo>
                  <a:cubicBezTo>
                    <a:pt x="2875" y="3718"/>
                    <a:pt x="2995" y="3028"/>
                    <a:pt x="3072" y="2331"/>
                  </a:cubicBezTo>
                  <a:cubicBezTo>
                    <a:pt x="3103" y="1988"/>
                    <a:pt x="3165" y="1661"/>
                    <a:pt x="3134" y="1271"/>
                  </a:cubicBezTo>
                  <a:cubicBezTo>
                    <a:pt x="3119" y="712"/>
                    <a:pt x="2674" y="1"/>
                    <a:pt x="2022"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1"/>
            <p:cNvSpPr/>
            <p:nvPr/>
          </p:nvSpPr>
          <p:spPr>
            <a:xfrm>
              <a:off x="3809200" y="1792900"/>
              <a:ext cx="234650" cy="153075"/>
            </a:xfrm>
            <a:custGeom>
              <a:avLst/>
              <a:gdLst/>
              <a:ahLst/>
              <a:cxnLst/>
              <a:rect l="l" t="t" r="r" b="b"/>
              <a:pathLst>
                <a:path w="9386" h="6123" extrusionOk="0">
                  <a:moveTo>
                    <a:pt x="2109" y="0"/>
                  </a:moveTo>
                  <a:cubicBezTo>
                    <a:pt x="2087" y="0"/>
                    <a:pt x="2065" y="1"/>
                    <a:pt x="2043" y="2"/>
                  </a:cubicBezTo>
                  <a:cubicBezTo>
                    <a:pt x="1076" y="64"/>
                    <a:pt x="484" y="1077"/>
                    <a:pt x="219" y="1997"/>
                  </a:cubicBezTo>
                  <a:cubicBezTo>
                    <a:pt x="94" y="2402"/>
                    <a:pt x="1" y="2855"/>
                    <a:pt x="188" y="3244"/>
                  </a:cubicBezTo>
                  <a:cubicBezTo>
                    <a:pt x="391" y="3650"/>
                    <a:pt x="827" y="3868"/>
                    <a:pt x="1248" y="4039"/>
                  </a:cubicBezTo>
                  <a:cubicBezTo>
                    <a:pt x="2698" y="4678"/>
                    <a:pt x="4163" y="5286"/>
                    <a:pt x="5629" y="5879"/>
                  </a:cubicBezTo>
                  <a:cubicBezTo>
                    <a:pt x="5936" y="6004"/>
                    <a:pt x="6285" y="6123"/>
                    <a:pt x="6609" y="6123"/>
                  </a:cubicBezTo>
                  <a:cubicBezTo>
                    <a:pt x="6811" y="6123"/>
                    <a:pt x="7004" y="6076"/>
                    <a:pt x="7172" y="5957"/>
                  </a:cubicBezTo>
                  <a:cubicBezTo>
                    <a:pt x="7390" y="5801"/>
                    <a:pt x="7515" y="5567"/>
                    <a:pt x="7640" y="5333"/>
                  </a:cubicBezTo>
                  <a:cubicBezTo>
                    <a:pt x="8232" y="4164"/>
                    <a:pt x="9386" y="2636"/>
                    <a:pt x="7827" y="1810"/>
                  </a:cubicBezTo>
                  <a:cubicBezTo>
                    <a:pt x="6377" y="1046"/>
                    <a:pt x="4600" y="703"/>
                    <a:pt x="3056" y="204"/>
                  </a:cubicBezTo>
                  <a:cubicBezTo>
                    <a:pt x="2750" y="102"/>
                    <a:pt x="2430" y="0"/>
                    <a:pt x="2109" y="0"/>
                  </a:cubicBezTo>
                  <a:close/>
                </a:path>
              </a:pathLst>
            </a:custGeom>
            <a:solidFill>
              <a:srgbClr val="9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1"/>
            <p:cNvSpPr/>
            <p:nvPr/>
          </p:nvSpPr>
          <p:spPr>
            <a:xfrm>
              <a:off x="4092175" y="1527825"/>
              <a:ext cx="97050" cy="192800"/>
            </a:xfrm>
            <a:custGeom>
              <a:avLst/>
              <a:gdLst/>
              <a:ahLst/>
              <a:cxnLst/>
              <a:rect l="l" t="t" r="r" b="b"/>
              <a:pathLst>
                <a:path w="3882" h="7712" extrusionOk="0">
                  <a:moveTo>
                    <a:pt x="1657" y="0"/>
                  </a:moveTo>
                  <a:cubicBezTo>
                    <a:pt x="750" y="0"/>
                    <a:pt x="1" y="1003"/>
                    <a:pt x="78" y="1922"/>
                  </a:cubicBezTo>
                  <a:cubicBezTo>
                    <a:pt x="109" y="2483"/>
                    <a:pt x="358" y="3013"/>
                    <a:pt x="686" y="3465"/>
                  </a:cubicBezTo>
                  <a:cubicBezTo>
                    <a:pt x="919" y="3792"/>
                    <a:pt x="1184" y="4088"/>
                    <a:pt x="1293" y="4463"/>
                  </a:cubicBezTo>
                  <a:cubicBezTo>
                    <a:pt x="1527" y="5211"/>
                    <a:pt x="1106" y="6006"/>
                    <a:pt x="1122" y="6801"/>
                  </a:cubicBezTo>
                  <a:cubicBezTo>
                    <a:pt x="1122" y="7050"/>
                    <a:pt x="1169" y="7300"/>
                    <a:pt x="1340" y="7487"/>
                  </a:cubicBezTo>
                  <a:cubicBezTo>
                    <a:pt x="1479" y="7642"/>
                    <a:pt x="1681" y="7711"/>
                    <a:pt x="1892" y="7711"/>
                  </a:cubicBezTo>
                  <a:cubicBezTo>
                    <a:pt x="2084" y="7711"/>
                    <a:pt x="2283" y="7653"/>
                    <a:pt x="2447" y="7549"/>
                  </a:cubicBezTo>
                  <a:cubicBezTo>
                    <a:pt x="2790" y="7331"/>
                    <a:pt x="2993" y="6972"/>
                    <a:pt x="3164" y="6614"/>
                  </a:cubicBezTo>
                  <a:cubicBezTo>
                    <a:pt x="3632" y="5616"/>
                    <a:pt x="3881" y="4525"/>
                    <a:pt x="3803" y="3434"/>
                  </a:cubicBezTo>
                  <a:cubicBezTo>
                    <a:pt x="3741" y="2452"/>
                    <a:pt x="3258" y="690"/>
                    <a:pt x="2276" y="160"/>
                  </a:cubicBezTo>
                  <a:cubicBezTo>
                    <a:pt x="2066" y="50"/>
                    <a:pt x="1858" y="0"/>
                    <a:pt x="1657" y="0"/>
                  </a:cubicBezTo>
                  <a:close/>
                </a:path>
              </a:pathLst>
            </a:custGeom>
            <a:solidFill>
              <a:srgbClr val="FFFDFB">
                <a:alpha val="30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1"/>
            <p:cNvSpPr/>
            <p:nvPr/>
          </p:nvSpPr>
          <p:spPr>
            <a:xfrm>
              <a:off x="3840375" y="1469450"/>
              <a:ext cx="224525" cy="258600"/>
            </a:xfrm>
            <a:custGeom>
              <a:avLst/>
              <a:gdLst/>
              <a:ahLst/>
              <a:cxnLst/>
              <a:rect l="l" t="t" r="r" b="b"/>
              <a:pathLst>
                <a:path w="8981" h="10344" extrusionOk="0">
                  <a:moveTo>
                    <a:pt x="5752" y="0"/>
                  </a:moveTo>
                  <a:cubicBezTo>
                    <a:pt x="5093" y="0"/>
                    <a:pt x="4442" y="92"/>
                    <a:pt x="3992" y="203"/>
                  </a:cubicBezTo>
                  <a:cubicBezTo>
                    <a:pt x="2371" y="624"/>
                    <a:pt x="1092" y="2012"/>
                    <a:pt x="547" y="3602"/>
                  </a:cubicBezTo>
                  <a:cubicBezTo>
                    <a:pt x="1" y="5192"/>
                    <a:pt x="126" y="6953"/>
                    <a:pt x="609" y="8575"/>
                  </a:cubicBezTo>
                  <a:cubicBezTo>
                    <a:pt x="780" y="9152"/>
                    <a:pt x="1030" y="9760"/>
                    <a:pt x="1529" y="10118"/>
                  </a:cubicBezTo>
                  <a:cubicBezTo>
                    <a:pt x="1735" y="10265"/>
                    <a:pt x="2002" y="10343"/>
                    <a:pt x="2264" y="10343"/>
                  </a:cubicBezTo>
                  <a:cubicBezTo>
                    <a:pt x="2614" y="10343"/>
                    <a:pt x="2956" y="10203"/>
                    <a:pt x="3134" y="9900"/>
                  </a:cubicBezTo>
                  <a:cubicBezTo>
                    <a:pt x="3275" y="9650"/>
                    <a:pt x="3275" y="9339"/>
                    <a:pt x="3290" y="9042"/>
                  </a:cubicBezTo>
                  <a:cubicBezTo>
                    <a:pt x="3368" y="7437"/>
                    <a:pt x="4070" y="5738"/>
                    <a:pt x="5488" y="4974"/>
                  </a:cubicBezTo>
                  <a:cubicBezTo>
                    <a:pt x="6143" y="4631"/>
                    <a:pt x="6907" y="4506"/>
                    <a:pt x="7531" y="4101"/>
                  </a:cubicBezTo>
                  <a:cubicBezTo>
                    <a:pt x="8715" y="3321"/>
                    <a:pt x="8980" y="1575"/>
                    <a:pt x="7889" y="577"/>
                  </a:cubicBezTo>
                  <a:cubicBezTo>
                    <a:pt x="7413" y="144"/>
                    <a:pt x="6576" y="0"/>
                    <a:pt x="5752" y="0"/>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1"/>
            <p:cNvSpPr/>
            <p:nvPr/>
          </p:nvSpPr>
          <p:spPr>
            <a:xfrm>
              <a:off x="3854950" y="1812750"/>
              <a:ext cx="149050" cy="63275"/>
            </a:xfrm>
            <a:custGeom>
              <a:avLst/>
              <a:gdLst/>
              <a:ahLst/>
              <a:cxnLst/>
              <a:rect l="l" t="t" r="r" b="b"/>
              <a:pathLst>
                <a:path w="5962" h="2531" extrusionOk="0">
                  <a:moveTo>
                    <a:pt x="72" y="1"/>
                  </a:moveTo>
                  <a:cubicBezTo>
                    <a:pt x="21" y="1"/>
                    <a:pt x="0" y="68"/>
                    <a:pt x="57" y="96"/>
                  </a:cubicBezTo>
                  <a:cubicBezTo>
                    <a:pt x="1928" y="985"/>
                    <a:pt x="3939" y="1827"/>
                    <a:pt x="5887" y="2528"/>
                  </a:cubicBezTo>
                  <a:cubicBezTo>
                    <a:pt x="5892" y="2530"/>
                    <a:pt x="5896" y="2530"/>
                    <a:pt x="5900" y="2530"/>
                  </a:cubicBezTo>
                  <a:cubicBezTo>
                    <a:pt x="5939" y="2530"/>
                    <a:pt x="5961" y="2463"/>
                    <a:pt x="5919" y="2435"/>
                  </a:cubicBezTo>
                  <a:cubicBezTo>
                    <a:pt x="4516" y="1873"/>
                    <a:pt x="2957" y="1219"/>
                    <a:pt x="1538" y="626"/>
                  </a:cubicBezTo>
                  <a:lnTo>
                    <a:pt x="88" y="3"/>
                  </a:lnTo>
                  <a:cubicBezTo>
                    <a:pt x="83" y="1"/>
                    <a:pt x="77" y="1"/>
                    <a:pt x="72"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1"/>
            <p:cNvSpPr/>
            <p:nvPr/>
          </p:nvSpPr>
          <p:spPr>
            <a:xfrm>
              <a:off x="3843250" y="1834975"/>
              <a:ext cx="148600" cy="64525"/>
            </a:xfrm>
            <a:custGeom>
              <a:avLst/>
              <a:gdLst/>
              <a:ahLst/>
              <a:cxnLst/>
              <a:rect l="l" t="t" r="r" b="b"/>
              <a:pathLst>
                <a:path w="5944" h="2581" extrusionOk="0">
                  <a:moveTo>
                    <a:pt x="88" y="0"/>
                  </a:moveTo>
                  <a:cubicBezTo>
                    <a:pt x="34" y="0"/>
                    <a:pt x="1" y="67"/>
                    <a:pt x="57" y="96"/>
                  </a:cubicBezTo>
                  <a:cubicBezTo>
                    <a:pt x="525" y="345"/>
                    <a:pt x="1008" y="564"/>
                    <a:pt x="1476" y="782"/>
                  </a:cubicBezTo>
                  <a:cubicBezTo>
                    <a:pt x="2926" y="1437"/>
                    <a:pt x="4376" y="2045"/>
                    <a:pt x="5872" y="2575"/>
                  </a:cubicBezTo>
                  <a:cubicBezTo>
                    <a:pt x="5879" y="2579"/>
                    <a:pt x="5885" y="2581"/>
                    <a:pt x="5891" y="2581"/>
                  </a:cubicBezTo>
                  <a:cubicBezTo>
                    <a:pt x="5926" y="2581"/>
                    <a:pt x="5944" y="2510"/>
                    <a:pt x="5903" y="2497"/>
                  </a:cubicBezTo>
                  <a:cubicBezTo>
                    <a:pt x="3955" y="1702"/>
                    <a:pt x="2022" y="875"/>
                    <a:pt x="104" y="2"/>
                  </a:cubicBezTo>
                  <a:cubicBezTo>
                    <a:pt x="99" y="1"/>
                    <a:pt x="93" y="0"/>
                    <a:pt x="8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1"/>
            <p:cNvSpPr/>
            <p:nvPr/>
          </p:nvSpPr>
          <p:spPr>
            <a:xfrm>
              <a:off x="3832425" y="1862150"/>
              <a:ext cx="146975" cy="59850"/>
            </a:xfrm>
            <a:custGeom>
              <a:avLst/>
              <a:gdLst/>
              <a:ahLst/>
              <a:cxnLst/>
              <a:rect l="l" t="t" r="r" b="b"/>
              <a:pathLst>
                <a:path w="5879" h="2394" extrusionOk="0">
                  <a:moveTo>
                    <a:pt x="61" y="0"/>
                  </a:moveTo>
                  <a:cubicBezTo>
                    <a:pt x="16" y="0"/>
                    <a:pt x="0" y="73"/>
                    <a:pt x="54" y="100"/>
                  </a:cubicBezTo>
                  <a:cubicBezTo>
                    <a:pt x="1925" y="880"/>
                    <a:pt x="3904" y="1675"/>
                    <a:pt x="5791" y="2392"/>
                  </a:cubicBezTo>
                  <a:cubicBezTo>
                    <a:pt x="5796" y="2393"/>
                    <a:pt x="5802" y="2394"/>
                    <a:pt x="5807" y="2394"/>
                  </a:cubicBezTo>
                  <a:cubicBezTo>
                    <a:pt x="5858" y="2394"/>
                    <a:pt x="5879" y="2327"/>
                    <a:pt x="5822" y="2298"/>
                  </a:cubicBezTo>
                  <a:cubicBezTo>
                    <a:pt x="4450" y="1721"/>
                    <a:pt x="2922" y="1098"/>
                    <a:pt x="1535" y="552"/>
                  </a:cubicBezTo>
                  <a:cubicBezTo>
                    <a:pt x="1052" y="365"/>
                    <a:pt x="568" y="178"/>
                    <a:pt x="85" y="7"/>
                  </a:cubicBezTo>
                  <a:cubicBezTo>
                    <a:pt x="76" y="2"/>
                    <a:pt x="68" y="0"/>
                    <a:pt x="61"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8"/>
        <p:cNvGrpSpPr/>
        <p:nvPr/>
      </p:nvGrpSpPr>
      <p:grpSpPr>
        <a:xfrm>
          <a:off x="0" y="0"/>
          <a:ext cx="0" cy="0"/>
          <a:chOff x="0" y="0"/>
          <a:chExt cx="0" cy="0"/>
        </a:xfrm>
      </p:grpSpPr>
      <p:sp>
        <p:nvSpPr>
          <p:cNvPr id="1589" name="Google Shape;1589;p55"/>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Parts of a story</a:t>
            </a:r>
            <a:endParaRPr/>
          </a:p>
        </p:txBody>
      </p:sp>
      <p:sp>
        <p:nvSpPr>
          <p:cNvPr id="1590" name="Google Shape;1590;p55"/>
          <p:cNvSpPr txBox="1">
            <a:spLocks noGrp="1"/>
          </p:cNvSpPr>
          <p:nvPr>
            <p:ph type="subTitle" idx="1"/>
          </p:nvPr>
        </p:nvSpPr>
        <p:spPr>
          <a:xfrm>
            <a:off x="3352175" y="3107261"/>
            <a:ext cx="2439600" cy="371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Falling action</a:t>
            </a:r>
            <a:endParaRPr/>
          </a:p>
        </p:txBody>
      </p:sp>
      <p:sp>
        <p:nvSpPr>
          <p:cNvPr id="1591" name="Google Shape;1591;p55"/>
          <p:cNvSpPr txBox="1">
            <a:spLocks noGrp="1"/>
          </p:cNvSpPr>
          <p:nvPr>
            <p:ph type="subTitle" idx="2"/>
          </p:nvPr>
        </p:nvSpPr>
        <p:spPr>
          <a:xfrm>
            <a:off x="3352175" y="3422499"/>
            <a:ext cx="243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Saturn is composed of hydrogen and helium</a:t>
            </a:r>
            <a:endParaRPr/>
          </a:p>
        </p:txBody>
      </p:sp>
      <p:sp>
        <p:nvSpPr>
          <p:cNvPr id="1592" name="Google Shape;1592;p55"/>
          <p:cNvSpPr txBox="1">
            <a:spLocks noGrp="1"/>
          </p:cNvSpPr>
          <p:nvPr>
            <p:ph type="subTitle" idx="3"/>
          </p:nvPr>
        </p:nvSpPr>
        <p:spPr>
          <a:xfrm>
            <a:off x="3352175" y="1678650"/>
            <a:ext cx="2439600" cy="371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Conflict</a:t>
            </a:r>
            <a:endParaRPr/>
          </a:p>
        </p:txBody>
      </p:sp>
      <p:sp>
        <p:nvSpPr>
          <p:cNvPr id="1593" name="Google Shape;1593;p55"/>
          <p:cNvSpPr txBox="1">
            <a:spLocks noGrp="1"/>
          </p:cNvSpPr>
          <p:nvPr>
            <p:ph type="subTitle" idx="4"/>
          </p:nvPr>
        </p:nvSpPr>
        <p:spPr>
          <a:xfrm>
            <a:off x="3352175" y="1993877"/>
            <a:ext cx="243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Jupiter is the biggest planet of them all</a:t>
            </a:r>
            <a:endParaRPr/>
          </a:p>
        </p:txBody>
      </p:sp>
      <p:sp>
        <p:nvSpPr>
          <p:cNvPr id="1594" name="Google Shape;1594;p55"/>
          <p:cNvSpPr txBox="1">
            <a:spLocks noGrp="1"/>
          </p:cNvSpPr>
          <p:nvPr>
            <p:ph type="subTitle" idx="5"/>
          </p:nvPr>
        </p:nvSpPr>
        <p:spPr>
          <a:xfrm>
            <a:off x="5991150" y="1678660"/>
            <a:ext cx="2439600" cy="371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Rising action</a:t>
            </a:r>
            <a:endParaRPr/>
          </a:p>
        </p:txBody>
      </p:sp>
      <p:sp>
        <p:nvSpPr>
          <p:cNvPr id="1595" name="Google Shape;1595;p55"/>
          <p:cNvSpPr txBox="1">
            <a:spLocks noGrp="1"/>
          </p:cNvSpPr>
          <p:nvPr>
            <p:ph type="subTitle" idx="6"/>
          </p:nvPr>
        </p:nvSpPr>
        <p:spPr>
          <a:xfrm>
            <a:off x="5991150" y="1993888"/>
            <a:ext cx="243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Despite being red, Mars is actually a cold place</a:t>
            </a:r>
            <a:endParaRPr/>
          </a:p>
        </p:txBody>
      </p:sp>
      <p:sp>
        <p:nvSpPr>
          <p:cNvPr id="1596" name="Google Shape;1596;p55"/>
          <p:cNvSpPr txBox="1">
            <a:spLocks noGrp="1"/>
          </p:cNvSpPr>
          <p:nvPr>
            <p:ph type="subTitle" idx="7"/>
          </p:nvPr>
        </p:nvSpPr>
        <p:spPr>
          <a:xfrm>
            <a:off x="713200" y="1678650"/>
            <a:ext cx="2439600" cy="371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Exposition</a:t>
            </a:r>
            <a:endParaRPr/>
          </a:p>
        </p:txBody>
      </p:sp>
      <p:sp>
        <p:nvSpPr>
          <p:cNvPr id="1597" name="Google Shape;1597;p55"/>
          <p:cNvSpPr txBox="1">
            <a:spLocks noGrp="1"/>
          </p:cNvSpPr>
          <p:nvPr>
            <p:ph type="subTitle" idx="8"/>
          </p:nvPr>
        </p:nvSpPr>
        <p:spPr>
          <a:xfrm>
            <a:off x="713200" y="1993877"/>
            <a:ext cx="243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Mercury is the closest planet to the Sun</a:t>
            </a:r>
            <a:endParaRPr/>
          </a:p>
        </p:txBody>
      </p:sp>
      <p:sp>
        <p:nvSpPr>
          <p:cNvPr id="1598" name="Google Shape;1598;p55"/>
          <p:cNvSpPr txBox="1">
            <a:spLocks noGrp="1"/>
          </p:cNvSpPr>
          <p:nvPr>
            <p:ph type="subTitle" idx="9"/>
          </p:nvPr>
        </p:nvSpPr>
        <p:spPr>
          <a:xfrm>
            <a:off x="713200" y="3107261"/>
            <a:ext cx="2439600" cy="371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Climax</a:t>
            </a:r>
            <a:endParaRPr/>
          </a:p>
        </p:txBody>
      </p:sp>
      <p:sp>
        <p:nvSpPr>
          <p:cNvPr id="1599" name="Google Shape;1599;p55"/>
          <p:cNvSpPr txBox="1">
            <a:spLocks noGrp="1"/>
          </p:cNvSpPr>
          <p:nvPr>
            <p:ph type="subTitle" idx="13"/>
          </p:nvPr>
        </p:nvSpPr>
        <p:spPr>
          <a:xfrm>
            <a:off x="713200" y="3422499"/>
            <a:ext cx="243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Venus is the second planet from the Sun</a:t>
            </a:r>
            <a:endParaRPr/>
          </a:p>
        </p:txBody>
      </p:sp>
      <p:sp>
        <p:nvSpPr>
          <p:cNvPr id="1600" name="Google Shape;1600;p55"/>
          <p:cNvSpPr txBox="1">
            <a:spLocks noGrp="1"/>
          </p:cNvSpPr>
          <p:nvPr>
            <p:ph type="subTitle" idx="14"/>
          </p:nvPr>
        </p:nvSpPr>
        <p:spPr>
          <a:xfrm>
            <a:off x="5991150" y="3107250"/>
            <a:ext cx="2439600" cy="371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Resolution</a:t>
            </a:r>
            <a:endParaRPr/>
          </a:p>
        </p:txBody>
      </p:sp>
      <p:sp>
        <p:nvSpPr>
          <p:cNvPr id="1601" name="Google Shape;1601;p55"/>
          <p:cNvSpPr txBox="1">
            <a:spLocks noGrp="1"/>
          </p:cNvSpPr>
          <p:nvPr>
            <p:ph type="subTitle" idx="15"/>
          </p:nvPr>
        </p:nvSpPr>
        <p:spPr>
          <a:xfrm>
            <a:off x="5991150" y="3422475"/>
            <a:ext cx="243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Neptune is the farthest planet from the Sun</a:t>
            </a:r>
            <a:endParaRPr/>
          </a:p>
        </p:txBody>
      </p:sp>
      <p:grpSp>
        <p:nvGrpSpPr>
          <p:cNvPr id="1602" name="Google Shape;1602;p55"/>
          <p:cNvGrpSpPr/>
          <p:nvPr/>
        </p:nvGrpSpPr>
        <p:grpSpPr>
          <a:xfrm>
            <a:off x="3638153" y="-49169"/>
            <a:ext cx="5558447" cy="1409062"/>
            <a:chOff x="3977675" y="1131550"/>
            <a:chExt cx="3402575" cy="862550"/>
          </a:xfrm>
        </p:grpSpPr>
        <p:sp>
          <p:nvSpPr>
            <p:cNvPr id="1603" name="Google Shape;1603;p55"/>
            <p:cNvSpPr/>
            <p:nvPr/>
          </p:nvSpPr>
          <p:spPr>
            <a:xfrm>
              <a:off x="6735400" y="1571350"/>
              <a:ext cx="485375" cy="422750"/>
            </a:xfrm>
            <a:custGeom>
              <a:avLst/>
              <a:gdLst/>
              <a:ahLst/>
              <a:cxnLst/>
              <a:rect l="l" t="t" r="r" b="b"/>
              <a:pathLst>
                <a:path w="19415" h="16910" extrusionOk="0">
                  <a:moveTo>
                    <a:pt x="99" y="0"/>
                  </a:moveTo>
                  <a:cubicBezTo>
                    <a:pt x="17" y="4912"/>
                    <a:pt x="0" y="9807"/>
                    <a:pt x="99" y="14718"/>
                  </a:cubicBezTo>
                  <a:cubicBezTo>
                    <a:pt x="3214" y="13795"/>
                    <a:pt x="6345" y="12872"/>
                    <a:pt x="9477" y="11949"/>
                  </a:cubicBezTo>
                  <a:cubicBezTo>
                    <a:pt x="9786" y="11859"/>
                    <a:pt x="10116" y="11759"/>
                    <a:pt x="10450" y="11759"/>
                  </a:cubicBezTo>
                  <a:cubicBezTo>
                    <a:pt x="10543" y="11759"/>
                    <a:pt x="10636" y="11766"/>
                    <a:pt x="10729" y="11784"/>
                  </a:cubicBezTo>
                  <a:cubicBezTo>
                    <a:pt x="11224" y="11867"/>
                    <a:pt x="11619" y="12229"/>
                    <a:pt x="11982" y="12559"/>
                  </a:cubicBezTo>
                  <a:cubicBezTo>
                    <a:pt x="13581" y="14009"/>
                    <a:pt x="15179" y="15460"/>
                    <a:pt x="16778" y="16910"/>
                  </a:cubicBezTo>
                  <a:cubicBezTo>
                    <a:pt x="18063" y="11949"/>
                    <a:pt x="18953" y="6873"/>
                    <a:pt x="19415" y="1764"/>
                  </a:cubicBezTo>
                  <a:lnTo>
                    <a:pt x="99" y="0"/>
                  </a:ln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5"/>
            <p:cNvSpPr/>
            <p:nvPr/>
          </p:nvSpPr>
          <p:spPr>
            <a:xfrm>
              <a:off x="6116525" y="1500475"/>
              <a:ext cx="473850" cy="384050"/>
            </a:xfrm>
            <a:custGeom>
              <a:avLst/>
              <a:gdLst/>
              <a:ahLst/>
              <a:cxnLst/>
              <a:rect l="l" t="t" r="r" b="b"/>
              <a:pathLst>
                <a:path w="18954" h="15362" extrusionOk="0">
                  <a:moveTo>
                    <a:pt x="2192" y="1"/>
                  </a:moveTo>
                  <a:cubicBezTo>
                    <a:pt x="1616" y="2704"/>
                    <a:pt x="1055" y="5423"/>
                    <a:pt x="495" y="8126"/>
                  </a:cubicBezTo>
                  <a:cubicBezTo>
                    <a:pt x="248" y="9362"/>
                    <a:pt x="0" y="10631"/>
                    <a:pt x="297" y="11851"/>
                  </a:cubicBezTo>
                  <a:cubicBezTo>
                    <a:pt x="3330" y="11142"/>
                    <a:pt x="6362" y="10433"/>
                    <a:pt x="9395" y="9708"/>
                  </a:cubicBezTo>
                  <a:cubicBezTo>
                    <a:pt x="9593" y="9666"/>
                    <a:pt x="9791" y="9625"/>
                    <a:pt x="9985" y="9625"/>
                  </a:cubicBezTo>
                  <a:cubicBezTo>
                    <a:pt x="10097" y="9625"/>
                    <a:pt x="10209" y="9639"/>
                    <a:pt x="10318" y="9675"/>
                  </a:cubicBezTo>
                  <a:cubicBezTo>
                    <a:pt x="10598" y="9790"/>
                    <a:pt x="10796" y="10038"/>
                    <a:pt x="10977" y="10268"/>
                  </a:cubicBezTo>
                  <a:cubicBezTo>
                    <a:pt x="12576" y="12246"/>
                    <a:pt x="14504" y="13977"/>
                    <a:pt x="16663" y="15361"/>
                  </a:cubicBezTo>
                  <a:cubicBezTo>
                    <a:pt x="17437" y="10845"/>
                    <a:pt x="18196" y="6329"/>
                    <a:pt x="18954" y="1830"/>
                  </a:cubicBezTo>
                  <a:lnTo>
                    <a:pt x="2192" y="1"/>
                  </a:ln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5"/>
            <p:cNvSpPr/>
            <p:nvPr/>
          </p:nvSpPr>
          <p:spPr>
            <a:xfrm>
              <a:off x="5529375" y="1403250"/>
              <a:ext cx="474700" cy="390200"/>
            </a:xfrm>
            <a:custGeom>
              <a:avLst/>
              <a:gdLst/>
              <a:ahLst/>
              <a:cxnLst/>
              <a:rect l="l" t="t" r="r" b="b"/>
              <a:pathLst>
                <a:path w="18988" h="15608" extrusionOk="0">
                  <a:moveTo>
                    <a:pt x="561" y="0"/>
                  </a:moveTo>
                  <a:lnTo>
                    <a:pt x="1" y="12559"/>
                  </a:lnTo>
                  <a:cubicBezTo>
                    <a:pt x="2605" y="12097"/>
                    <a:pt x="5209" y="11619"/>
                    <a:pt x="7813" y="11158"/>
                  </a:cubicBezTo>
                  <a:cubicBezTo>
                    <a:pt x="8113" y="11098"/>
                    <a:pt x="8419" y="11044"/>
                    <a:pt x="8716" y="11044"/>
                  </a:cubicBezTo>
                  <a:cubicBezTo>
                    <a:pt x="8909" y="11044"/>
                    <a:pt x="9098" y="11067"/>
                    <a:pt x="9280" y="11125"/>
                  </a:cubicBezTo>
                  <a:cubicBezTo>
                    <a:pt x="9725" y="11257"/>
                    <a:pt x="10087" y="11570"/>
                    <a:pt x="10450" y="11883"/>
                  </a:cubicBezTo>
                  <a:cubicBezTo>
                    <a:pt x="12098" y="13300"/>
                    <a:pt x="13894" y="14553"/>
                    <a:pt x="15806" y="15608"/>
                  </a:cubicBezTo>
                  <a:cubicBezTo>
                    <a:pt x="16861" y="11454"/>
                    <a:pt x="17932" y="7318"/>
                    <a:pt x="18987" y="3165"/>
                  </a:cubicBezTo>
                  <a:lnTo>
                    <a:pt x="561" y="0"/>
                  </a:lnTo>
                  <a:close/>
                </a:path>
              </a:pathLst>
            </a:custGeom>
            <a:solidFill>
              <a:srgbClr val="79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55"/>
            <p:cNvSpPr/>
            <p:nvPr/>
          </p:nvSpPr>
          <p:spPr>
            <a:xfrm>
              <a:off x="4859425" y="1296525"/>
              <a:ext cx="478800" cy="374150"/>
            </a:xfrm>
            <a:custGeom>
              <a:avLst/>
              <a:gdLst/>
              <a:ahLst/>
              <a:cxnLst/>
              <a:rect l="l" t="t" r="r" b="b"/>
              <a:pathLst>
                <a:path w="19152" h="14966" extrusionOk="0">
                  <a:moveTo>
                    <a:pt x="1632" y="1"/>
                  </a:moveTo>
                  <a:cubicBezTo>
                    <a:pt x="528" y="3659"/>
                    <a:pt x="0" y="7483"/>
                    <a:pt x="66" y="11290"/>
                  </a:cubicBezTo>
                  <a:cubicBezTo>
                    <a:pt x="137" y="11292"/>
                    <a:pt x="208" y="11293"/>
                    <a:pt x="279" y="11293"/>
                  </a:cubicBezTo>
                  <a:cubicBezTo>
                    <a:pt x="2854" y="11293"/>
                    <a:pt x="5292" y="10146"/>
                    <a:pt x="7730" y="9296"/>
                  </a:cubicBezTo>
                  <a:cubicBezTo>
                    <a:pt x="7958" y="9229"/>
                    <a:pt x="8186" y="9151"/>
                    <a:pt x="8414" y="9151"/>
                  </a:cubicBezTo>
                  <a:cubicBezTo>
                    <a:pt x="8467" y="9151"/>
                    <a:pt x="8519" y="9155"/>
                    <a:pt x="8571" y="9164"/>
                  </a:cubicBezTo>
                  <a:cubicBezTo>
                    <a:pt x="8867" y="9213"/>
                    <a:pt x="9131" y="9411"/>
                    <a:pt x="9362" y="9593"/>
                  </a:cubicBezTo>
                  <a:cubicBezTo>
                    <a:pt x="11669" y="11389"/>
                    <a:pt x="13960" y="13169"/>
                    <a:pt x="16267" y="14965"/>
                  </a:cubicBezTo>
                  <a:cubicBezTo>
                    <a:pt x="17108" y="11257"/>
                    <a:pt x="18327" y="6758"/>
                    <a:pt x="19152" y="3033"/>
                  </a:cubicBezTo>
                  <a:lnTo>
                    <a:pt x="1632" y="1"/>
                  </a:ln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5"/>
            <p:cNvSpPr/>
            <p:nvPr/>
          </p:nvSpPr>
          <p:spPr>
            <a:xfrm>
              <a:off x="4283825" y="1184450"/>
              <a:ext cx="447900" cy="370450"/>
            </a:xfrm>
            <a:custGeom>
              <a:avLst/>
              <a:gdLst/>
              <a:ahLst/>
              <a:cxnLst/>
              <a:rect l="l" t="t" r="r" b="b"/>
              <a:pathLst>
                <a:path w="17916" h="14818" extrusionOk="0">
                  <a:moveTo>
                    <a:pt x="1006" y="1"/>
                  </a:moveTo>
                  <a:cubicBezTo>
                    <a:pt x="643" y="3363"/>
                    <a:pt x="412" y="7252"/>
                    <a:pt x="33" y="10615"/>
                  </a:cubicBezTo>
                  <a:cubicBezTo>
                    <a:pt x="17" y="10878"/>
                    <a:pt x="0" y="11191"/>
                    <a:pt x="198" y="11373"/>
                  </a:cubicBezTo>
                  <a:cubicBezTo>
                    <a:pt x="297" y="11455"/>
                    <a:pt x="421" y="11484"/>
                    <a:pt x="550" y="11484"/>
                  </a:cubicBezTo>
                  <a:cubicBezTo>
                    <a:pt x="680" y="11484"/>
                    <a:pt x="816" y="11455"/>
                    <a:pt x="940" y="11422"/>
                  </a:cubicBezTo>
                  <a:cubicBezTo>
                    <a:pt x="3181" y="10928"/>
                    <a:pt x="5423" y="10417"/>
                    <a:pt x="7664" y="9906"/>
                  </a:cubicBezTo>
                  <a:cubicBezTo>
                    <a:pt x="7932" y="9848"/>
                    <a:pt x="8200" y="9789"/>
                    <a:pt x="8468" y="9789"/>
                  </a:cubicBezTo>
                  <a:cubicBezTo>
                    <a:pt x="8579" y="9789"/>
                    <a:pt x="8690" y="9799"/>
                    <a:pt x="8801" y="9823"/>
                  </a:cubicBezTo>
                  <a:cubicBezTo>
                    <a:pt x="9164" y="9922"/>
                    <a:pt x="9460" y="10170"/>
                    <a:pt x="9741" y="10417"/>
                  </a:cubicBezTo>
                  <a:cubicBezTo>
                    <a:pt x="11438" y="11884"/>
                    <a:pt x="13136" y="13350"/>
                    <a:pt x="14833" y="14817"/>
                  </a:cubicBezTo>
                  <a:cubicBezTo>
                    <a:pt x="15954" y="11323"/>
                    <a:pt x="17091" y="6857"/>
                    <a:pt x="17915" y="3280"/>
                  </a:cubicBezTo>
                  <a:lnTo>
                    <a:pt x="1006" y="1"/>
                  </a:ln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5"/>
            <p:cNvSpPr/>
            <p:nvPr/>
          </p:nvSpPr>
          <p:spPr>
            <a:xfrm>
              <a:off x="3977675" y="1131550"/>
              <a:ext cx="3402575" cy="502875"/>
            </a:xfrm>
            <a:custGeom>
              <a:avLst/>
              <a:gdLst/>
              <a:ahLst/>
              <a:cxnLst/>
              <a:rect l="l" t="t" r="r" b="b"/>
              <a:pathLst>
                <a:path w="136103" h="20115" extrusionOk="0">
                  <a:moveTo>
                    <a:pt x="289" y="1"/>
                  </a:moveTo>
                  <a:cubicBezTo>
                    <a:pt x="162" y="1"/>
                    <a:pt x="48" y="92"/>
                    <a:pt x="34" y="221"/>
                  </a:cubicBezTo>
                  <a:cubicBezTo>
                    <a:pt x="1" y="370"/>
                    <a:pt x="100" y="502"/>
                    <a:pt x="232" y="535"/>
                  </a:cubicBezTo>
                  <a:lnTo>
                    <a:pt x="8637" y="2216"/>
                  </a:lnTo>
                  <a:lnTo>
                    <a:pt x="17042" y="3847"/>
                  </a:lnTo>
                  <a:lnTo>
                    <a:pt x="25481" y="5380"/>
                  </a:lnTo>
                  <a:lnTo>
                    <a:pt x="33919" y="6847"/>
                  </a:lnTo>
                  <a:cubicBezTo>
                    <a:pt x="45176" y="8775"/>
                    <a:pt x="56449" y="10572"/>
                    <a:pt x="67755" y="12203"/>
                  </a:cubicBezTo>
                  <a:cubicBezTo>
                    <a:pt x="79061" y="13818"/>
                    <a:pt x="90383" y="15285"/>
                    <a:pt x="101739" y="16620"/>
                  </a:cubicBezTo>
                  <a:lnTo>
                    <a:pt x="110243" y="17592"/>
                  </a:lnTo>
                  <a:lnTo>
                    <a:pt x="118764" y="18515"/>
                  </a:lnTo>
                  <a:lnTo>
                    <a:pt x="127285" y="19339"/>
                  </a:lnTo>
                  <a:lnTo>
                    <a:pt x="135822" y="20114"/>
                  </a:lnTo>
                  <a:cubicBezTo>
                    <a:pt x="135954" y="20114"/>
                    <a:pt x="136069" y="20015"/>
                    <a:pt x="136086" y="19883"/>
                  </a:cubicBezTo>
                  <a:cubicBezTo>
                    <a:pt x="136102" y="19751"/>
                    <a:pt x="136003" y="19636"/>
                    <a:pt x="135871" y="19620"/>
                  </a:cubicBezTo>
                  <a:lnTo>
                    <a:pt x="135855" y="19620"/>
                  </a:lnTo>
                  <a:lnTo>
                    <a:pt x="127334" y="18763"/>
                  </a:lnTo>
                  <a:lnTo>
                    <a:pt x="118830" y="17856"/>
                  </a:lnTo>
                  <a:lnTo>
                    <a:pt x="110326" y="16900"/>
                  </a:lnTo>
                  <a:lnTo>
                    <a:pt x="101821" y="15895"/>
                  </a:lnTo>
                  <a:cubicBezTo>
                    <a:pt x="90482" y="14527"/>
                    <a:pt x="79176" y="13011"/>
                    <a:pt x="67870" y="11363"/>
                  </a:cubicBezTo>
                  <a:cubicBezTo>
                    <a:pt x="56581" y="9731"/>
                    <a:pt x="45291" y="8000"/>
                    <a:pt x="34034" y="6105"/>
                  </a:cubicBezTo>
                  <a:lnTo>
                    <a:pt x="25596" y="4655"/>
                  </a:lnTo>
                  <a:lnTo>
                    <a:pt x="17174" y="3155"/>
                  </a:lnTo>
                  <a:lnTo>
                    <a:pt x="8752" y="1622"/>
                  </a:lnTo>
                  <a:lnTo>
                    <a:pt x="347" y="7"/>
                  </a:lnTo>
                  <a:cubicBezTo>
                    <a:pt x="328" y="3"/>
                    <a:pt x="308" y="1"/>
                    <a:pt x="289"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9" name="Google Shape;1609;p55"/>
          <p:cNvGrpSpPr/>
          <p:nvPr/>
        </p:nvGrpSpPr>
        <p:grpSpPr>
          <a:xfrm>
            <a:off x="52227" y="3436032"/>
            <a:ext cx="1090482" cy="1660729"/>
            <a:chOff x="311075" y="2715300"/>
            <a:chExt cx="1012800" cy="1542425"/>
          </a:xfrm>
        </p:grpSpPr>
        <p:sp>
          <p:nvSpPr>
            <p:cNvPr id="1610" name="Google Shape;1610;p55"/>
            <p:cNvSpPr/>
            <p:nvPr/>
          </p:nvSpPr>
          <p:spPr>
            <a:xfrm>
              <a:off x="394725" y="2715300"/>
              <a:ext cx="276075" cy="290475"/>
            </a:xfrm>
            <a:custGeom>
              <a:avLst/>
              <a:gdLst/>
              <a:ahLst/>
              <a:cxnLst/>
              <a:rect l="l" t="t" r="r" b="b"/>
              <a:pathLst>
                <a:path w="11043" h="11619" extrusionOk="0">
                  <a:moveTo>
                    <a:pt x="3288" y="0"/>
                  </a:moveTo>
                  <a:cubicBezTo>
                    <a:pt x="2833" y="0"/>
                    <a:pt x="2386" y="87"/>
                    <a:pt x="1962" y="289"/>
                  </a:cubicBezTo>
                  <a:cubicBezTo>
                    <a:pt x="610" y="932"/>
                    <a:pt x="0" y="2564"/>
                    <a:pt x="33" y="4064"/>
                  </a:cubicBezTo>
                  <a:cubicBezTo>
                    <a:pt x="98" y="7400"/>
                    <a:pt x="3519" y="11618"/>
                    <a:pt x="7123" y="11618"/>
                  </a:cubicBezTo>
                  <a:cubicBezTo>
                    <a:pt x="7204" y="11618"/>
                    <a:pt x="7286" y="11616"/>
                    <a:pt x="7368" y="11612"/>
                  </a:cubicBezTo>
                  <a:cubicBezTo>
                    <a:pt x="11043" y="11431"/>
                    <a:pt x="10680" y="5415"/>
                    <a:pt x="9016" y="3256"/>
                  </a:cubicBezTo>
                  <a:cubicBezTo>
                    <a:pt x="8340" y="2366"/>
                    <a:pt x="7433" y="1690"/>
                    <a:pt x="6494" y="1114"/>
                  </a:cubicBezTo>
                  <a:cubicBezTo>
                    <a:pt x="5526" y="507"/>
                    <a:pt x="4386" y="0"/>
                    <a:pt x="3288" y="0"/>
                  </a:cubicBezTo>
                  <a:close/>
                </a:path>
              </a:pathLst>
            </a:custGeom>
            <a:solidFill>
              <a:srgbClr val="79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55"/>
            <p:cNvSpPr/>
            <p:nvPr/>
          </p:nvSpPr>
          <p:spPr>
            <a:xfrm>
              <a:off x="500200" y="2834600"/>
              <a:ext cx="387750" cy="918850"/>
            </a:xfrm>
            <a:custGeom>
              <a:avLst/>
              <a:gdLst/>
              <a:ahLst/>
              <a:cxnLst/>
              <a:rect l="l" t="t" r="r" b="b"/>
              <a:pathLst>
                <a:path w="15510" h="36754" fill="none" extrusionOk="0">
                  <a:moveTo>
                    <a:pt x="1" y="0"/>
                  </a:moveTo>
                  <a:cubicBezTo>
                    <a:pt x="9247" y="9872"/>
                    <a:pt x="13944" y="23305"/>
                    <a:pt x="15509" y="36753"/>
                  </a:cubicBezTo>
                </a:path>
              </a:pathLst>
            </a:custGeom>
            <a:noFill/>
            <a:ln w="14000"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55"/>
            <p:cNvSpPr/>
            <p:nvPr/>
          </p:nvSpPr>
          <p:spPr>
            <a:xfrm>
              <a:off x="311075" y="3047450"/>
              <a:ext cx="352725" cy="187925"/>
            </a:xfrm>
            <a:custGeom>
              <a:avLst/>
              <a:gdLst/>
              <a:ahLst/>
              <a:cxnLst/>
              <a:rect l="l" t="t" r="r" b="b"/>
              <a:pathLst>
                <a:path w="14109" h="7517" extrusionOk="0">
                  <a:moveTo>
                    <a:pt x="4577" y="0"/>
                  </a:moveTo>
                  <a:cubicBezTo>
                    <a:pt x="3883" y="0"/>
                    <a:pt x="3200" y="98"/>
                    <a:pt x="2555" y="353"/>
                  </a:cubicBezTo>
                  <a:cubicBezTo>
                    <a:pt x="1122" y="930"/>
                    <a:pt x="1" y="2479"/>
                    <a:pt x="413" y="3962"/>
                  </a:cubicBezTo>
                  <a:cubicBezTo>
                    <a:pt x="775" y="5281"/>
                    <a:pt x="2143" y="6039"/>
                    <a:pt x="3429" y="6517"/>
                  </a:cubicBezTo>
                  <a:cubicBezTo>
                    <a:pt x="5128" y="7133"/>
                    <a:pt x="6923" y="7517"/>
                    <a:pt x="8726" y="7517"/>
                  </a:cubicBezTo>
                  <a:cubicBezTo>
                    <a:pt x="8899" y="7517"/>
                    <a:pt x="9073" y="7513"/>
                    <a:pt x="9247" y="7506"/>
                  </a:cubicBezTo>
                  <a:cubicBezTo>
                    <a:pt x="11307" y="7407"/>
                    <a:pt x="14109" y="6616"/>
                    <a:pt x="12856" y="4045"/>
                  </a:cubicBezTo>
                  <a:cubicBezTo>
                    <a:pt x="11768" y="1803"/>
                    <a:pt x="9362" y="848"/>
                    <a:pt x="7071" y="320"/>
                  </a:cubicBezTo>
                  <a:cubicBezTo>
                    <a:pt x="6254" y="141"/>
                    <a:pt x="5407" y="0"/>
                    <a:pt x="4577" y="0"/>
                  </a:cubicBezTo>
                  <a:close/>
                </a:path>
              </a:pathLst>
            </a:custGeom>
            <a:solidFill>
              <a:srgbClr val="79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5"/>
            <p:cNvSpPr/>
            <p:nvPr/>
          </p:nvSpPr>
          <p:spPr>
            <a:xfrm>
              <a:off x="745775" y="2872700"/>
              <a:ext cx="203575" cy="293475"/>
            </a:xfrm>
            <a:custGeom>
              <a:avLst/>
              <a:gdLst/>
              <a:ahLst/>
              <a:cxnLst/>
              <a:rect l="l" t="t" r="r" b="b"/>
              <a:pathLst>
                <a:path w="8143" h="11739" extrusionOk="0">
                  <a:moveTo>
                    <a:pt x="5572" y="1"/>
                  </a:moveTo>
                  <a:cubicBezTo>
                    <a:pt x="5239" y="1"/>
                    <a:pt x="4875" y="66"/>
                    <a:pt x="4483" y="207"/>
                  </a:cubicBezTo>
                  <a:cubicBezTo>
                    <a:pt x="2588" y="899"/>
                    <a:pt x="1434" y="2827"/>
                    <a:pt x="792" y="4739"/>
                  </a:cubicBezTo>
                  <a:cubicBezTo>
                    <a:pt x="281" y="6255"/>
                    <a:pt x="0" y="7920"/>
                    <a:pt x="412" y="9469"/>
                  </a:cubicBezTo>
                  <a:cubicBezTo>
                    <a:pt x="577" y="10112"/>
                    <a:pt x="874" y="10738"/>
                    <a:pt x="1368" y="11167"/>
                  </a:cubicBezTo>
                  <a:cubicBezTo>
                    <a:pt x="1829" y="11562"/>
                    <a:pt x="2408" y="11738"/>
                    <a:pt x="3006" y="11738"/>
                  </a:cubicBezTo>
                  <a:cubicBezTo>
                    <a:pt x="3777" y="11738"/>
                    <a:pt x="4579" y="11445"/>
                    <a:pt x="5192" y="10952"/>
                  </a:cubicBezTo>
                  <a:cubicBezTo>
                    <a:pt x="6263" y="10079"/>
                    <a:pt x="6840" y="8728"/>
                    <a:pt x="7285" y="7426"/>
                  </a:cubicBezTo>
                  <a:cubicBezTo>
                    <a:pt x="7763" y="5959"/>
                    <a:pt x="8142" y="4426"/>
                    <a:pt x="8027" y="2893"/>
                  </a:cubicBezTo>
                  <a:cubicBezTo>
                    <a:pt x="7919" y="1256"/>
                    <a:pt x="7036" y="1"/>
                    <a:pt x="5572" y="1"/>
                  </a:cubicBezTo>
                  <a:close/>
                </a:path>
              </a:pathLst>
            </a:custGeom>
            <a:solidFill>
              <a:srgbClr val="79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5"/>
            <p:cNvSpPr/>
            <p:nvPr/>
          </p:nvSpPr>
          <p:spPr>
            <a:xfrm>
              <a:off x="415325" y="3303400"/>
              <a:ext cx="275575" cy="198175"/>
            </a:xfrm>
            <a:custGeom>
              <a:avLst/>
              <a:gdLst/>
              <a:ahLst/>
              <a:cxnLst/>
              <a:rect l="l" t="t" r="r" b="b"/>
              <a:pathLst>
                <a:path w="11023" h="7927" extrusionOk="0">
                  <a:moveTo>
                    <a:pt x="4218" y="0"/>
                  </a:moveTo>
                  <a:cubicBezTo>
                    <a:pt x="3258" y="0"/>
                    <a:pt x="2371" y="190"/>
                    <a:pt x="1698" y="597"/>
                  </a:cubicBezTo>
                  <a:cubicBezTo>
                    <a:pt x="528" y="1306"/>
                    <a:pt x="1" y="2838"/>
                    <a:pt x="297" y="4190"/>
                  </a:cubicBezTo>
                  <a:cubicBezTo>
                    <a:pt x="594" y="5525"/>
                    <a:pt x="1616" y="6629"/>
                    <a:pt x="2835" y="7239"/>
                  </a:cubicBezTo>
                  <a:cubicBezTo>
                    <a:pt x="3829" y="7736"/>
                    <a:pt x="4954" y="7926"/>
                    <a:pt x="6077" y="7926"/>
                  </a:cubicBezTo>
                  <a:cubicBezTo>
                    <a:pt x="6332" y="7926"/>
                    <a:pt x="6587" y="7916"/>
                    <a:pt x="6840" y="7898"/>
                  </a:cubicBezTo>
                  <a:cubicBezTo>
                    <a:pt x="7796" y="7832"/>
                    <a:pt x="8769" y="7634"/>
                    <a:pt x="9576" y="7107"/>
                  </a:cubicBezTo>
                  <a:cubicBezTo>
                    <a:pt x="10384" y="6596"/>
                    <a:pt x="10993" y="5706"/>
                    <a:pt x="11010" y="4750"/>
                  </a:cubicBezTo>
                  <a:cubicBezTo>
                    <a:pt x="11022" y="1895"/>
                    <a:pt x="7257" y="0"/>
                    <a:pt x="4218" y="0"/>
                  </a:cubicBezTo>
                  <a:close/>
                </a:path>
              </a:pathLst>
            </a:custGeom>
            <a:solidFill>
              <a:srgbClr val="79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5"/>
            <p:cNvSpPr/>
            <p:nvPr/>
          </p:nvSpPr>
          <p:spPr>
            <a:xfrm>
              <a:off x="881750" y="3081300"/>
              <a:ext cx="183775" cy="252775"/>
            </a:xfrm>
            <a:custGeom>
              <a:avLst/>
              <a:gdLst/>
              <a:ahLst/>
              <a:cxnLst/>
              <a:rect l="l" t="t" r="r" b="b"/>
              <a:pathLst>
                <a:path w="7351" h="10111" extrusionOk="0">
                  <a:moveTo>
                    <a:pt x="5105" y="0"/>
                  </a:moveTo>
                  <a:cubicBezTo>
                    <a:pt x="4179" y="0"/>
                    <a:pt x="3189" y="646"/>
                    <a:pt x="2588" y="1224"/>
                  </a:cubicBezTo>
                  <a:cubicBezTo>
                    <a:pt x="1203" y="2575"/>
                    <a:pt x="313" y="4438"/>
                    <a:pt x="116" y="6366"/>
                  </a:cubicBezTo>
                  <a:cubicBezTo>
                    <a:pt x="0" y="7635"/>
                    <a:pt x="264" y="9069"/>
                    <a:pt x="1335" y="9745"/>
                  </a:cubicBezTo>
                  <a:cubicBezTo>
                    <a:pt x="1730" y="9995"/>
                    <a:pt x="2192" y="10110"/>
                    <a:pt x="2657" y="10110"/>
                  </a:cubicBezTo>
                  <a:cubicBezTo>
                    <a:pt x="2987" y="10110"/>
                    <a:pt x="3318" y="10052"/>
                    <a:pt x="3626" y="9943"/>
                  </a:cubicBezTo>
                  <a:cubicBezTo>
                    <a:pt x="4384" y="9679"/>
                    <a:pt x="5010" y="9168"/>
                    <a:pt x="5538" y="8558"/>
                  </a:cubicBezTo>
                  <a:cubicBezTo>
                    <a:pt x="6708" y="7223"/>
                    <a:pt x="7351" y="5443"/>
                    <a:pt x="7318" y="3663"/>
                  </a:cubicBezTo>
                  <a:cubicBezTo>
                    <a:pt x="7301" y="2724"/>
                    <a:pt x="6939" y="977"/>
                    <a:pt x="6148" y="351"/>
                  </a:cubicBezTo>
                  <a:cubicBezTo>
                    <a:pt x="5829" y="102"/>
                    <a:pt x="5472" y="0"/>
                    <a:pt x="5105" y="0"/>
                  </a:cubicBezTo>
                  <a:close/>
                </a:path>
              </a:pathLst>
            </a:custGeom>
            <a:solidFill>
              <a:srgbClr val="79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5"/>
            <p:cNvSpPr/>
            <p:nvPr/>
          </p:nvSpPr>
          <p:spPr>
            <a:xfrm>
              <a:off x="459000" y="3150550"/>
              <a:ext cx="278550" cy="40475"/>
            </a:xfrm>
            <a:custGeom>
              <a:avLst/>
              <a:gdLst/>
              <a:ahLst/>
              <a:cxnLst/>
              <a:rect l="l" t="t" r="r" b="b"/>
              <a:pathLst>
                <a:path w="11142" h="1619" extrusionOk="0">
                  <a:moveTo>
                    <a:pt x="199" y="0"/>
                  </a:moveTo>
                  <a:cubicBezTo>
                    <a:pt x="125" y="0"/>
                    <a:pt x="46" y="49"/>
                    <a:pt x="17" y="135"/>
                  </a:cubicBezTo>
                  <a:cubicBezTo>
                    <a:pt x="1" y="218"/>
                    <a:pt x="50" y="316"/>
                    <a:pt x="132" y="349"/>
                  </a:cubicBezTo>
                  <a:cubicBezTo>
                    <a:pt x="1006" y="630"/>
                    <a:pt x="1896" y="860"/>
                    <a:pt x="2802" y="1042"/>
                  </a:cubicBezTo>
                  <a:cubicBezTo>
                    <a:pt x="3692" y="1223"/>
                    <a:pt x="4599" y="1355"/>
                    <a:pt x="5522" y="1454"/>
                  </a:cubicBezTo>
                  <a:cubicBezTo>
                    <a:pt x="6428" y="1536"/>
                    <a:pt x="7335" y="1602"/>
                    <a:pt x="8258" y="1618"/>
                  </a:cubicBezTo>
                  <a:cubicBezTo>
                    <a:pt x="9181" y="1618"/>
                    <a:pt x="10087" y="1585"/>
                    <a:pt x="11010" y="1503"/>
                  </a:cubicBezTo>
                  <a:cubicBezTo>
                    <a:pt x="11076" y="1487"/>
                    <a:pt x="11142" y="1421"/>
                    <a:pt x="11142" y="1338"/>
                  </a:cubicBezTo>
                  <a:cubicBezTo>
                    <a:pt x="11142" y="1256"/>
                    <a:pt x="11076" y="1173"/>
                    <a:pt x="10993" y="1173"/>
                  </a:cubicBezTo>
                  <a:cubicBezTo>
                    <a:pt x="10087" y="1173"/>
                    <a:pt x="9181" y="1157"/>
                    <a:pt x="8274" y="1107"/>
                  </a:cubicBezTo>
                  <a:cubicBezTo>
                    <a:pt x="7368" y="1058"/>
                    <a:pt x="6478" y="1009"/>
                    <a:pt x="5571" y="893"/>
                  </a:cubicBezTo>
                  <a:cubicBezTo>
                    <a:pt x="4681" y="811"/>
                    <a:pt x="3775" y="679"/>
                    <a:pt x="2885" y="531"/>
                  </a:cubicBezTo>
                  <a:cubicBezTo>
                    <a:pt x="1995" y="382"/>
                    <a:pt x="1121" y="201"/>
                    <a:pt x="231" y="3"/>
                  </a:cubicBezTo>
                  <a:cubicBezTo>
                    <a:pt x="221" y="1"/>
                    <a:pt x="210" y="0"/>
                    <a:pt x="199"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5"/>
            <p:cNvSpPr/>
            <p:nvPr/>
          </p:nvSpPr>
          <p:spPr>
            <a:xfrm>
              <a:off x="752775" y="2991725"/>
              <a:ext cx="120350" cy="229200"/>
            </a:xfrm>
            <a:custGeom>
              <a:avLst/>
              <a:gdLst/>
              <a:ahLst/>
              <a:cxnLst/>
              <a:rect l="l" t="t" r="r" b="b"/>
              <a:pathLst>
                <a:path w="4814" h="9168" extrusionOk="0">
                  <a:moveTo>
                    <a:pt x="4620" y="1"/>
                  </a:moveTo>
                  <a:cubicBezTo>
                    <a:pt x="4544" y="1"/>
                    <a:pt x="4477" y="48"/>
                    <a:pt x="4451" y="126"/>
                  </a:cubicBezTo>
                  <a:cubicBezTo>
                    <a:pt x="4187" y="901"/>
                    <a:pt x="3907" y="1676"/>
                    <a:pt x="3593" y="2434"/>
                  </a:cubicBezTo>
                  <a:cubicBezTo>
                    <a:pt x="3280" y="3192"/>
                    <a:pt x="2934" y="3950"/>
                    <a:pt x="2572" y="4675"/>
                  </a:cubicBezTo>
                  <a:cubicBezTo>
                    <a:pt x="2209" y="5417"/>
                    <a:pt x="1797" y="6126"/>
                    <a:pt x="1385" y="6834"/>
                  </a:cubicBezTo>
                  <a:cubicBezTo>
                    <a:pt x="957" y="7543"/>
                    <a:pt x="512" y="8235"/>
                    <a:pt x="50" y="8911"/>
                  </a:cubicBezTo>
                  <a:cubicBezTo>
                    <a:pt x="1" y="8977"/>
                    <a:pt x="17" y="9076"/>
                    <a:pt x="67" y="9125"/>
                  </a:cubicBezTo>
                  <a:cubicBezTo>
                    <a:pt x="95" y="9154"/>
                    <a:pt x="134" y="9167"/>
                    <a:pt x="172" y="9167"/>
                  </a:cubicBezTo>
                  <a:cubicBezTo>
                    <a:pt x="221" y="9167"/>
                    <a:pt x="269" y="9146"/>
                    <a:pt x="297" y="9109"/>
                  </a:cubicBezTo>
                  <a:cubicBezTo>
                    <a:pt x="841" y="8482"/>
                    <a:pt x="1336" y="7807"/>
                    <a:pt x="1797" y="7098"/>
                  </a:cubicBezTo>
                  <a:cubicBezTo>
                    <a:pt x="2275" y="6406"/>
                    <a:pt x="2671" y="5664"/>
                    <a:pt x="3066" y="4922"/>
                  </a:cubicBezTo>
                  <a:cubicBezTo>
                    <a:pt x="3445" y="4181"/>
                    <a:pt x="3775" y="3406"/>
                    <a:pt x="4071" y="2632"/>
                  </a:cubicBezTo>
                  <a:cubicBezTo>
                    <a:pt x="4352" y="1840"/>
                    <a:pt x="4615" y="1033"/>
                    <a:pt x="4797" y="225"/>
                  </a:cubicBezTo>
                  <a:cubicBezTo>
                    <a:pt x="4813" y="126"/>
                    <a:pt x="4764" y="44"/>
                    <a:pt x="4681" y="11"/>
                  </a:cubicBezTo>
                  <a:cubicBezTo>
                    <a:pt x="4661" y="4"/>
                    <a:pt x="4640" y="1"/>
                    <a:pt x="4620"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55"/>
            <p:cNvSpPr/>
            <p:nvPr/>
          </p:nvSpPr>
          <p:spPr>
            <a:xfrm>
              <a:off x="539750" y="3377575"/>
              <a:ext cx="266625" cy="28925"/>
            </a:xfrm>
            <a:custGeom>
              <a:avLst/>
              <a:gdLst/>
              <a:ahLst/>
              <a:cxnLst/>
              <a:rect l="l" t="t" r="r" b="b"/>
              <a:pathLst>
                <a:path w="10665" h="1157" extrusionOk="0">
                  <a:moveTo>
                    <a:pt x="200" y="0"/>
                  </a:moveTo>
                  <a:cubicBezTo>
                    <a:pt x="129" y="0"/>
                    <a:pt x="63" y="47"/>
                    <a:pt x="34" y="119"/>
                  </a:cubicBezTo>
                  <a:cubicBezTo>
                    <a:pt x="1" y="218"/>
                    <a:pt x="67" y="316"/>
                    <a:pt x="149" y="349"/>
                  </a:cubicBezTo>
                  <a:cubicBezTo>
                    <a:pt x="990" y="597"/>
                    <a:pt x="1847" y="778"/>
                    <a:pt x="2704" y="910"/>
                  </a:cubicBezTo>
                  <a:cubicBezTo>
                    <a:pt x="3577" y="1042"/>
                    <a:pt x="4451" y="1108"/>
                    <a:pt x="5324" y="1141"/>
                  </a:cubicBezTo>
                  <a:cubicBezTo>
                    <a:pt x="5601" y="1151"/>
                    <a:pt x="5877" y="1156"/>
                    <a:pt x="6154" y="1156"/>
                  </a:cubicBezTo>
                  <a:cubicBezTo>
                    <a:pt x="6751" y="1156"/>
                    <a:pt x="7348" y="1131"/>
                    <a:pt x="7945" y="1075"/>
                  </a:cubicBezTo>
                  <a:cubicBezTo>
                    <a:pt x="8818" y="1009"/>
                    <a:pt x="9675" y="893"/>
                    <a:pt x="10532" y="696"/>
                  </a:cubicBezTo>
                  <a:cubicBezTo>
                    <a:pt x="10615" y="679"/>
                    <a:pt x="10664" y="613"/>
                    <a:pt x="10648" y="531"/>
                  </a:cubicBezTo>
                  <a:cubicBezTo>
                    <a:pt x="10648" y="442"/>
                    <a:pt x="10581" y="380"/>
                    <a:pt x="10508" y="380"/>
                  </a:cubicBezTo>
                  <a:cubicBezTo>
                    <a:pt x="10500" y="380"/>
                    <a:pt x="10491" y="381"/>
                    <a:pt x="10483" y="382"/>
                  </a:cubicBezTo>
                  <a:cubicBezTo>
                    <a:pt x="9626" y="481"/>
                    <a:pt x="8769" y="547"/>
                    <a:pt x="7912" y="580"/>
                  </a:cubicBezTo>
                  <a:cubicBezTo>
                    <a:pt x="7442" y="598"/>
                    <a:pt x="6972" y="611"/>
                    <a:pt x="6501" y="611"/>
                  </a:cubicBezTo>
                  <a:cubicBezTo>
                    <a:pt x="6114" y="611"/>
                    <a:pt x="5728" y="602"/>
                    <a:pt x="5341" y="580"/>
                  </a:cubicBezTo>
                  <a:cubicBezTo>
                    <a:pt x="4484" y="564"/>
                    <a:pt x="3627" y="481"/>
                    <a:pt x="2786" y="382"/>
                  </a:cubicBezTo>
                  <a:cubicBezTo>
                    <a:pt x="1929" y="300"/>
                    <a:pt x="1089" y="152"/>
                    <a:pt x="232" y="3"/>
                  </a:cubicBezTo>
                  <a:cubicBezTo>
                    <a:pt x="221" y="1"/>
                    <a:pt x="210" y="0"/>
                    <a:pt x="200"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5"/>
            <p:cNvSpPr/>
            <p:nvPr/>
          </p:nvSpPr>
          <p:spPr>
            <a:xfrm>
              <a:off x="829000" y="3186400"/>
              <a:ext cx="152475" cy="266975"/>
            </a:xfrm>
            <a:custGeom>
              <a:avLst/>
              <a:gdLst/>
              <a:ahLst/>
              <a:cxnLst/>
              <a:rect l="l" t="t" r="r" b="b"/>
              <a:pathLst>
                <a:path w="6099" h="10679" extrusionOk="0">
                  <a:moveTo>
                    <a:pt x="5889" y="0"/>
                  </a:moveTo>
                  <a:cubicBezTo>
                    <a:pt x="5820" y="0"/>
                    <a:pt x="5760" y="46"/>
                    <a:pt x="5736" y="118"/>
                  </a:cubicBezTo>
                  <a:cubicBezTo>
                    <a:pt x="5373" y="1041"/>
                    <a:pt x="5027" y="1981"/>
                    <a:pt x="4665" y="2904"/>
                  </a:cubicBezTo>
                  <a:cubicBezTo>
                    <a:pt x="4302" y="3827"/>
                    <a:pt x="3923" y="4750"/>
                    <a:pt x="3478" y="5623"/>
                  </a:cubicBezTo>
                  <a:cubicBezTo>
                    <a:pt x="3050" y="6513"/>
                    <a:pt x="2555" y="7370"/>
                    <a:pt x="1995" y="8178"/>
                  </a:cubicBezTo>
                  <a:cubicBezTo>
                    <a:pt x="1434" y="8985"/>
                    <a:pt x="792" y="9727"/>
                    <a:pt x="67" y="10403"/>
                  </a:cubicBezTo>
                  <a:cubicBezTo>
                    <a:pt x="1" y="10452"/>
                    <a:pt x="1" y="10551"/>
                    <a:pt x="50" y="10617"/>
                  </a:cubicBezTo>
                  <a:cubicBezTo>
                    <a:pt x="80" y="10657"/>
                    <a:pt x="128" y="10679"/>
                    <a:pt x="180" y="10679"/>
                  </a:cubicBezTo>
                  <a:cubicBezTo>
                    <a:pt x="213" y="10679"/>
                    <a:pt x="248" y="10669"/>
                    <a:pt x="281" y="10650"/>
                  </a:cubicBezTo>
                  <a:cubicBezTo>
                    <a:pt x="1072" y="10024"/>
                    <a:pt x="1781" y="9282"/>
                    <a:pt x="2390" y="8474"/>
                  </a:cubicBezTo>
                  <a:cubicBezTo>
                    <a:pt x="3017" y="7667"/>
                    <a:pt x="3528" y="6777"/>
                    <a:pt x="3989" y="5870"/>
                  </a:cubicBezTo>
                  <a:cubicBezTo>
                    <a:pt x="4434" y="4964"/>
                    <a:pt x="4813" y="4041"/>
                    <a:pt x="5159" y="3085"/>
                  </a:cubicBezTo>
                  <a:cubicBezTo>
                    <a:pt x="5489" y="2146"/>
                    <a:pt x="5802" y="1190"/>
                    <a:pt x="6066" y="217"/>
                  </a:cubicBezTo>
                  <a:cubicBezTo>
                    <a:pt x="6099" y="135"/>
                    <a:pt x="6049" y="53"/>
                    <a:pt x="5967" y="20"/>
                  </a:cubicBezTo>
                  <a:cubicBezTo>
                    <a:pt x="5940" y="6"/>
                    <a:pt x="5914" y="0"/>
                    <a:pt x="5889"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5"/>
            <p:cNvSpPr/>
            <p:nvPr/>
          </p:nvSpPr>
          <p:spPr>
            <a:xfrm>
              <a:off x="507625" y="3558125"/>
              <a:ext cx="553375" cy="566550"/>
            </a:xfrm>
            <a:custGeom>
              <a:avLst/>
              <a:gdLst/>
              <a:ahLst/>
              <a:cxnLst/>
              <a:rect l="l" t="t" r="r" b="b"/>
              <a:pathLst>
                <a:path w="22135" h="22662" extrusionOk="0">
                  <a:moveTo>
                    <a:pt x="0" y="0"/>
                  </a:moveTo>
                  <a:cubicBezTo>
                    <a:pt x="610" y="6494"/>
                    <a:pt x="1335" y="12971"/>
                    <a:pt x="2176" y="19431"/>
                  </a:cubicBezTo>
                  <a:cubicBezTo>
                    <a:pt x="2258" y="20156"/>
                    <a:pt x="2374" y="20914"/>
                    <a:pt x="2819" y="21491"/>
                  </a:cubicBezTo>
                  <a:cubicBezTo>
                    <a:pt x="3527" y="22431"/>
                    <a:pt x="4862" y="22579"/>
                    <a:pt x="6032" y="22661"/>
                  </a:cubicBezTo>
                  <a:lnTo>
                    <a:pt x="16086" y="22661"/>
                  </a:lnTo>
                  <a:cubicBezTo>
                    <a:pt x="17273" y="22579"/>
                    <a:pt x="18591" y="22431"/>
                    <a:pt x="19316" y="21491"/>
                  </a:cubicBezTo>
                  <a:cubicBezTo>
                    <a:pt x="19745" y="20914"/>
                    <a:pt x="19860" y="20156"/>
                    <a:pt x="19959" y="19431"/>
                  </a:cubicBezTo>
                  <a:cubicBezTo>
                    <a:pt x="20800" y="12971"/>
                    <a:pt x="21525" y="6494"/>
                    <a:pt x="22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5"/>
            <p:cNvSpPr/>
            <p:nvPr/>
          </p:nvSpPr>
          <p:spPr>
            <a:xfrm>
              <a:off x="487025" y="3511850"/>
              <a:ext cx="602825" cy="118900"/>
            </a:xfrm>
            <a:custGeom>
              <a:avLst/>
              <a:gdLst/>
              <a:ahLst/>
              <a:cxnLst/>
              <a:rect l="l" t="t" r="r" b="b"/>
              <a:pathLst>
                <a:path w="24113" h="4756" extrusionOk="0">
                  <a:moveTo>
                    <a:pt x="23239" y="1"/>
                  </a:moveTo>
                  <a:cubicBezTo>
                    <a:pt x="23183" y="1"/>
                    <a:pt x="23128" y="8"/>
                    <a:pt x="23074" y="22"/>
                  </a:cubicBezTo>
                  <a:lnTo>
                    <a:pt x="1055" y="401"/>
                  </a:lnTo>
                  <a:cubicBezTo>
                    <a:pt x="994" y="382"/>
                    <a:pt x="932" y="373"/>
                    <a:pt x="869" y="373"/>
                  </a:cubicBezTo>
                  <a:cubicBezTo>
                    <a:pt x="541" y="373"/>
                    <a:pt x="207" y="613"/>
                    <a:pt x="83" y="945"/>
                  </a:cubicBezTo>
                  <a:cubicBezTo>
                    <a:pt x="0" y="1175"/>
                    <a:pt x="0" y="1406"/>
                    <a:pt x="0" y="1653"/>
                  </a:cubicBezTo>
                  <a:cubicBezTo>
                    <a:pt x="0" y="2280"/>
                    <a:pt x="0" y="2906"/>
                    <a:pt x="0" y="3549"/>
                  </a:cubicBezTo>
                  <a:cubicBezTo>
                    <a:pt x="0" y="3812"/>
                    <a:pt x="0" y="4092"/>
                    <a:pt x="149" y="4290"/>
                  </a:cubicBezTo>
                  <a:cubicBezTo>
                    <a:pt x="280" y="4504"/>
                    <a:pt x="528" y="4603"/>
                    <a:pt x="758" y="4653"/>
                  </a:cubicBezTo>
                  <a:cubicBezTo>
                    <a:pt x="1033" y="4721"/>
                    <a:pt x="1308" y="4756"/>
                    <a:pt x="1582" y="4756"/>
                  </a:cubicBezTo>
                  <a:cubicBezTo>
                    <a:pt x="1637" y="4756"/>
                    <a:pt x="1692" y="4754"/>
                    <a:pt x="1747" y="4752"/>
                  </a:cubicBezTo>
                  <a:lnTo>
                    <a:pt x="22316" y="4373"/>
                  </a:lnTo>
                  <a:cubicBezTo>
                    <a:pt x="22372" y="4375"/>
                    <a:pt x="22429" y="4377"/>
                    <a:pt x="22485" y="4377"/>
                  </a:cubicBezTo>
                  <a:cubicBezTo>
                    <a:pt x="22758" y="4377"/>
                    <a:pt x="23032" y="4345"/>
                    <a:pt x="23305" y="4290"/>
                  </a:cubicBezTo>
                  <a:cubicBezTo>
                    <a:pt x="23535" y="4241"/>
                    <a:pt x="23783" y="4142"/>
                    <a:pt x="23914" y="3944"/>
                  </a:cubicBezTo>
                  <a:cubicBezTo>
                    <a:pt x="24063" y="3730"/>
                    <a:pt x="24079" y="3450"/>
                    <a:pt x="24079" y="3186"/>
                  </a:cubicBezTo>
                  <a:lnTo>
                    <a:pt x="24096" y="1291"/>
                  </a:lnTo>
                  <a:cubicBezTo>
                    <a:pt x="24112" y="1060"/>
                    <a:pt x="24112" y="813"/>
                    <a:pt x="24030" y="598"/>
                  </a:cubicBezTo>
                  <a:cubicBezTo>
                    <a:pt x="23917" y="245"/>
                    <a:pt x="23573" y="1"/>
                    <a:pt x="23239" y="1"/>
                  </a:cubicBezTo>
                  <a:close/>
                </a:path>
              </a:pathLst>
            </a:custGeom>
            <a:solidFill>
              <a:srgbClr val="D1B6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5"/>
            <p:cNvSpPr/>
            <p:nvPr/>
          </p:nvSpPr>
          <p:spPr>
            <a:xfrm>
              <a:off x="1124425" y="3901275"/>
              <a:ext cx="42475" cy="90325"/>
            </a:xfrm>
            <a:custGeom>
              <a:avLst/>
              <a:gdLst/>
              <a:ahLst/>
              <a:cxnLst/>
              <a:rect l="l" t="t" r="r" b="b"/>
              <a:pathLst>
                <a:path w="1699" h="3613" extrusionOk="0">
                  <a:moveTo>
                    <a:pt x="1059" y="1"/>
                  </a:moveTo>
                  <a:cubicBezTo>
                    <a:pt x="688" y="1"/>
                    <a:pt x="340" y="285"/>
                    <a:pt x="182" y="645"/>
                  </a:cubicBezTo>
                  <a:cubicBezTo>
                    <a:pt x="1" y="1058"/>
                    <a:pt x="17" y="1519"/>
                    <a:pt x="67" y="1947"/>
                  </a:cubicBezTo>
                  <a:cubicBezTo>
                    <a:pt x="116" y="2491"/>
                    <a:pt x="215" y="3085"/>
                    <a:pt x="594" y="3464"/>
                  </a:cubicBezTo>
                  <a:cubicBezTo>
                    <a:pt x="693" y="3546"/>
                    <a:pt x="792" y="3612"/>
                    <a:pt x="907" y="3612"/>
                  </a:cubicBezTo>
                  <a:cubicBezTo>
                    <a:pt x="1088" y="3579"/>
                    <a:pt x="1171" y="3365"/>
                    <a:pt x="1171" y="3184"/>
                  </a:cubicBezTo>
                  <a:lnTo>
                    <a:pt x="1121" y="2887"/>
                  </a:lnTo>
                  <a:lnTo>
                    <a:pt x="1121" y="2887"/>
                  </a:lnTo>
                  <a:cubicBezTo>
                    <a:pt x="1122" y="2888"/>
                    <a:pt x="1122" y="2889"/>
                    <a:pt x="1122" y="2889"/>
                  </a:cubicBezTo>
                  <a:cubicBezTo>
                    <a:pt x="1137" y="2889"/>
                    <a:pt x="1131" y="1538"/>
                    <a:pt x="1550" y="942"/>
                  </a:cubicBezTo>
                  <a:cubicBezTo>
                    <a:pt x="1665" y="777"/>
                    <a:pt x="1698" y="547"/>
                    <a:pt x="1632" y="365"/>
                  </a:cubicBezTo>
                  <a:cubicBezTo>
                    <a:pt x="1583" y="184"/>
                    <a:pt x="1401" y="69"/>
                    <a:pt x="1220" y="19"/>
                  </a:cubicBezTo>
                  <a:cubicBezTo>
                    <a:pt x="1166" y="7"/>
                    <a:pt x="1112" y="1"/>
                    <a:pt x="1059" y="1"/>
                  </a:cubicBezTo>
                  <a:close/>
                </a:path>
              </a:pathLst>
            </a:custGeom>
            <a:solidFill>
              <a:srgbClr val="C29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5"/>
            <p:cNvSpPr/>
            <p:nvPr/>
          </p:nvSpPr>
          <p:spPr>
            <a:xfrm>
              <a:off x="960450" y="3928575"/>
              <a:ext cx="363425" cy="329150"/>
            </a:xfrm>
            <a:custGeom>
              <a:avLst/>
              <a:gdLst/>
              <a:ahLst/>
              <a:cxnLst/>
              <a:rect l="l" t="t" r="r" b="b"/>
              <a:pathLst>
                <a:path w="14537" h="13166" extrusionOk="0">
                  <a:moveTo>
                    <a:pt x="2520" y="0"/>
                  </a:moveTo>
                  <a:cubicBezTo>
                    <a:pt x="2166" y="0"/>
                    <a:pt x="1821" y="78"/>
                    <a:pt x="1500" y="262"/>
                  </a:cubicBezTo>
                  <a:cubicBezTo>
                    <a:pt x="560" y="806"/>
                    <a:pt x="280" y="2026"/>
                    <a:pt x="198" y="3097"/>
                  </a:cubicBezTo>
                  <a:cubicBezTo>
                    <a:pt x="0" y="5734"/>
                    <a:pt x="379" y="8404"/>
                    <a:pt x="1302" y="10892"/>
                  </a:cubicBezTo>
                  <a:cubicBezTo>
                    <a:pt x="1632" y="11782"/>
                    <a:pt x="2192" y="12771"/>
                    <a:pt x="3132" y="12887"/>
                  </a:cubicBezTo>
                  <a:cubicBezTo>
                    <a:pt x="3206" y="12896"/>
                    <a:pt x="3282" y="12901"/>
                    <a:pt x="3357" y="12901"/>
                  </a:cubicBezTo>
                  <a:cubicBezTo>
                    <a:pt x="3665" y="12901"/>
                    <a:pt x="3974" y="12824"/>
                    <a:pt x="4252" y="12705"/>
                  </a:cubicBezTo>
                  <a:cubicBezTo>
                    <a:pt x="5340" y="12227"/>
                    <a:pt x="5801" y="11997"/>
                    <a:pt x="6922" y="11156"/>
                  </a:cubicBezTo>
                  <a:cubicBezTo>
                    <a:pt x="7499" y="11601"/>
                    <a:pt x="8092" y="12030"/>
                    <a:pt x="8669" y="12458"/>
                  </a:cubicBezTo>
                  <a:cubicBezTo>
                    <a:pt x="9128" y="12798"/>
                    <a:pt x="9640" y="13165"/>
                    <a:pt x="10192" y="13165"/>
                  </a:cubicBezTo>
                  <a:cubicBezTo>
                    <a:pt x="10256" y="13165"/>
                    <a:pt x="10319" y="13160"/>
                    <a:pt x="10383" y="13150"/>
                  </a:cubicBezTo>
                  <a:cubicBezTo>
                    <a:pt x="11158" y="13051"/>
                    <a:pt x="11636" y="12260"/>
                    <a:pt x="11965" y="11535"/>
                  </a:cubicBezTo>
                  <a:cubicBezTo>
                    <a:pt x="12592" y="10200"/>
                    <a:pt x="13119" y="8832"/>
                    <a:pt x="13581" y="7448"/>
                  </a:cubicBezTo>
                  <a:cubicBezTo>
                    <a:pt x="14108" y="5849"/>
                    <a:pt x="14536" y="4152"/>
                    <a:pt x="14157" y="2520"/>
                  </a:cubicBezTo>
                  <a:cubicBezTo>
                    <a:pt x="14009" y="1861"/>
                    <a:pt x="13679" y="1185"/>
                    <a:pt x="13086" y="855"/>
                  </a:cubicBezTo>
                  <a:cubicBezTo>
                    <a:pt x="12825" y="717"/>
                    <a:pt x="12546" y="661"/>
                    <a:pt x="12258" y="661"/>
                  </a:cubicBezTo>
                  <a:cubicBezTo>
                    <a:pt x="11655" y="661"/>
                    <a:pt x="11018" y="907"/>
                    <a:pt x="10449" y="1152"/>
                  </a:cubicBezTo>
                  <a:cubicBezTo>
                    <a:pt x="9872" y="1399"/>
                    <a:pt x="9295" y="1647"/>
                    <a:pt x="8719" y="1894"/>
                  </a:cubicBezTo>
                  <a:cubicBezTo>
                    <a:pt x="8439" y="2009"/>
                    <a:pt x="8153" y="2059"/>
                    <a:pt x="7865" y="2059"/>
                  </a:cubicBezTo>
                  <a:cubicBezTo>
                    <a:pt x="6915" y="2059"/>
                    <a:pt x="5944" y="1515"/>
                    <a:pt x="5109" y="971"/>
                  </a:cubicBezTo>
                  <a:cubicBezTo>
                    <a:pt x="4334" y="477"/>
                    <a:pt x="3399" y="0"/>
                    <a:pt x="25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55"/>
            <p:cNvSpPr/>
            <p:nvPr/>
          </p:nvSpPr>
          <p:spPr>
            <a:xfrm>
              <a:off x="990100" y="3968075"/>
              <a:ext cx="82025" cy="238700"/>
            </a:xfrm>
            <a:custGeom>
              <a:avLst/>
              <a:gdLst/>
              <a:ahLst/>
              <a:cxnLst/>
              <a:rect l="l" t="t" r="r" b="b"/>
              <a:pathLst>
                <a:path w="3281" h="9548" extrusionOk="0">
                  <a:moveTo>
                    <a:pt x="1716" y="1"/>
                  </a:moveTo>
                  <a:cubicBezTo>
                    <a:pt x="770" y="1"/>
                    <a:pt x="291" y="1019"/>
                    <a:pt x="199" y="1879"/>
                  </a:cubicBezTo>
                  <a:cubicBezTo>
                    <a:pt x="1" y="3791"/>
                    <a:pt x="231" y="5753"/>
                    <a:pt x="874" y="7565"/>
                  </a:cubicBezTo>
                  <a:cubicBezTo>
                    <a:pt x="1121" y="8225"/>
                    <a:pt x="1418" y="8900"/>
                    <a:pt x="1978" y="9345"/>
                  </a:cubicBezTo>
                  <a:cubicBezTo>
                    <a:pt x="2094" y="9444"/>
                    <a:pt x="2242" y="9527"/>
                    <a:pt x="2391" y="9543"/>
                  </a:cubicBezTo>
                  <a:cubicBezTo>
                    <a:pt x="2412" y="9546"/>
                    <a:pt x="2434" y="9547"/>
                    <a:pt x="2455" y="9547"/>
                  </a:cubicBezTo>
                  <a:cubicBezTo>
                    <a:pt x="2820" y="9547"/>
                    <a:pt x="3101" y="9160"/>
                    <a:pt x="3132" y="8802"/>
                  </a:cubicBezTo>
                  <a:cubicBezTo>
                    <a:pt x="3165" y="8406"/>
                    <a:pt x="2984" y="8027"/>
                    <a:pt x="2852" y="7664"/>
                  </a:cubicBezTo>
                  <a:cubicBezTo>
                    <a:pt x="2440" y="6511"/>
                    <a:pt x="2374" y="5258"/>
                    <a:pt x="2671" y="4071"/>
                  </a:cubicBezTo>
                  <a:cubicBezTo>
                    <a:pt x="2835" y="3412"/>
                    <a:pt x="3116" y="2769"/>
                    <a:pt x="3182" y="2094"/>
                  </a:cubicBezTo>
                  <a:cubicBezTo>
                    <a:pt x="3280" y="1237"/>
                    <a:pt x="2918" y="165"/>
                    <a:pt x="1929" y="17"/>
                  </a:cubicBezTo>
                  <a:cubicBezTo>
                    <a:pt x="1856" y="6"/>
                    <a:pt x="1785" y="1"/>
                    <a:pt x="17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55"/>
            <p:cNvSpPr/>
            <p:nvPr/>
          </p:nvSpPr>
          <p:spPr>
            <a:xfrm>
              <a:off x="1223725" y="3985000"/>
              <a:ext cx="64725" cy="162800"/>
            </a:xfrm>
            <a:custGeom>
              <a:avLst/>
              <a:gdLst/>
              <a:ahLst/>
              <a:cxnLst/>
              <a:rect l="l" t="t" r="r" b="b"/>
              <a:pathLst>
                <a:path w="2589" h="6512" extrusionOk="0">
                  <a:moveTo>
                    <a:pt x="1063" y="1"/>
                  </a:moveTo>
                  <a:cubicBezTo>
                    <a:pt x="817" y="1"/>
                    <a:pt x="574" y="114"/>
                    <a:pt x="363" y="395"/>
                  </a:cubicBezTo>
                  <a:cubicBezTo>
                    <a:pt x="116" y="708"/>
                    <a:pt x="99" y="1153"/>
                    <a:pt x="165" y="1549"/>
                  </a:cubicBezTo>
                  <a:cubicBezTo>
                    <a:pt x="231" y="1944"/>
                    <a:pt x="380" y="2340"/>
                    <a:pt x="413" y="2735"/>
                  </a:cubicBezTo>
                  <a:cubicBezTo>
                    <a:pt x="528" y="3757"/>
                    <a:pt x="1" y="4762"/>
                    <a:pt x="99" y="5784"/>
                  </a:cubicBezTo>
                  <a:cubicBezTo>
                    <a:pt x="131" y="6117"/>
                    <a:pt x="315" y="6511"/>
                    <a:pt x="638" y="6511"/>
                  </a:cubicBezTo>
                  <a:cubicBezTo>
                    <a:pt x="650" y="6511"/>
                    <a:pt x="663" y="6511"/>
                    <a:pt x="676" y="6509"/>
                  </a:cubicBezTo>
                  <a:cubicBezTo>
                    <a:pt x="874" y="6476"/>
                    <a:pt x="1022" y="6295"/>
                    <a:pt x="1138" y="6130"/>
                  </a:cubicBezTo>
                  <a:cubicBezTo>
                    <a:pt x="1813" y="5125"/>
                    <a:pt x="2258" y="3971"/>
                    <a:pt x="2473" y="2768"/>
                  </a:cubicBezTo>
                  <a:cubicBezTo>
                    <a:pt x="2555" y="2290"/>
                    <a:pt x="2588" y="1779"/>
                    <a:pt x="2473" y="1301"/>
                  </a:cubicBezTo>
                  <a:cubicBezTo>
                    <a:pt x="2319" y="723"/>
                    <a:pt x="1684" y="1"/>
                    <a:pt x="1063" y="1"/>
                  </a:cubicBezTo>
                  <a:close/>
                </a:path>
              </a:pathLst>
            </a:custGeom>
            <a:solidFill>
              <a:srgbClr val="FFFDFB">
                <a:alpha val="30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6" name="Google Shape;1626;p55"/>
          <p:cNvGrpSpPr/>
          <p:nvPr/>
        </p:nvGrpSpPr>
        <p:grpSpPr>
          <a:xfrm rot="1842727">
            <a:off x="7068326" y="3941725"/>
            <a:ext cx="637108" cy="1067169"/>
            <a:chOff x="6316225" y="3717575"/>
            <a:chExt cx="251400" cy="421100"/>
          </a:xfrm>
        </p:grpSpPr>
        <p:sp>
          <p:nvSpPr>
            <p:cNvPr id="1627" name="Google Shape;1627;p55"/>
            <p:cNvSpPr/>
            <p:nvPr/>
          </p:nvSpPr>
          <p:spPr>
            <a:xfrm>
              <a:off x="6481350" y="3717575"/>
              <a:ext cx="86275" cy="107200"/>
            </a:xfrm>
            <a:custGeom>
              <a:avLst/>
              <a:gdLst/>
              <a:ahLst/>
              <a:cxnLst/>
              <a:rect l="l" t="t" r="r" b="b"/>
              <a:pathLst>
                <a:path w="3451" h="4288" extrusionOk="0">
                  <a:moveTo>
                    <a:pt x="3327" y="0"/>
                  </a:moveTo>
                  <a:lnTo>
                    <a:pt x="1" y="2030"/>
                  </a:lnTo>
                  <a:cubicBezTo>
                    <a:pt x="1" y="2030"/>
                    <a:pt x="77" y="3192"/>
                    <a:pt x="1180" y="3919"/>
                  </a:cubicBezTo>
                  <a:cubicBezTo>
                    <a:pt x="1604" y="4201"/>
                    <a:pt x="2038" y="4288"/>
                    <a:pt x="2411" y="4288"/>
                  </a:cubicBezTo>
                  <a:cubicBezTo>
                    <a:pt x="3008" y="4288"/>
                    <a:pt x="3450" y="4066"/>
                    <a:pt x="3450" y="4066"/>
                  </a:cubicBezTo>
                  <a:lnTo>
                    <a:pt x="3327" y="0"/>
                  </a:lnTo>
                  <a:close/>
                </a:path>
              </a:pathLst>
            </a:custGeom>
            <a:solidFill>
              <a:srgbClr val="FDE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5"/>
            <p:cNvSpPr/>
            <p:nvPr/>
          </p:nvSpPr>
          <p:spPr>
            <a:xfrm>
              <a:off x="6325175" y="3768300"/>
              <a:ext cx="242450" cy="352475"/>
            </a:xfrm>
            <a:custGeom>
              <a:avLst/>
              <a:gdLst/>
              <a:ahLst/>
              <a:cxnLst/>
              <a:rect l="l" t="t" r="r" b="b"/>
              <a:pathLst>
                <a:path w="9698" h="14099" extrusionOk="0">
                  <a:moveTo>
                    <a:pt x="6248" y="1"/>
                  </a:moveTo>
                  <a:lnTo>
                    <a:pt x="0" y="12232"/>
                  </a:lnTo>
                  <a:lnTo>
                    <a:pt x="3731" y="14098"/>
                  </a:lnTo>
                  <a:lnTo>
                    <a:pt x="9697" y="2037"/>
                  </a:lnTo>
                  <a:lnTo>
                    <a:pt x="9697" y="2037"/>
                  </a:lnTo>
                  <a:cubicBezTo>
                    <a:pt x="9697" y="2037"/>
                    <a:pt x="9476" y="2125"/>
                    <a:pt x="9110" y="2125"/>
                  </a:cubicBezTo>
                  <a:cubicBezTo>
                    <a:pt x="8744" y="2125"/>
                    <a:pt x="8234" y="2037"/>
                    <a:pt x="7656" y="1685"/>
                  </a:cubicBezTo>
                  <a:cubicBezTo>
                    <a:pt x="6494" y="975"/>
                    <a:pt x="6248" y="1"/>
                    <a:pt x="62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5"/>
            <p:cNvSpPr/>
            <p:nvPr/>
          </p:nvSpPr>
          <p:spPr>
            <a:xfrm>
              <a:off x="6325175" y="4035525"/>
              <a:ext cx="112800" cy="85250"/>
            </a:xfrm>
            <a:custGeom>
              <a:avLst/>
              <a:gdLst/>
              <a:ahLst/>
              <a:cxnLst/>
              <a:rect l="l" t="t" r="r" b="b"/>
              <a:pathLst>
                <a:path w="4512" h="3410" extrusionOk="0">
                  <a:moveTo>
                    <a:pt x="786" y="1"/>
                  </a:moveTo>
                  <a:lnTo>
                    <a:pt x="0" y="1543"/>
                  </a:lnTo>
                  <a:lnTo>
                    <a:pt x="3731" y="3409"/>
                  </a:lnTo>
                  <a:lnTo>
                    <a:pt x="4511" y="1837"/>
                  </a:lnTo>
                  <a:lnTo>
                    <a:pt x="786" y="1"/>
                  </a:lnTo>
                  <a:close/>
                </a:path>
              </a:pathLst>
            </a:custGeom>
            <a:solidFill>
              <a:srgbClr val="B5A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5"/>
            <p:cNvSpPr/>
            <p:nvPr/>
          </p:nvSpPr>
          <p:spPr>
            <a:xfrm>
              <a:off x="6536500" y="3717575"/>
              <a:ext cx="29225" cy="37300"/>
            </a:xfrm>
            <a:custGeom>
              <a:avLst/>
              <a:gdLst/>
              <a:ahLst/>
              <a:cxnLst/>
              <a:rect l="l" t="t" r="r" b="b"/>
              <a:pathLst>
                <a:path w="1169" h="1492" extrusionOk="0">
                  <a:moveTo>
                    <a:pt x="1121" y="0"/>
                  </a:moveTo>
                  <a:lnTo>
                    <a:pt x="1" y="687"/>
                  </a:lnTo>
                  <a:cubicBezTo>
                    <a:pt x="116" y="1380"/>
                    <a:pt x="614" y="1491"/>
                    <a:pt x="921" y="1491"/>
                  </a:cubicBezTo>
                  <a:cubicBezTo>
                    <a:pt x="1066" y="1491"/>
                    <a:pt x="1168" y="1467"/>
                    <a:pt x="1168" y="1467"/>
                  </a:cubicBezTo>
                  <a:lnTo>
                    <a:pt x="1121" y="0"/>
                  </a:lnTo>
                  <a:close/>
                </a:path>
              </a:pathLst>
            </a:custGeom>
            <a:solidFill>
              <a:srgbClr val="3C3C3B"/>
            </a:solidFill>
            <a:ln w="2500" cap="flat" cmpd="sng">
              <a:solidFill>
                <a:srgbClr val="3C3C3B"/>
              </a:solidFill>
              <a:prstDash val="solid"/>
              <a:miter lim="58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5"/>
            <p:cNvSpPr/>
            <p:nvPr/>
          </p:nvSpPr>
          <p:spPr>
            <a:xfrm>
              <a:off x="6374150" y="3806775"/>
              <a:ext cx="113400" cy="222025"/>
            </a:xfrm>
            <a:custGeom>
              <a:avLst/>
              <a:gdLst/>
              <a:ahLst/>
              <a:cxnLst/>
              <a:rect l="l" t="t" r="r" b="b"/>
              <a:pathLst>
                <a:path w="4536" h="8881" extrusionOk="0">
                  <a:moveTo>
                    <a:pt x="4480" y="0"/>
                  </a:moveTo>
                  <a:cubicBezTo>
                    <a:pt x="4462" y="0"/>
                    <a:pt x="4443" y="11"/>
                    <a:pt x="4430" y="28"/>
                  </a:cubicBezTo>
                  <a:lnTo>
                    <a:pt x="3866" y="1119"/>
                  </a:lnTo>
                  <a:lnTo>
                    <a:pt x="3303" y="2211"/>
                  </a:lnTo>
                  <a:lnTo>
                    <a:pt x="2195" y="4405"/>
                  </a:lnTo>
                  <a:lnTo>
                    <a:pt x="1098" y="6605"/>
                  </a:lnTo>
                  <a:cubicBezTo>
                    <a:pt x="734" y="7344"/>
                    <a:pt x="370" y="8077"/>
                    <a:pt x="12" y="8816"/>
                  </a:cubicBezTo>
                  <a:cubicBezTo>
                    <a:pt x="0" y="8840"/>
                    <a:pt x="12" y="8863"/>
                    <a:pt x="36" y="8875"/>
                  </a:cubicBezTo>
                  <a:cubicBezTo>
                    <a:pt x="42" y="8879"/>
                    <a:pt x="49" y="8881"/>
                    <a:pt x="56" y="8881"/>
                  </a:cubicBezTo>
                  <a:cubicBezTo>
                    <a:pt x="71" y="8881"/>
                    <a:pt x="87" y="8873"/>
                    <a:pt x="94" y="8857"/>
                  </a:cubicBezTo>
                  <a:cubicBezTo>
                    <a:pt x="476" y="8130"/>
                    <a:pt x="851" y="7402"/>
                    <a:pt x="1227" y="6669"/>
                  </a:cubicBezTo>
                  <a:lnTo>
                    <a:pt x="2335" y="4481"/>
                  </a:lnTo>
                  <a:lnTo>
                    <a:pt x="3438" y="2281"/>
                  </a:lnTo>
                  <a:lnTo>
                    <a:pt x="3984" y="1178"/>
                  </a:lnTo>
                  <a:lnTo>
                    <a:pt x="4524" y="75"/>
                  </a:lnTo>
                  <a:cubicBezTo>
                    <a:pt x="4535" y="46"/>
                    <a:pt x="4524" y="17"/>
                    <a:pt x="4500" y="5"/>
                  </a:cubicBezTo>
                  <a:cubicBezTo>
                    <a:pt x="4494" y="2"/>
                    <a:pt x="4487" y="0"/>
                    <a:pt x="4480"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5"/>
            <p:cNvSpPr/>
            <p:nvPr/>
          </p:nvSpPr>
          <p:spPr>
            <a:xfrm>
              <a:off x="6399375" y="3820550"/>
              <a:ext cx="113400" cy="222050"/>
            </a:xfrm>
            <a:custGeom>
              <a:avLst/>
              <a:gdLst/>
              <a:ahLst/>
              <a:cxnLst/>
              <a:rect l="l" t="t" r="r" b="b"/>
              <a:pathLst>
                <a:path w="4536" h="8882" extrusionOk="0">
                  <a:moveTo>
                    <a:pt x="4480" y="1"/>
                  </a:moveTo>
                  <a:cubicBezTo>
                    <a:pt x="4462" y="1"/>
                    <a:pt x="4444" y="12"/>
                    <a:pt x="4436" y="29"/>
                  </a:cubicBezTo>
                  <a:lnTo>
                    <a:pt x="3867" y="1120"/>
                  </a:lnTo>
                  <a:lnTo>
                    <a:pt x="3303" y="2211"/>
                  </a:lnTo>
                  <a:lnTo>
                    <a:pt x="2195" y="4405"/>
                  </a:lnTo>
                  <a:lnTo>
                    <a:pt x="1098" y="6605"/>
                  </a:lnTo>
                  <a:cubicBezTo>
                    <a:pt x="734" y="7344"/>
                    <a:pt x="370" y="8078"/>
                    <a:pt x="12" y="8817"/>
                  </a:cubicBezTo>
                  <a:cubicBezTo>
                    <a:pt x="1" y="8840"/>
                    <a:pt x="12" y="8864"/>
                    <a:pt x="36" y="8875"/>
                  </a:cubicBezTo>
                  <a:cubicBezTo>
                    <a:pt x="44" y="8879"/>
                    <a:pt x="51" y="8881"/>
                    <a:pt x="59" y="8881"/>
                  </a:cubicBezTo>
                  <a:cubicBezTo>
                    <a:pt x="74" y="8881"/>
                    <a:pt x="87" y="8873"/>
                    <a:pt x="94" y="8858"/>
                  </a:cubicBezTo>
                  <a:cubicBezTo>
                    <a:pt x="476" y="8130"/>
                    <a:pt x="851" y="7403"/>
                    <a:pt x="1227" y="6670"/>
                  </a:cubicBezTo>
                  <a:lnTo>
                    <a:pt x="2341" y="4481"/>
                  </a:lnTo>
                  <a:lnTo>
                    <a:pt x="3438" y="2281"/>
                  </a:lnTo>
                  <a:lnTo>
                    <a:pt x="3984" y="1179"/>
                  </a:lnTo>
                  <a:lnTo>
                    <a:pt x="4524" y="76"/>
                  </a:lnTo>
                  <a:cubicBezTo>
                    <a:pt x="4535" y="46"/>
                    <a:pt x="4524" y="17"/>
                    <a:pt x="4500" y="5"/>
                  </a:cubicBezTo>
                  <a:cubicBezTo>
                    <a:pt x="4494" y="2"/>
                    <a:pt x="4487" y="1"/>
                    <a:pt x="4480"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5"/>
            <p:cNvSpPr/>
            <p:nvPr/>
          </p:nvSpPr>
          <p:spPr>
            <a:xfrm>
              <a:off x="6424900" y="3833325"/>
              <a:ext cx="113250" cy="222025"/>
            </a:xfrm>
            <a:custGeom>
              <a:avLst/>
              <a:gdLst/>
              <a:ahLst/>
              <a:cxnLst/>
              <a:rect l="l" t="t" r="r" b="b"/>
              <a:pathLst>
                <a:path w="4530" h="8881" extrusionOk="0">
                  <a:moveTo>
                    <a:pt x="4477" y="0"/>
                  </a:moveTo>
                  <a:cubicBezTo>
                    <a:pt x="4456" y="0"/>
                    <a:pt x="4438" y="11"/>
                    <a:pt x="4429" y="28"/>
                  </a:cubicBezTo>
                  <a:lnTo>
                    <a:pt x="3860" y="1119"/>
                  </a:lnTo>
                  <a:lnTo>
                    <a:pt x="3303" y="2210"/>
                  </a:lnTo>
                  <a:lnTo>
                    <a:pt x="2188" y="4405"/>
                  </a:lnTo>
                  <a:lnTo>
                    <a:pt x="1091" y="6604"/>
                  </a:lnTo>
                  <a:cubicBezTo>
                    <a:pt x="728" y="7344"/>
                    <a:pt x="370" y="8077"/>
                    <a:pt x="12" y="8816"/>
                  </a:cubicBezTo>
                  <a:cubicBezTo>
                    <a:pt x="0" y="8840"/>
                    <a:pt x="6" y="8863"/>
                    <a:pt x="30" y="8875"/>
                  </a:cubicBezTo>
                  <a:cubicBezTo>
                    <a:pt x="37" y="8879"/>
                    <a:pt x="46" y="8881"/>
                    <a:pt x="54" y="8881"/>
                  </a:cubicBezTo>
                  <a:cubicBezTo>
                    <a:pt x="71" y="8881"/>
                    <a:pt x="86" y="8873"/>
                    <a:pt x="94" y="8857"/>
                  </a:cubicBezTo>
                  <a:cubicBezTo>
                    <a:pt x="470" y="8130"/>
                    <a:pt x="851" y="7402"/>
                    <a:pt x="1221" y="6669"/>
                  </a:cubicBezTo>
                  <a:lnTo>
                    <a:pt x="2335" y="4481"/>
                  </a:lnTo>
                  <a:lnTo>
                    <a:pt x="3438" y="2281"/>
                  </a:lnTo>
                  <a:lnTo>
                    <a:pt x="3978" y="1178"/>
                  </a:lnTo>
                  <a:lnTo>
                    <a:pt x="4517" y="75"/>
                  </a:lnTo>
                  <a:cubicBezTo>
                    <a:pt x="4529" y="46"/>
                    <a:pt x="4523" y="16"/>
                    <a:pt x="4500" y="5"/>
                  </a:cubicBezTo>
                  <a:cubicBezTo>
                    <a:pt x="4492" y="2"/>
                    <a:pt x="4484" y="0"/>
                    <a:pt x="4477"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5"/>
            <p:cNvSpPr/>
            <p:nvPr/>
          </p:nvSpPr>
          <p:spPr>
            <a:xfrm>
              <a:off x="6316225" y="4074100"/>
              <a:ext cx="102250" cy="64575"/>
            </a:xfrm>
            <a:custGeom>
              <a:avLst/>
              <a:gdLst/>
              <a:ahLst/>
              <a:cxnLst/>
              <a:rect l="l" t="t" r="r" b="b"/>
              <a:pathLst>
                <a:path w="4090" h="2583" extrusionOk="0">
                  <a:moveTo>
                    <a:pt x="358" y="0"/>
                  </a:moveTo>
                  <a:cubicBezTo>
                    <a:pt x="358" y="1"/>
                    <a:pt x="0" y="1649"/>
                    <a:pt x="1778" y="2359"/>
                  </a:cubicBezTo>
                  <a:cubicBezTo>
                    <a:pt x="2181" y="2521"/>
                    <a:pt x="2521" y="2583"/>
                    <a:pt x="2805" y="2583"/>
                  </a:cubicBezTo>
                  <a:cubicBezTo>
                    <a:pt x="3767" y="2583"/>
                    <a:pt x="4089" y="1866"/>
                    <a:pt x="4089" y="1866"/>
                  </a:cubicBezTo>
                  <a:lnTo>
                    <a:pt x="358" y="0"/>
                  </a:lnTo>
                  <a:close/>
                </a:path>
              </a:pathLst>
            </a:custGeom>
            <a:solidFill>
              <a:srgbClr val="F18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5" name="Google Shape;1635;p55"/>
          <p:cNvGrpSpPr/>
          <p:nvPr/>
        </p:nvGrpSpPr>
        <p:grpSpPr>
          <a:xfrm>
            <a:off x="7984008" y="4019305"/>
            <a:ext cx="893547" cy="992373"/>
            <a:chOff x="4488675" y="3729750"/>
            <a:chExt cx="424750" cy="471750"/>
          </a:xfrm>
        </p:grpSpPr>
        <p:sp>
          <p:nvSpPr>
            <p:cNvPr id="1636" name="Google Shape;1636;p55"/>
            <p:cNvSpPr/>
            <p:nvPr/>
          </p:nvSpPr>
          <p:spPr>
            <a:xfrm>
              <a:off x="4488675" y="3729750"/>
              <a:ext cx="252275" cy="135175"/>
            </a:xfrm>
            <a:custGeom>
              <a:avLst/>
              <a:gdLst/>
              <a:ahLst/>
              <a:cxnLst/>
              <a:rect l="l" t="t" r="r" b="b"/>
              <a:pathLst>
                <a:path w="10091" h="5407" extrusionOk="0">
                  <a:moveTo>
                    <a:pt x="9545" y="0"/>
                  </a:moveTo>
                  <a:cubicBezTo>
                    <a:pt x="8565" y="422"/>
                    <a:pt x="2294" y="3444"/>
                    <a:pt x="0" y="4963"/>
                  </a:cubicBezTo>
                  <a:cubicBezTo>
                    <a:pt x="0" y="4963"/>
                    <a:pt x="180" y="5407"/>
                    <a:pt x="1055" y="5407"/>
                  </a:cubicBezTo>
                  <a:cubicBezTo>
                    <a:pt x="1319" y="5407"/>
                    <a:pt x="1645" y="5367"/>
                    <a:pt x="2048" y="5262"/>
                  </a:cubicBezTo>
                  <a:lnTo>
                    <a:pt x="10090" y="968"/>
                  </a:lnTo>
                  <a:lnTo>
                    <a:pt x="95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5"/>
            <p:cNvSpPr/>
            <p:nvPr/>
          </p:nvSpPr>
          <p:spPr>
            <a:xfrm>
              <a:off x="4493950" y="3733400"/>
              <a:ext cx="272800" cy="137550"/>
            </a:xfrm>
            <a:custGeom>
              <a:avLst/>
              <a:gdLst/>
              <a:ahLst/>
              <a:cxnLst/>
              <a:rect l="l" t="t" r="r" b="b"/>
              <a:pathLst>
                <a:path w="10912" h="5502" extrusionOk="0">
                  <a:moveTo>
                    <a:pt x="9868" y="1"/>
                  </a:moveTo>
                  <a:cubicBezTo>
                    <a:pt x="9756" y="1"/>
                    <a:pt x="9651" y="48"/>
                    <a:pt x="9545" y="95"/>
                  </a:cubicBezTo>
                  <a:cubicBezTo>
                    <a:pt x="8565" y="511"/>
                    <a:pt x="2294" y="3538"/>
                    <a:pt x="0" y="5058"/>
                  </a:cubicBezTo>
                  <a:cubicBezTo>
                    <a:pt x="0" y="5058"/>
                    <a:pt x="181" y="5501"/>
                    <a:pt x="1056" y="5501"/>
                  </a:cubicBezTo>
                  <a:cubicBezTo>
                    <a:pt x="1319" y="5501"/>
                    <a:pt x="1645" y="5461"/>
                    <a:pt x="2048" y="5357"/>
                  </a:cubicBezTo>
                  <a:lnTo>
                    <a:pt x="10912" y="376"/>
                  </a:lnTo>
                  <a:cubicBezTo>
                    <a:pt x="10912" y="376"/>
                    <a:pt x="10478" y="230"/>
                    <a:pt x="10202" y="101"/>
                  </a:cubicBezTo>
                  <a:cubicBezTo>
                    <a:pt x="10097" y="54"/>
                    <a:pt x="9985" y="1"/>
                    <a:pt x="9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5"/>
            <p:cNvSpPr/>
            <p:nvPr/>
          </p:nvSpPr>
          <p:spPr>
            <a:xfrm>
              <a:off x="4535900" y="3739425"/>
              <a:ext cx="377525" cy="456275"/>
            </a:xfrm>
            <a:custGeom>
              <a:avLst/>
              <a:gdLst/>
              <a:ahLst/>
              <a:cxnLst/>
              <a:rect l="l" t="t" r="r" b="b"/>
              <a:pathLst>
                <a:path w="15101" h="18251" extrusionOk="0">
                  <a:moveTo>
                    <a:pt x="9298" y="0"/>
                  </a:moveTo>
                  <a:cubicBezTo>
                    <a:pt x="6547" y="1496"/>
                    <a:pt x="2822" y="3221"/>
                    <a:pt x="0" y="4588"/>
                  </a:cubicBezTo>
                  <a:lnTo>
                    <a:pt x="5538" y="18251"/>
                  </a:lnTo>
                  <a:cubicBezTo>
                    <a:pt x="8847" y="17142"/>
                    <a:pt x="12285" y="15312"/>
                    <a:pt x="15100" y="13258"/>
                  </a:cubicBezTo>
                  <a:cubicBezTo>
                    <a:pt x="13516" y="8694"/>
                    <a:pt x="11575" y="4259"/>
                    <a:pt x="9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5"/>
            <p:cNvSpPr/>
            <p:nvPr/>
          </p:nvSpPr>
          <p:spPr>
            <a:xfrm>
              <a:off x="4535900" y="3847225"/>
              <a:ext cx="377525" cy="348475"/>
            </a:xfrm>
            <a:custGeom>
              <a:avLst/>
              <a:gdLst/>
              <a:ahLst/>
              <a:cxnLst/>
              <a:rect l="l" t="t" r="r" b="b"/>
              <a:pathLst>
                <a:path w="15101" h="13939" extrusionOk="0">
                  <a:moveTo>
                    <a:pt x="15100" y="8946"/>
                  </a:moveTo>
                  <a:cubicBezTo>
                    <a:pt x="14508" y="9378"/>
                    <a:pt x="13888" y="9801"/>
                    <a:pt x="13247" y="10208"/>
                  </a:cubicBezTo>
                  <a:lnTo>
                    <a:pt x="13247" y="10208"/>
                  </a:lnTo>
                  <a:cubicBezTo>
                    <a:pt x="14387" y="9612"/>
                    <a:pt x="15100" y="8947"/>
                    <a:pt x="15100" y="8946"/>
                  </a:cubicBezTo>
                  <a:close/>
                  <a:moveTo>
                    <a:pt x="569" y="0"/>
                  </a:moveTo>
                  <a:cubicBezTo>
                    <a:pt x="376" y="94"/>
                    <a:pt x="188" y="188"/>
                    <a:pt x="0" y="276"/>
                  </a:cubicBezTo>
                  <a:lnTo>
                    <a:pt x="5538" y="13939"/>
                  </a:lnTo>
                  <a:cubicBezTo>
                    <a:pt x="8151" y="13063"/>
                    <a:pt x="10843" y="11738"/>
                    <a:pt x="13247" y="10208"/>
                  </a:cubicBezTo>
                  <a:lnTo>
                    <a:pt x="13247" y="10208"/>
                  </a:lnTo>
                  <a:cubicBezTo>
                    <a:pt x="12319" y="10694"/>
                    <a:pt x="11109" y="11135"/>
                    <a:pt x="9770" y="11135"/>
                  </a:cubicBezTo>
                  <a:cubicBezTo>
                    <a:pt x="6766" y="11135"/>
                    <a:pt x="3116" y="8914"/>
                    <a:pt x="569" y="0"/>
                  </a:cubicBezTo>
                  <a:close/>
                </a:path>
              </a:pathLst>
            </a:custGeom>
            <a:solidFill>
              <a:srgbClr val="FFFDFB">
                <a:alpha val="2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5"/>
            <p:cNvSpPr/>
            <p:nvPr/>
          </p:nvSpPr>
          <p:spPr>
            <a:xfrm>
              <a:off x="4488675" y="3853675"/>
              <a:ext cx="185700" cy="347825"/>
            </a:xfrm>
            <a:custGeom>
              <a:avLst/>
              <a:gdLst/>
              <a:ahLst/>
              <a:cxnLst/>
              <a:rect l="l" t="t" r="r" b="b"/>
              <a:pathLst>
                <a:path w="7428" h="13913" extrusionOk="0">
                  <a:moveTo>
                    <a:pt x="1930" y="0"/>
                  </a:moveTo>
                  <a:cubicBezTo>
                    <a:pt x="1496" y="162"/>
                    <a:pt x="1165" y="239"/>
                    <a:pt x="870" y="239"/>
                  </a:cubicBezTo>
                  <a:cubicBezTo>
                    <a:pt x="566" y="239"/>
                    <a:pt x="301" y="158"/>
                    <a:pt x="0" y="6"/>
                  </a:cubicBezTo>
                  <a:lnTo>
                    <a:pt x="0" y="6"/>
                  </a:lnTo>
                  <a:lnTo>
                    <a:pt x="5391" y="13628"/>
                  </a:lnTo>
                  <a:cubicBezTo>
                    <a:pt x="5653" y="13804"/>
                    <a:pt x="5964" y="13913"/>
                    <a:pt x="6279" y="13913"/>
                  </a:cubicBezTo>
                  <a:cubicBezTo>
                    <a:pt x="6310" y="13913"/>
                    <a:pt x="6340" y="13912"/>
                    <a:pt x="6371" y="13910"/>
                  </a:cubicBezTo>
                  <a:cubicBezTo>
                    <a:pt x="6711" y="13880"/>
                    <a:pt x="7104" y="13792"/>
                    <a:pt x="7427" y="13681"/>
                  </a:cubicBezTo>
                  <a:lnTo>
                    <a:pt x="1930" y="0"/>
                  </a:lnTo>
                  <a:close/>
                </a:path>
              </a:pathLst>
            </a:custGeom>
            <a:solidFill>
              <a:srgbClr val="803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71"/>
        <p:cNvGrpSpPr/>
        <p:nvPr/>
      </p:nvGrpSpPr>
      <p:grpSpPr>
        <a:xfrm>
          <a:off x="0" y="0"/>
          <a:ext cx="0" cy="0"/>
          <a:chOff x="0" y="0"/>
          <a:chExt cx="0" cy="0"/>
        </a:xfrm>
      </p:grpSpPr>
      <p:sp>
        <p:nvSpPr>
          <p:cNvPr id="3372" name="Google Shape;3372;p82"/>
          <p:cNvSpPr txBox="1">
            <a:spLocks noGrp="1"/>
          </p:cNvSpPr>
          <p:nvPr>
            <p:ph type="title"/>
          </p:nvPr>
        </p:nvSpPr>
        <p:spPr>
          <a:xfrm>
            <a:off x="720025" y="5517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Alternative resources</a:t>
            </a:r>
            <a:endParaRPr/>
          </a:p>
        </p:txBody>
      </p:sp>
      <p:sp>
        <p:nvSpPr>
          <p:cNvPr id="3373" name="Google Shape;3373;p82"/>
          <p:cNvSpPr txBox="1">
            <a:spLocks noGrp="1"/>
          </p:cNvSpPr>
          <p:nvPr>
            <p:ph type="body" idx="1"/>
          </p:nvPr>
        </p:nvSpPr>
        <p:spPr>
          <a:xfrm>
            <a:off x="720025" y="1254600"/>
            <a:ext cx="7717500" cy="3354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Here’s an assortment of alternative resources whose style fits the one of this template:</a:t>
            </a:r>
            <a:endParaRPr>
              <a:solidFill>
                <a:srgbClr val="27343E"/>
              </a:solidFill>
              <a:highlight>
                <a:srgbClr val="FFFFFF"/>
              </a:highlight>
              <a:latin typeface="Proxima Nova"/>
              <a:ea typeface="Proxima Nova"/>
              <a:cs typeface="Proxima Nova"/>
              <a:sym typeface="Proxima Nova"/>
            </a:endParaRPr>
          </a:p>
          <a:p>
            <a:pPr marL="457200" lvl="0" indent="-304800" algn="l" rtl="0">
              <a:lnSpc>
                <a:spcPct val="115000"/>
              </a:lnSpc>
              <a:spcBef>
                <a:spcPts val="1000"/>
              </a:spcBef>
              <a:spcAft>
                <a:spcPts val="0"/>
              </a:spcAft>
              <a:buSzPts val="1200"/>
              <a:buChar char="●"/>
            </a:pPr>
            <a:r>
              <a:rPr lang="en">
                <a:solidFill>
                  <a:schemeClr val="hlink"/>
                </a:solidFill>
                <a:uFill>
                  <a:noFill/>
                </a:uFill>
                <a:hlinkClick r:id="rId3"/>
              </a:rPr>
              <a:t>Hand drawn christmas gift collection</a:t>
            </a:r>
            <a:endParaRPr/>
          </a:p>
          <a:p>
            <a:pPr marL="457200" lvl="0" indent="-304800" algn="l" rtl="0">
              <a:lnSpc>
                <a:spcPct val="115000"/>
              </a:lnSpc>
              <a:spcBef>
                <a:spcPts val="0"/>
              </a:spcBef>
              <a:spcAft>
                <a:spcPts val="0"/>
              </a:spcAft>
              <a:buSzPts val="1200"/>
              <a:buChar char="●"/>
            </a:pPr>
            <a:r>
              <a:rPr lang="en">
                <a:solidFill>
                  <a:schemeClr val="hlink"/>
                </a:solidFill>
                <a:uFill>
                  <a:noFill/>
                </a:uFill>
                <a:hlinkClick r:id="rId4"/>
              </a:rPr>
              <a:t>Means of transportation pack</a:t>
            </a:r>
            <a:endParaRPr/>
          </a:p>
          <a:p>
            <a:pPr marL="457200" lvl="0" indent="-304800" algn="l" rtl="0">
              <a:lnSpc>
                <a:spcPct val="115000"/>
              </a:lnSpc>
              <a:spcBef>
                <a:spcPts val="0"/>
              </a:spcBef>
              <a:spcAft>
                <a:spcPts val="0"/>
              </a:spcAft>
              <a:buSzPts val="1200"/>
              <a:buChar char="●"/>
            </a:pPr>
            <a:r>
              <a:rPr lang="en">
                <a:solidFill>
                  <a:schemeClr val="hlink"/>
                </a:solidFill>
                <a:uFill>
                  <a:noFill/>
                </a:uFill>
                <a:hlinkClick r:id="rId5"/>
              </a:rPr>
              <a:t>Flat birthday cake collection</a:t>
            </a:r>
            <a:endParaRPr/>
          </a:p>
          <a:p>
            <a:pPr marL="457200" lvl="0" indent="-304800" algn="l" rtl="0">
              <a:lnSpc>
                <a:spcPct val="115000"/>
              </a:lnSpc>
              <a:spcBef>
                <a:spcPts val="0"/>
              </a:spcBef>
              <a:spcAft>
                <a:spcPts val="0"/>
              </a:spcAft>
              <a:buSzPts val="1200"/>
              <a:buChar char="●"/>
            </a:pPr>
            <a:r>
              <a:rPr lang="en">
                <a:solidFill>
                  <a:schemeClr val="hlink"/>
                </a:solidFill>
                <a:uFill>
                  <a:noFill/>
                </a:uFill>
                <a:hlinkClick r:id="rId6"/>
              </a:rPr>
              <a:t>Carnival characters wearing costumes</a:t>
            </a:r>
            <a:endParaRPr/>
          </a:p>
          <a:p>
            <a:pPr marL="457200" lvl="0" indent="-304800" algn="l" rtl="0">
              <a:lnSpc>
                <a:spcPct val="115000"/>
              </a:lnSpc>
              <a:spcBef>
                <a:spcPts val="0"/>
              </a:spcBef>
              <a:spcAft>
                <a:spcPts val="0"/>
              </a:spcAft>
              <a:buSzPts val="1200"/>
              <a:buChar char="●"/>
            </a:pPr>
            <a:r>
              <a:rPr lang="en">
                <a:solidFill>
                  <a:schemeClr val="hlink"/>
                </a:solidFill>
                <a:uFill>
                  <a:noFill/>
                </a:uFill>
                <a:hlinkClick r:id="rId7"/>
              </a:rPr>
              <a:t>Pack of various superhero kids</a:t>
            </a:r>
            <a:endParaRPr/>
          </a:p>
          <a:p>
            <a:pPr marL="0" lvl="0" indent="0" algn="l" rtl="0">
              <a:spcBef>
                <a:spcPts val="0"/>
              </a:spcBef>
              <a:spcAft>
                <a:spcPts val="0"/>
              </a:spcAft>
              <a:buNone/>
            </a:pPr>
            <a:endParaRPr/>
          </a:p>
          <a:p>
            <a:pPr marL="0" lvl="0" indent="0" algn="l" rtl="0">
              <a:spcBef>
                <a:spcPts val="1000"/>
              </a:spcBef>
              <a:spcAft>
                <a:spcPts val="1000"/>
              </a:spcAft>
              <a:buNone/>
            </a:pPr>
            <a:endParaRPr/>
          </a:p>
        </p:txBody>
      </p:sp>
      <p:sp>
        <p:nvSpPr>
          <p:cNvPr id="3374" name="Google Shape;3374;p82"/>
          <p:cNvSpPr/>
          <p:nvPr/>
        </p:nvSpPr>
        <p:spPr>
          <a:xfrm>
            <a:off x="3249425" y="1834475"/>
            <a:ext cx="18375" cy="16225"/>
          </a:xfrm>
          <a:custGeom>
            <a:avLst/>
            <a:gdLst/>
            <a:ahLst/>
            <a:cxnLst/>
            <a:rect l="l" t="t" r="r" b="b"/>
            <a:pathLst>
              <a:path w="735" h="649" extrusionOk="0">
                <a:moveTo>
                  <a:pt x="391" y="0"/>
                </a:moveTo>
                <a:cubicBezTo>
                  <a:pt x="363" y="0"/>
                  <a:pt x="336" y="4"/>
                  <a:pt x="308" y="12"/>
                </a:cubicBezTo>
                <a:cubicBezTo>
                  <a:pt x="237" y="27"/>
                  <a:pt x="182" y="67"/>
                  <a:pt x="150" y="122"/>
                </a:cubicBezTo>
                <a:cubicBezTo>
                  <a:pt x="95" y="146"/>
                  <a:pt x="47" y="185"/>
                  <a:pt x="24" y="248"/>
                </a:cubicBezTo>
                <a:cubicBezTo>
                  <a:pt x="0" y="304"/>
                  <a:pt x="8" y="359"/>
                  <a:pt x="32" y="406"/>
                </a:cubicBezTo>
                <a:cubicBezTo>
                  <a:pt x="63" y="485"/>
                  <a:pt x="134" y="556"/>
                  <a:pt x="198" y="596"/>
                </a:cubicBezTo>
                <a:cubicBezTo>
                  <a:pt x="255" y="631"/>
                  <a:pt x="320" y="648"/>
                  <a:pt x="385" y="648"/>
                </a:cubicBezTo>
                <a:cubicBezTo>
                  <a:pt x="453" y="648"/>
                  <a:pt x="520" y="629"/>
                  <a:pt x="577" y="588"/>
                </a:cubicBezTo>
                <a:cubicBezTo>
                  <a:pt x="679" y="509"/>
                  <a:pt x="734" y="367"/>
                  <a:pt x="695" y="233"/>
                </a:cubicBezTo>
                <a:cubicBezTo>
                  <a:pt x="655" y="94"/>
                  <a:pt x="528" y="0"/>
                  <a:pt x="391" y="0"/>
                </a:cubicBezTo>
                <a:close/>
              </a:path>
            </a:pathLst>
          </a:custGeom>
          <a:solidFill>
            <a:srgbClr val="5EB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82"/>
          <p:cNvSpPr/>
          <p:nvPr/>
        </p:nvSpPr>
        <p:spPr>
          <a:xfrm>
            <a:off x="3249800" y="1840275"/>
            <a:ext cx="425" cy="825"/>
          </a:xfrm>
          <a:custGeom>
            <a:avLst/>
            <a:gdLst/>
            <a:ahLst/>
            <a:cxnLst/>
            <a:rect l="l" t="t" r="r" b="b"/>
            <a:pathLst>
              <a:path w="17" h="33" extrusionOk="0">
                <a:moveTo>
                  <a:pt x="17" y="1"/>
                </a:moveTo>
                <a:lnTo>
                  <a:pt x="9" y="16"/>
                </a:lnTo>
                <a:cubicBezTo>
                  <a:pt x="9" y="16"/>
                  <a:pt x="17" y="9"/>
                  <a:pt x="17" y="1"/>
                </a:cubicBezTo>
                <a:close/>
                <a:moveTo>
                  <a:pt x="9" y="16"/>
                </a:moveTo>
                <a:lnTo>
                  <a:pt x="1" y="32"/>
                </a:lnTo>
                <a:cubicBezTo>
                  <a:pt x="9" y="24"/>
                  <a:pt x="9" y="24"/>
                  <a:pt x="9" y="16"/>
                </a:cubicBezTo>
                <a:close/>
              </a:path>
            </a:pathLst>
          </a:custGeom>
          <a:solidFill>
            <a:srgbClr val="5EB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76" name="Google Shape;3376;p82"/>
          <p:cNvGrpSpPr/>
          <p:nvPr/>
        </p:nvGrpSpPr>
        <p:grpSpPr>
          <a:xfrm>
            <a:off x="823338" y="3867450"/>
            <a:ext cx="677269" cy="708558"/>
            <a:chOff x="3242625" y="526325"/>
            <a:chExt cx="1166700" cy="1220600"/>
          </a:xfrm>
        </p:grpSpPr>
        <p:sp>
          <p:nvSpPr>
            <p:cNvPr id="3377" name="Google Shape;3377;p82"/>
            <p:cNvSpPr/>
            <p:nvPr/>
          </p:nvSpPr>
          <p:spPr>
            <a:xfrm>
              <a:off x="3242625" y="1094000"/>
              <a:ext cx="1166700" cy="652925"/>
            </a:xfrm>
            <a:custGeom>
              <a:avLst/>
              <a:gdLst/>
              <a:ahLst/>
              <a:cxnLst/>
              <a:rect l="l" t="t" r="r" b="b"/>
              <a:pathLst>
                <a:path w="46668" h="26117" extrusionOk="0">
                  <a:moveTo>
                    <a:pt x="5489" y="1"/>
                  </a:moveTo>
                  <a:cubicBezTo>
                    <a:pt x="4036" y="1"/>
                    <a:pt x="2732" y="552"/>
                    <a:pt x="1755" y="1479"/>
                  </a:cubicBezTo>
                  <a:cubicBezTo>
                    <a:pt x="1529" y="1680"/>
                    <a:pt x="1304" y="1931"/>
                    <a:pt x="1103" y="2181"/>
                  </a:cubicBezTo>
                  <a:cubicBezTo>
                    <a:pt x="853" y="2532"/>
                    <a:pt x="627" y="2908"/>
                    <a:pt x="452" y="3284"/>
                  </a:cubicBezTo>
                  <a:cubicBezTo>
                    <a:pt x="352" y="3535"/>
                    <a:pt x="276" y="3760"/>
                    <a:pt x="201" y="4011"/>
                  </a:cubicBezTo>
                  <a:cubicBezTo>
                    <a:pt x="76" y="4462"/>
                    <a:pt x="1" y="4963"/>
                    <a:pt x="1" y="5464"/>
                  </a:cubicBezTo>
                  <a:lnTo>
                    <a:pt x="1" y="20627"/>
                  </a:lnTo>
                  <a:cubicBezTo>
                    <a:pt x="1" y="20978"/>
                    <a:pt x="26" y="21354"/>
                    <a:pt x="101" y="21680"/>
                  </a:cubicBezTo>
                  <a:cubicBezTo>
                    <a:pt x="151" y="21931"/>
                    <a:pt x="226" y="22181"/>
                    <a:pt x="301" y="22407"/>
                  </a:cubicBezTo>
                  <a:cubicBezTo>
                    <a:pt x="427" y="22808"/>
                    <a:pt x="602" y="23159"/>
                    <a:pt x="828" y="23510"/>
                  </a:cubicBezTo>
                  <a:cubicBezTo>
                    <a:pt x="978" y="23760"/>
                    <a:pt x="1154" y="24011"/>
                    <a:pt x="1354" y="24236"/>
                  </a:cubicBezTo>
                  <a:cubicBezTo>
                    <a:pt x="2357" y="25389"/>
                    <a:pt x="3835" y="26116"/>
                    <a:pt x="5489" y="26116"/>
                  </a:cubicBezTo>
                  <a:lnTo>
                    <a:pt x="41179" y="26116"/>
                  </a:lnTo>
                  <a:cubicBezTo>
                    <a:pt x="42833" y="26116"/>
                    <a:pt x="44312" y="25389"/>
                    <a:pt x="45314" y="24236"/>
                  </a:cubicBezTo>
                  <a:cubicBezTo>
                    <a:pt x="45515" y="24011"/>
                    <a:pt x="45690" y="23760"/>
                    <a:pt x="45840" y="23510"/>
                  </a:cubicBezTo>
                  <a:cubicBezTo>
                    <a:pt x="46066" y="23159"/>
                    <a:pt x="46242" y="22808"/>
                    <a:pt x="46367" y="22407"/>
                  </a:cubicBezTo>
                  <a:cubicBezTo>
                    <a:pt x="46467" y="22181"/>
                    <a:pt x="46517" y="21931"/>
                    <a:pt x="46567" y="21680"/>
                  </a:cubicBezTo>
                  <a:cubicBezTo>
                    <a:pt x="46643" y="21354"/>
                    <a:pt x="46668" y="20978"/>
                    <a:pt x="46668" y="20627"/>
                  </a:cubicBezTo>
                  <a:lnTo>
                    <a:pt x="46668" y="5464"/>
                  </a:lnTo>
                  <a:cubicBezTo>
                    <a:pt x="46668" y="4963"/>
                    <a:pt x="46592" y="4462"/>
                    <a:pt x="46467" y="4011"/>
                  </a:cubicBezTo>
                  <a:cubicBezTo>
                    <a:pt x="46392" y="3760"/>
                    <a:pt x="46317" y="3535"/>
                    <a:pt x="46216" y="3284"/>
                  </a:cubicBezTo>
                  <a:cubicBezTo>
                    <a:pt x="46041" y="2908"/>
                    <a:pt x="45815" y="2532"/>
                    <a:pt x="45565" y="2181"/>
                  </a:cubicBezTo>
                  <a:cubicBezTo>
                    <a:pt x="45364" y="1931"/>
                    <a:pt x="45139" y="1680"/>
                    <a:pt x="44913" y="1479"/>
                  </a:cubicBezTo>
                  <a:cubicBezTo>
                    <a:pt x="43936" y="552"/>
                    <a:pt x="42632" y="1"/>
                    <a:pt x="411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82"/>
            <p:cNvSpPr/>
            <p:nvPr/>
          </p:nvSpPr>
          <p:spPr>
            <a:xfrm>
              <a:off x="4111050" y="1094000"/>
              <a:ext cx="298275" cy="652925"/>
            </a:xfrm>
            <a:custGeom>
              <a:avLst/>
              <a:gdLst/>
              <a:ahLst/>
              <a:cxnLst/>
              <a:rect l="l" t="t" r="r" b="b"/>
              <a:pathLst>
                <a:path w="11931" h="26117" extrusionOk="0">
                  <a:moveTo>
                    <a:pt x="1" y="1"/>
                  </a:moveTo>
                  <a:lnTo>
                    <a:pt x="1" y="26116"/>
                  </a:lnTo>
                  <a:lnTo>
                    <a:pt x="6442" y="26116"/>
                  </a:lnTo>
                  <a:cubicBezTo>
                    <a:pt x="9474" y="26116"/>
                    <a:pt x="11931" y="23660"/>
                    <a:pt x="11931" y="20627"/>
                  </a:cubicBezTo>
                  <a:lnTo>
                    <a:pt x="11931" y="5464"/>
                  </a:lnTo>
                  <a:cubicBezTo>
                    <a:pt x="11906" y="2457"/>
                    <a:pt x="9474" y="1"/>
                    <a:pt x="6442" y="1"/>
                  </a:cubicBezTo>
                  <a:close/>
                </a:path>
              </a:pathLst>
            </a:custGeom>
            <a:solidFill>
              <a:srgbClr val="803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82"/>
            <p:cNvSpPr/>
            <p:nvPr/>
          </p:nvSpPr>
          <p:spPr>
            <a:xfrm>
              <a:off x="3242625" y="1230600"/>
              <a:ext cx="1166700" cy="119075"/>
            </a:xfrm>
            <a:custGeom>
              <a:avLst/>
              <a:gdLst/>
              <a:ahLst/>
              <a:cxnLst/>
              <a:rect l="l" t="t" r="r" b="b"/>
              <a:pathLst>
                <a:path w="46668" h="4763" extrusionOk="0">
                  <a:moveTo>
                    <a:pt x="1" y="0"/>
                  </a:moveTo>
                  <a:lnTo>
                    <a:pt x="1" y="4762"/>
                  </a:lnTo>
                  <a:lnTo>
                    <a:pt x="46668" y="4762"/>
                  </a:lnTo>
                  <a:lnTo>
                    <a:pt x="466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82"/>
            <p:cNvSpPr/>
            <p:nvPr/>
          </p:nvSpPr>
          <p:spPr>
            <a:xfrm>
              <a:off x="3242625" y="1479975"/>
              <a:ext cx="1166700" cy="119075"/>
            </a:xfrm>
            <a:custGeom>
              <a:avLst/>
              <a:gdLst/>
              <a:ahLst/>
              <a:cxnLst/>
              <a:rect l="l" t="t" r="r" b="b"/>
              <a:pathLst>
                <a:path w="46668" h="4763" extrusionOk="0">
                  <a:moveTo>
                    <a:pt x="1" y="0"/>
                  </a:moveTo>
                  <a:lnTo>
                    <a:pt x="1" y="4762"/>
                  </a:lnTo>
                  <a:lnTo>
                    <a:pt x="46668" y="4762"/>
                  </a:lnTo>
                  <a:lnTo>
                    <a:pt x="466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82"/>
            <p:cNvSpPr/>
            <p:nvPr/>
          </p:nvSpPr>
          <p:spPr>
            <a:xfrm>
              <a:off x="4111050" y="1230600"/>
              <a:ext cx="298275" cy="119075"/>
            </a:xfrm>
            <a:custGeom>
              <a:avLst/>
              <a:gdLst/>
              <a:ahLst/>
              <a:cxnLst/>
              <a:rect l="l" t="t" r="r" b="b"/>
              <a:pathLst>
                <a:path w="11931" h="4763" extrusionOk="0">
                  <a:moveTo>
                    <a:pt x="1" y="0"/>
                  </a:moveTo>
                  <a:lnTo>
                    <a:pt x="1" y="4762"/>
                  </a:lnTo>
                  <a:lnTo>
                    <a:pt x="11931" y="4762"/>
                  </a:lnTo>
                  <a:lnTo>
                    <a:pt x="11931" y="0"/>
                  </a:lnTo>
                  <a:close/>
                </a:path>
              </a:pathLst>
            </a:custGeom>
            <a:solidFill>
              <a:srgbClr val="FFC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82"/>
            <p:cNvSpPr/>
            <p:nvPr/>
          </p:nvSpPr>
          <p:spPr>
            <a:xfrm>
              <a:off x="4111050" y="1479975"/>
              <a:ext cx="298275" cy="119075"/>
            </a:xfrm>
            <a:custGeom>
              <a:avLst/>
              <a:gdLst/>
              <a:ahLst/>
              <a:cxnLst/>
              <a:rect l="l" t="t" r="r" b="b"/>
              <a:pathLst>
                <a:path w="11931" h="4763" extrusionOk="0">
                  <a:moveTo>
                    <a:pt x="1" y="0"/>
                  </a:moveTo>
                  <a:lnTo>
                    <a:pt x="1" y="4762"/>
                  </a:lnTo>
                  <a:lnTo>
                    <a:pt x="11931" y="4762"/>
                  </a:lnTo>
                  <a:lnTo>
                    <a:pt x="11931" y="0"/>
                  </a:lnTo>
                  <a:close/>
                </a:path>
              </a:pathLst>
            </a:custGeom>
            <a:solidFill>
              <a:srgbClr val="FFC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82"/>
            <p:cNvSpPr/>
            <p:nvPr/>
          </p:nvSpPr>
          <p:spPr>
            <a:xfrm>
              <a:off x="3758925" y="760675"/>
              <a:ext cx="149775" cy="335225"/>
            </a:xfrm>
            <a:custGeom>
              <a:avLst/>
              <a:gdLst/>
              <a:ahLst/>
              <a:cxnLst/>
              <a:rect l="l" t="t" r="r" b="b"/>
              <a:pathLst>
                <a:path w="5991" h="13409" extrusionOk="0">
                  <a:moveTo>
                    <a:pt x="0" y="0"/>
                  </a:moveTo>
                  <a:lnTo>
                    <a:pt x="0" y="13409"/>
                  </a:lnTo>
                  <a:lnTo>
                    <a:pt x="5990" y="13409"/>
                  </a:lnTo>
                  <a:lnTo>
                    <a:pt x="59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82"/>
            <p:cNvSpPr/>
            <p:nvPr/>
          </p:nvSpPr>
          <p:spPr>
            <a:xfrm>
              <a:off x="3758925" y="696750"/>
              <a:ext cx="149775" cy="63950"/>
            </a:xfrm>
            <a:custGeom>
              <a:avLst/>
              <a:gdLst/>
              <a:ahLst/>
              <a:cxnLst/>
              <a:rect l="l" t="t" r="r" b="b"/>
              <a:pathLst>
                <a:path w="5991" h="2558" extrusionOk="0">
                  <a:moveTo>
                    <a:pt x="2657" y="1"/>
                  </a:moveTo>
                  <a:lnTo>
                    <a:pt x="0" y="2557"/>
                  </a:lnTo>
                  <a:lnTo>
                    <a:pt x="5990" y="2557"/>
                  </a:lnTo>
                  <a:lnTo>
                    <a:pt x="33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82"/>
            <p:cNvSpPr/>
            <p:nvPr/>
          </p:nvSpPr>
          <p:spPr>
            <a:xfrm>
              <a:off x="3828475" y="696750"/>
              <a:ext cx="80225" cy="63950"/>
            </a:xfrm>
            <a:custGeom>
              <a:avLst/>
              <a:gdLst/>
              <a:ahLst/>
              <a:cxnLst/>
              <a:rect l="l" t="t" r="r" b="b"/>
              <a:pathLst>
                <a:path w="3209" h="2558" extrusionOk="0">
                  <a:moveTo>
                    <a:pt x="0" y="1"/>
                  </a:moveTo>
                  <a:lnTo>
                    <a:pt x="1153" y="2557"/>
                  </a:lnTo>
                  <a:lnTo>
                    <a:pt x="3208" y="2557"/>
                  </a:lnTo>
                  <a:lnTo>
                    <a:pt x="5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82"/>
            <p:cNvSpPr/>
            <p:nvPr/>
          </p:nvSpPr>
          <p:spPr>
            <a:xfrm>
              <a:off x="3781475" y="526325"/>
              <a:ext cx="104675" cy="151675"/>
            </a:xfrm>
            <a:custGeom>
              <a:avLst/>
              <a:gdLst/>
              <a:ahLst/>
              <a:cxnLst/>
              <a:rect l="l" t="t" r="r" b="b"/>
              <a:pathLst>
                <a:path w="4187" h="6067" extrusionOk="0">
                  <a:moveTo>
                    <a:pt x="2106" y="1"/>
                  </a:moveTo>
                  <a:cubicBezTo>
                    <a:pt x="2106" y="1"/>
                    <a:pt x="1" y="1354"/>
                    <a:pt x="1" y="3033"/>
                  </a:cubicBezTo>
                  <a:cubicBezTo>
                    <a:pt x="1" y="4713"/>
                    <a:pt x="928" y="6066"/>
                    <a:pt x="2106" y="6066"/>
                  </a:cubicBezTo>
                  <a:cubicBezTo>
                    <a:pt x="3259" y="6066"/>
                    <a:pt x="4186" y="4713"/>
                    <a:pt x="4186" y="3033"/>
                  </a:cubicBezTo>
                  <a:cubicBezTo>
                    <a:pt x="4186" y="1354"/>
                    <a:pt x="2106" y="1"/>
                    <a:pt x="2106" y="1"/>
                  </a:cubicBezTo>
                  <a:close/>
                </a:path>
              </a:pathLst>
            </a:custGeom>
            <a:solidFill>
              <a:srgbClr val="FFC4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82"/>
            <p:cNvSpPr/>
            <p:nvPr/>
          </p:nvSpPr>
          <p:spPr>
            <a:xfrm>
              <a:off x="3809675" y="584600"/>
              <a:ext cx="48275" cy="69575"/>
            </a:xfrm>
            <a:custGeom>
              <a:avLst/>
              <a:gdLst/>
              <a:ahLst/>
              <a:cxnLst/>
              <a:rect l="l" t="t" r="r" b="b"/>
              <a:pathLst>
                <a:path w="1931" h="2783" extrusionOk="0">
                  <a:moveTo>
                    <a:pt x="978" y="1"/>
                  </a:moveTo>
                  <a:cubicBezTo>
                    <a:pt x="978" y="1"/>
                    <a:pt x="0" y="627"/>
                    <a:pt x="0" y="1404"/>
                  </a:cubicBezTo>
                  <a:cubicBezTo>
                    <a:pt x="0" y="2181"/>
                    <a:pt x="452" y="2783"/>
                    <a:pt x="978" y="2783"/>
                  </a:cubicBezTo>
                  <a:cubicBezTo>
                    <a:pt x="1504" y="2783"/>
                    <a:pt x="1930" y="2181"/>
                    <a:pt x="1930" y="1404"/>
                  </a:cubicBezTo>
                  <a:cubicBezTo>
                    <a:pt x="1930" y="627"/>
                    <a:pt x="978" y="1"/>
                    <a:pt x="978" y="1"/>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82"/>
            <p:cNvSpPr/>
            <p:nvPr/>
          </p:nvSpPr>
          <p:spPr>
            <a:xfrm>
              <a:off x="3857300" y="760675"/>
              <a:ext cx="51400" cy="335225"/>
            </a:xfrm>
            <a:custGeom>
              <a:avLst/>
              <a:gdLst/>
              <a:ahLst/>
              <a:cxnLst/>
              <a:rect l="l" t="t" r="r" b="b"/>
              <a:pathLst>
                <a:path w="2056" h="13409" extrusionOk="0">
                  <a:moveTo>
                    <a:pt x="0" y="0"/>
                  </a:moveTo>
                  <a:cubicBezTo>
                    <a:pt x="25" y="201"/>
                    <a:pt x="25" y="7594"/>
                    <a:pt x="0" y="13409"/>
                  </a:cubicBezTo>
                  <a:lnTo>
                    <a:pt x="2055" y="13409"/>
                  </a:lnTo>
                  <a:lnTo>
                    <a:pt x="20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82"/>
            <p:cNvSpPr/>
            <p:nvPr/>
          </p:nvSpPr>
          <p:spPr>
            <a:xfrm>
              <a:off x="3477600" y="795125"/>
              <a:ext cx="134725" cy="300775"/>
            </a:xfrm>
            <a:custGeom>
              <a:avLst/>
              <a:gdLst/>
              <a:ahLst/>
              <a:cxnLst/>
              <a:rect l="l" t="t" r="r" b="b"/>
              <a:pathLst>
                <a:path w="5389" h="12031" extrusionOk="0">
                  <a:moveTo>
                    <a:pt x="0" y="1"/>
                  </a:moveTo>
                  <a:lnTo>
                    <a:pt x="0" y="12031"/>
                  </a:lnTo>
                  <a:lnTo>
                    <a:pt x="5389" y="12031"/>
                  </a:lnTo>
                  <a:lnTo>
                    <a:pt x="53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82"/>
            <p:cNvSpPr/>
            <p:nvPr/>
          </p:nvSpPr>
          <p:spPr>
            <a:xfrm>
              <a:off x="3477600" y="737500"/>
              <a:ext cx="134725" cy="57650"/>
            </a:xfrm>
            <a:custGeom>
              <a:avLst/>
              <a:gdLst/>
              <a:ahLst/>
              <a:cxnLst/>
              <a:rect l="l" t="t" r="r" b="b"/>
              <a:pathLst>
                <a:path w="5389" h="2306" extrusionOk="0">
                  <a:moveTo>
                    <a:pt x="2381" y="0"/>
                  </a:moveTo>
                  <a:lnTo>
                    <a:pt x="0" y="2306"/>
                  </a:lnTo>
                  <a:lnTo>
                    <a:pt x="5389" y="2306"/>
                  </a:lnTo>
                  <a:lnTo>
                    <a:pt x="29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82"/>
            <p:cNvSpPr/>
            <p:nvPr/>
          </p:nvSpPr>
          <p:spPr>
            <a:xfrm>
              <a:off x="3539625" y="737500"/>
              <a:ext cx="72700" cy="57650"/>
            </a:xfrm>
            <a:custGeom>
              <a:avLst/>
              <a:gdLst/>
              <a:ahLst/>
              <a:cxnLst/>
              <a:rect l="l" t="t" r="r" b="b"/>
              <a:pathLst>
                <a:path w="2908" h="2306" extrusionOk="0">
                  <a:moveTo>
                    <a:pt x="0" y="0"/>
                  </a:moveTo>
                  <a:lnTo>
                    <a:pt x="1053" y="2306"/>
                  </a:lnTo>
                  <a:lnTo>
                    <a:pt x="2908" y="2306"/>
                  </a:lnTo>
                  <a:lnTo>
                    <a:pt x="5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82"/>
            <p:cNvSpPr/>
            <p:nvPr/>
          </p:nvSpPr>
          <p:spPr>
            <a:xfrm>
              <a:off x="3497650" y="584600"/>
              <a:ext cx="94625" cy="136625"/>
            </a:xfrm>
            <a:custGeom>
              <a:avLst/>
              <a:gdLst/>
              <a:ahLst/>
              <a:cxnLst/>
              <a:rect l="l" t="t" r="r" b="b"/>
              <a:pathLst>
                <a:path w="3785" h="5465" extrusionOk="0">
                  <a:moveTo>
                    <a:pt x="1880" y="1"/>
                  </a:moveTo>
                  <a:cubicBezTo>
                    <a:pt x="1880" y="1"/>
                    <a:pt x="0" y="1229"/>
                    <a:pt x="0" y="2733"/>
                  </a:cubicBezTo>
                  <a:cubicBezTo>
                    <a:pt x="0" y="4236"/>
                    <a:pt x="852" y="5464"/>
                    <a:pt x="1880" y="5464"/>
                  </a:cubicBezTo>
                  <a:cubicBezTo>
                    <a:pt x="2933" y="5464"/>
                    <a:pt x="3785" y="4236"/>
                    <a:pt x="3785" y="2733"/>
                  </a:cubicBezTo>
                  <a:cubicBezTo>
                    <a:pt x="3785" y="1229"/>
                    <a:pt x="1880" y="1"/>
                    <a:pt x="1880" y="1"/>
                  </a:cubicBezTo>
                  <a:close/>
                </a:path>
              </a:pathLst>
            </a:custGeom>
            <a:solidFill>
              <a:srgbClr val="FFC4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82"/>
            <p:cNvSpPr/>
            <p:nvPr/>
          </p:nvSpPr>
          <p:spPr>
            <a:xfrm>
              <a:off x="3523325" y="637225"/>
              <a:ext cx="43275" cy="62700"/>
            </a:xfrm>
            <a:custGeom>
              <a:avLst/>
              <a:gdLst/>
              <a:ahLst/>
              <a:cxnLst/>
              <a:rect l="l" t="t" r="r" b="b"/>
              <a:pathLst>
                <a:path w="1731" h="2508" extrusionOk="0">
                  <a:moveTo>
                    <a:pt x="853" y="1"/>
                  </a:moveTo>
                  <a:cubicBezTo>
                    <a:pt x="853" y="1"/>
                    <a:pt x="1" y="552"/>
                    <a:pt x="1" y="1254"/>
                  </a:cubicBezTo>
                  <a:cubicBezTo>
                    <a:pt x="1" y="1931"/>
                    <a:pt x="377" y="2507"/>
                    <a:pt x="853" y="2507"/>
                  </a:cubicBezTo>
                  <a:cubicBezTo>
                    <a:pt x="1329" y="2507"/>
                    <a:pt x="1730" y="1931"/>
                    <a:pt x="1730" y="1254"/>
                  </a:cubicBezTo>
                  <a:cubicBezTo>
                    <a:pt x="1730" y="552"/>
                    <a:pt x="853" y="1"/>
                    <a:pt x="853" y="1"/>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82"/>
            <p:cNvSpPr/>
            <p:nvPr/>
          </p:nvSpPr>
          <p:spPr>
            <a:xfrm>
              <a:off x="3565950" y="795125"/>
              <a:ext cx="46375" cy="300775"/>
            </a:xfrm>
            <a:custGeom>
              <a:avLst/>
              <a:gdLst/>
              <a:ahLst/>
              <a:cxnLst/>
              <a:rect l="l" t="t" r="r" b="b"/>
              <a:pathLst>
                <a:path w="1855" h="12031" extrusionOk="0">
                  <a:moveTo>
                    <a:pt x="0" y="1"/>
                  </a:moveTo>
                  <a:cubicBezTo>
                    <a:pt x="25" y="176"/>
                    <a:pt x="0" y="6793"/>
                    <a:pt x="0" y="12031"/>
                  </a:cubicBezTo>
                  <a:lnTo>
                    <a:pt x="1855" y="12031"/>
                  </a:lnTo>
                  <a:lnTo>
                    <a:pt x="1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82"/>
            <p:cNvSpPr/>
            <p:nvPr/>
          </p:nvSpPr>
          <p:spPr>
            <a:xfrm>
              <a:off x="4070325" y="795125"/>
              <a:ext cx="134750" cy="300775"/>
            </a:xfrm>
            <a:custGeom>
              <a:avLst/>
              <a:gdLst/>
              <a:ahLst/>
              <a:cxnLst/>
              <a:rect l="l" t="t" r="r" b="b"/>
              <a:pathLst>
                <a:path w="5390" h="12031" extrusionOk="0">
                  <a:moveTo>
                    <a:pt x="1" y="1"/>
                  </a:moveTo>
                  <a:lnTo>
                    <a:pt x="1" y="12031"/>
                  </a:lnTo>
                  <a:lnTo>
                    <a:pt x="5389" y="12031"/>
                  </a:lnTo>
                  <a:lnTo>
                    <a:pt x="53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82"/>
            <p:cNvSpPr/>
            <p:nvPr/>
          </p:nvSpPr>
          <p:spPr>
            <a:xfrm>
              <a:off x="4070325" y="737500"/>
              <a:ext cx="134750" cy="57650"/>
            </a:xfrm>
            <a:custGeom>
              <a:avLst/>
              <a:gdLst/>
              <a:ahLst/>
              <a:cxnLst/>
              <a:rect l="l" t="t" r="r" b="b"/>
              <a:pathLst>
                <a:path w="5390" h="2306" extrusionOk="0">
                  <a:moveTo>
                    <a:pt x="2407" y="0"/>
                  </a:moveTo>
                  <a:lnTo>
                    <a:pt x="1" y="2306"/>
                  </a:lnTo>
                  <a:lnTo>
                    <a:pt x="5389" y="2306"/>
                  </a:lnTo>
                  <a:lnTo>
                    <a:pt x="30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82"/>
            <p:cNvSpPr/>
            <p:nvPr/>
          </p:nvSpPr>
          <p:spPr>
            <a:xfrm>
              <a:off x="4132975" y="737500"/>
              <a:ext cx="72100" cy="57650"/>
            </a:xfrm>
            <a:custGeom>
              <a:avLst/>
              <a:gdLst/>
              <a:ahLst/>
              <a:cxnLst/>
              <a:rect l="l" t="t" r="r" b="b"/>
              <a:pathLst>
                <a:path w="2884" h="2306" extrusionOk="0">
                  <a:moveTo>
                    <a:pt x="1" y="0"/>
                  </a:moveTo>
                  <a:lnTo>
                    <a:pt x="1028" y="2306"/>
                  </a:lnTo>
                  <a:lnTo>
                    <a:pt x="2883" y="2306"/>
                  </a:lnTo>
                  <a:lnTo>
                    <a:pt x="5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82"/>
            <p:cNvSpPr/>
            <p:nvPr/>
          </p:nvSpPr>
          <p:spPr>
            <a:xfrm>
              <a:off x="4091000" y="584600"/>
              <a:ext cx="94025" cy="136625"/>
            </a:xfrm>
            <a:custGeom>
              <a:avLst/>
              <a:gdLst/>
              <a:ahLst/>
              <a:cxnLst/>
              <a:rect l="l" t="t" r="r" b="b"/>
              <a:pathLst>
                <a:path w="3761" h="5465" extrusionOk="0">
                  <a:moveTo>
                    <a:pt x="1880" y="1"/>
                  </a:moveTo>
                  <a:cubicBezTo>
                    <a:pt x="1880" y="1"/>
                    <a:pt x="1" y="1229"/>
                    <a:pt x="1" y="2733"/>
                  </a:cubicBezTo>
                  <a:cubicBezTo>
                    <a:pt x="1" y="4236"/>
                    <a:pt x="828" y="5464"/>
                    <a:pt x="1880" y="5464"/>
                  </a:cubicBezTo>
                  <a:cubicBezTo>
                    <a:pt x="2908" y="5464"/>
                    <a:pt x="3760" y="4236"/>
                    <a:pt x="3760" y="2733"/>
                  </a:cubicBezTo>
                  <a:cubicBezTo>
                    <a:pt x="3760" y="1229"/>
                    <a:pt x="1880" y="1"/>
                    <a:pt x="1880" y="1"/>
                  </a:cubicBezTo>
                  <a:close/>
                </a:path>
              </a:pathLst>
            </a:custGeom>
            <a:solidFill>
              <a:srgbClr val="FFC4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82"/>
            <p:cNvSpPr/>
            <p:nvPr/>
          </p:nvSpPr>
          <p:spPr>
            <a:xfrm>
              <a:off x="4116075" y="637225"/>
              <a:ext cx="43250" cy="62700"/>
            </a:xfrm>
            <a:custGeom>
              <a:avLst/>
              <a:gdLst/>
              <a:ahLst/>
              <a:cxnLst/>
              <a:rect l="l" t="t" r="r" b="b"/>
              <a:pathLst>
                <a:path w="1730" h="2508" extrusionOk="0">
                  <a:moveTo>
                    <a:pt x="877" y="1"/>
                  </a:moveTo>
                  <a:cubicBezTo>
                    <a:pt x="877" y="1"/>
                    <a:pt x="0" y="552"/>
                    <a:pt x="0" y="1254"/>
                  </a:cubicBezTo>
                  <a:cubicBezTo>
                    <a:pt x="0" y="1931"/>
                    <a:pt x="401" y="2507"/>
                    <a:pt x="877" y="2507"/>
                  </a:cubicBezTo>
                  <a:cubicBezTo>
                    <a:pt x="1354" y="2507"/>
                    <a:pt x="1730" y="1931"/>
                    <a:pt x="1730" y="1254"/>
                  </a:cubicBezTo>
                  <a:cubicBezTo>
                    <a:pt x="1730" y="552"/>
                    <a:pt x="877" y="1"/>
                    <a:pt x="877" y="1"/>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82"/>
            <p:cNvSpPr/>
            <p:nvPr/>
          </p:nvSpPr>
          <p:spPr>
            <a:xfrm>
              <a:off x="4158675" y="795125"/>
              <a:ext cx="46400" cy="300775"/>
            </a:xfrm>
            <a:custGeom>
              <a:avLst/>
              <a:gdLst/>
              <a:ahLst/>
              <a:cxnLst/>
              <a:rect l="l" t="t" r="r" b="b"/>
              <a:pathLst>
                <a:path w="1856" h="12031" extrusionOk="0">
                  <a:moveTo>
                    <a:pt x="0" y="1"/>
                  </a:moveTo>
                  <a:cubicBezTo>
                    <a:pt x="26" y="176"/>
                    <a:pt x="26" y="6793"/>
                    <a:pt x="0" y="12031"/>
                  </a:cubicBezTo>
                  <a:lnTo>
                    <a:pt x="1855" y="12031"/>
                  </a:lnTo>
                  <a:lnTo>
                    <a:pt x="1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82"/>
            <p:cNvSpPr/>
            <p:nvPr/>
          </p:nvSpPr>
          <p:spPr>
            <a:xfrm>
              <a:off x="3758925" y="1052025"/>
              <a:ext cx="149775" cy="43875"/>
            </a:xfrm>
            <a:custGeom>
              <a:avLst/>
              <a:gdLst/>
              <a:ahLst/>
              <a:cxnLst/>
              <a:rect l="l" t="t" r="r" b="b"/>
              <a:pathLst>
                <a:path w="5991" h="1755" extrusionOk="0">
                  <a:moveTo>
                    <a:pt x="0" y="1"/>
                  </a:moveTo>
                  <a:lnTo>
                    <a:pt x="0" y="1755"/>
                  </a:lnTo>
                  <a:lnTo>
                    <a:pt x="5990" y="1755"/>
                  </a:lnTo>
                  <a:lnTo>
                    <a:pt x="59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82"/>
            <p:cNvSpPr/>
            <p:nvPr/>
          </p:nvSpPr>
          <p:spPr>
            <a:xfrm>
              <a:off x="3477600" y="1052025"/>
              <a:ext cx="134725" cy="43875"/>
            </a:xfrm>
            <a:custGeom>
              <a:avLst/>
              <a:gdLst/>
              <a:ahLst/>
              <a:cxnLst/>
              <a:rect l="l" t="t" r="r" b="b"/>
              <a:pathLst>
                <a:path w="5389" h="1755" extrusionOk="0">
                  <a:moveTo>
                    <a:pt x="0" y="1"/>
                  </a:moveTo>
                  <a:lnTo>
                    <a:pt x="0" y="1755"/>
                  </a:lnTo>
                  <a:lnTo>
                    <a:pt x="5389" y="1755"/>
                  </a:lnTo>
                  <a:lnTo>
                    <a:pt x="53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82"/>
            <p:cNvSpPr/>
            <p:nvPr/>
          </p:nvSpPr>
          <p:spPr>
            <a:xfrm>
              <a:off x="4070325" y="1052025"/>
              <a:ext cx="134750" cy="43875"/>
            </a:xfrm>
            <a:custGeom>
              <a:avLst/>
              <a:gdLst/>
              <a:ahLst/>
              <a:cxnLst/>
              <a:rect l="l" t="t" r="r" b="b"/>
              <a:pathLst>
                <a:path w="5390" h="1755" extrusionOk="0">
                  <a:moveTo>
                    <a:pt x="1" y="1"/>
                  </a:moveTo>
                  <a:lnTo>
                    <a:pt x="1" y="1755"/>
                  </a:lnTo>
                  <a:lnTo>
                    <a:pt x="5389" y="1755"/>
                  </a:lnTo>
                  <a:lnTo>
                    <a:pt x="53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4" name="Google Shape;3404;p82"/>
          <p:cNvGrpSpPr/>
          <p:nvPr/>
        </p:nvGrpSpPr>
        <p:grpSpPr>
          <a:xfrm>
            <a:off x="1825494" y="3148612"/>
            <a:ext cx="944589" cy="1485604"/>
            <a:chOff x="2024575" y="402900"/>
            <a:chExt cx="1421075" cy="2235000"/>
          </a:xfrm>
        </p:grpSpPr>
        <p:sp>
          <p:nvSpPr>
            <p:cNvPr id="3405" name="Google Shape;3405;p82"/>
            <p:cNvSpPr/>
            <p:nvPr/>
          </p:nvSpPr>
          <p:spPr>
            <a:xfrm>
              <a:off x="2024575" y="1252475"/>
              <a:ext cx="1150400" cy="1013700"/>
            </a:xfrm>
            <a:custGeom>
              <a:avLst/>
              <a:gdLst/>
              <a:ahLst/>
              <a:cxnLst/>
              <a:rect l="l" t="t" r="r" b="b"/>
              <a:pathLst>
                <a:path w="46016" h="40548" extrusionOk="0">
                  <a:moveTo>
                    <a:pt x="34881" y="0"/>
                  </a:moveTo>
                  <a:cubicBezTo>
                    <a:pt x="34858" y="0"/>
                    <a:pt x="34835" y="1"/>
                    <a:pt x="34813" y="3"/>
                  </a:cubicBezTo>
                  <a:cubicBezTo>
                    <a:pt x="34795" y="20"/>
                    <a:pt x="34752" y="1698"/>
                    <a:pt x="33602" y="1698"/>
                  </a:cubicBezTo>
                  <a:cubicBezTo>
                    <a:pt x="33122" y="1698"/>
                    <a:pt x="32449" y="1406"/>
                    <a:pt x="31505" y="579"/>
                  </a:cubicBezTo>
                  <a:cubicBezTo>
                    <a:pt x="31505" y="579"/>
                    <a:pt x="7544" y="5416"/>
                    <a:pt x="1" y="20905"/>
                  </a:cubicBezTo>
                  <a:cubicBezTo>
                    <a:pt x="1" y="20905"/>
                    <a:pt x="8086" y="40548"/>
                    <a:pt x="27778" y="40548"/>
                  </a:cubicBezTo>
                  <a:cubicBezTo>
                    <a:pt x="33014" y="40548"/>
                    <a:pt x="39072" y="39159"/>
                    <a:pt x="46016" y="35642"/>
                  </a:cubicBezTo>
                  <a:lnTo>
                    <a:pt x="41680" y="7070"/>
                  </a:lnTo>
                  <a:cubicBezTo>
                    <a:pt x="41680" y="7070"/>
                    <a:pt x="37089" y="0"/>
                    <a:pt x="348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82"/>
            <p:cNvSpPr/>
            <p:nvPr/>
          </p:nvSpPr>
          <p:spPr>
            <a:xfrm>
              <a:off x="2798400" y="1235525"/>
              <a:ext cx="63300" cy="43975"/>
            </a:xfrm>
            <a:custGeom>
              <a:avLst/>
              <a:gdLst/>
              <a:ahLst/>
              <a:cxnLst/>
              <a:rect l="l" t="t" r="r" b="b"/>
              <a:pathLst>
                <a:path w="2532" h="1759" extrusionOk="0">
                  <a:moveTo>
                    <a:pt x="1862" y="0"/>
                  </a:moveTo>
                  <a:cubicBezTo>
                    <a:pt x="1597" y="0"/>
                    <a:pt x="1355" y="92"/>
                    <a:pt x="1153" y="204"/>
                  </a:cubicBezTo>
                  <a:cubicBezTo>
                    <a:pt x="902" y="305"/>
                    <a:pt x="677" y="455"/>
                    <a:pt x="476" y="631"/>
                  </a:cubicBezTo>
                  <a:cubicBezTo>
                    <a:pt x="376" y="706"/>
                    <a:pt x="276" y="806"/>
                    <a:pt x="176" y="906"/>
                  </a:cubicBezTo>
                  <a:cubicBezTo>
                    <a:pt x="100" y="1006"/>
                    <a:pt x="0" y="1132"/>
                    <a:pt x="25" y="1257"/>
                  </a:cubicBezTo>
                  <a:cubicBezTo>
                    <a:pt x="25" y="1132"/>
                    <a:pt x="100" y="1006"/>
                    <a:pt x="201" y="906"/>
                  </a:cubicBezTo>
                  <a:cubicBezTo>
                    <a:pt x="276" y="806"/>
                    <a:pt x="376" y="731"/>
                    <a:pt x="476" y="656"/>
                  </a:cubicBezTo>
                  <a:cubicBezTo>
                    <a:pt x="702" y="505"/>
                    <a:pt x="927" y="380"/>
                    <a:pt x="1178" y="305"/>
                  </a:cubicBezTo>
                  <a:cubicBezTo>
                    <a:pt x="1386" y="222"/>
                    <a:pt x="1593" y="173"/>
                    <a:pt x="1801" y="173"/>
                  </a:cubicBezTo>
                  <a:cubicBezTo>
                    <a:pt x="1844" y="173"/>
                    <a:pt x="1887" y="175"/>
                    <a:pt x="1930" y="179"/>
                  </a:cubicBezTo>
                  <a:cubicBezTo>
                    <a:pt x="2030" y="204"/>
                    <a:pt x="2130" y="255"/>
                    <a:pt x="2206" y="330"/>
                  </a:cubicBezTo>
                  <a:cubicBezTo>
                    <a:pt x="2256" y="430"/>
                    <a:pt x="2281" y="530"/>
                    <a:pt x="2306" y="656"/>
                  </a:cubicBezTo>
                  <a:cubicBezTo>
                    <a:pt x="2331" y="881"/>
                    <a:pt x="2281" y="1157"/>
                    <a:pt x="2130" y="1332"/>
                  </a:cubicBezTo>
                  <a:cubicBezTo>
                    <a:pt x="1980" y="1508"/>
                    <a:pt x="1729" y="1608"/>
                    <a:pt x="1479" y="1658"/>
                  </a:cubicBezTo>
                  <a:cubicBezTo>
                    <a:pt x="1375" y="1668"/>
                    <a:pt x="1267" y="1675"/>
                    <a:pt x="1158" y="1675"/>
                  </a:cubicBezTo>
                  <a:cubicBezTo>
                    <a:pt x="1004" y="1675"/>
                    <a:pt x="849" y="1662"/>
                    <a:pt x="702" y="1633"/>
                  </a:cubicBezTo>
                  <a:cubicBezTo>
                    <a:pt x="577" y="1608"/>
                    <a:pt x="451" y="1583"/>
                    <a:pt x="326" y="1508"/>
                  </a:cubicBezTo>
                  <a:cubicBezTo>
                    <a:pt x="201" y="1458"/>
                    <a:pt x="75" y="1383"/>
                    <a:pt x="25" y="1257"/>
                  </a:cubicBezTo>
                  <a:lnTo>
                    <a:pt x="25" y="1257"/>
                  </a:lnTo>
                  <a:cubicBezTo>
                    <a:pt x="75" y="1383"/>
                    <a:pt x="201" y="1483"/>
                    <a:pt x="326" y="1533"/>
                  </a:cubicBezTo>
                  <a:cubicBezTo>
                    <a:pt x="426" y="1583"/>
                    <a:pt x="552" y="1633"/>
                    <a:pt x="677" y="1658"/>
                  </a:cubicBezTo>
                  <a:cubicBezTo>
                    <a:pt x="953" y="1733"/>
                    <a:pt x="1203" y="1758"/>
                    <a:pt x="1479" y="1758"/>
                  </a:cubicBezTo>
                  <a:cubicBezTo>
                    <a:pt x="1755" y="1733"/>
                    <a:pt x="2055" y="1658"/>
                    <a:pt x="2256" y="1433"/>
                  </a:cubicBezTo>
                  <a:cubicBezTo>
                    <a:pt x="2456" y="1232"/>
                    <a:pt x="2531" y="906"/>
                    <a:pt x="2506" y="631"/>
                  </a:cubicBezTo>
                  <a:cubicBezTo>
                    <a:pt x="2481" y="480"/>
                    <a:pt x="2456" y="330"/>
                    <a:pt x="2356" y="204"/>
                  </a:cubicBezTo>
                  <a:cubicBezTo>
                    <a:pt x="2256" y="79"/>
                    <a:pt x="2080" y="29"/>
                    <a:pt x="1955" y="4"/>
                  </a:cubicBezTo>
                  <a:cubicBezTo>
                    <a:pt x="1924" y="1"/>
                    <a:pt x="1893" y="0"/>
                    <a:pt x="18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82"/>
            <p:cNvSpPr/>
            <p:nvPr/>
          </p:nvSpPr>
          <p:spPr>
            <a:xfrm>
              <a:off x="2758300" y="1235375"/>
              <a:ext cx="44500" cy="35600"/>
            </a:xfrm>
            <a:custGeom>
              <a:avLst/>
              <a:gdLst/>
              <a:ahLst/>
              <a:cxnLst/>
              <a:rect l="l" t="t" r="r" b="b"/>
              <a:pathLst>
                <a:path w="1780" h="1424" extrusionOk="0">
                  <a:moveTo>
                    <a:pt x="1679" y="962"/>
                  </a:moveTo>
                  <a:lnTo>
                    <a:pt x="1679" y="962"/>
                  </a:lnTo>
                  <a:cubicBezTo>
                    <a:pt x="1729" y="1063"/>
                    <a:pt x="1754" y="1163"/>
                    <a:pt x="1729" y="1238"/>
                  </a:cubicBezTo>
                  <a:cubicBezTo>
                    <a:pt x="1780" y="1163"/>
                    <a:pt x="1729" y="1063"/>
                    <a:pt x="1679" y="962"/>
                  </a:cubicBezTo>
                  <a:close/>
                  <a:moveTo>
                    <a:pt x="519" y="1"/>
                  </a:moveTo>
                  <a:cubicBezTo>
                    <a:pt x="429" y="1"/>
                    <a:pt x="326" y="29"/>
                    <a:pt x="251" y="85"/>
                  </a:cubicBezTo>
                  <a:cubicBezTo>
                    <a:pt x="150" y="160"/>
                    <a:pt x="100" y="261"/>
                    <a:pt x="75" y="361"/>
                  </a:cubicBezTo>
                  <a:cubicBezTo>
                    <a:pt x="0" y="586"/>
                    <a:pt x="0" y="812"/>
                    <a:pt x="100" y="1012"/>
                  </a:cubicBezTo>
                  <a:cubicBezTo>
                    <a:pt x="226" y="1213"/>
                    <a:pt x="426" y="1288"/>
                    <a:pt x="627" y="1363"/>
                  </a:cubicBezTo>
                  <a:cubicBezTo>
                    <a:pt x="755" y="1400"/>
                    <a:pt x="897" y="1423"/>
                    <a:pt x="1042" y="1423"/>
                  </a:cubicBezTo>
                  <a:cubicBezTo>
                    <a:pt x="1096" y="1423"/>
                    <a:pt x="1149" y="1420"/>
                    <a:pt x="1203" y="1413"/>
                  </a:cubicBezTo>
                  <a:cubicBezTo>
                    <a:pt x="1303" y="1413"/>
                    <a:pt x="1404" y="1413"/>
                    <a:pt x="1479" y="1388"/>
                  </a:cubicBezTo>
                  <a:cubicBezTo>
                    <a:pt x="1579" y="1363"/>
                    <a:pt x="1679" y="1338"/>
                    <a:pt x="1729" y="1238"/>
                  </a:cubicBezTo>
                  <a:lnTo>
                    <a:pt x="1729" y="1238"/>
                  </a:lnTo>
                  <a:cubicBezTo>
                    <a:pt x="1632" y="1374"/>
                    <a:pt x="1474" y="1390"/>
                    <a:pt x="1326" y="1390"/>
                  </a:cubicBezTo>
                  <a:cubicBezTo>
                    <a:pt x="1284" y="1390"/>
                    <a:pt x="1242" y="1388"/>
                    <a:pt x="1203" y="1388"/>
                  </a:cubicBezTo>
                  <a:cubicBezTo>
                    <a:pt x="1003" y="1388"/>
                    <a:pt x="827" y="1338"/>
                    <a:pt x="652" y="1263"/>
                  </a:cubicBezTo>
                  <a:cubicBezTo>
                    <a:pt x="501" y="1188"/>
                    <a:pt x="326" y="1063"/>
                    <a:pt x="276" y="912"/>
                  </a:cubicBezTo>
                  <a:cubicBezTo>
                    <a:pt x="201" y="787"/>
                    <a:pt x="201" y="586"/>
                    <a:pt x="251" y="436"/>
                  </a:cubicBezTo>
                  <a:cubicBezTo>
                    <a:pt x="326" y="286"/>
                    <a:pt x="426" y="185"/>
                    <a:pt x="577" y="185"/>
                  </a:cubicBezTo>
                  <a:cubicBezTo>
                    <a:pt x="752" y="210"/>
                    <a:pt x="927" y="286"/>
                    <a:pt x="1078" y="386"/>
                  </a:cubicBezTo>
                  <a:cubicBezTo>
                    <a:pt x="1228" y="486"/>
                    <a:pt x="1379" y="611"/>
                    <a:pt x="1504" y="737"/>
                  </a:cubicBezTo>
                  <a:cubicBezTo>
                    <a:pt x="1579" y="812"/>
                    <a:pt x="1629" y="887"/>
                    <a:pt x="1679" y="962"/>
                  </a:cubicBezTo>
                  <a:cubicBezTo>
                    <a:pt x="1654" y="887"/>
                    <a:pt x="1579" y="812"/>
                    <a:pt x="1529" y="737"/>
                  </a:cubicBezTo>
                  <a:cubicBezTo>
                    <a:pt x="1429" y="561"/>
                    <a:pt x="1278" y="411"/>
                    <a:pt x="1128" y="286"/>
                  </a:cubicBezTo>
                  <a:cubicBezTo>
                    <a:pt x="978" y="185"/>
                    <a:pt x="827" y="60"/>
                    <a:pt x="602" y="10"/>
                  </a:cubicBezTo>
                  <a:cubicBezTo>
                    <a:pt x="577" y="4"/>
                    <a:pt x="548" y="1"/>
                    <a:pt x="5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82"/>
            <p:cNvSpPr/>
            <p:nvPr/>
          </p:nvSpPr>
          <p:spPr>
            <a:xfrm>
              <a:off x="2799650" y="1268200"/>
              <a:ext cx="69575" cy="33850"/>
            </a:xfrm>
            <a:custGeom>
              <a:avLst/>
              <a:gdLst/>
              <a:ahLst/>
              <a:cxnLst/>
              <a:rect l="l" t="t" r="r" b="b"/>
              <a:pathLst>
                <a:path w="2783" h="1354" extrusionOk="0">
                  <a:moveTo>
                    <a:pt x="0" y="0"/>
                  </a:moveTo>
                  <a:lnTo>
                    <a:pt x="0" y="0"/>
                  </a:lnTo>
                  <a:cubicBezTo>
                    <a:pt x="126" y="251"/>
                    <a:pt x="301" y="476"/>
                    <a:pt x="502" y="677"/>
                  </a:cubicBezTo>
                  <a:cubicBezTo>
                    <a:pt x="702" y="877"/>
                    <a:pt x="928" y="1028"/>
                    <a:pt x="1178" y="1178"/>
                  </a:cubicBezTo>
                  <a:cubicBezTo>
                    <a:pt x="1429" y="1278"/>
                    <a:pt x="1705" y="1354"/>
                    <a:pt x="2005" y="1354"/>
                  </a:cubicBezTo>
                  <a:cubicBezTo>
                    <a:pt x="2281" y="1329"/>
                    <a:pt x="2557" y="1228"/>
                    <a:pt x="2782" y="1053"/>
                  </a:cubicBezTo>
                  <a:lnTo>
                    <a:pt x="2782" y="1053"/>
                  </a:lnTo>
                  <a:cubicBezTo>
                    <a:pt x="2507" y="1153"/>
                    <a:pt x="2256" y="1203"/>
                    <a:pt x="2005" y="1203"/>
                  </a:cubicBezTo>
                  <a:cubicBezTo>
                    <a:pt x="1755" y="1178"/>
                    <a:pt x="1504" y="1103"/>
                    <a:pt x="1278" y="978"/>
                  </a:cubicBezTo>
                  <a:cubicBezTo>
                    <a:pt x="1028" y="877"/>
                    <a:pt x="827" y="702"/>
                    <a:pt x="602" y="552"/>
                  </a:cubicBezTo>
                  <a:cubicBezTo>
                    <a:pt x="401" y="376"/>
                    <a:pt x="201" y="201"/>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82"/>
            <p:cNvSpPr/>
            <p:nvPr/>
          </p:nvSpPr>
          <p:spPr>
            <a:xfrm>
              <a:off x="2717575" y="1268200"/>
              <a:ext cx="82725" cy="24600"/>
            </a:xfrm>
            <a:custGeom>
              <a:avLst/>
              <a:gdLst/>
              <a:ahLst/>
              <a:cxnLst/>
              <a:rect l="l" t="t" r="r" b="b"/>
              <a:pathLst>
                <a:path w="3309" h="984" extrusionOk="0">
                  <a:moveTo>
                    <a:pt x="3308" y="0"/>
                  </a:moveTo>
                  <a:cubicBezTo>
                    <a:pt x="3058" y="151"/>
                    <a:pt x="2782" y="301"/>
                    <a:pt x="2506" y="426"/>
                  </a:cubicBezTo>
                  <a:cubicBezTo>
                    <a:pt x="2231" y="552"/>
                    <a:pt x="1955" y="677"/>
                    <a:pt x="1679" y="727"/>
                  </a:cubicBezTo>
                  <a:cubicBezTo>
                    <a:pt x="1527" y="768"/>
                    <a:pt x="1368" y="787"/>
                    <a:pt x="1205" y="787"/>
                  </a:cubicBezTo>
                  <a:cubicBezTo>
                    <a:pt x="1072" y="787"/>
                    <a:pt x="937" y="775"/>
                    <a:pt x="802" y="752"/>
                  </a:cubicBezTo>
                  <a:cubicBezTo>
                    <a:pt x="526" y="702"/>
                    <a:pt x="251" y="577"/>
                    <a:pt x="0" y="401"/>
                  </a:cubicBezTo>
                  <a:lnTo>
                    <a:pt x="0" y="401"/>
                  </a:lnTo>
                  <a:cubicBezTo>
                    <a:pt x="201" y="627"/>
                    <a:pt x="476" y="827"/>
                    <a:pt x="777" y="928"/>
                  </a:cubicBezTo>
                  <a:cubicBezTo>
                    <a:pt x="927" y="965"/>
                    <a:pt x="1084" y="984"/>
                    <a:pt x="1244" y="984"/>
                  </a:cubicBezTo>
                  <a:cubicBezTo>
                    <a:pt x="1404" y="984"/>
                    <a:pt x="1566" y="965"/>
                    <a:pt x="1729" y="928"/>
                  </a:cubicBezTo>
                  <a:cubicBezTo>
                    <a:pt x="2030" y="852"/>
                    <a:pt x="2331" y="727"/>
                    <a:pt x="2581" y="577"/>
                  </a:cubicBezTo>
                  <a:cubicBezTo>
                    <a:pt x="2857" y="401"/>
                    <a:pt x="3108" y="226"/>
                    <a:pt x="33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82"/>
            <p:cNvSpPr/>
            <p:nvPr/>
          </p:nvSpPr>
          <p:spPr>
            <a:xfrm>
              <a:off x="2213800" y="1565825"/>
              <a:ext cx="257550" cy="260050"/>
            </a:xfrm>
            <a:custGeom>
              <a:avLst/>
              <a:gdLst/>
              <a:ahLst/>
              <a:cxnLst/>
              <a:rect l="l" t="t" r="r" b="b"/>
              <a:pathLst>
                <a:path w="10302" h="10402" extrusionOk="0">
                  <a:moveTo>
                    <a:pt x="10301" y="0"/>
                  </a:moveTo>
                  <a:lnTo>
                    <a:pt x="10301" y="0"/>
                  </a:lnTo>
                  <a:cubicBezTo>
                    <a:pt x="9224" y="627"/>
                    <a:pt x="8196" y="1303"/>
                    <a:pt x="7219" y="2055"/>
                  </a:cubicBezTo>
                  <a:cubicBezTo>
                    <a:pt x="6216" y="2807"/>
                    <a:pt x="5264" y="3584"/>
                    <a:pt x="4361" y="4436"/>
                  </a:cubicBezTo>
                  <a:cubicBezTo>
                    <a:pt x="3459" y="5313"/>
                    <a:pt x="2607" y="6191"/>
                    <a:pt x="1855" y="7193"/>
                  </a:cubicBezTo>
                  <a:cubicBezTo>
                    <a:pt x="1103" y="8196"/>
                    <a:pt x="452" y="9248"/>
                    <a:pt x="1" y="10401"/>
                  </a:cubicBezTo>
                  <a:cubicBezTo>
                    <a:pt x="527" y="9273"/>
                    <a:pt x="1229" y="8246"/>
                    <a:pt x="1981" y="7293"/>
                  </a:cubicBezTo>
                  <a:cubicBezTo>
                    <a:pt x="2732" y="6316"/>
                    <a:pt x="3610" y="5439"/>
                    <a:pt x="4487" y="4587"/>
                  </a:cubicBezTo>
                  <a:cubicBezTo>
                    <a:pt x="5389" y="3734"/>
                    <a:pt x="6341" y="2957"/>
                    <a:pt x="7319" y="2181"/>
                  </a:cubicBezTo>
                  <a:cubicBezTo>
                    <a:pt x="7795" y="1805"/>
                    <a:pt x="8296" y="1429"/>
                    <a:pt x="8798" y="1053"/>
                  </a:cubicBezTo>
                  <a:cubicBezTo>
                    <a:pt x="9274" y="702"/>
                    <a:pt x="9775" y="326"/>
                    <a:pt x="103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82"/>
            <p:cNvSpPr/>
            <p:nvPr/>
          </p:nvSpPr>
          <p:spPr>
            <a:xfrm>
              <a:off x="2463175" y="1691750"/>
              <a:ext cx="128475" cy="213075"/>
            </a:xfrm>
            <a:custGeom>
              <a:avLst/>
              <a:gdLst/>
              <a:ahLst/>
              <a:cxnLst/>
              <a:rect l="l" t="t" r="r" b="b"/>
              <a:pathLst>
                <a:path w="5139" h="8523" extrusionOk="0">
                  <a:moveTo>
                    <a:pt x="5138" y="1"/>
                  </a:moveTo>
                  <a:lnTo>
                    <a:pt x="5138" y="1"/>
                  </a:lnTo>
                  <a:cubicBezTo>
                    <a:pt x="4211" y="1379"/>
                    <a:pt x="3334" y="2808"/>
                    <a:pt x="2482" y="4211"/>
                  </a:cubicBezTo>
                  <a:cubicBezTo>
                    <a:pt x="1630" y="5640"/>
                    <a:pt x="777" y="7068"/>
                    <a:pt x="1" y="8522"/>
                  </a:cubicBezTo>
                  <a:cubicBezTo>
                    <a:pt x="928" y="7169"/>
                    <a:pt x="1780" y="5740"/>
                    <a:pt x="2657" y="4337"/>
                  </a:cubicBezTo>
                  <a:cubicBezTo>
                    <a:pt x="3509" y="2908"/>
                    <a:pt x="4361" y="1479"/>
                    <a:pt x="51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82"/>
            <p:cNvSpPr/>
            <p:nvPr/>
          </p:nvSpPr>
          <p:spPr>
            <a:xfrm>
              <a:off x="2552775" y="1800775"/>
              <a:ext cx="99650" cy="295150"/>
            </a:xfrm>
            <a:custGeom>
              <a:avLst/>
              <a:gdLst/>
              <a:ahLst/>
              <a:cxnLst/>
              <a:rect l="l" t="t" r="r" b="b"/>
              <a:pathLst>
                <a:path w="3986" h="11806" extrusionOk="0">
                  <a:moveTo>
                    <a:pt x="3985" y="1"/>
                  </a:moveTo>
                  <a:lnTo>
                    <a:pt x="3985" y="1"/>
                  </a:lnTo>
                  <a:cubicBezTo>
                    <a:pt x="3610" y="978"/>
                    <a:pt x="3259" y="1956"/>
                    <a:pt x="2908" y="2933"/>
                  </a:cubicBezTo>
                  <a:lnTo>
                    <a:pt x="1880" y="5865"/>
                  </a:lnTo>
                  <a:lnTo>
                    <a:pt x="928" y="8823"/>
                  </a:lnTo>
                  <a:cubicBezTo>
                    <a:pt x="602" y="9825"/>
                    <a:pt x="301" y="10803"/>
                    <a:pt x="1" y="11805"/>
                  </a:cubicBezTo>
                  <a:cubicBezTo>
                    <a:pt x="376" y="10828"/>
                    <a:pt x="727" y="9850"/>
                    <a:pt x="1078" y="8873"/>
                  </a:cubicBezTo>
                  <a:lnTo>
                    <a:pt x="2081" y="5940"/>
                  </a:lnTo>
                  <a:lnTo>
                    <a:pt x="3058" y="2983"/>
                  </a:lnTo>
                  <a:cubicBezTo>
                    <a:pt x="3384" y="2006"/>
                    <a:pt x="3685" y="1003"/>
                    <a:pt x="39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82"/>
            <p:cNvSpPr/>
            <p:nvPr/>
          </p:nvSpPr>
          <p:spPr>
            <a:xfrm>
              <a:off x="3061550" y="1805800"/>
              <a:ext cx="133475" cy="734350"/>
            </a:xfrm>
            <a:custGeom>
              <a:avLst/>
              <a:gdLst/>
              <a:ahLst/>
              <a:cxnLst/>
              <a:rect l="l" t="t" r="r" b="b"/>
              <a:pathLst>
                <a:path w="5339" h="29374" extrusionOk="0">
                  <a:moveTo>
                    <a:pt x="0" y="0"/>
                  </a:moveTo>
                  <a:lnTo>
                    <a:pt x="402" y="19248"/>
                  </a:lnTo>
                  <a:lnTo>
                    <a:pt x="627" y="29374"/>
                  </a:lnTo>
                  <a:lnTo>
                    <a:pt x="2682" y="16466"/>
                  </a:lnTo>
                  <a:lnTo>
                    <a:pt x="3660" y="15965"/>
                  </a:lnTo>
                  <a:cubicBezTo>
                    <a:pt x="3885" y="15740"/>
                    <a:pt x="3985" y="15414"/>
                    <a:pt x="3935" y="15113"/>
                  </a:cubicBezTo>
                  <a:cubicBezTo>
                    <a:pt x="3885" y="14887"/>
                    <a:pt x="3735" y="14737"/>
                    <a:pt x="3559" y="14637"/>
                  </a:cubicBezTo>
                  <a:cubicBezTo>
                    <a:pt x="3409" y="14587"/>
                    <a:pt x="3234" y="14511"/>
                    <a:pt x="3008" y="14436"/>
                  </a:cubicBezTo>
                  <a:lnTo>
                    <a:pt x="5339" y="0"/>
                  </a:lnTo>
                  <a:close/>
                </a:path>
              </a:pathLst>
            </a:custGeom>
            <a:solidFill>
              <a:srgbClr val="FCD3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82"/>
            <p:cNvSpPr/>
            <p:nvPr/>
          </p:nvSpPr>
          <p:spPr>
            <a:xfrm>
              <a:off x="2770200" y="1734350"/>
              <a:ext cx="159800" cy="877225"/>
            </a:xfrm>
            <a:custGeom>
              <a:avLst/>
              <a:gdLst/>
              <a:ahLst/>
              <a:cxnLst/>
              <a:rect l="l" t="t" r="r" b="b"/>
              <a:pathLst>
                <a:path w="6392" h="35089" extrusionOk="0">
                  <a:moveTo>
                    <a:pt x="0" y="1"/>
                  </a:moveTo>
                  <a:lnTo>
                    <a:pt x="752" y="35089"/>
                  </a:lnTo>
                  <a:lnTo>
                    <a:pt x="3083" y="20502"/>
                  </a:lnTo>
                  <a:lnTo>
                    <a:pt x="4261" y="19876"/>
                  </a:lnTo>
                  <a:cubicBezTo>
                    <a:pt x="4512" y="19675"/>
                    <a:pt x="4587" y="19349"/>
                    <a:pt x="4537" y="19024"/>
                  </a:cubicBezTo>
                  <a:cubicBezTo>
                    <a:pt x="4487" y="18823"/>
                    <a:pt x="4361" y="18673"/>
                    <a:pt x="4161" y="18572"/>
                  </a:cubicBezTo>
                  <a:cubicBezTo>
                    <a:pt x="3985" y="18497"/>
                    <a:pt x="3735" y="18397"/>
                    <a:pt x="3434" y="18297"/>
                  </a:cubicBezTo>
                  <a:lnTo>
                    <a:pt x="6391" y="1"/>
                  </a:lnTo>
                  <a:close/>
                </a:path>
              </a:pathLst>
            </a:custGeom>
            <a:solidFill>
              <a:srgbClr val="FCD3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82"/>
            <p:cNvSpPr/>
            <p:nvPr/>
          </p:nvSpPr>
          <p:spPr>
            <a:xfrm>
              <a:off x="2703775" y="1643500"/>
              <a:ext cx="560175" cy="388500"/>
            </a:xfrm>
            <a:custGeom>
              <a:avLst/>
              <a:gdLst/>
              <a:ahLst/>
              <a:cxnLst/>
              <a:rect l="l" t="t" r="r" b="b"/>
              <a:pathLst>
                <a:path w="22407" h="15540" extrusionOk="0">
                  <a:moveTo>
                    <a:pt x="19073" y="1"/>
                  </a:moveTo>
                  <a:lnTo>
                    <a:pt x="1454" y="3936"/>
                  </a:lnTo>
                  <a:lnTo>
                    <a:pt x="1" y="15540"/>
                  </a:lnTo>
                  <a:lnTo>
                    <a:pt x="10001" y="13209"/>
                  </a:lnTo>
                  <a:lnTo>
                    <a:pt x="9499" y="8247"/>
                  </a:lnTo>
                  <a:lnTo>
                    <a:pt x="11880" y="8247"/>
                  </a:lnTo>
                  <a:lnTo>
                    <a:pt x="11479" y="13209"/>
                  </a:lnTo>
                  <a:lnTo>
                    <a:pt x="22407" y="11229"/>
                  </a:lnTo>
                  <a:cubicBezTo>
                    <a:pt x="22106" y="8096"/>
                    <a:pt x="19073" y="1"/>
                    <a:pt x="190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82"/>
            <p:cNvSpPr/>
            <p:nvPr/>
          </p:nvSpPr>
          <p:spPr>
            <a:xfrm>
              <a:off x="2382350" y="639750"/>
              <a:ext cx="510675" cy="604925"/>
            </a:xfrm>
            <a:custGeom>
              <a:avLst/>
              <a:gdLst/>
              <a:ahLst/>
              <a:cxnLst/>
              <a:rect l="l" t="t" r="r" b="b"/>
              <a:pathLst>
                <a:path w="20427" h="24197" extrusionOk="0">
                  <a:moveTo>
                    <a:pt x="9474" y="0"/>
                  </a:moveTo>
                  <a:lnTo>
                    <a:pt x="0" y="15314"/>
                  </a:lnTo>
                  <a:lnTo>
                    <a:pt x="978" y="19073"/>
                  </a:lnTo>
                  <a:cubicBezTo>
                    <a:pt x="1429" y="20903"/>
                    <a:pt x="2707" y="22431"/>
                    <a:pt x="4411" y="23259"/>
                  </a:cubicBezTo>
                  <a:cubicBezTo>
                    <a:pt x="4562" y="23334"/>
                    <a:pt x="4712" y="23384"/>
                    <a:pt x="4863" y="23434"/>
                  </a:cubicBezTo>
                  <a:cubicBezTo>
                    <a:pt x="5566" y="23632"/>
                    <a:pt x="7543" y="24196"/>
                    <a:pt x="8593" y="24196"/>
                  </a:cubicBezTo>
                  <a:cubicBezTo>
                    <a:pt x="8740" y="24196"/>
                    <a:pt x="8868" y="24185"/>
                    <a:pt x="8973" y="24161"/>
                  </a:cubicBezTo>
                  <a:lnTo>
                    <a:pt x="10727" y="23735"/>
                  </a:lnTo>
                  <a:lnTo>
                    <a:pt x="7344" y="20201"/>
                  </a:lnTo>
                  <a:lnTo>
                    <a:pt x="13910" y="16767"/>
                  </a:lnTo>
                  <a:lnTo>
                    <a:pt x="20427" y="10451"/>
                  </a:lnTo>
                  <a:cubicBezTo>
                    <a:pt x="19775" y="3835"/>
                    <a:pt x="9474" y="0"/>
                    <a:pt x="9474" y="0"/>
                  </a:cubicBezTo>
                  <a:close/>
                </a:path>
              </a:pathLst>
            </a:custGeom>
            <a:solidFill>
              <a:srgbClr val="FF77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82"/>
            <p:cNvSpPr/>
            <p:nvPr/>
          </p:nvSpPr>
          <p:spPr>
            <a:xfrm>
              <a:off x="2449400" y="813075"/>
              <a:ext cx="526325" cy="435050"/>
            </a:xfrm>
            <a:custGeom>
              <a:avLst/>
              <a:gdLst/>
              <a:ahLst/>
              <a:cxnLst/>
              <a:rect l="l" t="t" r="r" b="b"/>
              <a:pathLst>
                <a:path w="21053" h="17402" extrusionOk="0">
                  <a:moveTo>
                    <a:pt x="11177" y="1"/>
                  </a:moveTo>
                  <a:cubicBezTo>
                    <a:pt x="7853" y="1"/>
                    <a:pt x="5292" y="1636"/>
                    <a:pt x="4837" y="1939"/>
                  </a:cubicBezTo>
                  <a:cubicBezTo>
                    <a:pt x="3985" y="2491"/>
                    <a:pt x="2356" y="3619"/>
                    <a:pt x="1354" y="5749"/>
                  </a:cubicBezTo>
                  <a:cubicBezTo>
                    <a:pt x="0" y="8681"/>
                    <a:pt x="251" y="12666"/>
                    <a:pt x="2506" y="15148"/>
                  </a:cubicBezTo>
                  <a:cubicBezTo>
                    <a:pt x="4007" y="16789"/>
                    <a:pt x="6052" y="17402"/>
                    <a:pt x="8161" y="17402"/>
                  </a:cubicBezTo>
                  <a:cubicBezTo>
                    <a:pt x="10946" y="17402"/>
                    <a:pt x="13842" y="16332"/>
                    <a:pt x="15740" y="15148"/>
                  </a:cubicBezTo>
                  <a:cubicBezTo>
                    <a:pt x="17043" y="14346"/>
                    <a:pt x="21053" y="11839"/>
                    <a:pt x="20852" y="7729"/>
                  </a:cubicBezTo>
                  <a:cubicBezTo>
                    <a:pt x="20627" y="2992"/>
                    <a:pt x="14913" y="736"/>
                    <a:pt x="14587" y="611"/>
                  </a:cubicBezTo>
                  <a:cubicBezTo>
                    <a:pt x="13401" y="171"/>
                    <a:pt x="12249" y="1"/>
                    <a:pt x="11177" y="1"/>
                  </a:cubicBezTo>
                  <a:close/>
                </a:path>
              </a:pathLst>
            </a:custGeom>
            <a:solidFill>
              <a:srgbClr val="FCD3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82"/>
            <p:cNvSpPr/>
            <p:nvPr/>
          </p:nvSpPr>
          <p:spPr>
            <a:xfrm>
              <a:off x="2411800" y="1078575"/>
              <a:ext cx="100275" cy="102900"/>
            </a:xfrm>
            <a:custGeom>
              <a:avLst/>
              <a:gdLst/>
              <a:ahLst/>
              <a:cxnLst/>
              <a:rect l="l" t="t" r="r" b="b"/>
              <a:pathLst>
                <a:path w="4011" h="4116" extrusionOk="0">
                  <a:moveTo>
                    <a:pt x="1655" y="1"/>
                  </a:moveTo>
                  <a:cubicBezTo>
                    <a:pt x="1306" y="1"/>
                    <a:pt x="993" y="90"/>
                    <a:pt x="752" y="267"/>
                  </a:cubicBezTo>
                  <a:cubicBezTo>
                    <a:pt x="76" y="743"/>
                    <a:pt x="51" y="1746"/>
                    <a:pt x="25" y="1946"/>
                  </a:cubicBezTo>
                  <a:cubicBezTo>
                    <a:pt x="25" y="2122"/>
                    <a:pt x="0" y="3350"/>
                    <a:pt x="752" y="3851"/>
                  </a:cubicBezTo>
                  <a:cubicBezTo>
                    <a:pt x="1000" y="4027"/>
                    <a:pt x="1314" y="4116"/>
                    <a:pt x="1659" y="4116"/>
                  </a:cubicBezTo>
                  <a:cubicBezTo>
                    <a:pt x="2395" y="4116"/>
                    <a:pt x="3270" y="3710"/>
                    <a:pt x="3935" y="2873"/>
                  </a:cubicBezTo>
                  <a:lnTo>
                    <a:pt x="4010" y="1219"/>
                  </a:lnTo>
                  <a:cubicBezTo>
                    <a:pt x="3295" y="402"/>
                    <a:pt x="2395" y="1"/>
                    <a:pt x="1655" y="1"/>
                  </a:cubicBezTo>
                  <a:close/>
                </a:path>
              </a:pathLst>
            </a:custGeom>
            <a:solidFill>
              <a:srgbClr val="FCD3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82"/>
            <p:cNvSpPr/>
            <p:nvPr/>
          </p:nvSpPr>
          <p:spPr>
            <a:xfrm>
              <a:off x="2409925" y="1077075"/>
              <a:ext cx="102150" cy="106625"/>
            </a:xfrm>
            <a:custGeom>
              <a:avLst/>
              <a:gdLst/>
              <a:ahLst/>
              <a:cxnLst/>
              <a:rect l="l" t="t" r="r" b="b"/>
              <a:pathLst>
                <a:path w="4086" h="4265" extrusionOk="0">
                  <a:moveTo>
                    <a:pt x="1692" y="0"/>
                  </a:moveTo>
                  <a:cubicBezTo>
                    <a:pt x="1671" y="0"/>
                    <a:pt x="1650" y="1"/>
                    <a:pt x="1629" y="1"/>
                  </a:cubicBezTo>
                  <a:cubicBezTo>
                    <a:pt x="1379" y="1"/>
                    <a:pt x="1128" y="51"/>
                    <a:pt x="902" y="177"/>
                  </a:cubicBezTo>
                  <a:cubicBezTo>
                    <a:pt x="677" y="302"/>
                    <a:pt x="501" y="477"/>
                    <a:pt x="376" y="678"/>
                  </a:cubicBezTo>
                  <a:cubicBezTo>
                    <a:pt x="100" y="1129"/>
                    <a:pt x="25" y="1605"/>
                    <a:pt x="0" y="2106"/>
                  </a:cubicBezTo>
                  <a:cubicBezTo>
                    <a:pt x="0" y="2583"/>
                    <a:pt x="75" y="3084"/>
                    <a:pt x="326" y="3510"/>
                  </a:cubicBezTo>
                  <a:cubicBezTo>
                    <a:pt x="577" y="3961"/>
                    <a:pt x="1078" y="4237"/>
                    <a:pt x="1579" y="4262"/>
                  </a:cubicBezTo>
                  <a:cubicBezTo>
                    <a:pt x="1614" y="4264"/>
                    <a:pt x="1648" y="4264"/>
                    <a:pt x="1683" y="4264"/>
                  </a:cubicBezTo>
                  <a:cubicBezTo>
                    <a:pt x="2124" y="4264"/>
                    <a:pt x="2562" y="4118"/>
                    <a:pt x="2958" y="3886"/>
                  </a:cubicBezTo>
                  <a:cubicBezTo>
                    <a:pt x="3384" y="3660"/>
                    <a:pt x="3735" y="3309"/>
                    <a:pt x="4010" y="2933"/>
                  </a:cubicBezTo>
                  <a:lnTo>
                    <a:pt x="4010" y="2933"/>
                  </a:lnTo>
                  <a:cubicBezTo>
                    <a:pt x="3709" y="3309"/>
                    <a:pt x="3334" y="3610"/>
                    <a:pt x="2907" y="3811"/>
                  </a:cubicBezTo>
                  <a:cubicBezTo>
                    <a:pt x="2566" y="3981"/>
                    <a:pt x="2171" y="4097"/>
                    <a:pt x="1782" y="4097"/>
                  </a:cubicBezTo>
                  <a:cubicBezTo>
                    <a:pt x="1714" y="4097"/>
                    <a:pt x="1646" y="4094"/>
                    <a:pt x="1579" y="4086"/>
                  </a:cubicBezTo>
                  <a:cubicBezTo>
                    <a:pt x="1128" y="4061"/>
                    <a:pt x="702" y="3811"/>
                    <a:pt x="501" y="3410"/>
                  </a:cubicBezTo>
                  <a:cubicBezTo>
                    <a:pt x="276" y="3034"/>
                    <a:pt x="201" y="2557"/>
                    <a:pt x="201" y="2106"/>
                  </a:cubicBezTo>
                  <a:cubicBezTo>
                    <a:pt x="226" y="1655"/>
                    <a:pt x="301" y="1179"/>
                    <a:pt x="527" y="778"/>
                  </a:cubicBezTo>
                  <a:cubicBezTo>
                    <a:pt x="752" y="402"/>
                    <a:pt x="1178" y="177"/>
                    <a:pt x="1629" y="151"/>
                  </a:cubicBezTo>
                  <a:cubicBezTo>
                    <a:pt x="1668" y="149"/>
                    <a:pt x="1706" y="148"/>
                    <a:pt x="1745" y="148"/>
                  </a:cubicBezTo>
                  <a:cubicBezTo>
                    <a:pt x="2161" y="148"/>
                    <a:pt x="2591" y="269"/>
                    <a:pt x="2958" y="452"/>
                  </a:cubicBezTo>
                  <a:cubicBezTo>
                    <a:pt x="3384" y="653"/>
                    <a:pt x="3760" y="928"/>
                    <a:pt x="4085" y="1279"/>
                  </a:cubicBezTo>
                  <a:cubicBezTo>
                    <a:pt x="3521" y="568"/>
                    <a:pt x="2668" y="0"/>
                    <a:pt x="16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82"/>
            <p:cNvSpPr/>
            <p:nvPr/>
          </p:nvSpPr>
          <p:spPr>
            <a:xfrm>
              <a:off x="2832850" y="806650"/>
              <a:ext cx="85250" cy="80775"/>
            </a:xfrm>
            <a:custGeom>
              <a:avLst/>
              <a:gdLst/>
              <a:ahLst/>
              <a:cxnLst/>
              <a:rect l="l" t="t" r="r" b="b"/>
              <a:pathLst>
                <a:path w="3410" h="3231" extrusionOk="0">
                  <a:moveTo>
                    <a:pt x="1524" y="1"/>
                  </a:moveTo>
                  <a:cubicBezTo>
                    <a:pt x="1468" y="1"/>
                    <a:pt x="1411" y="5"/>
                    <a:pt x="1354" y="16"/>
                  </a:cubicBezTo>
                  <a:cubicBezTo>
                    <a:pt x="627" y="141"/>
                    <a:pt x="1" y="1069"/>
                    <a:pt x="126" y="2272"/>
                  </a:cubicBezTo>
                  <a:lnTo>
                    <a:pt x="1003" y="3224"/>
                  </a:lnTo>
                  <a:cubicBezTo>
                    <a:pt x="1070" y="3228"/>
                    <a:pt x="1137" y="3230"/>
                    <a:pt x="1203" y="3230"/>
                  </a:cubicBezTo>
                  <a:cubicBezTo>
                    <a:pt x="2333" y="3230"/>
                    <a:pt x="3190" y="2633"/>
                    <a:pt x="3309" y="1946"/>
                  </a:cubicBezTo>
                  <a:cubicBezTo>
                    <a:pt x="3409" y="1344"/>
                    <a:pt x="2883" y="768"/>
                    <a:pt x="2783" y="668"/>
                  </a:cubicBezTo>
                  <a:cubicBezTo>
                    <a:pt x="2691" y="576"/>
                    <a:pt x="2137" y="1"/>
                    <a:pt x="1524" y="1"/>
                  </a:cubicBezTo>
                  <a:close/>
                </a:path>
              </a:pathLst>
            </a:custGeom>
            <a:solidFill>
              <a:srgbClr val="FCD3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82"/>
            <p:cNvSpPr/>
            <p:nvPr/>
          </p:nvSpPr>
          <p:spPr>
            <a:xfrm>
              <a:off x="2438750" y="799975"/>
              <a:ext cx="430475" cy="360175"/>
            </a:xfrm>
            <a:custGeom>
              <a:avLst/>
              <a:gdLst/>
              <a:ahLst/>
              <a:cxnLst/>
              <a:rect l="l" t="t" r="r" b="b"/>
              <a:pathLst>
                <a:path w="17219" h="14407" extrusionOk="0">
                  <a:moveTo>
                    <a:pt x="13399" y="0"/>
                  </a:moveTo>
                  <a:cubicBezTo>
                    <a:pt x="12960" y="0"/>
                    <a:pt x="12520" y="111"/>
                    <a:pt x="12080" y="408"/>
                  </a:cubicBezTo>
                  <a:cubicBezTo>
                    <a:pt x="10476" y="1511"/>
                    <a:pt x="11479" y="3466"/>
                    <a:pt x="10075" y="4544"/>
                  </a:cubicBezTo>
                  <a:cubicBezTo>
                    <a:pt x="9663" y="4862"/>
                    <a:pt x="9233" y="4959"/>
                    <a:pt x="8761" y="4959"/>
                  </a:cubicBezTo>
                  <a:cubicBezTo>
                    <a:pt x="8021" y="4959"/>
                    <a:pt x="7180" y="4720"/>
                    <a:pt x="6152" y="4720"/>
                  </a:cubicBezTo>
                  <a:cubicBezTo>
                    <a:pt x="5563" y="4720"/>
                    <a:pt x="4913" y="4798"/>
                    <a:pt x="4186" y="5045"/>
                  </a:cubicBezTo>
                  <a:cubicBezTo>
                    <a:pt x="3760" y="5195"/>
                    <a:pt x="1504" y="5972"/>
                    <a:pt x="802" y="7877"/>
                  </a:cubicBezTo>
                  <a:cubicBezTo>
                    <a:pt x="0" y="10058"/>
                    <a:pt x="1504" y="13065"/>
                    <a:pt x="4110" y="14042"/>
                  </a:cubicBezTo>
                  <a:cubicBezTo>
                    <a:pt x="4753" y="14290"/>
                    <a:pt x="5445" y="14407"/>
                    <a:pt x="6127" y="14407"/>
                  </a:cubicBezTo>
                  <a:cubicBezTo>
                    <a:pt x="7653" y="14407"/>
                    <a:pt x="9136" y="13826"/>
                    <a:pt x="9950" y="12839"/>
                  </a:cubicBezTo>
                  <a:cubicBezTo>
                    <a:pt x="10852" y="11762"/>
                    <a:pt x="11003" y="10058"/>
                    <a:pt x="11078" y="9105"/>
                  </a:cubicBezTo>
                  <a:cubicBezTo>
                    <a:pt x="11203" y="7526"/>
                    <a:pt x="10902" y="6398"/>
                    <a:pt x="11529" y="6098"/>
                  </a:cubicBezTo>
                  <a:cubicBezTo>
                    <a:pt x="11616" y="6054"/>
                    <a:pt x="11699" y="6037"/>
                    <a:pt x="11788" y="6037"/>
                  </a:cubicBezTo>
                  <a:cubicBezTo>
                    <a:pt x="12059" y="6037"/>
                    <a:pt x="12379" y="6198"/>
                    <a:pt x="12983" y="6273"/>
                  </a:cubicBezTo>
                  <a:cubicBezTo>
                    <a:pt x="13072" y="6289"/>
                    <a:pt x="13320" y="6321"/>
                    <a:pt x="13656" y="6321"/>
                  </a:cubicBezTo>
                  <a:cubicBezTo>
                    <a:pt x="14357" y="6321"/>
                    <a:pt x="15444" y="6182"/>
                    <a:pt x="16291" y="5471"/>
                  </a:cubicBezTo>
                  <a:cubicBezTo>
                    <a:pt x="16441" y="5346"/>
                    <a:pt x="17218" y="4569"/>
                    <a:pt x="17118" y="3090"/>
                  </a:cubicBezTo>
                  <a:cubicBezTo>
                    <a:pt x="17043" y="1737"/>
                    <a:pt x="15965" y="709"/>
                    <a:pt x="14862" y="308"/>
                  </a:cubicBezTo>
                  <a:cubicBezTo>
                    <a:pt x="14375" y="137"/>
                    <a:pt x="13887" y="0"/>
                    <a:pt x="13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82"/>
            <p:cNvSpPr/>
            <p:nvPr/>
          </p:nvSpPr>
          <p:spPr>
            <a:xfrm>
              <a:off x="2562800" y="952875"/>
              <a:ext cx="114700" cy="119550"/>
            </a:xfrm>
            <a:custGeom>
              <a:avLst/>
              <a:gdLst/>
              <a:ahLst/>
              <a:cxnLst/>
              <a:rect l="l" t="t" r="r" b="b"/>
              <a:pathLst>
                <a:path w="4588" h="4782" extrusionOk="0">
                  <a:moveTo>
                    <a:pt x="1396" y="1"/>
                  </a:moveTo>
                  <a:cubicBezTo>
                    <a:pt x="895" y="1"/>
                    <a:pt x="460" y="139"/>
                    <a:pt x="251" y="408"/>
                  </a:cubicBezTo>
                  <a:cubicBezTo>
                    <a:pt x="1" y="759"/>
                    <a:pt x="101" y="1235"/>
                    <a:pt x="201" y="1661"/>
                  </a:cubicBezTo>
                  <a:cubicBezTo>
                    <a:pt x="570" y="3137"/>
                    <a:pt x="1872" y="4782"/>
                    <a:pt x="2820" y="4782"/>
                  </a:cubicBezTo>
                  <a:cubicBezTo>
                    <a:pt x="2902" y="4782"/>
                    <a:pt x="2982" y="4770"/>
                    <a:pt x="3058" y="4744"/>
                  </a:cubicBezTo>
                  <a:cubicBezTo>
                    <a:pt x="3960" y="4468"/>
                    <a:pt x="4587" y="2262"/>
                    <a:pt x="3584" y="984"/>
                  </a:cubicBezTo>
                  <a:cubicBezTo>
                    <a:pt x="3071" y="319"/>
                    <a:pt x="2156" y="1"/>
                    <a:pt x="13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82"/>
            <p:cNvSpPr/>
            <p:nvPr/>
          </p:nvSpPr>
          <p:spPr>
            <a:xfrm>
              <a:off x="2562800" y="952875"/>
              <a:ext cx="114700" cy="119550"/>
            </a:xfrm>
            <a:custGeom>
              <a:avLst/>
              <a:gdLst/>
              <a:ahLst/>
              <a:cxnLst/>
              <a:rect l="l" t="t" r="r" b="b"/>
              <a:pathLst>
                <a:path w="4588" h="4782" extrusionOk="0">
                  <a:moveTo>
                    <a:pt x="1396" y="1"/>
                  </a:moveTo>
                  <a:cubicBezTo>
                    <a:pt x="895" y="1"/>
                    <a:pt x="460" y="139"/>
                    <a:pt x="251" y="408"/>
                  </a:cubicBezTo>
                  <a:cubicBezTo>
                    <a:pt x="1" y="759"/>
                    <a:pt x="101" y="1235"/>
                    <a:pt x="201" y="1661"/>
                  </a:cubicBezTo>
                  <a:cubicBezTo>
                    <a:pt x="570" y="3137"/>
                    <a:pt x="1872" y="4782"/>
                    <a:pt x="2820" y="4782"/>
                  </a:cubicBezTo>
                  <a:cubicBezTo>
                    <a:pt x="2902" y="4782"/>
                    <a:pt x="2982" y="4770"/>
                    <a:pt x="3058" y="4744"/>
                  </a:cubicBezTo>
                  <a:cubicBezTo>
                    <a:pt x="3960" y="4468"/>
                    <a:pt x="4587" y="2262"/>
                    <a:pt x="3584" y="984"/>
                  </a:cubicBezTo>
                  <a:cubicBezTo>
                    <a:pt x="3071" y="319"/>
                    <a:pt x="2156" y="1"/>
                    <a:pt x="13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82"/>
            <p:cNvSpPr/>
            <p:nvPr/>
          </p:nvSpPr>
          <p:spPr>
            <a:xfrm>
              <a:off x="2611050" y="961350"/>
              <a:ext cx="33850" cy="35250"/>
            </a:xfrm>
            <a:custGeom>
              <a:avLst/>
              <a:gdLst/>
              <a:ahLst/>
              <a:cxnLst/>
              <a:rect l="l" t="t" r="r" b="b"/>
              <a:pathLst>
                <a:path w="1354" h="1410" extrusionOk="0">
                  <a:moveTo>
                    <a:pt x="416" y="0"/>
                  </a:moveTo>
                  <a:cubicBezTo>
                    <a:pt x="271" y="0"/>
                    <a:pt x="144" y="40"/>
                    <a:pt x="76" y="119"/>
                  </a:cubicBezTo>
                  <a:cubicBezTo>
                    <a:pt x="0" y="219"/>
                    <a:pt x="50" y="369"/>
                    <a:pt x="76" y="495"/>
                  </a:cubicBezTo>
                  <a:cubicBezTo>
                    <a:pt x="190" y="931"/>
                    <a:pt x="558" y="1409"/>
                    <a:pt x="830" y="1409"/>
                  </a:cubicBezTo>
                  <a:cubicBezTo>
                    <a:pt x="855" y="1409"/>
                    <a:pt x="880" y="1405"/>
                    <a:pt x="903" y="1397"/>
                  </a:cubicBezTo>
                  <a:cubicBezTo>
                    <a:pt x="1178" y="1322"/>
                    <a:pt x="1354" y="670"/>
                    <a:pt x="1078" y="294"/>
                  </a:cubicBezTo>
                  <a:cubicBezTo>
                    <a:pt x="911" y="96"/>
                    <a:pt x="641" y="0"/>
                    <a:pt x="4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82"/>
            <p:cNvSpPr/>
            <p:nvPr/>
          </p:nvSpPr>
          <p:spPr>
            <a:xfrm>
              <a:off x="2563425" y="952925"/>
              <a:ext cx="100900" cy="121675"/>
            </a:xfrm>
            <a:custGeom>
              <a:avLst/>
              <a:gdLst/>
              <a:ahLst/>
              <a:cxnLst/>
              <a:rect l="l" t="t" r="r" b="b"/>
              <a:pathLst>
                <a:path w="4036" h="4867" extrusionOk="0">
                  <a:moveTo>
                    <a:pt x="1152" y="0"/>
                  </a:moveTo>
                  <a:cubicBezTo>
                    <a:pt x="829" y="0"/>
                    <a:pt x="469" y="87"/>
                    <a:pt x="226" y="330"/>
                  </a:cubicBezTo>
                  <a:cubicBezTo>
                    <a:pt x="76" y="481"/>
                    <a:pt x="26" y="681"/>
                    <a:pt x="1" y="882"/>
                  </a:cubicBezTo>
                  <a:cubicBezTo>
                    <a:pt x="1" y="1082"/>
                    <a:pt x="26" y="1283"/>
                    <a:pt x="51" y="1458"/>
                  </a:cubicBezTo>
                  <a:cubicBezTo>
                    <a:pt x="201" y="2210"/>
                    <a:pt x="527" y="2912"/>
                    <a:pt x="978" y="3539"/>
                  </a:cubicBezTo>
                  <a:cubicBezTo>
                    <a:pt x="1179" y="3839"/>
                    <a:pt x="1454" y="4140"/>
                    <a:pt x="1730" y="4391"/>
                  </a:cubicBezTo>
                  <a:cubicBezTo>
                    <a:pt x="2031" y="4616"/>
                    <a:pt x="2382" y="4842"/>
                    <a:pt x="2808" y="4867"/>
                  </a:cubicBezTo>
                  <a:cubicBezTo>
                    <a:pt x="3008" y="4867"/>
                    <a:pt x="3209" y="4767"/>
                    <a:pt x="3359" y="4641"/>
                  </a:cubicBezTo>
                  <a:cubicBezTo>
                    <a:pt x="3509" y="4516"/>
                    <a:pt x="3610" y="4366"/>
                    <a:pt x="3710" y="4190"/>
                  </a:cubicBezTo>
                  <a:cubicBezTo>
                    <a:pt x="3885" y="3839"/>
                    <a:pt x="4011" y="3488"/>
                    <a:pt x="4036" y="3112"/>
                  </a:cubicBezTo>
                  <a:lnTo>
                    <a:pt x="4036" y="3112"/>
                  </a:lnTo>
                  <a:cubicBezTo>
                    <a:pt x="3961" y="3463"/>
                    <a:pt x="3835" y="3839"/>
                    <a:pt x="3635" y="4140"/>
                  </a:cubicBezTo>
                  <a:cubicBezTo>
                    <a:pt x="3443" y="4428"/>
                    <a:pt x="3159" y="4693"/>
                    <a:pt x="2849" y="4693"/>
                  </a:cubicBezTo>
                  <a:cubicBezTo>
                    <a:pt x="2835" y="4693"/>
                    <a:pt x="2821" y="4692"/>
                    <a:pt x="2808" y="4691"/>
                  </a:cubicBezTo>
                  <a:cubicBezTo>
                    <a:pt x="2457" y="4666"/>
                    <a:pt x="2131" y="4466"/>
                    <a:pt x="1855" y="4240"/>
                  </a:cubicBezTo>
                  <a:cubicBezTo>
                    <a:pt x="1580" y="3990"/>
                    <a:pt x="1354" y="3714"/>
                    <a:pt x="1128" y="3413"/>
                  </a:cubicBezTo>
                  <a:cubicBezTo>
                    <a:pt x="702" y="2812"/>
                    <a:pt x="377" y="2135"/>
                    <a:pt x="226" y="1433"/>
                  </a:cubicBezTo>
                  <a:cubicBezTo>
                    <a:pt x="126" y="1082"/>
                    <a:pt x="76" y="681"/>
                    <a:pt x="301" y="406"/>
                  </a:cubicBezTo>
                  <a:cubicBezTo>
                    <a:pt x="527" y="130"/>
                    <a:pt x="928" y="30"/>
                    <a:pt x="1279" y="5"/>
                  </a:cubicBezTo>
                  <a:cubicBezTo>
                    <a:pt x="1237" y="2"/>
                    <a:pt x="1195" y="0"/>
                    <a:pt x="11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82"/>
            <p:cNvSpPr/>
            <p:nvPr/>
          </p:nvSpPr>
          <p:spPr>
            <a:xfrm>
              <a:off x="2736350" y="855350"/>
              <a:ext cx="87750" cy="90925"/>
            </a:xfrm>
            <a:custGeom>
              <a:avLst/>
              <a:gdLst/>
              <a:ahLst/>
              <a:cxnLst/>
              <a:rect l="l" t="t" r="r" b="b"/>
              <a:pathLst>
                <a:path w="3510" h="3637" extrusionOk="0">
                  <a:moveTo>
                    <a:pt x="1090" y="1"/>
                  </a:moveTo>
                  <a:cubicBezTo>
                    <a:pt x="701" y="1"/>
                    <a:pt x="363" y="111"/>
                    <a:pt x="201" y="324"/>
                  </a:cubicBezTo>
                  <a:cubicBezTo>
                    <a:pt x="1" y="574"/>
                    <a:pt x="101" y="925"/>
                    <a:pt x="176" y="1251"/>
                  </a:cubicBezTo>
                  <a:cubicBezTo>
                    <a:pt x="453" y="2380"/>
                    <a:pt x="1429" y="3637"/>
                    <a:pt x="2149" y="3637"/>
                  </a:cubicBezTo>
                  <a:cubicBezTo>
                    <a:pt x="2212" y="3637"/>
                    <a:pt x="2273" y="3627"/>
                    <a:pt x="2332" y="3607"/>
                  </a:cubicBezTo>
                  <a:cubicBezTo>
                    <a:pt x="3034" y="3406"/>
                    <a:pt x="3510" y="1727"/>
                    <a:pt x="2758" y="750"/>
                  </a:cubicBezTo>
                  <a:cubicBezTo>
                    <a:pt x="2354" y="242"/>
                    <a:pt x="1666" y="1"/>
                    <a:pt x="10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82"/>
            <p:cNvSpPr/>
            <p:nvPr/>
          </p:nvSpPr>
          <p:spPr>
            <a:xfrm>
              <a:off x="2736350" y="855350"/>
              <a:ext cx="87750" cy="90925"/>
            </a:xfrm>
            <a:custGeom>
              <a:avLst/>
              <a:gdLst/>
              <a:ahLst/>
              <a:cxnLst/>
              <a:rect l="l" t="t" r="r" b="b"/>
              <a:pathLst>
                <a:path w="3510" h="3637" extrusionOk="0">
                  <a:moveTo>
                    <a:pt x="1090" y="1"/>
                  </a:moveTo>
                  <a:cubicBezTo>
                    <a:pt x="701" y="1"/>
                    <a:pt x="363" y="111"/>
                    <a:pt x="201" y="324"/>
                  </a:cubicBezTo>
                  <a:cubicBezTo>
                    <a:pt x="1" y="574"/>
                    <a:pt x="101" y="925"/>
                    <a:pt x="176" y="1251"/>
                  </a:cubicBezTo>
                  <a:cubicBezTo>
                    <a:pt x="453" y="2380"/>
                    <a:pt x="1429" y="3637"/>
                    <a:pt x="2149" y="3637"/>
                  </a:cubicBezTo>
                  <a:cubicBezTo>
                    <a:pt x="2212" y="3637"/>
                    <a:pt x="2273" y="3627"/>
                    <a:pt x="2332" y="3607"/>
                  </a:cubicBezTo>
                  <a:cubicBezTo>
                    <a:pt x="3034" y="3406"/>
                    <a:pt x="3510" y="1727"/>
                    <a:pt x="2758" y="750"/>
                  </a:cubicBezTo>
                  <a:cubicBezTo>
                    <a:pt x="2354" y="242"/>
                    <a:pt x="1666" y="1"/>
                    <a:pt x="10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82"/>
            <p:cNvSpPr/>
            <p:nvPr/>
          </p:nvSpPr>
          <p:spPr>
            <a:xfrm>
              <a:off x="2773325" y="861725"/>
              <a:ext cx="25725" cy="27025"/>
            </a:xfrm>
            <a:custGeom>
              <a:avLst/>
              <a:gdLst/>
              <a:ahLst/>
              <a:cxnLst/>
              <a:rect l="l" t="t" r="r" b="b"/>
              <a:pathLst>
                <a:path w="1029" h="1081" extrusionOk="0">
                  <a:moveTo>
                    <a:pt x="329" y="1"/>
                  </a:moveTo>
                  <a:cubicBezTo>
                    <a:pt x="215" y="1"/>
                    <a:pt x="116" y="33"/>
                    <a:pt x="76" y="94"/>
                  </a:cubicBezTo>
                  <a:cubicBezTo>
                    <a:pt x="1" y="169"/>
                    <a:pt x="26" y="294"/>
                    <a:pt x="51" y="369"/>
                  </a:cubicBezTo>
                  <a:cubicBezTo>
                    <a:pt x="143" y="714"/>
                    <a:pt x="425" y="1080"/>
                    <a:pt x="645" y="1080"/>
                  </a:cubicBezTo>
                  <a:cubicBezTo>
                    <a:pt x="664" y="1080"/>
                    <a:pt x="684" y="1077"/>
                    <a:pt x="702" y="1071"/>
                  </a:cubicBezTo>
                  <a:cubicBezTo>
                    <a:pt x="903" y="996"/>
                    <a:pt x="1028" y="520"/>
                    <a:pt x="803" y="219"/>
                  </a:cubicBezTo>
                  <a:cubicBezTo>
                    <a:pt x="698" y="70"/>
                    <a:pt x="496" y="1"/>
                    <a:pt x="3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82"/>
            <p:cNvSpPr/>
            <p:nvPr/>
          </p:nvSpPr>
          <p:spPr>
            <a:xfrm>
              <a:off x="2735100" y="855275"/>
              <a:ext cx="78975" cy="93400"/>
            </a:xfrm>
            <a:custGeom>
              <a:avLst/>
              <a:gdLst/>
              <a:ahLst/>
              <a:cxnLst/>
              <a:rect l="l" t="t" r="r" b="b"/>
              <a:pathLst>
                <a:path w="3159" h="3736" extrusionOk="0">
                  <a:moveTo>
                    <a:pt x="1053" y="1"/>
                  </a:moveTo>
                  <a:cubicBezTo>
                    <a:pt x="778" y="1"/>
                    <a:pt x="477" y="26"/>
                    <a:pt x="251" y="251"/>
                  </a:cubicBezTo>
                  <a:cubicBezTo>
                    <a:pt x="1" y="502"/>
                    <a:pt x="51" y="853"/>
                    <a:pt x="101" y="1129"/>
                  </a:cubicBezTo>
                  <a:cubicBezTo>
                    <a:pt x="201" y="1705"/>
                    <a:pt x="477" y="2231"/>
                    <a:pt x="803" y="2708"/>
                  </a:cubicBezTo>
                  <a:cubicBezTo>
                    <a:pt x="978" y="2958"/>
                    <a:pt x="1154" y="3159"/>
                    <a:pt x="1379" y="3359"/>
                  </a:cubicBezTo>
                  <a:cubicBezTo>
                    <a:pt x="1605" y="3535"/>
                    <a:pt x="1880" y="3710"/>
                    <a:pt x="2206" y="3735"/>
                  </a:cubicBezTo>
                  <a:cubicBezTo>
                    <a:pt x="2557" y="3735"/>
                    <a:pt x="2783" y="3434"/>
                    <a:pt x="2908" y="3209"/>
                  </a:cubicBezTo>
                  <a:cubicBezTo>
                    <a:pt x="3058" y="2933"/>
                    <a:pt x="3134" y="2658"/>
                    <a:pt x="3159" y="2382"/>
                  </a:cubicBezTo>
                  <a:lnTo>
                    <a:pt x="3159" y="2382"/>
                  </a:lnTo>
                  <a:cubicBezTo>
                    <a:pt x="3084" y="2658"/>
                    <a:pt x="2983" y="2908"/>
                    <a:pt x="2833" y="3159"/>
                  </a:cubicBezTo>
                  <a:cubicBezTo>
                    <a:pt x="2691" y="3371"/>
                    <a:pt x="2482" y="3562"/>
                    <a:pt x="2249" y="3562"/>
                  </a:cubicBezTo>
                  <a:cubicBezTo>
                    <a:pt x="2235" y="3562"/>
                    <a:pt x="2221" y="3561"/>
                    <a:pt x="2206" y="3560"/>
                  </a:cubicBezTo>
                  <a:cubicBezTo>
                    <a:pt x="1956" y="3535"/>
                    <a:pt x="1705" y="3384"/>
                    <a:pt x="1505" y="3209"/>
                  </a:cubicBezTo>
                  <a:cubicBezTo>
                    <a:pt x="1304" y="3033"/>
                    <a:pt x="1129" y="2833"/>
                    <a:pt x="978" y="2582"/>
                  </a:cubicBezTo>
                  <a:cubicBezTo>
                    <a:pt x="627" y="2131"/>
                    <a:pt x="402" y="1630"/>
                    <a:pt x="251" y="1079"/>
                  </a:cubicBezTo>
                  <a:cubicBezTo>
                    <a:pt x="201" y="828"/>
                    <a:pt x="151" y="527"/>
                    <a:pt x="327" y="327"/>
                  </a:cubicBezTo>
                  <a:cubicBezTo>
                    <a:pt x="477" y="126"/>
                    <a:pt x="778" y="26"/>
                    <a:pt x="10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82"/>
            <p:cNvSpPr/>
            <p:nvPr/>
          </p:nvSpPr>
          <p:spPr>
            <a:xfrm>
              <a:off x="2734475" y="927250"/>
              <a:ext cx="109675" cy="103300"/>
            </a:xfrm>
            <a:custGeom>
              <a:avLst/>
              <a:gdLst/>
              <a:ahLst/>
              <a:cxnLst/>
              <a:rect l="l" t="t" r="r" b="b"/>
              <a:pathLst>
                <a:path w="4387" h="4132" extrusionOk="0">
                  <a:moveTo>
                    <a:pt x="2280" y="0"/>
                  </a:moveTo>
                  <a:cubicBezTo>
                    <a:pt x="1404" y="0"/>
                    <a:pt x="385" y="827"/>
                    <a:pt x="1" y="2185"/>
                  </a:cubicBezTo>
                  <a:lnTo>
                    <a:pt x="577" y="3738"/>
                  </a:lnTo>
                  <a:cubicBezTo>
                    <a:pt x="1141" y="4010"/>
                    <a:pt x="1700" y="4132"/>
                    <a:pt x="2203" y="4132"/>
                  </a:cubicBezTo>
                  <a:cubicBezTo>
                    <a:pt x="2999" y="4132"/>
                    <a:pt x="3654" y="3829"/>
                    <a:pt x="3961" y="3337"/>
                  </a:cubicBezTo>
                  <a:cubicBezTo>
                    <a:pt x="4387" y="2661"/>
                    <a:pt x="4036" y="1708"/>
                    <a:pt x="3961" y="1508"/>
                  </a:cubicBezTo>
                  <a:cubicBezTo>
                    <a:pt x="3885" y="1332"/>
                    <a:pt x="3459" y="230"/>
                    <a:pt x="2557" y="29"/>
                  </a:cubicBezTo>
                  <a:cubicBezTo>
                    <a:pt x="2467" y="10"/>
                    <a:pt x="2375" y="0"/>
                    <a:pt x="2280" y="0"/>
                  </a:cubicBezTo>
                  <a:close/>
                </a:path>
              </a:pathLst>
            </a:custGeom>
            <a:solidFill>
              <a:srgbClr val="FCD3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82"/>
            <p:cNvSpPr/>
            <p:nvPr/>
          </p:nvSpPr>
          <p:spPr>
            <a:xfrm>
              <a:off x="2734475" y="925175"/>
              <a:ext cx="107800" cy="106900"/>
            </a:xfrm>
            <a:custGeom>
              <a:avLst/>
              <a:gdLst/>
              <a:ahLst/>
              <a:cxnLst/>
              <a:rect l="l" t="t" r="r" b="b"/>
              <a:pathLst>
                <a:path w="4312" h="4276" extrusionOk="0">
                  <a:moveTo>
                    <a:pt x="2277" y="0"/>
                  </a:moveTo>
                  <a:cubicBezTo>
                    <a:pt x="2088" y="0"/>
                    <a:pt x="1900" y="37"/>
                    <a:pt x="1730" y="112"/>
                  </a:cubicBezTo>
                  <a:cubicBezTo>
                    <a:pt x="1279" y="263"/>
                    <a:pt x="878" y="588"/>
                    <a:pt x="602" y="964"/>
                  </a:cubicBezTo>
                  <a:cubicBezTo>
                    <a:pt x="301" y="1365"/>
                    <a:pt x="101" y="1816"/>
                    <a:pt x="1" y="2268"/>
                  </a:cubicBezTo>
                  <a:cubicBezTo>
                    <a:pt x="151" y="1816"/>
                    <a:pt x="377" y="1390"/>
                    <a:pt x="677" y="1039"/>
                  </a:cubicBezTo>
                  <a:cubicBezTo>
                    <a:pt x="978" y="689"/>
                    <a:pt x="1354" y="388"/>
                    <a:pt x="1780" y="263"/>
                  </a:cubicBezTo>
                  <a:cubicBezTo>
                    <a:pt x="1933" y="209"/>
                    <a:pt x="2096" y="180"/>
                    <a:pt x="2258" y="180"/>
                  </a:cubicBezTo>
                  <a:cubicBezTo>
                    <a:pt x="2547" y="180"/>
                    <a:pt x="2833" y="270"/>
                    <a:pt x="3058" y="463"/>
                  </a:cubicBezTo>
                  <a:cubicBezTo>
                    <a:pt x="3409" y="714"/>
                    <a:pt x="3660" y="1140"/>
                    <a:pt x="3835" y="1566"/>
                  </a:cubicBezTo>
                  <a:cubicBezTo>
                    <a:pt x="4011" y="1967"/>
                    <a:pt x="4111" y="2443"/>
                    <a:pt x="4036" y="2894"/>
                  </a:cubicBezTo>
                  <a:cubicBezTo>
                    <a:pt x="3986" y="3345"/>
                    <a:pt x="3685" y="3696"/>
                    <a:pt x="3284" y="3897"/>
                  </a:cubicBezTo>
                  <a:cubicBezTo>
                    <a:pt x="2944" y="4088"/>
                    <a:pt x="2549" y="4153"/>
                    <a:pt x="2147" y="4153"/>
                  </a:cubicBezTo>
                  <a:cubicBezTo>
                    <a:pt x="2075" y="4153"/>
                    <a:pt x="2003" y="4151"/>
                    <a:pt x="1931" y="4147"/>
                  </a:cubicBezTo>
                  <a:cubicBezTo>
                    <a:pt x="1479" y="4122"/>
                    <a:pt x="1003" y="4022"/>
                    <a:pt x="577" y="3821"/>
                  </a:cubicBezTo>
                  <a:lnTo>
                    <a:pt x="577" y="3821"/>
                  </a:lnTo>
                  <a:cubicBezTo>
                    <a:pt x="1093" y="4087"/>
                    <a:pt x="1688" y="4275"/>
                    <a:pt x="2287" y="4275"/>
                  </a:cubicBezTo>
                  <a:cubicBezTo>
                    <a:pt x="2648" y="4275"/>
                    <a:pt x="3011" y="4207"/>
                    <a:pt x="3359" y="4047"/>
                  </a:cubicBezTo>
                  <a:cubicBezTo>
                    <a:pt x="3585" y="3947"/>
                    <a:pt x="3785" y="3796"/>
                    <a:pt x="3936" y="3596"/>
                  </a:cubicBezTo>
                  <a:cubicBezTo>
                    <a:pt x="4111" y="3395"/>
                    <a:pt x="4186" y="3170"/>
                    <a:pt x="4236" y="2919"/>
                  </a:cubicBezTo>
                  <a:cubicBezTo>
                    <a:pt x="4312" y="2418"/>
                    <a:pt x="4186" y="1917"/>
                    <a:pt x="4011" y="1466"/>
                  </a:cubicBezTo>
                  <a:cubicBezTo>
                    <a:pt x="3835" y="1039"/>
                    <a:pt x="3560" y="613"/>
                    <a:pt x="3159" y="288"/>
                  </a:cubicBezTo>
                  <a:cubicBezTo>
                    <a:pt x="2909" y="100"/>
                    <a:pt x="2590" y="0"/>
                    <a:pt x="22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82"/>
            <p:cNvSpPr/>
            <p:nvPr/>
          </p:nvSpPr>
          <p:spPr>
            <a:xfrm>
              <a:off x="2530225" y="996250"/>
              <a:ext cx="364050" cy="184075"/>
            </a:xfrm>
            <a:custGeom>
              <a:avLst/>
              <a:gdLst/>
              <a:ahLst/>
              <a:cxnLst/>
              <a:rect l="l" t="t" r="r" b="b"/>
              <a:pathLst>
                <a:path w="14562" h="7363" extrusionOk="0">
                  <a:moveTo>
                    <a:pt x="14562" y="1"/>
                  </a:moveTo>
                  <a:lnTo>
                    <a:pt x="14562" y="1"/>
                  </a:lnTo>
                  <a:cubicBezTo>
                    <a:pt x="13735" y="1029"/>
                    <a:pt x="12732" y="1906"/>
                    <a:pt x="11629" y="2633"/>
                  </a:cubicBezTo>
                  <a:cubicBezTo>
                    <a:pt x="10527" y="3334"/>
                    <a:pt x="9299" y="3861"/>
                    <a:pt x="7995" y="4136"/>
                  </a:cubicBezTo>
                  <a:cubicBezTo>
                    <a:pt x="7261" y="4295"/>
                    <a:pt x="6510" y="4379"/>
                    <a:pt x="5757" y="4379"/>
                  </a:cubicBezTo>
                  <a:cubicBezTo>
                    <a:pt x="5199" y="4379"/>
                    <a:pt x="4640" y="4333"/>
                    <a:pt x="4085" y="4237"/>
                  </a:cubicBezTo>
                  <a:cubicBezTo>
                    <a:pt x="2807" y="4036"/>
                    <a:pt x="1554" y="3585"/>
                    <a:pt x="401" y="2958"/>
                  </a:cubicBezTo>
                  <a:lnTo>
                    <a:pt x="0" y="2733"/>
                  </a:lnTo>
                  <a:lnTo>
                    <a:pt x="251" y="3084"/>
                  </a:lnTo>
                  <a:cubicBezTo>
                    <a:pt x="953" y="4086"/>
                    <a:pt x="1830" y="4963"/>
                    <a:pt x="2807" y="5665"/>
                  </a:cubicBezTo>
                  <a:cubicBezTo>
                    <a:pt x="3785" y="6392"/>
                    <a:pt x="4887" y="6943"/>
                    <a:pt x="6091" y="7194"/>
                  </a:cubicBezTo>
                  <a:cubicBezTo>
                    <a:pt x="6615" y="7306"/>
                    <a:pt x="7155" y="7363"/>
                    <a:pt x="7694" y="7363"/>
                  </a:cubicBezTo>
                  <a:cubicBezTo>
                    <a:pt x="8365" y="7363"/>
                    <a:pt x="9035" y="7274"/>
                    <a:pt x="9674" y="7094"/>
                  </a:cubicBezTo>
                  <a:cubicBezTo>
                    <a:pt x="10852" y="6768"/>
                    <a:pt x="11930" y="6217"/>
                    <a:pt x="12908" y="5515"/>
                  </a:cubicBezTo>
                  <a:lnTo>
                    <a:pt x="12908" y="5515"/>
                  </a:lnTo>
                  <a:cubicBezTo>
                    <a:pt x="11905" y="6191"/>
                    <a:pt x="10802" y="6718"/>
                    <a:pt x="9649" y="6993"/>
                  </a:cubicBezTo>
                  <a:cubicBezTo>
                    <a:pt x="9035" y="7154"/>
                    <a:pt x="8400" y="7236"/>
                    <a:pt x="7766" y="7236"/>
                  </a:cubicBezTo>
                  <a:cubicBezTo>
                    <a:pt x="7210" y="7236"/>
                    <a:pt x="6654" y="7172"/>
                    <a:pt x="6116" y="7044"/>
                  </a:cubicBezTo>
                  <a:cubicBezTo>
                    <a:pt x="4963" y="6768"/>
                    <a:pt x="3860" y="6242"/>
                    <a:pt x="2908" y="5515"/>
                  </a:cubicBezTo>
                  <a:cubicBezTo>
                    <a:pt x="2073" y="4900"/>
                    <a:pt x="1316" y="4170"/>
                    <a:pt x="686" y="3342"/>
                  </a:cubicBezTo>
                  <a:lnTo>
                    <a:pt x="686" y="3342"/>
                  </a:lnTo>
                  <a:cubicBezTo>
                    <a:pt x="1736" y="3882"/>
                    <a:pt x="2878" y="4259"/>
                    <a:pt x="4060" y="4437"/>
                  </a:cubicBezTo>
                  <a:cubicBezTo>
                    <a:pt x="4603" y="4519"/>
                    <a:pt x="5149" y="4559"/>
                    <a:pt x="5695" y="4559"/>
                  </a:cubicBezTo>
                  <a:cubicBezTo>
                    <a:pt x="6486" y="4559"/>
                    <a:pt x="7274" y="4475"/>
                    <a:pt x="8045" y="4312"/>
                  </a:cubicBezTo>
                  <a:cubicBezTo>
                    <a:pt x="9349" y="4011"/>
                    <a:pt x="10577" y="3435"/>
                    <a:pt x="11680" y="2708"/>
                  </a:cubicBezTo>
                  <a:cubicBezTo>
                    <a:pt x="12782" y="1956"/>
                    <a:pt x="13760" y="1054"/>
                    <a:pt x="145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82"/>
            <p:cNvSpPr/>
            <p:nvPr/>
          </p:nvSpPr>
          <p:spPr>
            <a:xfrm>
              <a:off x="2494500" y="901175"/>
              <a:ext cx="127850" cy="132075"/>
            </a:xfrm>
            <a:custGeom>
              <a:avLst/>
              <a:gdLst/>
              <a:ahLst/>
              <a:cxnLst/>
              <a:rect l="l" t="t" r="r" b="b"/>
              <a:pathLst>
                <a:path w="5114" h="5283" extrusionOk="0">
                  <a:moveTo>
                    <a:pt x="2676" y="1"/>
                  </a:moveTo>
                  <a:cubicBezTo>
                    <a:pt x="1964" y="1"/>
                    <a:pt x="1234" y="299"/>
                    <a:pt x="753" y="847"/>
                  </a:cubicBezTo>
                  <a:cubicBezTo>
                    <a:pt x="226" y="1498"/>
                    <a:pt x="1" y="2350"/>
                    <a:pt x="76" y="3152"/>
                  </a:cubicBezTo>
                  <a:cubicBezTo>
                    <a:pt x="126" y="3553"/>
                    <a:pt x="226" y="3954"/>
                    <a:pt x="377" y="4305"/>
                  </a:cubicBezTo>
                  <a:cubicBezTo>
                    <a:pt x="577" y="4681"/>
                    <a:pt x="803" y="5007"/>
                    <a:pt x="1078" y="5283"/>
                  </a:cubicBezTo>
                  <a:cubicBezTo>
                    <a:pt x="577" y="4681"/>
                    <a:pt x="251" y="3929"/>
                    <a:pt x="226" y="3127"/>
                  </a:cubicBezTo>
                  <a:cubicBezTo>
                    <a:pt x="201" y="2375"/>
                    <a:pt x="402" y="1573"/>
                    <a:pt x="903" y="997"/>
                  </a:cubicBezTo>
                  <a:cubicBezTo>
                    <a:pt x="1366" y="442"/>
                    <a:pt x="2085" y="164"/>
                    <a:pt x="2784" y="164"/>
                  </a:cubicBezTo>
                  <a:cubicBezTo>
                    <a:pt x="2842" y="164"/>
                    <a:pt x="2900" y="166"/>
                    <a:pt x="2958" y="170"/>
                  </a:cubicBezTo>
                  <a:cubicBezTo>
                    <a:pt x="3735" y="220"/>
                    <a:pt x="4487" y="546"/>
                    <a:pt x="5113" y="1047"/>
                  </a:cubicBezTo>
                  <a:cubicBezTo>
                    <a:pt x="4562" y="471"/>
                    <a:pt x="3785" y="95"/>
                    <a:pt x="2983" y="19"/>
                  </a:cubicBezTo>
                  <a:cubicBezTo>
                    <a:pt x="2882" y="7"/>
                    <a:pt x="2779" y="1"/>
                    <a:pt x="26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82"/>
            <p:cNvSpPr/>
            <p:nvPr/>
          </p:nvSpPr>
          <p:spPr>
            <a:xfrm>
              <a:off x="2707550" y="802850"/>
              <a:ext cx="95875" cy="85675"/>
            </a:xfrm>
            <a:custGeom>
              <a:avLst/>
              <a:gdLst/>
              <a:ahLst/>
              <a:cxnLst/>
              <a:rect l="l" t="t" r="r" b="b"/>
              <a:pathLst>
                <a:path w="3835" h="3427" extrusionOk="0">
                  <a:moveTo>
                    <a:pt x="1890" y="1"/>
                  </a:moveTo>
                  <a:cubicBezTo>
                    <a:pt x="1529" y="1"/>
                    <a:pt x="1170" y="103"/>
                    <a:pt x="877" y="318"/>
                  </a:cubicBezTo>
                  <a:cubicBezTo>
                    <a:pt x="401" y="694"/>
                    <a:pt x="100" y="1246"/>
                    <a:pt x="25" y="1797"/>
                  </a:cubicBezTo>
                  <a:cubicBezTo>
                    <a:pt x="0" y="2098"/>
                    <a:pt x="0" y="2374"/>
                    <a:pt x="50" y="2649"/>
                  </a:cubicBezTo>
                  <a:cubicBezTo>
                    <a:pt x="125" y="2925"/>
                    <a:pt x="251" y="3201"/>
                    <a:pt x="401" y="3426"/>
                  </a:cubicBezTo>
                  <a:cubicBezTo>
                    <a:pt x="175" y="2925"/>
                    <a:pt x="75" y="2348"/>
                    <a:pt x="201" y="1822"/>
                  </a:cubicBezTo>
                  <a:cubicBezTo>
                    <a:pt x="301" y="1296"/>
                    <a:pt x="576" y="795"/>
                    <a:pt x="1003" y="494"/>
                  </a:cubicBezTo>
                  <a:cubicBezTo>
                    <a:pt x="1279" y="283"/>
                    <a:pt x="1618" y="187"/>
                    <a:pt x="1959" y="187"/>
                  </a:cubicBezTo>
                  <a:cubicBezTo>
                    <a:pt x="2144" y="187"/>
                    <a:pt x="2330" y="215"/>
                    <a:pt x="2506" y="268"/>
                  </a:cubicBezTo>
                  <a:cubicBezTo>
                    <a:pt x="3033" y="419"/>
                    <a:pt x="3484" y="770"/>
                    <a:pt x="3835" y="1196"/>
                  </a:cubicBezTo>
                  <a:cubicBezTo>
                    <a:pt x="3559" y="719"/>
                    <a:pt x="3108" y="318"/>
                    <a:pt x="2556" y="118"/>
                  </a:cubicBezTo>
                  <a:cubicBezTo>
                    <a:pt x="2344" y="41"/>
                    <a:pt x="2117" y="1"/>
                    <a:pt x="18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82"/>
            <p:cNvSpPr/>
            <p:nvPr/>
          </p:nvSpPr>
          <p:spPr>
            <a:xfrm>
              <a:off x="2786475" y="1181725"/>
              <a:ext cx="127225" cy="134750"/>
            </a:xfrm>
            <a:custGeom>
              <a:avLst/>
              <a:gdLst/>
              <a:ahLst/>
              <a:cxnLst/>
              <a:rect l="l" t="t" r="r" b="b"/>
              <a:pathLst>
                <a:path w="5089" h="5390" extrusionOk="0">
                  <a:moveTo>
                    <a:pt x="2081" y="1"/>
                  </a:moveTo>
                  <a:lnTo>
                    <a:pt x="1" y="1179"/>
                  </a:lnTo>
                  <a:lnTo>
                    <a:pt x="678" y="5389"/>
                  </a:lnTo>
                  <a:lnTo>
                    <a:pt x="5089" y="4011"/>
                  </a:lnTo>
                  <a:lnTo>
                    <a:pt x="2081" y="1"/>
                  </a:lnTo>
                  <a:close/>
                </a:path>
              </a:pathLst>
            </a:custGeom>
            <a:solidFill>
              <a:srgbClr val="FCD3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82"/>
            <p:cNvSpPr/>
            <p:nvPr/>
          </p:nvSpPr>
          <p:spPr>
            <a:xfrm>
              <a:off x="2223825" y="995275"/>
              <a:ext cx="194275" cy="41750"/>
            </a:xfrm>
            <a:custGeom>
              <a:avLst/>
              <a:gdLst/>
              <a:ahLst/>
              <a:cxnLst/>
              <a:rect l="l" t="t" r="r" b="b"/>
              <a:pathLst>
                <a:path w="7771" h="1670" extrusionOk="0">
                  <a:moveTo>
                    <a:pt x="4251" y="0"/>
                  </a:moveTo>
                  <a:cubicBezTo>
                    <a:pt x="4111" y="0"/>
                    <a:pt x="3973" y="5"/>
                    <a:pt x="3835" y="15"/>
                  </a:cubicBezTo>
                  <a:cubicBezTo>
                    <a:pt x="3108" y="65"/>
                    <a:pt x="2432" y="240"/>
                    <a:pt x="1780" y="491"/>
                  </a:cubicBezTo>
                  <a:cubicBezTo>
                    <a:pt x="1128" y="767"/>
                    <a:pt x="502" y="1143"/>
                    <a:pt x="1" y="1669"/>
                  </a:cubicBezTo>
                  <a:cubicBezTo>
                    <a:pt x="727" y="1619"/>
                    <a:pt x="1379" y="1519"/>
                    <a:pt x="2031" y="1443"/>
                  </a:cubicBezTo>
                  <a:cubicBezTo>
                    <a:pt x="2657" y="1368"/>
                    <a:pt x="3284" y="1318"/>
                    <a:pt x="3910" y="1268"/>
                  </a:cubicBezTo>
                  <a:cubicBezTo>
                    <a:pt x="4537" y="1218"/>
                    <a:pt x="5163" y="1218"/>
                    <a:pt x="5790" y="1218"/>
                  </a:cubicBezTo>
                  <a:cubicBezTo>
                    <a:pt x="6417" y="1243"/>
                    <a:pt x="7043" y="1318"/>
                    <a:pt x="7770" y="1393"/>
                  </a:cubicBezTo>
                  <a:cubicBezTo>
                    <a:pt x="7294" y="867"/>
                    <a:pt x="6642" y="466"/>
                    <a:pt x="5965" y="266"/>
                  </a:cubicBezTo>
                  <a:cubicBezTo>
                    <a:pt x="5401" y="84"/>
                    <a:pt x="4821" y="0"/>
                    <a:pt x="4251" y="0"/>
                  </a:cubicBezTo>
                  <a:close/>
                </a:path>
              </a:pathLst>
            </a:custGeom>
            <a:solidFill>
              <a:srgbClr val="FF77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82"/>
            <p:cNvSpPr/>
            <p:nvPr/>
          </p:nvSpPr>
          <p:spPr>
            <a:xfrm>
              <a:off x="2355400" y="899775"/>
              <a:ext cx="64575" cy="132850"/>
            </a:xfrm>
            <a:custGeom>
              <a:avLst/>
              <a:gdLst/>
              <a:ahLst/>
              <a:cxnLst/>
              <a:rect l="l" t="t" r="r" b="b"/>
              <a:pathLst>
                <a:path w="2583" h="5314" extrusionOk="0">
                  <a:moveTo>
                    <a:pt x="1" y="0"/>
                  </a:moveTo>
                  <a:lnTo>
                    <a:pt x="1" y="0"/>
                  </a:lnTo>
                  <a:cubicBezTo>
                    <a:pt x="151" y="527"/>
                    <a:pt x="352" y="978"/>
                    <a:pt x="527" y="1429"/>
                  </a:cubicBezTo>
                  <a:lnTo>
                    <a:pt x="1078" y="2682"/>
                  </a:lnTo>
                  <a:cubicBezTo>
                    <a:pt x="1279" y="3083"/>
                    <a:pt x="1429" y="3484"/>
                    <a:pt x="1605" y="3910"/>
                  </a:cubicBezTo>
                  <a:cubicBezTo>
                    <a:pt x="1780" y="4336"/>
                    <a:pt x="1906" y="4787"/>
                    <a:pt x="2106" y="5314"/>
                  </a:cubicBezTo>
                  <a:cubicBezTo>
                    <a:pt x="2432" y="4862"/>
                    <a:pt x="2582" y="4311"/>
                    <a:pt x="2582" y="3760"/>
                  </a:cubicBezTo>
                  <a:cubicBezTo>
                    <a:pt x="2557" y="3208"/>
                    <a:pt x="2457" y="2657"/>
                    <a:pt x="2231" y="2181"/>
                  </a:cubicBezTo>
                  <a:cubicBezTo>
                    <a:pt x="2006" y="1680"/>
                    <a:pt x="1705" y="1228"/>
                    <a:pt x="1329" y="852"/>
                  </a:cubicBezTo>
                  <a:cubicBezTo>
                    <a:pt x="978" y="502"/>
                    <a:pt x="527" y="176"/>
                    <a:pt x="1" y="0"/>
                  </a:cubicBezTo>
                  <a:close/>
                </a:path>
              </a:pathLst>
            </a:custGeom>
            <a:solidFill>
              <a:srgbClr val="FF77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82"/>
            <p:cNvSpPr/>
            <p:nvPr/>
          </p:nvSpPr>
          <p:spPr>
            <a:xfrm>
              <a:off x="2329725" y="963975"/>
              <a:ext cx="75825" cy="63650"/>
            </a:xfrm>
            <a:custGeom>
              <a:avLst/>
              <a:gdLst/>
              <a:ahLst/>
              <a:cxnLst/>
              <a:rect l="l" t="t" r="r" b="b"/>
              <a:pathLst>
                <a:path w="3033" h="2546" extrusionOk="0">
                  <a:moveTo>
                    <a:pt x="649" y="0"/>
                  </a:moveTo>
                  <a:cubicBezTo>
                    <a:pt x="434" y="0"/>
                    <a:pt x="213" y="29"/>
                    <a:pt x="0" y="114"/>
                  </a:cubicBezTo>
                  <a:cubicBezTo>
                    <a:pt x="226" y="465"/>
                    <a:pt x="451" y="716"/>
                    <a:pt x="677" y="916"/>
                  </a:cubicBezTo>
                  <a:cubicBezTo>
                    <a:pt x="902" y="1142"/>
                    <a:pt x="1128" y="1342"/>
                    <a:pt x="1354" y="1492"/>
                  </a:cubicBezTo>
                  <a:cubicBezTo>
                    <a:pt x="1579" y="1668"/>
                    <a:pt x="1805" y="1843"/>
                    <a:pt x="2055" y="1994"/>
                  </a:cubicBezTo>
                  <a:cubicBezTo>
                    <a:pt x="2306" y="2169"/>
                    <a:pt x="2557" y="2345"/>
                    <a:pt x="2907" y="2545"/>
                  </a:cubicBezTo>
                  <a:cubicBezTo>
                    <a:pt x="3033" y="2144"/>
                    <a:pt x="2983" y="1743"/>
                    <a:pt x="2832" y="1392"/>
                  </a:cubicBezTo>
                  <a:cubicBezTo>
                    <a:pt x="2657" y="1041"/>
                    <a:pt x="2406" y="741"/>
                    <a:pt x="2130" y="515"/>
                  </a:cubicBezTo>
                  <a:cubicBezTo>
                    <a:pt x="1830" y="289"/>
                    <a:pt x="1479" y="139"/>
                    <a:pt x="1128" y="39"/>
                  </a:cubicBezTo>
                  <a:cubicBezTo>
                    <a:pt x="976" y="17"/>
                    <a:pt x="814" y="0"/>
                    <a:pt x="649" y="0"/>
                  </a:cubicBezTo>
                  <a:close/>
                </a:path>
              </a:pathLst>
            </a:custGeom>
            <a:solidFill>
              <a:srgbClr val="FF77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82"/>
            <p:cNvSpPr/>
            <p:nvPr/>
          </p:nvSpPr>
          <p:spPr>
            <a:xfrm>
              <a:off x="2990750" y="486850"/>
              <a:ext cx="133475" cy="734375"/>
            </a:xfrm>
            <a:custGeom>
              <a:avLst/>
              <a:gdLst/>
              <a:ahLst/>
              <a:cxnLst/>
              <a:rect l="l" t="t" r="r" b="b"/>
              <a:pathLst>
                <a:path w="5339" h="29375" extrusionOk="0">
                  <a:moveTo>
                    <a:pt x="4712" y="1"/>
                  </a:moveTo>
                  <a:lnTo>
                    <a:pt x="0" y="29375"/>
                  </a:lnTo>
                  <a:lnTo>
                    <a:pt x="5339" y="29375"/>
                  </a:lnTo>
                  <a:lnTo>
                    <a:pt x="4712" y="1"/>
                  </a:lnTo>
                  <a:close/>
                </a:path>
              </a:pathLst>
            </a:custGeom>
            <a:solidFill>
              <a:srgbClr val="FCD3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82"/>
            <p:cNvSpPr/>
            <p:nvPr/>
          </p:nvSpPr>
          <p:spPr>
            <a:xfrm>
              <a:off x="2878600" y="915500"/>
              <a:ext cx="15050" cy="10775"/>
            </a:xfrm>
            <a:custGeom>
              <a:avLst/>
              <a:gdLst/>
              <a:ahLst/>
              <a:cxnLst/>
              <a:rect l="l" t="t" r="r" b="b"/>
              <a:pathLst>
                <a:path w="602" h="431" extrusionOk="0">
                  <a:moveTo>
                    <a:pt x="322" y="1"/>
                  </a:moveTo>
                  <a:cubicBezTo>
                    <a:pt x="262" y="1"/>
                    <a:pt x="201" y="15"/>
                    <a:pt x="151" y="48"/>
                  </a:cubicBezTo>
                  <a:cubicBezTo>
                    <a:pt x="25" y="123"/>
                    <a:pt x="0" y="349"/>
                    <a:pt x="75" y="399"/>
                  </a:cubicBezTo>
                  <a:cubicBezTo>
                    <a:pt x="88" y="424"/>
                    <a:pt x="113" y="430"/>
                    <a:pt x="141" y="430"/>
                  </a:cubicBezTo>
                  <a:cubicBezTo>
                    <a:pt x="169" y="430"/>
                    <a:pt x="201" y="424"/>
                    <a:pt x="226" y="424"/>
                  </a:cubicBezTo>
                  <a:cubicBezTo>
                    <a:pt x="401" y="399"/>
                    <a:pt x="602" y="223"/>
                    <a:pt x="577" y="123"/>
                  </a:cubicBezTo>
                  <a:cubicBezTo>
                    <a:pt x="560" y="56"/>
                    <a:pt x="443" y="1"/>
                    <a:pt x="3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82"/>
            <p:cNvSpPr/>
            <p:nvPr/>
          </p:nvSpPr>
          <p:spPr>
            <a:xfrm>
              <a:off x="2879225" y="942700"/>
              <a:ext cx="9425" cy="7075"/>
            </a:xfrm>
            <a:custGeom>
              <a:avLst/>
              <a:gdLst/>
              <a:ahLst/>
              <a:cxnLst/>
              <a:rect l="l" t="t" r="r" b="b"/>
              <a:pathLst>
                <a:path w="377" h="283" extrusionOk="0">
                  <a:moveTo>
                    <a:pt x="215" y="1"/>
                  </a:moveTo>
                  <a:cubicBezTo>
                    <a:pt x="176" y="1"/>
                    <a:pt x="135" y="11"/>
                    <a:pt x="100" y="38"/>
                  </a:cubicBezTo>
                  <a:cubicBezTo>
                    <a:pt x="25" y="88"/>
                    <a:pt x="0" y="213"/>
                    <a:pt x="50" y="263"/>
                  </a:cubicBezTo>
                  <a:cubicBezTo>
                    <a:pt x="63" y="276"/>
                    <a:pt x="75" y="282"/>
                    <a:pt x="88" y="282"/>
                  </a:cubicBezTo>
                  <a:cubicBezTo>
                    <a:pt x="100" y="282"/>
                    <a:pt x="113" y="276"/>
                    <a:pt x="126" y="263"/>
                  </a:cubicBezTo>
                  <a:cubicBezTo>
                    <a:pt x="251" y="263"/>
                    <a:pt x="376" y="163"/>
                    <a:pt x="351" y="88"/>
                  </a:cubicBezTo>
                  <a:cubicBezTo>
                    <a:pt x="351" y="39"/>
                    <a:pt x="287"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82"/>
            <p:cNvSpPr/>
            <p:nvPr/>
          </p:nvSpPr>
          <p:spPr>
            <a:xfrm>
              <a:off x="2894875" y="927450"/>
              <a:ext cx="9425" cy="6800"/>
            </a:xfrm>
            <a:custGeom>
              <a:avLst/>
              <a:gdLst/>
              <a:ahLst/>
              <a:cxnLst/>
              <a:rect l="l" t="t" r="r" b="b"/>
              <a:pathLst>
                <a:path w="377" h="272" extrusionOk="0">
                  <a:moveTo>
                    <a:pt x="181" y="0"/>
                  </a:moveTo>
                  <a:cubicBezTo>
                    <a:pt x="152" y="0"/>
                    <a:pt x="123" y="6"/>
                    <a:pt x="101" y="21"/>
                  </a:cubicBezTo>
                  <a:cubicBezTo>
                    <a:pt x="1" y="71"/>
                    <a:pt x="1" y="222"/>
                    <a:pt x="26" y="247"/>
                  </a:cubicBezTo>
                  <a:cubicBezTo>
                    <a:pt x="51" y="272"/>
                    <a:pt x="101" y="272"/>
                    <a:pt x="126" y="272"/>
                  </a:cubicBezTo>
                  <a:cubicBezTo>
                    <a:pt x="226" y="247"/>
                    <a:pt x="377" y="146"/>
                    <a:pt x="352" y="71"/>
                  </a:cubicBezTo>
                  <a:cubicBezTo>
                    <a:pt x="334" y="36"/>
                    <a:pt x="254" y="0"/>
                    <a:pt x="1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82"/>
            <p:cNvSpPr/>
            <p:nvPr/>
          </p:nvSpPr>
          <p:spPr>
            <a:xfrm>
              <a:off x="3004525" y="402900"/>
              <a:ext cx="181725" cy="223075"/>
            </a:xfrm>
            <a:custGeom>
              <a:avLst/>
              <a:gdLst/>
              <a:ahLst/>
              <a:cxnLst/>
              <a:rect l="l" t="t" r="r" b="b"/>
              <a:pathLst>
                <a:path w="7269" h="8923" extrusionOk="0">
                  <a:moveTo>
                    <a:pt x="3109" y="1"/>
                  </a:moveTo>
                  <a:cubicBezTo>
                    <a:pt x="2858" y="1"/>
                    <a:pt x="2632" y="51"/>
                    <a:pt x="2407" y="176"/>
                  </a:cubicBezTo>
                  <a:cubicBezTo>
                    <a:pt x="2307" y="251"/>
                    <a:pt x="2231" y="351"/>
                    <a:pt x="2181" y="477"/>
                  </a:cubicBezTo>
                  <a:lnTo>
                    <a:pt x="1680" y="2031"/>
                  </a:lnTo>
                  <a:lnTo>
                    <a:pt x="352" y="2707"/>
                  </a:lnTo>
                  <a:cubicBezTo>
                    <a:pt x="51" y="2958"/>
                    <a:pt x="1" y="3384"/>
                    <a:pt x="226" y="3710"/>
                  </a:cubicBezTo>
                  <a:lnTo>
                    <a:pt x="3459" y="8522"/>
                  </a:lnTo>
                  <a:lnTo>
                    <a:pt x="4136" y="8923"/>
                  </a:lnTo>
                  <a:lnTo>
                    <a:pt x="7068" y="4161"/>
                  </a:lnTo>
                  <a:cubicBezTo>
                    <a:pt x="7269" y="3860"/>
                    <a:pt x="7119" y="2858"/>
                    <a:pt x="7018" y="2331"/>
                  </a:cubicBezTo>
                  <a:cubicBezTo>
                    <a:pt x="6968" y="2106"/>
                    <a:pt x="6818" y="1905"/>
                    <a:pt x="6617" y="1780"/>
                  </a:cubicBezTo>
                  <a:cubicBezTo>
                    <a:pt x="5790" y="1279"/>
                    <a:pt x="3660" y="226"/>
                    <a:pt x="3259" y="51"/>
                  </a:cubicBezTo>
                  <a:cubicBezTo>
                    <a:pt x="3209" y="26"/>
                    <a:pt x="3159" y="1"/>
                    <a:pt x="3109" y="1"/>
                  </a:cubicBezTo>
                  <a:close/>
                </a:path>
              </a:pathLst>
            </a:custGeom>
            <a:solidFill>
              <a:srgbClr val="FCD3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82"/>
            <p:cNvSpPr/>
            <p:nvPr/>
          </p:nvSpPr>
          <p:spPr>
            <a:xfrm>
              <a:off x="3127350" y="455525"/>
              <a:ext cx="26950" cy="64275"/>
            </a:xfrm>
            <a:custGeom>
              <a:avLst/>
              <a:gdLst/>
              <a:ahLst/>
              <a:cxnLst/>
              <a:rect l="l" t="t" r="r" b="b"/>
              <a:pathLst>
                <a:path w="1078" h="2571" extrusionOk="0">
                  <a:moveTo>
                    <a:pt x="927" y="1"/>
                  </a:moveTo>
                  <a:cubicBezTo>
                    <a:pt x="501" y="427"/>
                    <a:pt x="201" y="953"/>
                    <a:pt x="50" y="1555"/>
                  </a:cubicBezTo>
                  <a:cubicBezTo>
                    <a:pt x="25" y="1705"/>
                    <a:pt x="0" y="1855"/>
                    <a:pt x="0" y="2006"/>
                  </a:cubicBezTo>
                  <a:cubicBezTo>
                    <a:pt x="0" y="2081"/>
                    <a:pt x="0" y="2156"/>
                    <a:pt x="25" y="2256"/>
                  </a:cubicBezTo>
                  <a:cubicBezTo>
                    <a:pt x="50" y="2332"/>
                    <a:pt x="125" y="2432"/>
                    <a:pt x="176" y="2457"/>
                  </a:cubicBezTo>
                  <a:cubicBezTo>
                    <a:pt x="309" y="2539"/>
                    <a:pt x="443" y="2571"/>
                    <a:pt x="572" y="2571"/>
                  </a:cubicBezTo>
                  <a:cubicBezTo>
                    <a:pt x="756" y="2571"/>
                    <a:pt x="930" y="2506"/>
                    <a:pt x="1078" y="2432"/>
                  </a:cubicBezTo>
                  <a:lnTo>
                    <a:pt x="1078" y="2432"/>
                  </a:lnTo>
                  <a:cubicBezTo>
                    <a:pt x="965" y="2452"/>
                    <a:pt x="843" y="2469"/>
                    <a:pt x="725" y="2469"/>
                  </a:cubicBezTo>
                  <a:cubicBezTo>
                    <a:pt x="556" y="2469"/>
                    <a:pt x="394" y="2435"/>
                    <a:pt x="276" y="2332"/>
                  </a:cubicBezTo>
                  <a:cubicBezTo>
                    <a:pt x="201" y="2256"/>
                    <a:pt x="176" y="2156"/>
                    <a:pt x="201" y="2006"/>
                  </a:cubicBezTo>
                  <a:cubicBezTo>
                    <a:pt x="201" y="1880"/>
                    <a:pt x="226" y="1730"/>
                    <a:pt x="251" y="1605"/>
                  </a:cubicBezTo>
                  <a:cubicBezTo>
                    <a:pt x="326" y="1329"/>
                    <a:pt x="426" y="1053"/>
                    <a:pt x="526" y="778"/>
                  </a:cubicBezTo>
                  <a:cubicBezTo>
                    <a:pt x="652" y="527"/>
                    <a:pt x="777" y="251"/>
                    <a:pt x="9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82"/>
            <p:cNvSpPr/>
            <p:nvPr/>
          </p:nvSpPr>
          <p:spPr>
            <a:xfrm>
              <a:off x="3094125" y="429225"/>
              <a:ext cx="33875" cy="82525"/>
            </a:xfrm>
            <a:custGeom>
              <a:avLst/>
              <a:gdLst/>
              <a:ahLst/>
              <a:cxnLst/>
              <a:rect l="l" t="t" r="r" b="b"/>
              <a:pathLst>
                <a:path w="1355" h="3301" extrusionOk="0">
                  <a:moveTo>
                    <a:pt x="1154" y="0"/>
                  </a:moveTo>
                  <a:cubicBezTo>
                    <a:pt x="652" y="577"/>
                    <a:pt x="276" y="1278"/>
                    <a:pt x="76" y="2005"/>
                  </a:cubicBezTo>
                  <a:cubicBezTo>
                    <a:pt x="26" y="2206"/>
                    <a:pt x="1" y="2381"/>
                    <a:pt x="1" y="2582"/>
                  </a:cubicBezTo>
                  <a:cubicBezTo>
                    <a:pt x="1" y="2682"/>
                    <a:pt x="1" y="2807"/>
                    <a:pt x="26" y="2907"/>
                  </a:cubicBezTo>
                  <a:cubicBezTo>
                    <a:pt x="51" y="3008"/>
                    <a:pt x="126" y="3108"/>
                    <a:pt x="226" y="3158"/>
                  </a:cubicBezTo>
                  <a:cubicBezTo>
                    <a:pt x="382" y="3262"/>
                    <a:pt x="545" y="3301"/>
                    <a:pt x="707" y="3301"/>
                  </a:cubicBezTo>
                  <a:cubicBezTo>
                    <a:pt x="937" y="3301"/>
                    <a:pt x="1163" y="3221"/>
                    <a:pt x="1354" y="3133"/>
                  </a:cubicBezTo>
                  <a:lnTo>
                    <a:pt x="1354" y="3133"/>
                  </a:lnTo>
                  <a:cubicBezTo>
                    <a:pt x="1179" y="3183"/>
                    <a:pt x="1003" y="3208"/>
                    <a:pt x="803" y="3208"/>
                  </a:cubicBezTo>
                  <a:cubicBezTo>
                    <a:pt x="627" y="3183"/>
                    <a:pt x="452" y="3158"/>
                    <a:pt x="327" y="3033"/>
                  </a:cubicBezTo>
                  <a:cubicBezTo>
                    <a:pt x="201" y="2932"/>
                    <a:pt x="176" y="2782"/>
                    <a:pt x="201" y="2607"/>
                  </a:cubicBezTo>
                  <a:cubicBezTo>
                    <a:pt x="201" y="2431"/>
                    <a:pt x="226" y="2231"/>
                    <a:pt x="276" y="2055"/>
                  </a:cubicBezTo>
                  <a:cubicBezTo>
                    <a:pt x="377" y="1704"/>
                    <a:pt x="502" y="1354"/>
                    <a:pt x="627" y="1003"/>
                  </a:cubicBezTo>
                  <a:cubicBezTo>
                    <a:pt x="778" y="677"/>
                    <a:pt x="978" y="351"/>
                    <a:pt x="11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82"/>
            <p:cNvSpPr/>
            <p:nvPr/>
          </p:nvSpPr>
          <p:spPr>
            <a:xfrm>
              <a:off x="3061550" y="412925"/>
              <a:ext cx="35125" cy="82550"/>
            </a:xfrm>
            <a:custGeom>
              <a:avLst/>
              <a:gdLst/>
              <a:ahLst/>
              <a:cxnLst/>
              <a:rect l="l" t="t" r="r" b="b"/>
              <a:pathLst>
                <a:path w="1405" h="3302" extrusionOk="0">
                  <a:moveTo>
                    <a:pt x="1128" y="1"/>
                  </a:moveTo>
                  <a:lnTo>
                    <a:pt x="1128" y="1"/>
                  </a:lnTo>
                  <a:cubicBezTo>
                    <a:pt x="627" y="552"/>
                    <a:pt x="251" y="1279"/>
                    <a:pt x="76" y="2006"/>
                  </a:cubicBezTo>
                  <a:cubicBezTo>
                    <a:pt x="51" y="2206"/>
                    <a:pt x="0" y="2407"/>
                    <a:pt x="0" y="2607"/>
                  </a:cubicBezTo>
                  <a:cubicBezTo>
                    <a:pt x="0" y="2707"/>
                    <a:pt x="26" y="2808"/>
                    <a:pt x="51" y="2908"/>
                  </a:cubicBezTo>
                  <a:cubicBezTo>
                    <a:pt x="76" y="3008"/>
                    <a:pt x="176" y="3108"/>
                    <a:pt x="251" y="3158"/>
                  </a:cubicBezTo>
                  <a:cubicBezTo>
                    <a:pt x="406" y="3262"/>
                    <a:pt x="570" y="3301"/>
                    <a:pt x="734" y="3301"/>
                  </a:cubicBezTo>
                  <a:cubicBezTo>
                    <a:pt x="966" y="3301"/>
                    <a:pt x="1198" y="3222"/>
                    <a:pt x="1404" y="3133"/>
                  </a:cubicBezTo>
                  <a:lnTo>
                    <a:pt x="1404" y="3133"/>
                  </a:lnTo>
                  <a:cubicBezTo>
                    <a:pt x="1242" y="3154"/>
                    <a:pt x="1096" y="3190"/>
                    <a:pt x="940" y="3190"/>
                  </a:cubicBezTo>
                  <a:cubicBezTo>
                    <a:pt x="903" y="3190"/>
                    <a:pt x="866" y="3188"/>
                    <a:pt x="828" y="3183"/>
                  </a:cubicBezTo>
                  <a:cubicBezTo>
                    <a:pt x="652" y="3183"/>
                    <a:pt x="477" y="3158"/>
                    <a:pt x="351" y="3033"/>
                  </a:cubicBezTo>
                  <a:cubicBezTo>
                    <a:pt x="226" y="2933"/>
                    <a:pt x="201" y="2782"/>
                    <a:pt x="201" y="2607"/>
                  </a:cubicBezTo>
                  <a:cubicBezTo>
                    <a:pt x="201" y="2432"/>
                    <a:pt x="251" y="2231"/>
                    <a:pt x="301" y="2056"/>
                  </a:cubicBezTo>
                  <a:cubicBezTo>
                    <a:pt x="376" y="1705"/>
                    <a:pt x="502" y="1354"/>
                    <a:pt x="627" y="1003"/>
                  </a:cubicBezTo>
                  <a:cubicBezTo>
                    <a:pt x="777" y="652"/>
                    <a:pt x="953" y="326"/>
                    <a:pt x="11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82"/>
            <p:cNvSpPr/>
            <p:nvPr/>
          </p:nvSpPr>
          <p:spPr>
            <a:xfrm>
              <a:off x="3033350" y="458675"/>
              <a:ext cx="79600" cy="104025"/>
            </a:xfrm>
            <a:custGeom>
              <a:avLst/>
              <a:gdLst/>
              <a:ahLst/>
              <a:cxnLst/>
              <a:rect l="l" t="t" r="r" b="b"/>
              <a:pathLst>
                <a:path w="3184" h="4161" extrusionOk="0">
                  <a:moveTo>
                    <a:pt x="1905" y="0"/>
                  </a:moveTo>
                  <a:lnTo>
                    <a:pt x="1" y="476"/>
                  </a:lnTo>
                  <a:lnTo>
                    <a:pt x="2682" y="4161"/>
                  </a:lnTo>
                  <a:lnTo>
                    <a:pt x="1229" y="2130"/>
                  </a:lnTo>
                  <a:lnTo>
                    <a:pt x="1981" y="1479"/>
                  </a:lnTo>
                  <a:lnTo>
                    <a:pt x="2131" y="1454"/>
                  </a:lnTo>
                  <a:cubicBezTo>
                    <a:pt x="2808" y="1328"/>
                    <a:pt x="3184" y="602"/>
                    <a:pt x="2883" y="0"/>
                  </a:cubicBezTo>
                  <a:close/>
                </a:path>
              </a:pathLst>
            </a:custGeom>
            <a:solidFill>
              <a:srgbClr val="FCD3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82"/>
            <p:cNvSpPr/>
            <p:nvPr/>
          </p:nvSpPr>
          <p:spPr>
            <a:xfrm>
              <a:off x="3033350" y="456075"/>
              <a:ext cx="77100" cy="106625"/>
            </a:xfrm>
            <a:custGeom>
              <a:avLst/>
              <a:gdLst/>
              <a:ahLst/>
              <a:cxnLst/>
              <a:rect l="l" t="t" r="r" b="b"/>
              <a:pathLst>
                <a:path w="3084" h="4265" extrusionOk="0">
                  <a:moveTo>
                    <a:pt x="2764" y="117"/>
                  </a:moveTo>
                  <a:cubicBezTo>
                    <a:pt x="2764" y="117"/>
                    <a:pt x="2770" y="121"/>
                    <a:pt x="2783" y="129"/>
                  </a:cubicBezTo>
                  <a:lnTo>
                    <a:pt x="2787" y="133"/>
                  </a:lnTo>
                  <a:lnTo>
                    <a:pt x="2787" y="133"/>
                  </a:lnTo>
                  <a:cubicBezTo>
                    <a:pt x="2773" y="124"/>
                    <a:pt x="2763" y="117"/>
                    <a:pt x="2764" y="117"/>
                  </a:cubicBezTo>
                  <a:close/>
                  <a:moveTo>
                    <a:pt x="2883" y="179"/>
                  </a:moveTo>
                  <a:cubicBezTo>
                    <a:pt x="2883" y="182"/>
                    <a:pt x="2881" y="183"/>
                    <a:pt x="2879" y="183"/>
                  </a:cubicBezTo>
                  <a:cubicBezTo>
                    <a:pt x="2876" y="183"/>
                    <a:pt x="2871" y="181"/>
                    <a:pt x="2866" y="179"/>
                  </a:cubicBezTo>
                  <a:close/>
                  <a:moveTo>
                    <a:pt x="2881" y="0"/>
                  </a:moveTo>
                  <a:cubicBezTo>
                    <a:pt x="2880" y="0"/>
                    <a:pt x="2881" y="2"/>
                    <a:pt x="2883" y="4"/>
                  </a:cubicBezTo>
                  <a:lnTo>
                    <a:pt x="2131" y="4"/>
                  </a:lnTo>
                  <a:cubicBezTo>
                    <a:pt x="2031" y="29"/>
                    <a:pt x="1880" y="29"/>
                    <a:pt x="1805" y="54"/>
                  </a:cubicBezTo>
                  <a:lnTo>
                    <a:pt x="1204" y="229"/>
                  </a:lnTo>
                  <a:cubicBezTo>
                    <a:pt x="803" y="330"/>
                    <a:pt x="402" y="455"/>
                    <a:pt x="1" y="580"/>
                  </a:cubicBezTo>
                  <a:cubicBezTo>
                    <a:pt x="402" y="505"/>
                    <a:pt x="803" y="430"/>
                    <a:pt x="1229" y="330"/>
                  </a:cubicBezTo>
                  <a:lnTo>
                    <a:pt x="1830" y="204"/>
                  </a:lnTo>
                  <a:cubicBezTo>
                    <a:pt x="1931" y="179"/>
                    <a:pt x="2006" y="179"/>
                    <a:pt x="2131" y="179"/>
                  </a:cubicBezTo>
                  <a:lnTo>
                    <a:pt x="2810" y="179"/>
                  </a:lnTo>
                  <a:cubicBezTo>
                    <a:pt x="2816" y="220"/>
                    <a:pt x="2837" y="259"/>
                    <a:pt x="2858" y="280"/>
                  </a:cubicBezTo>
                  <a:cubicBezTo>
                    <a:pt x="2908" y="480"/>
                    <a:pt x="2883" y="655"/>
                    <a:pt x="2833" y="856"/>
                  </a:cubicBezTo>
                  <a:cubicBezTo>
                    <a:pt x="2707" y="1207"/>
                    <a:pt x="2382" y="1457"/>
                    <a:pt x="1956" y="1483"/>
                  </a:cubicBezTo>
                  <a:lnTo>
                    <a:pt x="1931" y="1508"/>
                  </a:lnTo>
                  <a:lnTo>
                    <a:pt x="1154" y="2184"/>
                  </a:lnTo>
                  <a:lnTo>
                    <a:pt x="1103" y="2234"/>
                  </a:lnTo>
                  <a:lnTo>
                    <a:pt x="1154" y="2285"/>
                  </a:lnTo>
                  <a:cubicBezTo>
                    <a:pt x="1655" y="2961"/>
                    <a:pt x="2156" y="3613"/>
                    <a:pt x="2682" y="4265"/>
                  </a:cubicBezTo>
                  <a:cubicBezTo>
                    <a:pt x="2246" y="3586"/>
                    <a:pt x="1786" y="2907"/>
                    <a:pt x="1349" y="2251"/>
                  </a:cubicBezTo>
                  <a:lnTo>
                    <a:pt x="1349" y="2251"/>
                  </a:lnTo>
                  <a:lnTo>
                    <a:pt x="2030" y="1680"/>
                  </a:lnTo>
                  <a:lnTo>
                    <a:pt x="2030" y="1680"/>
                  </a:lnTo>
                  <a:cubicBezTo>
                    <a:pt x="2226" y="1652"/>
                    <a:pt x="2464" y="1578"/>
                    <a:pt x="2632" y="1457"/>
                  </a:cubicBezTo>
                  <a:cubicBezTo>
                    <a:pt x="2808" y="1332"/>
                    <a:pt x="2958" y="1132"/>
                    <a:pt x="3008" y="906"/>
                  </a:cubicBezTo>
                  <a:cubicBezTo>
                    <a:pt x="3083" y="706"/>
                    <a:pt x="3083" y="455"/>
                    <a:pt x="3033" y="229"/>
                  </a:cubicBezTo>
                  <a:cubicBezTo>
                    <a:pt x="3008" y="179"/>
                    <a:pt x="2983" y="129"/>
                    <a:pt x="2958" y="79"/>
                  </a:cubicBezTo>
                  <a:lnTo>
                    <a:pt x="2958" y="54"/>
                  </a:lnTo>
                  <a:cubicBezTo>
                    <a:pt x="2971" y="62"/>
                    <a:pt x="2976" y="66"/>
                    <a:pt x="2977" y="66"/>
                  </a:cubicBezTo>
                  <a:cubicBezTo>
                    <a:pt x="2979" y="66"/>
                    <a:pt x="2887" y="0"/>
                    <a:pt x="28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82"/>
            <p:cNvSpPr/>
            <p:nvPr/>
          </p:nvSpPr>
          <p:spPr>
            <a:xfrm>
              <a:off x="2528975" y="1105900"/>
              <a:ext cx="654775" cy="636000"/>
            </a:xfrm>
            <a:custGeom>
              <a:avLst/>
              <a:gdLst/>
              <a:ahLst/>
              <a:cxnLst/>
              <a:rect l="l" t="t" r="r" b="b"/>
              <a:pathLst>
                <a:path w="26191" h="25440" extrusionOk="0">
                  <a:moveTo>
                    <a:pt x="17895" y="1"/>
                  </a:moveTo>
                  <a:lnTo>
                    <a:pt x="15489" y="5389"/>
                  </a:lnTo>
                  <a:lnTo>
                    <a:pt x="15364" y="5440"/>
                  </a:lnTo>
                  <a:cubicBezTo>
                    <a:pt x="13910" y="6292"/>
                    <a:pt x="12156" y="6618"/>
                    <a:pt x="11654" y="6693"/>
                  </a:cubicBezTo>
                  <a:cubicBezTo>
                    <a:pt x="9724" y="6943"/>
                    <a:pt x="3183" y="8096"/>
                    <a:pt x="0" y="11906"/>
                  </a:cubicBezTo>
                  <a:lnTo>
                    <a:pt x="5714" y="15916"/>
                  </a:lnTo>
                  <a:cubicBezTo>
                    <a:pt x="5714" y="15916"/>
                    <a:pt x="6943" y="14663"/>
                    <a:pt x="8371" y="12933"/>
                  </a:cubicBezTo>
                  <a:lnTo>
                    <a:pt x="8371" y="12933"/>
                  </a:lnTo>
                  <a:cubicBezTo>
                    <a:pt x="7820" y="16567"/>
                    <a:pt x="7419" y="21455"/>
                    <a:pt x="8446" y="25440"/>
                  </a:cubicBezTo>
                  <a:cubicBezTo>
                    <a:pt x="8446" y="25440"/>
                    <a:pt x="18547" y="24588"/>
                    <a:pt x="26191" y="21881"/>
                  </a:cubicBezTo>
                  <a:cubicBezTo>
                    <a:pt x="26191" y="21881"/>
                    <a:pt x="23384" y="13735"/>
                    <a:pt x="19800" y="8347"/>
                  </a:cubicBezTo>
                  <a:lnTo>
                    <a:pt x="26191" y="4186"/>
                  </a:lnTo>
                  <a:lnTo>
                    <a:pt x="178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82"/>
            <p:cNvSpPr/>
            <p:nvPr/>
          </p:nvSpPr>
          <p:spPr>
            <a:xfrm>
              <a:off x="2970700" y="1248150"/>
              <a:ext cx="54525" cy="68950"/>
            </a:xfrm>
            <a:custGeom>
              <a:avLst/>
              <a:gdLst/>
              <a:ahLst/>
              <a:cxnLst/>
              <a:rect l="l" t="t" r="r" b="b"/>
              <a:pathLst>
                <a:path w="2181" h="2758" extrusionOk="0">
                  <a:moveTo>
                    <a:pt x="0" y="0"/>
                  </a:moveTo>
                  <a:lnTo>
                    <a:pt x="0" y="0"/>
                  </a:lnTo>
                  <a:cubicBezTo>
                    <a:pt x="351" y="476"/>
                    <a:pt x="727" y="928"/>
                    <a:pt x="1078" y="1379"/>
                  </a:cubicBezTo>
                  <a:cubicBezTo>
                    <a:pt x="1454" y="1855"/>
                    <a:pt x="1805" y="2306"/>
                    <a:pt x="2181" y="2757"/>
                  </a:cubicBezTo>
                  <a:cubicBezTo>
                    <a:pt x="1930" y="2231"/>
                    <a:pt x="1604" y="1730"/>
                    <a:pt x="1254" y="1253"/>
                  </a:cubicBezTo>
                  <a:cubicBezTo>
                    <a:pt x="878" y="802"/>
                    <a:pt x="477" y="351"/>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82"/>
            <p:cNvSpPr/>
            <p:nvPr/>
          </p:nvSpPr>
          <p:spPr>
            <a:xfrm>
              <a:off x="2737625" y="1335225"/>
              <a:ext cx="15050" cy="95275"/>
            </a:xfrm>
            <a:custGeom>
              <a:avLst/>
              <a:gdLst/>
              <a:ahLst/>
              <a:cxnLst/>
              <a:rect l="l" t="t" r="r" b="b"/>
              <a:pathLst>
                <a:path w="602" h="3811" extrusionOk="0">
                  <a:moveTo>
                    <a:pt x="602" y="1"/>
                  </a:moveTo>
                  <a:cubicBezTo>
                    <a:pt x="426" y="628"/>
                    <a:pt x="301" y="1254"/>
                    <a:pt x="201" y="1881"/>
                  </a:cubicBezTo>
                  <a:cubicBezTo>
                    <a:pt x="100" y="2507"/>
                    <a:pt x="0" y="3159"/>
                    <a:pt x="0" y="3810"/>
                  </a:cubicBezTo>
                  <a:cubicBezTo>
                    <a:pt x="175" y="3184"/>
                    <a:pt x="301" y="2557"/>
                    <a:pt x="401" y="1906"/>
                  </a:cubicBezTo>
                  <a:cubicBezTo>
                    <a:pt x="501" y="1279"/>
                    <a:pt x="576" y="653"/>
                    <a:pt x="6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82"/>
            <p:cNvSpPr/>
            <p:nvPr/>
          </p:nvSpPr>
          <p:spPr>
            <a:xfrm>
              <a:off x="2339125" y="1410425"/>
              <a:ext cx="516300" cy="390225"/>
            </a:xfrm>
            <a:custGeom>
              <a:avLst/>
              <a:gdLst/>
              <a:ahLst/>
              <a:cxnLst/>
              <a:rect l="l" t="t" r="r" b="b"/>
              <a:pathLst>
                <a:path w="20652" h="15609" extrusionOk="0">
                  <a:moveTo>
                    <a:pt x="7995" y="0"/>
                  </a:moveTo>
                  <a:lnTo>
                    <a:pt x="0" y="8171"/>
                  </a:lnTo>
                  <a:lnTo>
                    <a:pt x="12832" y="13334"/>
                  </a:lnTo>
                  <a:lnTo>
                    <a:pt x="16592" y="15514"/>
                  </a:lnTo>
                  <a:cubicBezTo>
                    <a:pt x="16688" y="15582"/>
                    <a:pt x="16856" y="15609"/>
                    <a:pt x="17057" y="15609"/>
                  </a:cubicBezTo>
                  <a:cubicBezTo>
                    <a:pt x="17377" y="15609"/>
                    <a:pt x="17782" y="15541"/>
                    <a:pt x="18120" y="15464"/>
                  </a:cubicBezTo>
                  <a:lnTo>
                    <a:pt x="18171" y="15489"/>
                  </a:lnTo>
                  <a:lnTo>
                    <a:pt x="18171" y="15489"/>
                  </a:lnTo>
                  <a:lnTo>
                    <a:pt x="18146" y="15464"/>
                  </a:lnTo>
                  <a:cubicBezTo>
                    <a:pt x="18246" y="15439"/>
                    <a:pt x="18346" y="15439"/>
                    <a:pt x="18421" y="15414"/>
                  </a:cubicBezTo>
                  <a:cubicBezTo>
                    <a:pt x="18647" y="15364"/>
                    <a:pt x="18847" y="15214"/>
                    <a:pt x="18973" y="15013"/>
                  </a:cubicBezTo>
                  <a:cubicBezTo>
                    <a:pt x="19449" y="14186"/>
                    <a:pt x="20426" y="12006"/>
                    <a:pt x="20602" y="11605"/>
                  </a:cubicBezTo>
                  <a:cubicBezTo>
                    <a:pt x="20627" y="11554"/>
                    <a:pt x="20652" y="11504"/>
                    <a:pt x="20652" y="11454"/>
                  </a:cubicBezTo>
                  <a:cubicBezTo>
                    <a:pt x="20652" y="11204"/>
                    <a:pt x="20577" y="10978"/>
                    <a:pt x="20451" y="10777"/>
                  </a:cubicBezTo>
                  <a:cubicBezTo>
                    <a:pt x="20376" y="10652"/>
                    <a:pt x="20276" y="10577"/>
                    <a:pt x="20151" y="10552"/>
                  </a:cubicBezTo>
                  <a:lnTo>
                    <a:pt x="18597" y="10101"/>
                  </a:lnTo>
                  <a:lnTo>
                    <a:pt x="17870" y="8747"/>
                  </a:lnTo>
                  <a:cubicBezTo>
                    <a:pt x="17732" y="8596"/>
                    <a:pt x="17541" y="8520"/>
                    <a:pt x="17343" y="8520"/>
                  </a:cubicBezTo>
                  <a:cubicBezTo>
                    <a:pt x="17181" y="8520"/>
                    <a:pt x="17014" y="8571"/>
                    <a:pt x="16867" y="8672"/>
                  </a:cubicBezTo>
                  <a:lnTo>
                    <a:pt x="12983" y="11429"/>
                  </a:lnTo>
                  <a:lnTo>
                    <a:pt x="7193" y="6893"/>
                  </a:lnTo>
                  <a:lnTo>
                    <a:pt x="12231" y="2983"/>
                  </a:lnTo>
                  <a:lnTo>
                    <a:pt x="7995" y="0"/>
                  </a:lnTo>
                  <a:close/>
                </a:path>
              </a:pathLst>
            </a:custGeom>
            <a:solidFill>
              <a:srgbClr val="FCD3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82"/>
            <p:cNvSpPr/>
            <p:nvPr/>
          </p:nvSpPr>
          <p:spPr>
            <a:xfrm>
              <a:off x="2762675" y="1650250"/>
              <a:ext cx="41375" cy="13675"/>
            </a:xfrm>
            <a:custGeom>
              <a:avLst/>
              <a:gdLst/>
              <a:ahLst/>
              <a:cxnLst/>
              <a:rect l="l" t="t" r="r" b="b"/>
              <a:pathLst>
                <a:path w="1655" h="547" extrusionOk="0">
                  <a:moveTo>
                    <a:pt x="371" y="1"/>
                  </a:moveTo>
                  <a:cubicBezTo>
                    <a:pt x="253" y="1"/>
                    <a:pt x="131" y="17"/>
                    <a:pt x="1" y="57"/>
                  </a:cubicBezTo>
                  <a:cubicBezTo>
                    <a:pt x="226" y="282"/>
                    <a:pt x="502" y="382"/>
                    <a:pt x="777" y="483"/>
                  </a:cubicBezTo>
                  <a:cubicBezTo>
                    <a:pt x="952" y="514"/>
                    <a:pt x="1126" y="546"/>
                    <a:pt x="1313" y="546"/>
                  </a:cubicBezTo>
                  <a:cubicBezTo>
                    <a:pt x="1422" y="546"/>
                    <a:pt x="1535" y="535"/>
                    <a:pt x="1655" y="508"/>
                  </a:cubicBezTo>
                  <a:cubicBezTo>
                    <a:pt x="1429" y="257"/>
                    <a:pt x="1153" y="157"/>
                    <a:pt x="878" y="82"/>
                  </a:cubicBezTo>
                  <a:cubicBezTo>
                    <a:pt x="712" y="37"/>
                    <a:pt x="547" y="1"/>
                    <a:pt x="3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82"/>
            <p:cNvSpPr/>
            <p:nvPr/>
          </p:nvSpPr>
          <p:spPr>
            <a:xfrm>
              <a:off x="2378600" y="1585875"/>
              <a:ext cx="31350" cy="31975"/>
            </a:xfrm>
            <a:custGeom>
              <a:avLst/>
              <a:gdLst/>
              <a:ahLst/>
              <a:cxnLst/>
              <a:rect l="l" t="t" r="r" b="b"/>
              <a:pathLst>
                <a:path w="1254" h="1279" extrusionOk="0">
                  <a:moveTo>
                    <a:pt x="401" y="0"/>
                  </a:moveTo>
                  <a:lnTo>
                    <a:pt x="401" y="0"/>
                  </a:lnTo>
                  <a:cubicBezTo>
                    <a:pt x="226" y="351"/>
                    <a:pt x="125" y="727"/>
                    <a:pt x="25" y="1103"/>
                  </a:cubicBezTo>
                  <a:lnTo>
                    <a:pt x="0" y="1278"/>
                  </a:lnTo>
                  <a:lnTo>
                    <a:pt x="175" y="1203"/>
                  </a:lnTo>
                  <a:cubicBezTo>
                    <a:pt x="351" y="1128"/>
                    <a:pt x="551" y="1053"/>
                    <a:pt x="727" y="978"/>
                  </a:cubicBezTo>
                  <a:cubicBezTo>
                    <a:pt x="902" y="877"/>
                    <a:pt x="1078" y="777"/>
                    <a:pt x="1253" y="677"/>
                  </a:cubicBezTo>
                  <a:lnTo>
                    <a:pt x="1253" y="677"/>
                  </a:lnTo>
                  <a:cubicBezTo>
                    <a:pt x="1053" y="702"/>
                    <a:pt x="852" y="752"/>
                    <a:pt x="677" y="827"/>
                  </a:cubicBezTo>
                  <a:cubicBezTo>
                    <a:pt x="545" y="860"/>
                    <a:pt x="413" y="904"/>
                    <a:pt x="289" y="951"/>
                  </a:cubicBezTo>
                  <a:lnTo>
                    <a:pt x="289" y="951"/>
                  </a:lnTo>
                  <a:cubicBezTo>
                    <a:pt x="343" y="642"/>
                    <a:pt x="380" y="329"/>
                    <a:pt x="4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82"/>
            <p:cNvSpPr/>
            <p:nvPr/>
          </p:nvSpPr>
          <p:spPr>
            <a:xfrm>
              <a:off x="2908050" y="1839000"/>
              <a:ext cx="130350" cy="15275"/>
            </a:xfrm>
            <a:custGeom>
              <a:avLst/>
              <a:gdLst/>
              <a:ahLst/>
              <a:cxnLst/>
              <a:rect l="l" t="t" r="r" b="b"/>
              <a:pathLst>
                <a:path w="5214" h="611" extrusionOk="0">
                  <a:moveTo>
                    <a:pt x="5213" y="0"/>
                  </a:moveTo>
                  <a:lnTo>
                    <a:pt x="5213" y="0"/>
                  </a:lnTo>
                  <a:cubicBezTo>
                    <a:pt x="4336" y="176"/>
                    <a:pt x="3484" y="301"/>
                    <a:pt x="2632" y="376"/>
                  </a:cubicBezTo>
                  <a:cubicBezTo>
                    <a:pt x="2076" y="424"/>
                    <a:pt x="1519" y="441"/>
                    <a:pt x="963" y="441"/>
                  </a:cubicBezTo>
                  <a:cubicBezTo>
                    <a:pt x="642" y="441"/>
                    <a:pt x="321" y="436"/>
                    <a:pt x="0" y="427"/>
                  </a:cubicBezTo>
                  <a:lnTo>
                    <a:pt x="0" y="427"/>
                  </a:lnTo>
                  <a:cubicBezTo>
                    <a:pt x="614" y="549"/>
                    <a:pt x="1228" y="611"/>
                    <a:pt x="1842" y="611"/>
                  </a:cubicBezTo>
                  <a:cubicBezTo>
                    <a:pt x="2105" y="611"/>
                    <a:pt x="2369" y="599"/>
                    <a:pt x="2632" y="577"/>
                  </a:cubicBezTo>
                  <a:cubicBezTo>
                    <a:pt x="3509" y="502"/>
                    <a:pt x="4386" y="326"/>
                    <a:pt x="5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82"/>
            <p:cNvSpPr/>
            <p:nvPr/>
          </p:nvSpPr>
          <p:spPr>
            <a:xfrm>
              <a:off x="3062175" y="2387800"/>
              <a:ext cx="357175" cy="133550"/>
            </a:xfrm>
            <a:custGeom>
              <a:avLst/>
              <a:gdLst/>
              <a:ahLst/>
              <a:cxnLst/>
              <a:rect l="l" t="t" r="r" b="b"/>
              <a:pathLst>
                <a:path w="14287" h="5342" extrusionOk="0">
                  <a:moveTo>
                    <a:pt x="10605" y="1"/>
                  </a:moveTo>
                  <a:cubicBezTo>
                    <a:pt x="8663" y="1"/>
                    <a:pt x="6599" y="1508"/>
                    <a:pt x="5815" y="1983"/>
                  </a:cubicBezTo>
                  <a:cubicBezTo>
                    <a:pt x="4687" y="2660"/>
                    <a:pt x="2532" y="2760"/>
                    <a:pt x="1379" y="3186"/>
                  </a:cubicBezTo>
                  <a:cubicBezTo>
                    <a:pt x="1" y="3688"/>
                    <a:pt x="76" y="5342"/>
                    <a:pt x="76" y="5342"/>
                  </a:cubicBezTo>
                  <a:lnTo>
                    <a:pt x="14286" y="4089"/>
                  </a:lnTo>
                  <a:cubicBezTo>
                    <a:pt x="13600" y="944"/>
                    <a:pt x="12141" y="1"/>
                    <a:pt x="106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82"/>
            <p:cNvSpPr/>
            <p:nvPr/>
          </p:nvSpPr>
          <p:spPr>
            <a:xfrm>
              <a:off x="3045250" y="2412925"/>
              <a:ext cx="92150" cy="108425"/>
            </a:xfrm>
            <a:custGeom>
              <a:avLst/>
              <a:gdLst/>
              <a:ahLst/>
              <a:cxnLst/>
              <a:rect l="l" t="t" r="r" b="b"/>
              <a:pathLst>
                <a:path w="3686" h="4337" extrusionOk="0">
                  <a:moveTo>
                    <a:pt x="3685" y="1"/>
                  </a:moveTo>
                  <a:lnTo>
                    <a:pt x="1" y="352"/>
                  </a:lnTo>
                  <a:lnTo>
                    <a:pt x="753" y="4337"/>
                  </a:lnTo>
                  <a:lnTo>
                    <a:pt x="1580" y="4086"/>
                  </a:lnTo>
                  <a:cubicBezTo>
                    <a:pt x="1655" y="4061"/>
                    <a:pt x="3685" y="1"/>
                    <a:pt x="36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82"/>
            <p:cNvSpPr/>
            <p:nvPr/>
          </p:nvSpPr>
          <p:spPr>
            <a:xfrm>
              <a:off x="3052150" y="2487500"/>
              <a:ext cx="393500" cy="57050"/>
            </a:xfrm>
            <a:custGeom>
              <a:avLst/>
              <a:gdLst/>
              <a:ahLst/>
              <a:cxnLst/>
              <a:rect l="l" t="t" r="r" b="b"/>
              <a:pathLst>
                <a:path w="15740" h="2282" extrusionOk="0">
                  <a:moveTo>
                    <a:pt x="15314" y="0"/>
                  </a:moveTo>
                  <a:lnTo>
                    <a:pt x="502" y="1304"/>
                  </a:lnTo>
                  <a:lnTo>
                    <a:pt x="1" y="2281"/>
                  </a:lnTo>
                  <a:lnTo>
                    <a:pt x="1" y="2281"/>
                  </a:lnTo>
                  <a:lnTo>
                    <a:pt x="15740" y="1304"/>
                  </a:lnTo>
                  <a:lnTo>
                    <a:pt x="153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82"/>
            <p:cNvSpPr/>
            <p:nvPr/>
          </p:nvSpPr>
          <p:spPr>
            <a:xfrm>
              <a:off x="3032725" y="2415975"/>
              <a:ext cx="87750" cy="59775"/>
            </a:xfrm>
            <a:custGeom>
              <a:avLst/>
              <a:gdLst/>
              <a:ahLst/>
              <a:cxnLst/>
              <a:rect l="l" t="t" r="r" b="b"/>
              <a:pathLst>
                <a:path w="3510" h="2391" extrusionOk="0">
                  <a:moveTo>
                    <a:pt x="3259" y="1132"/>
                  </a:moveTo>
                  <a:lnTo>
                    <a:pt x="3259" y="1132"/>
                  </a:lnTo>
                  <a:cubicBezTo>
                    <a:pt x="3384" y="1282"/>
                    <a:pt x="3509" y="1433"/>
                    <a:pt x="3509" y="1633"/>
                  </a:cubicBezTo>
                  <a:cubicBezTo>
                    <a:pt x="3509" y="1433"/>
                    <a:pt x="3384" y="1257"/>
                    <a:pt x="3259" y="1132"/>
                  </a:cubicBezTo>
                  <a:close/>
                  <a:moveTo>
                    <a:pt x="3509" y="1633"/>
                  </a:moveTo>
                  <a:lnTo>
                    <a:pt x="3509" y="1633"/>
                  </a:lnTo>
                  <a:cubicBezTo>
                    <a:pt x="3434" y="1809"/>
                    <a:pt x="3284" y="1909"/>
                    <a:pt x="3108" y="2009"/>
                  </a:cubicBezTo>
                  <a:cubicBezTo>
                    <a:pt x="3284" y="1934"/>
                    <a:pt x="3459" y="1809"/>
                    <a:pt x="3509" y="1633"/>
                  </a:cubicBezTo>
                  <a:close/>
                  <a:moveTo>
                    <a:pt x="851" y="0"/>
                  </a:moveTo>
                  <a:cubicBezTo>
                    <a:pt x="810" y="0"/>
                    <a:pt x="769" y="2"/>
                    <a:pt x="727" y="4"/>
                  </a:cubicBezTo>
                  <a:cubicBezTo>
                    <a:pt x="527" y="54"/>
                    <a:pt x="326" y="155"/>
                    <a:pt x="201" y="330"/>
                  </a:cubicBezTo>
                  <a:cubicBezTo>
                    <a:pt x="76" y="506"/>
                    <a:pt x="26" y="706"/>
                    <a:pt x="26" y="907"/>
                  </a:cubicBezTo>
                  <a:cubicBezTo>
                    <a:pt x="1" y="1308"/>
                    <a:pt x="126" y="1709"/>
                    <a:pt x="402" y="2009"/>
                  </a:cubicBezTo>
                  <a:cubicBezTo>
                    <a:pt x="702" y="2285"/>
                    <a:pt x="1128" y="2360"/>
                    <a:pt x="1479" y="2385"/>
                  </a:cubicBezTo>
                  <a:cubicBezTo>
                    <a:pt x="1532" y="2389"/>
                    <a:pt x="1584" y="2390"/>
                    <a:pt x="1636" y="2390"/>
                  </a:cubicBezTo>
                  <a:cubicBezTo>
                    <a:pt x="1979" y="2390"/>
                    <a:pt x="2302" y="2322"/>
                    <a:pt x="2607" y="2235"/>
                  </a:cubicBezTo>
                  <a:cubicBezTo>
                    <a:pt x="2783" y="2185"/>
                    <a:pt x="2958" y="2110"/>
                    <a:pt x="3108" y="2009"/>
                  </a:cubicBezTo>
                  <a:lnTo>
                    <a:pt x="3108" y="2009"/>
                  </a:lnTo>
                  <a:cubicBezTo>
                    <a:pt x="2958" y="2084"/>
                    <a:pt x="2783" y="2160"/>
                    <a:pt x="2582" y="2210"/>
                  </a:cubicBezTo>
                  <a:cubicBezTo>
                    <a:pt x="2319" y="2266"/>
                    <a:pt x="2042" y="2294"/>
                    <a:pt x="1771" y="2294"/>
                  </a:cubicBezTo>
                  <a:cubicBezTo>
                    <a:pt x="1681" y="2294"/>
                    <a:pt x="1592" y="2291"/>
                    <a:pt x="1504" y="2285"/>
                  </a:cubicBezTo>
                  <a:cubicBezTo>
                    <a:pt x="1128" y="2235"/>
                    <a:pt x="778" y="2135"/>
                    <a:pt x="527" y="1884"/>
                  </a:cubicBezTo>
                  <a:cubicBezTo>
                    <a:pt x="301" y="1633"/>
                    <a:pt x="201" y="1257"/>
                    <a:pt x="226" y="907"/>
                  </a:cubicBezTo>
                  <a:cubicBezTo>
                    <a:pt x="226" y="756"/>
                    <a:pt x="276" y="581"/>
                    <a:pt x="351" y="430"/>
                  </a:cubicBezTo>
                  <a:cubicBezTo>
                    <a:pt x="452" y="305"/>
                    <a:pt x="602" y="230"/>
                    <a:pt x="752" y="180"/>
                  </a:cubicBezTo>
                  <a:cubicBezTo>
                    <a:pt x="829" y="169"/>
                    <a:pt x="908" y="164"/>
                    <a:pt x="986" y="164"/>
                  </a:cubicBezTo>
                  <a:cubicBezTo>
                    <a:pt x="1267" y="164"/>
                    <a:pt x="1556" y="227"/>
                    <a:pt x="1830" y="305"/>
                  </a:cubicBezTo>
                  <a:cubicBezTo>
                    <a:pt x="2181" y="430"/>
                    <a:pt x="2507" y="581"/>
                    <a:pt x="2833" y="781"/>
                  </a:cubicBezTo>
                  <a:cubicBezTo>
                    <a:pt x="2983" y="907"/>
                    <a:pt x="3133" y="1007"/>
                    <a:pt x="3259" y="1132"/>
                  </a:cubicBezTo>
                  <a:cubicBezTo>
                    <a:pt x="3133" y="982"/>
                    <a:pt x="2983" y="881"/>
                    <a:pt x="2833" y="756"/>
                  </a:cubicBezTo>
                  <a:cubicBezTo>
                    <a:pt x="2532" y="556"/>
                    <a:pt x="2206" y="355"/>
                    <a:pt x="1855" y="230"/>
                  </a:cubicBezTo>
                  <a:cubicBezTo>
                    <a:pt x="1541" y="95"/>
                    <a:pt x="1206" y="0"/>
                    <a:pt x="8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82"/>
            <p:cNvSpPr/>
            <p:nvPr/>
          </p:nvSpPr>
          <p:spPr>
            <a:xfrm>
              <a:off x="3115425" y="2411050"/>
              <a:ext cx="60800" cy="50150"/>
            </a:xfrm>
            <a:custGeom>
              <a:avLst/>
              <a:gdLst/>
              <a:ahLst/>
              <a:cxnLst/>
              <a:rect l="l" t="t" r="r" b="b"/>
              <a:pathLst>
                <a:path w="2432" h="2006" extrusionOk="0">
                  <a:moveTo>
                    <a:pt x="1580" y="1"/>
                  </a:moveTo>
                  <a:cubicBezTo>
                    <a:pt x="1279" y="76"/>
                    <a:pt x="1054" y="251"/>
                    <a:pt x="853" y="427"/>
                  </a:cubicBezTo>
                  <a:cubicBezTo>
                    <a:pt x="627" y="627"/>
                    <a:pt x="452" y="828"/>
                    <a:pt x="302" y="1053"/>
                  </a:cubicBezTo>
                  <a:cubicBezTo>
                    <a:pt x="226" y="1154"/>
                    <a:pt x="151" y="1279"/>
                    <a:pt x="101" y="1404"/>
                  </a:cubicBezTo>
                  <a:cubicBezTo>
                    <a:pt x="51" y="1530"/>
                    <a:pt x="1" y="1680"/>
                    <a:pt x="51" y="1805"/>
                  </a:cubicBezTo>
                  <a:cubicBezTo>
                    <a:pt x="1" y="1680"/>
                    <a:pt x="51" y="1530"/>
                    <a:pt x="126" y="1404"/>
                  </a:cubicBezTo>
                  <a:cubicBezTo>
                    <a:pt x="176" y="1279"/>
                    <a:pt x="252" y="1179"/>
                    <a:pt x="327" y="1078"/>
                  </a:cubicBezTo>
                  <a:cubicBezTo>
                    <a:pt x="502" y="853"/>
                    <a:pt x="703" y="677"/>
                    <a:pt x="903" y="502"/>
                  </a:cubicBezTo>
                  <a:cubicBezTo>
                    <a:pt x="1129" y="352"/>
                    <a:pt x="1354" y="226"/>
                    <a:pt x="1605" y="176"/>
                  </a:cubicBezTo>
                  <a:cubicBezTo>
                    <a:pt x="1730" y="176"/>
                    <a:pt x="1830" y="201"/>
                    <a:pt x="1906" y="251"/>
                  </a:cubicBezTo>
                  <a:cubicBezTo>
                    <a:pt x="2006" y="327"/>
                    <a:pt x="2081" y="427"/>
                    <a:pt x="2106" y="552"/>
                  </a:cubicBezTo>
                  <a:cubicBezTo>
                    <a:pt x="2206" y="778"/>
                    <a:pt x="2231" y="1028"/>
                    <a:pt x="2131" y="1254"/>
                  </a:cubicBezTo>
                  <a:cubicBezTo>
                    <a:pt x="2031" y="1479"/>
                    <a:pt x="1805" y="1655"/>
                    <a:pt x="1580" y="1755"/>
                  </a:cubicBezTo>
                  <a:cubicBezTo>
                    <a:pt x="1354" y="1880"/>
                    <a:pt x="1079" y="1956"/>
                    <a:pt x="828" y="1981"/>
                  </a:cubicBezTo>
                  <a:cubicBezTo>
                    <a:pt x="678" y="1981"/>
                    <a:pt x="552" y="1981"/>
                    <a:pt x="427" y="1956"/>
                  </a:cubicBezTo>
                  <a:cubicBezTo>
                    <a:pt x="277" y="1956"/>
                    <a:pt x="151" y="1906"/>
                    <a:pt x="51" y="1805"/>
                  </a:cubicBezTo>
                  <a:lnTo>
                    <a:pt x="51" y="1805"/>
                  </a:lnTo>
                  <a:cubicBezTo>
                    <a:pt x="126" y="1906"/>
                    <a:pt x="277" y="1956"/>
                    <a:pt x="402" y="1981"/>
                  </a:cubicBezTo>
                  <a:cubicBezTo>
                    <a:pt x="552" y="2006"/>
                    <a:pt x="678" y="2006"/>
                    <a:pt x="828" y="2006"/>
                  </a:cubicBezTo>
                  <a:cubicBezTo>
                    <a:pt x="1104" y="2006"/>
                    <a:pt x="1354" y="1956"/>
                    <a:pt x="1630" y="1855"/>
                  </a:cubicBezTo>
                  <a:cubicBezTo>
                    <a:pt x="1881" y="1755"/>
                    <a:pt x="2156" y="1605"/>
                    <a:pt x="2282" y="1329"/>
                  </a:cubicBezTo>
                  <a:cubicBezTo>
                    <a:pt x="2432" y="1053"/>
                    <a:pt x="2407" y="728"/>
                    <a:pt x="2307" y="477"/>
                  </a:cubicBezTo>
                  <a:cubicBezTo>
                    <a:pt x="2257" y="327"/>
                    <a:pt x="2156" y="201"/>
                    <a:pt x="2031" y="101"/>
                  </a:cubicBezTo>
                  <a:cubicBezTo>
                    <a:pt x="1906" y="1"/>
                    <a:pt x="1730" y="1"/>
                    <a:pt x="1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82"/>
            <p:cNvSpPr/>
            <p:nvPr/>
          </p:nvSpPr>
          <p:spPr>
            <a:xfrm>
              <a:off x="3023325" y="2458675"/>
              <a:ext cx="95900" cy="49600"/>
            </a:xfrm>
            <a:custGeom>
              <a:avLst/>
              <a:gdLst/>
              <a:ahLst/>
              <a:cxnLst/>
              <a:rect l="l" t="t" r="r" b="b"/>
              <a:pathLst>
                <a:path w="3836" h="1984" extrusionOk="0">
                  <a:moveTo>
                    <a:pt x="3835" y="1"/>
                  </a:moveTo>
                  <a:lnTo>
                    <a:pt x="3835" y="1"/>
                  </a:lnTo>
                  <a:cubicBezTo>
                    <a:pt x="3610" y="276"/>
                    <a:pt x="3334" y="552"/>
                    <a:pt x="3058" y="828"/>
                  </a:cubicBezTo>
                  <a:cubicBezTo>
                    <a:pt x="2783" y="1078"/>
                    <a:pt x="2482" y="1304"/>
                    <a:pt x="2156" y="1479"/>
                  </a:cubicBezTo>
                  <a:cubicBezTo>
                    <a:pt x="1830" y="1655"/>
                    <a:pt x="1479" y="1780"/>
                    <a:pt x="1103" y="1830"/>
                  </a:cubicBezTo>
                  <a:cubicBezTo>
                    <a:pt x="1039" y="1839"/>
                    <a:pt x="974" y="1843"/>
                    <a:pt x="908" y="1843"/>
                  </a:cubicBezTo>
                  <a:cubicBezTo>
                    <a:pt x="615" y="1843"/>
                    <a:pt x="308" y="1762"/>
                    <a:pt x="1" y="1680"/>
                  </a:cubicBezTo>
                  <a:lnTo>
                    <a:pt x="1" y="1680"/>
                  </a:lnTo>
                  <a:cubicBezTo>
                    <a:pt x="302" y="1842"/>
                    <a:pt x="669" y="1983"/>
                    <a:pt x="1040" y="1983"/>
                  </a:cubicBezTo>
                  <a:cubicBezTo>
                    <a:pt x="1069" y="1983"/>
                    <a:pt x="1099" y="1982"/>
                    <a:pt x="1128" y="1980"/>
                  </a:cubicBezTo>
                  <a:cubicBezTo>
                    <a:pt x="1529" y="1980"/>
                    <a:pt x="1905" y="1855"/>
                    <a:pt x="2256" y="1655"/>
                  </a:cubicBezTo>
                  <a:cubicBezTo>
                    <a:pt x="2607" y="1479"/>
                    <a:pt x="2908" y="1204"/>
                    <a:pt x="3184" y="928"/>
                  </a:cubicBezTo>
                  <a:cubicBezTo>
                    <a:pt x="3434" y="652"/>
                    <a:pt x="3660" y="326"/>
                    <a:pt x="38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82"/>
            <p:cNvSpPr/>
            <p:nvPr/>
          </p:nvSpPr>
          <p:spPr>
            <a:xfrm>
              <a:off x="2905525" y="1301400"/>
              <a:ext cx="97150" cy="239375"/>
            </a:xfrm>
            <a:custGeom>
              <a:avLst/>
              <a:gdLst/>
              <a:ahLst/>
              <a:cxnLst/>
              <a:rect l="l" t="t" r="r" b="b"/>
              <a:pathLst>
                <a:path w="3886" h="9575" extrusionOk="0">
                  <a:moveTo>
                    <a:pt x="602" y="1"/>
                  </a:moveTo>
                  <a:lnTo>
                    <a:pt x="1" y="4788"/>
                  </a:lnTo>
                  <a:lnTo>
                    <a:pt x="1755" y="4136"/>
                  </a:lnTo>
                  <a:lnTo>
                    <a:pt x="1755" y="4136"/>
                  </a:lnTo>
                  <a:lnTo>
                    <a:pt x="828" y="9575"/>
                  </a:lnTo>
                  <a:lnTo>
                    <a:pt x="3886" y="2031"/>
                  </a:lnTo>
                  <a:lnTo>
                    <a:pt x="1104" y="2582"/>
                  </a:lnTo>
                  <a:lnTo>
                    <a:pt x="6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82"/>
            <p:cNvSpPr/>
            <p:nvPr/>
          </p:nvSpPr>
          <p:spPr>
            <a:xfrm>
              <a:off x="2686850" y="2490600"/>
              <a:ext cx="264450" cy="127250"/>
            </a:xfrm>
            <a:custGeom>
              <a:avLst/>
              <a:gdLst/>
              <a:ahLst/>
              <a:cxnLst/>
              <a:rect l="l" t="t" r="r" b="b"/>
              <a:pathLst>
                <a:path w="10578" h="5090" extrusionOk="0">
                  <a:moveTo>
                    <a:pt x="5255" y="1"/>
                  </a:moveTo>
                  <a:cubicBezTo>
                    <a:pt x="3903" y="1"/>
                    <a:pt x="2714" y="855"/>
                    <a:pt x="1956" y="1681"/>
                  </a:cubicBezTo>
                  <a:cubicBezTo>
                    <a:pt x="577" y="3210"/>
                    <a:pt x="1" y="5089"/>
                    <a:pt x="1" y="5089"/>
                  </a:cubicBezTo>
                  <a:lnTo>
                    <a:pt x="10252" y="4839"/>
                  </a:lnTo>
                  <a:cubicBezTo>
                    <a:pt x="10252" y="4839"/>
                    <a:pt x="10577" y="4839"/>
                    <a:pt x="8898" y="2408"/>
                  </a:cubicBezTo>
                  <a:cubicBezTo>
                    <a:pt x="7676" y="621"/>
                    <a:pt x="6406" y="1"/>
                    <a:pt x="52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82"/>
            <p:cNvSpPr/>
            <p:nvPr/>
          </p:nvSpPr>
          <p:spPr>
            <a:xfrm>
              <a:off x="2768950" y="2423600"/>
              <a:ext cx="92125" cy="108400"/>
            </a:xfrm>
            <a:custGeom>
              <a:avLst/>
              <a:gdLst/>
              <a:ahLst/>
              <a:cxnLst/>
              <a:rect l="l" t="t" r="r" b="b"/>
              <a:pathLst>
                <a:path w="3685" h="4336" extrusionOk="0">
                  <a:moveTo>
                    <a:pt x="3684" y="0"/>
                  </a:moveTo>
                  <a:lnTo>
                    <a:pt x="0" y="376"/>
                  </a:lnTo>
                  <a:lnTo>
                    <a:pt x="752" y="4336"/>
                  </a:lnTo>
                  <a:lnTo>
                    <a:pt x="1554" y="4110"/>
                  </a:lnTo>
                  <a:cubicBezTo>
                    <a:pt x="1654" y="4085"/>
                    <a:pt x="3684" y="0"/>
                    <a:pt x="3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82"/>
            <p:cNvSpPr/>
            <p:nvPr/>
          </p:nvSpPr>
          <p:spPr>
            <a:xfrm>
              <a:off x="2795875" y="2435400"/>
              <a:ext cx="99650" cy="74250"/>
            </a:xfrm>
            <a:custGeom>
              <a:avLst/>
              <a:gdLst/>
              <a:ahLst/>
              <a:cxnLst/>
              <a:rect l="l" t="t" r="r" b="b"/>
              <a:pathLst>
                <a:path w="3986" h="2970" extrusionOk="0">
                  <a:moveTo>
                    <a:pt x="2978" y="0"/>
                  </a:moveTo>
                  <a:cubicBezTo>
                    <a:pt x="2954" y="0"/>
                    <a:pt x="2931" y="2"/>
                    <a:pt x="2908" y="4"/>
                  </a:cubicBezTo>
                  <a:cubicBezTo>
                    <a:pt x="2432" y="29"/>
                    <a:pt x="2006" y="230"/>
                    <a:pt x="1630" y="455"/>
                  </a:cubicBezTo>
                  <a:cubicBezTo>
                    <a:pt x="1254" y="681"/>
                    <a:pt x="903" y="957"/>
                    <a:pt x="602" y="1282"/>
                  </a:cubicBezTo>
                  <a:cubicBezTo>
                    <a:pt x="427" y="1433"/>
                    <a:pt x="277" y="1608"/>
                    <a:pt x="176" y="1784"/>
                  </a:cubicBezTo>
                  <a:cubicBezTo>
                    <a:pt x="302" y="1608"/>
                    <a:pt x="452" y="1458"/>
                    <a:pt x="602" y="1307"/>
                  </a:cubicBezTo>
                  <a:cubicBezTo>
                    <a:pt x="928" y="1007"/>
                    <a:pt x="1304" y="756"/>
                    <a:pt x="1680" y="531"/>
                  </a:cubicBezTo>
                  <a:cubicBezTo>
                    <a:pt x="2056" y="330"/>
                    <a:pt x="2482" y="180"/>
                    <a:pt x="2908" y="180"/>
                  </a:cubicBezTo>
                  <a:cubicBezTo>
                    <a:pt x="3109" y="180"/>
                    <a:pt x="3309" y="255"/>
                    <a:pt x="3434" y="380"/>
                  </a:cubicBezTo>
                  <a:cubicBezTo>
                    <a:pt x="3560" y="531"/>
                    <a:pt x="3660" y="731"/>
                    <a:pt x="3685" y="932"/>
                  </a:cubicBezTo>
                  <a:cubicBezTo>
                    <a:pt x="3785" y="1333"/>
                    <a:pt x="3735" y="1784"/>
                    <a:pt x="3510" y="2109"/>
                  </a:cubicBezTo>
                  <a:cubicBezTo>
                    <a:pt x="3284" y="2460"/>
                    <a:pt x="2858" y="2661"/>
                    <a:pt x="2457" y="2786"/>
                  </a:cubicBezTo>
                  <a:cubicBezTo>
                    <a:pt x="2127" y="2883"/>
                    <a:pt x="1796" y="2920"/>
                    <a:pt x="1454" y="2920"/>
                  </a:cubicBezTo>
                  <a:cubicBezTo>
                    <a:pt x="1355" y="2920"/>
                    <a:pt x="1255" y="2917"/>
                    <a:pt x="1154" y="2911"/>
                  </a:cubicBezTo>
                  <a:cubicBezTo>
                    <a:pt x="928" y="2886"/>
                    <a:pt x="728" y="2836"/>
                    <a:pt x="527" y="2761"/>
                  </a:cubicBezTo>
                  <a:cubicBezTo>
                    <a:pt x="302" y="2711"/>
                    <a:pt x="101" y="2611"/>
                    <a:pt x="1" y="2410"/>
                  </a:cubicBezTo>
                  <a:lnTo>
                    <a:pt x="1" y="2410"/>
                  </a:lnTo>
                  <a:cubicBezTo>
                    <a:pt x="76" y="2611"/>
                    <a:pt x="302" y="2711"/>
                    <a:pt x="502" y="2786"/>
                  </a:cubicBezTo>
                  <a:cubicBezTo>
                    <a:pt x="728" y="2861"/>
                    <a:pt x="928" y="2911"/>
                    <a:pt x="1154" y="2937"/>
                  </a:cubicBezTo>
                  <a:cubicBezTo>
                    <a:pt x="1341" y="2957"/>
                    <a:pt x="1527" y="2969"/>
                    <a:pt x="1713" y="2969"/>
                  </a:cubicBezTo>
                  <a:cubicBezTo>
                    <a:pt x="1974" y="2969"/>
                    <a:pt x="2233" y="2945"/>
                    <a:pt x="2482" y="2886"/>
                  </a:cubicBezTo>
                  <a:cubicBezTo>
                    <a:pt x="2908" y="2786"/>
                    <a:pt x="3359" y="2611"/>
                    <a:pt x="3660" y="2210"/>
                  </a:cubicBezTo>
                  <a:cubicBezTo>
                    <a:pt x="3936" y="1834"/>
                    <a:pt x="3986" y="1333"/>
                    <a:pt x="3886" y="881"/>
                  </a:cubicBezTo>
                  <a:cubicBezTo>
                    <a:pt x="3835" y="656"/>
                    <a:pt x="3735" y="430"/>
                    <a:pt x="3560" y="255"/>
                  </a:cubicBezTo>
                  <a:cubicBezTo>
                    <a:pt x="3402" y="97"/>
                    <a:pt x="3184" y="0"/>
                    <a:pt x="29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82"/>
            <p:cNvSpPr/>
            <p:nvPr/>
          </p:nvSpPr>
          <p:spPr>
            <a:xfrm>
              <a:off x="2726325" y="2449900"/>
              <a:ext cx="73975" cy="54775"/>
            </a:xfrm>
            <a:custGeom>
              <a:avLst/>
              <a:gdLst/>
              <a:ahLst/>
              <a:cxnLst/>
              <a:rect l="l" t="t" r="r" b="b"/>
              <a:pathLst>
                <a:path w="2959" h="2191" extrusionOk="0">
                  <a:moveTo>
                    <a:pt x="2783" y="1329"/>
                  </a:moveTo>
                  <a:lnTo>
                    <a:pt x="2783" y="1329"/>
                  </a:lnTo>
                  <a:cubicBezTo>
                    <a:pt x="2858" y="1454"/>
                    <a:pt x="2958" y="1605"/>
                    <a:pt x="2908" y="1780"/>
                  </a:cubicBezTo>
                  <a:cubicBezTo>
                    <a:pt x="2958" y="1605"/>
                    <a:pt x="2883" y="1454"/>
                    <a:pt x="2783" y="1329"/>
                  </a:cubicBezTo>
                  <a:close/>
                  <a:moveTo>
                    <a:pt x="803" y="1"/>
                  </a:moveTo>
                  <a:cubicBezTo>
                    <a:pt x="627" y="1"/>
                    <a:pt x="427" y="51"/>
                    <a:pt x="302" y="201"/>
                  </a:cubicBezTo>
                  <a:cubicBezTo>
                    <a:pt x="176" y="326"/>
                    <a:pt x="101" y="502"/>
                    <a:pt x="51" y="652"/>
                  </a:cubicBezTo>
                  <a:cubicBezTo>
                    <a:pt x="1" y="1003"/>
                    <a:pt x="26" y="1379"/>
                    <a:pt x="252" y="1655"/>
                  </a:cubicBezTo>
                  <a:cubicBezTo>
                    <a:pt x="452" y="1956"/>
                    <a:pt x="803" y="2081"/>
                    <a:pt x="1104" y="2131"/>
                  </a:cubicBezTo>
                  <a:cubicBezTo>
                    <a:pt x="1283" y="2172"/>
                    <a:pt x="1462" y="2191"/>
                    <a:pt x="1642" y="2191"/>
                  </a:cubicBezTo>
                  <a:cubicBezTo>
                    <a:pt x="1788" y="2191"/>
                    <a:pt x="1935" y="2179"/>
                    <a:pt x="2081" y="2156"/>
                  </a:cubicBezTo>
                  <a:cubicBezTo>
                    <a:pt x="2231" y="2131"/>
                    <a:pt x="2382" y="2106"/>
                    <a:pt x="2532" y="2056"/>
                  </a:cubicBezTo>
                  <a:cubicBezTo>
                    <a:pt x="2683" y="2006"/>
                    <a:pt x="2858" y="1930"/>
                    <a:pt x="2908" y="1780"/>
                  </a:cubicBezTo>
                  <a:lnTo>
                    <a:pt x="2908" y="1780"/>
                  </a:lnTo>
                  <a:cubicBezTo>
                    <a:pt x="2858" y="1905"/>
                    <a:pt x="2683" y="1981"/>
                    <a:pt x="2532" y="2031"/>
                  </a:cubicBezTo>
                  <a:cubicBezTo>
                    <a:pt x="2382" y="2081"/>
                    <a:pt x="2231" y="2106"/>
                    <a:pt x="2081" y="2131"/>
                  </a:cubicBezTo>
                  <a:cubicBezTo>
                    <a:pt x="2004" y="2137"/>
                    <a:pt x="1927" y="2140"/>
                    <a:pt x="1851" y="2140"/>
                  </a:cubicBezTo>
                  <a:cubicBezTo>
                    <a:pt x="1603" y="2140"/>
                    <a:pt x="1358" y="2107"/>
                    <a:pt x="1129" y="2031"/>
                  </a:cubicBezTo>
                  <a:cubicBezTo>
                    <a:pt x="828" y="1956"/>
                    <a:pt x="552" y="1805"/>
                    <a:pt x="377" y="1555"/>
                  </a:cubicBezTo>
                  <a:cubicBezTo>
                    <a:pt x="226" y="1329"/>
                    <a:pt x="201" y="978"/>
                    <a:pt x="252" y="702"/>
                  </a:cubicBezTo>
                  <a:cubicBezTo>
                    <a:pt x="302" y="577"/>
                    <a:pt x="352" y="427"/>
                    <a:pt x="452" y="326"/>
                  </a:cubicBezTo>
                  <a:cubicBezTo>
                    <a:pt x="527" y="226"/>
                    <a:pt x="653" y="201"/>
                    <a:pt x="803" y="176"/>
                  </a:cubicBezTo>
                  <a:cubicBezTo>
                    <a:pt x="1104" y="176"/>
                    <a:pt x="1404" y="301"/>
                    <a:pt x="1680" y="427"/>
                  </a:cubicBezTo>
                  <a:cubicBezTo>
                    <a:pt x="1956" y="577"/>
                    <a:pt x="2231" y="753"/>
                    <a:pt x="2457" y="978"/>
                  </a:cubicBezTo>
                  <a:cubicBezTo>
                    <a:pt x="2582" y="1078"/>
                    <a:pt x="2683" y="1204"/>
                    <a:pt x="2783" y="1329"/>
                  </a:cubicBezTo>
                  <a:cubicBezTo>
                    <a:pt x="2708" y="1179"/>
                    <a:pt x="2607" y="1053"/>
                    <a:pt x="2482" y="953"/>
                  </a:cubicBezTo>
                  <a:cubicBezTo>
                    <a:pt x="2257" y="727"/>
                    <a:pt x="2006" y="502"/>
                    <a:pt x="1730" y="352"/>
                  </a:cubicBezTo>
                  <a:cubicBezTo>
                    <a:pt x="1455" y="176"/>
                    <a:pt x="1154" y="26"/>
                    <a:pt x="8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82"/>
            <p:cNvSpPr/>
            <p:nvPr/>
          </p:nvSpPr>
          <p:spPr>
            <a:xfrm>
              <a:off x="2796500" y="2497525"/>
              <a:ext cx="120325" cy="45250"/>
            </a:xfrm>
            <a:custGeom>
              <a:avLst/>
              <a:gdLst/>
              <a:ahLst/>
              <a:cxnLst/>
              <a:rect l="l" t="t" r="r" b="b"/>
              <a:pathLst>
                <a:path w="4813" h="1810" extrusionOk="0">
                  <a:moveTo>
                    <a:pt x="1" y="0"/>
                  </a:moveTo>
                  <a:lnTo>
                    <a:pt x="1" y="0"/>
                  </a:lnTo>
                  <a:cubicBezTo>
                    <a:pt x="302" y="351"/>
                    <a:pt x="628" y="677"/>
                    <a:pt x="1003" y="953"/>
                  </a:cubicBezTo>
                  <a:cubicBezTo>
                    <a:pt x="1354" y="1229"/>
                    <a:pt x="1755" y="1479"/>
                    <a:pt x="2206" y="1630"/>
                  </a:cubicBezTo>
                  <a:cubicBezTo>
                    <a:pt x="2518" y="1740"/>
                    <a:pt x="2857" y="1809"/>
                    <a:pt x="3203" y="1809"/>
                  </a:cubicBezTo>
                  <a:cubicBezTo>
                    <a:pt x="3330" y="1809"/>
                    <a:pt x="3457" y="1800"/>
                    <a:pt x="3585" y="1780"/>
                  </a:cubicBezTo>
                  <a:cubicBezTo>
                    <a:pt x="4036" y="1705"/>
                    <a:pt x="4462" y="1479"/>
                    <a:pt x="4813" y="1203"/>
                  </a:cubicBezTo>
                  <a:lnTo>
                    <a:pt x="4813" y="1203"/>
                  </a:lnTo>
                  <a:cubicBezTo>
                    <a:pt x="4412" y="1404"/>
                    <a:pt x="4011" y="1579"/>
                    <a:pt x="3560" y="1630"/>
                  </a:cubicBezTo>
                  <a:cubicBezTo>
                    <a:pt x="3506" y="1633"/>
                    <a:pt x="3451" y="1634"/>
                    <a:pt x="3396" y="1634"/>
                  </a:cubicBezTo>
                  <a:cubicBezTo>
                    <a:pt x="3020" y="1634"/>
                    <a:pt x="2629" y="1560"/>
                    <a:pt x="2257" y="1429"/>
                  </a:cubicBezTo>
                  <a:cubicBezTo>
                    <a:pt x="1856" y="1279"/>
                    <a:pt x="1455" y="1053"/>
                    <a:pt x="1079" y="828"/>
                  </a:cubicBezTo>
                  <a:cubicBezTo>
                    <a:pt x="703" y="577"/>
                    <a:pt x="352" y="301"/>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82"/>
            <p:cNvSpPr/>
            <p:nvPr/>
          </p:nvSpPr>
          <p:spPr>
            <a:xfrm>
              <a:off x="2662425" y="2496900"/>
              <a:ext cx="134725" cy="50250"/>
            </a:xfrm>
            <a:custGeom>
              <a:avLst/>
              <a:gdLst/>
              <a:ahLst/>
              <a:cxnLst/>
              <a:rect l="l" t="t" r="r" b="b"/>
              <a:pathLst>
                <a:path w="5389" h="2010" extrusionOk="0">
                  <a:moveTo>
                    <a:pt x="5389" y="0"/>
                  </a:moveTo>
                  <a:cubicBezTo>
                    <a:pt x="5013" y="326"/>
                    <a:pt x="4612" y="652"/>
                    <a:pt x="4211" y="928"/>
                  </a:cubicBezTo>
                  <a:cubicBezTo>
                    <a:pt x="3785" y="1203"/>
                    <a:pt x="3334" y="1454"/>
                    <a:pt x="2883" y="1604"/>
                  </a:cubicBezTo>
                  <a:cubicBezTo>
                    <a:pt x="2466" y="1758"/>
                    <a:pt x="2030" y="1835"/>
                    <a:pt x="1609" y="1835"/>
                  </a:cubicBezTo>
                  <a:cubicBezTo>
                    <a:pt x="1549" y="1835"/>
                    <a:pt x="1489" y="1833"/>
                    <a:pt x="1429" y="1830"/>
                  </a:cubicBezTo>
                  <a:cubicBezTo>
                    <a:pt x="928" y="1780"/>
                    <a:pt x="452" y="1579"/>
                    <a:pt x="1" y="1329"/>
                  </a:cubicBezTo>
                  <a:lnTo>
                    <a:pt x="1" y="1329"/>
                  </a:lnTo>
                  <a:cubicBezTo>
                    <a:pt x="402" y="1655"/>
                    <a:pt x="878" y="1905"/>
                    <a:pt x="1404" y="1980"/>
                  </a:cubicBezTo>
                  <a:cubicBezTo>
                    <a:pt x="1542" y="2000"/>
                    <a:pt x="1679" y="2009"/>
                    <a:pt x="1816" y="2009"/>
                  </a:cubicBezTo>
                  <a:cubicBezTo>
                    <a:pt x="2202" y="2009"/>
                    <a:pt x="2581" y="1934"/>
                    <a:pt x="2933" y="1805"/>
                  </a:cubicBezTo>
                  <a:cubicBezTo>
                    <a:pt x="3434" y="1629"/>
                    <a:pt x="3885" y="1354"/>
                    <a:pt x="4286" y="1053"/>
                  </a:cubicBezTo>
                  <a:cubicBezTo>
                    <a:pt x="4712" y="752"/>
                    <a:pt x="5088" y="401"/>
                    <a:pt x="53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82"/>
            <p:cNvSpPr/>
            <p:nvPr/>
          </p:nvSpPr>
          <p:spPr>
            <a:xfrm>
              <a:off x="2677475" y="2604675"/>
              <a:ext cx="277575" cy="33225"/>
            </a:xfrm>
            <a:custGeom>
              <a:avLst/>
              <a:gdLst/>
              <a:ahLst/>
              <a:cxnLst/>
              <a:rect l="l" t="t" r="r" b="b"/>
              <a:pathLst>
                <a:path w="11103" h="1329" extrusionOk="0">
                  <a:moveTo>
                    <a:pt x="11103" y="0"/>
                  </a:moveTo>
                  <a:lnTo>
                    <a:pt x="0" y="226"/>
                  </a:lnTo>
                  <a:lnTo>
                    <a:pt x="0" y="1328"/>
                  </a:lnTo>
                  <a:lnTo>
                    <a:pt x="10802" y="1053"/>
                  </a:lnTo>
                  <a:lnTo>
                    <a:pt x="111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82"/>
            <p:cNvSpPr/>
            <p:nvPr/>
          </p:nvSpPr>
          <p:spPr>
            <a:xfrm>
              <a:off x="2871700" y="877225"/>
              <a:ext cx="27600" cy="10700"/>
            </a:xfrm>
            <a:custGeom>
              <a:avLst/>
              <a:gdLst/>
              <a:ahLst/>
              <a:cxnLst/>
              <a:rect l="l" t="t" r="r" b="b"/>
              <a:pathLst>
                <a:path w="1104" h="428" extrusionOk="0">
                  <a:moveTo>
                    <a:pt x="1103" y="0"/>
                  </a:moveTo>
                  <a:lnTo>
                    <a:pt x="1103" y="0"/>
                  </a:lnTo>
                  <a:cubicBezTo>
                    <a:pt x="903" y="50"/>
                    <a:pt x="727" y="100"/>
                    <a:pt x="552" y="175"/>
                  </a:cubicBezTo>
                  <a:cubicBezTo>
                    <a:pt x="376" y="226"/>
                    <a:pt x="201" y="276"/>
                    <a:pt x="0" y="401"/>
                  </a:cubicBezTo>
                  <a:cubicBezTo>
                    <a:pt x="72" y="419"/>
                    <a:pt x="146" y="427"/>
                    <a:pt x="220" y="427"/>
                  </a:cubicBezTo>
                  <a:cubicBezTo>
                    <a:pt x="354" y="427"/>
                    <a:pt x="489" y="399"/>
                    <a:pt x="602" y="351"/>
                  </a:cubicBezTo>
                  <a:cubicBezTo>
                    <a:pt x="802" y="301"/>
                    <a:pt x="978" y="175"/>
                    <a:pt x="11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1" name="Google Shape;3471;p82"/>
          <p:cNvGrpSpPr/>
          <p:nvPr/>
        </p:nvGrpSpPr>
        <p:grpSpPr>
          <a:xfrm>
            <a:off x="2866663" y="3260650"/>
            <a:ext cx="841311" cy="1373569"/>
            <a:chOff x="4260175" y="2879725"/>
            <a:chExt cx="1265700" cy="2066450"/>
          </a:xfrm>
        </p:grpSpPr>
        <p:sp>
          <p:nvSpPr>
            <p:cNvPr id="3472" name="Google Shape;3472;p82"/>
            <p:cNvSpPr/>
            <p:nvPr/>
          </p:nvSpPr>
          <p:spPr>
            <a:xfrm>
              <a:off x="4408050" y="2879725"/>
              <a:ext cx="735625" cy="915125"/>
            </a:xfrm>
            <a:custGeom>
              <a:avLst/>
              <a:gdLst/>
              <a:ahLst/>
              <a:cxnLst/>
              <a:rect l="l" t="t" r="r" b="b"/>
              <a:pathLst>
                <a:path w="29425" h="36605" extrusionOk="0">
                  <a:moveTo>
                    <a:pt x="6166" y="1"/>
                  </a:moveTo>
                  <a:lnTo>
                    <a:pt x="6166" y="1"/>
                  </a:lnTo>
                  <a:cubicBezTo>
                    <a:pt x="6166" y="1"/>
                    <a:pt x="4587" y="13936"/>
                    <a:pt x="9424" y="16442"/>
                  </a:cubicBezTo>
                  <a:lnTo>
                    <a:pt x="0" y="30627"/>
                  </a:lnTo>
                  <a:cubicBezTo>
                    <a:pt x="0" y="30627"/>
                    <a:pt x="8149" y="36605"/>
                    <a:pt x="16999" y="36605"/>
                  </a:cubicBezTo>
                  <a:cubicBezTo>
                    <a:pt x="21254" y="36605"/>
                    <a:pt x="25672" y="35222"/>
                    <a:pt x="29424" y="31129"/>
                  </a:cubicBezTo>
                  <a:lnTo>
                    <a:pt x="25865" y="17996"/>
                  </a:lnTo>
                  <a:cubicBezTo>
                    <a:pt x="25865" y="17996"/>
                    <a:pt x="27068" y="15765"/>
                    <a:pt x="27244" y="11229"/>
                  </a:cubicBezTo>
                  <a:cubicBezTo>
                    <a:pt x="27319" y="9525"/>
                    <a:pt x="26818" y="7845"/>
                    <a:pt x="25940" y="6367"/>
                  </a:cubicBezTo>
                  <a:lnTo>
                    <a:pt x="24086" y="3259"/>
                  </a:lnTo>
                  <a:lnTo>
                    <a:pt x="22281" y="1755"/>
                  </a:lnTo>
                  <a:cubicBezTo>
                    <a:pt x="22281" y="1755"/>
                    <a:pt x="21153" y="828"/>
                    <a:pt x="18823" y="728"/>
                  </a:cubicBezTo>
                  <a:lnTo>
                    <a:pt x="6166" y="1"/>
                  </a:lnTo>
                  <a:close/>
                </a:path>
              </a:pathLst>
            </a:custGeom>
            <a:solidFill>
              <a:srgbClr val="805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82"/>
            <p:cNvSpPr/>
            <p:nvPr/>
          </p:nvSpPr>
          <p:spPr>
            <a:xfrm>
              <a:off x="4260175" y="3389100"/>
              <a:ext cx="1265700" cy="1436225"/>
            </a:xfrm>
            <a:custGeom>
              <a:avLst/>
              <a:gdLst/>
              <a:ahLst/>
              <a:cxnLst/>
              <a:rect l="l" t="t" r="r" b="b"/>
              <a:pathLst>
                <a:path w="50628" h="57449" extrusionOk="0">
                  <a:moveTo>
                    <a:pt x="21619" y="0"/>
                  </a:moveTo>
                  <a:cubicBezTo>
                    <a:pt x="20699" y="0"/>
                    <a:pt x="19756" y="70"/>
                    <a:pt x="18823" y="202"/>
                  </a:cubicBezTo>
                  <a:cubicBezTo>
                    <a:pt x="18823" y="202"/>
                    <a:pt x="1" y="3836"/>
                    <a:pt x="1730" y="47922"/>
                  </a:cubicBezTo>
                  <a:cubicBezTo>
                    <a:pt x="2660" y="50146"/>
                    <a:pt x="9934" y="57449"/>
                    <a:pt x="21119" y="57449"/>
                  </a:cubicBezTo>
                  <a:cubicBezTo>
                    <a:pt x="29214" y="57449"/>
                    <a:pt x="39357" y="53624"/>
                    <a:pt x="50627" y="41280"/>
                  </a:cubicBezTo>
                  <a:cubicBezTo>
                    <a:pt x="50627" y="41280"/>
                    <a:pt x="30778" y="3861"/>
                    <a:pt x="28121" y="1756"/>
                  </a:cubicBezTo>
                  <a:cubicBezTo>
                    <a:pt x="26572" y="539"/>
                    <a:pt x="24182" y="0"/>
                    <a:pt x="216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82"/>
            <p:cNvSpPr/>
            <p:nvPr/>
          </p:nvSpPr>
          <p:spPr>
            <a:xfrm>
              <a:off x="4798400" y="3339425"/>
              <a:ext cx="59550" cy="52250"/>
            </a:xfrm>
            <a:custGeom>
              <a:avLst/>
              <a:gdLst/>
              <a:ahLst/>
              <a:cxnLst/>
              <a:rect l="l" t="t" r="r" b="b"/>
              <a:pathLst>
                <a:path w="2382" h="2090" extrusionOk="0">
                  <a:moveTo>
                    <a:pt x="1625" y="1"/>
                  </a:moveTo>
                  <a:cubicBezTo>
                    <a:pt x="1558" y="1"/>
                    <a:pt x="1491" y="13"/>
                    <a:pt x="1429" y="34"/>
                  </a:cubicBezTo>
                  <a:cubicBezTo>
                    <a:pt x="1153" y="109"/>
                    <a:pt x="928" y="310"/>
                    <a:pt x="752" y="510"/>
                  </a:cubicBezTo>
                  <a:cubicBezTo>
                    <a:pt x="552" y="711"/>
                    <a:pt x="402" y="936"/>
                    <a:pt x="251" y="1162"/>
                  </a:cubicBezTo>
                  <a:cubicBezTo>
                    <a:pt x="201" y="1287"/>
                    <a:pt x="126" y="1412"/>
                    <a:pt x="76" y="1538"/>
                  </a:cubicBezTo>
                  <a:cubicBezTo>
                    <a:pt x="51" y="1663"/>
                    <a:pt x="1" y="1813"/>
                    <a:pt x="76" y="1939"/>
                  </a:cubicBezTo>
                  <a:cubicBezTo>
                    <a:pt x="1" y="1813"/>
                    <a:pt x="51" y="1663"/>
                    <a:pt x="101" y="1538"/>
                  </a:cubicBezTo>
                  <a:cubicBezTo>
                    <a:pt x="151" y="1412"/>
                    <a:pt x="226" y="1287"/>
                    <a:pt x="276" y="1187"/>
                  </a:cubicBezTo>
                  <a:cubicBezTo>
                    <a:pt x="427" y="961"/>
                    <a:pt x="627" y="761"/>
                    <a:pt x="803" y="585"/>
                  </a:cubicBezTo>
                  <a:cubicBezTo>
                    <a:pt x="1003" y="410"/>
                    <a:pt x="1229" y="259"/>
                    <a:pt x="1479" y="209"/>
                  </a:cubicBezTo>
                  <a:cubicBezTo>
                    <a:pt x="1531" y="199"/>
                    <a:pt x="1579" y="193"/>
                    <a:pt x="1624" y="193"/>
                  </a:cubicBezTo>
                  <a:cubicBezTo>
                    <a:pt x="1688" y="193"/>
                    <a:pt x="1746" y="205"/>
                    <a:pt x="1805" y="234"/>
                  </a:cubicBezTo>
                  <a:cubicBezTo>
                    <a:pt x="1880" y="310"/>
                    <a:pt x="1955" y="410"/>
                    <a:pt x="2006" y="510"/>
                  </a:cubicBezTo>
                  <a:cubicBezTo>
                    <a:pt x="2131" y="736"/>
                    <a:pt x="2181" y="986"/>
                    <a:pt x="2081" y="1212"/>
                  </a:cubicBezTo>
                  <a:cubicBezTo>
                    <a:pt x="2006" y="1437"/>
                    <a:pt x="1805" y="1638"/>
                    <a:pt x="1580" y="1763"/>
                  </a:cubicBezTo>
                  <a:cubicBezTo>
                    <a:pt x="1354" y="1914"/>
                    <a:pt x="1103" y="1989"/>
                    <a:pt x="853" y="2039"/>
                  </a:cubicBezTo>
                  <a:cubicBezTo>
                    <a:pt x="746" y="2057"/>
                    <a:pt x="653" y="2074"/>
                    <a:pt x="562" y="2074"/>
                  </a:cubicBezTo>
                  <a:cubicBezTo>
                    <a:pt x="525" y="2074"/>
                    <a:pt x="488" y="2071"/>
                    <a:pt x="452" y="2064"/>
                  </a:cubicBezTo>
                  <a:cubicBezTo>
                    <a:pt x="326" y="2064"/>
                    <a:pt x="176" y="2039"/>
                    <a:pt x="76" y="1939"/>
                  </a:cubicBezTo>
                  <a:lnTo>
                    <a:pt x="76" y="1939"/>
                  </a:lnTo>
                  <a:cubicBezTo>
                    <a:pt x="176" y="2039"/>
                    <a:pt x="301" y="2064"/>
                    <a:pt x="452" y="2089"/>
                  </a:cubicBezTo>
                  <a:lnTo>
                    <a:pt x="853" y="2089"/>
                  </a:lnTo>
                  <a:cubicBezTo>
                    <a:pt x="1128" y="2039"/>
                    <a:pt x="1379" y="1989"/>
                    <a:pt x="1630" y="1863"/>
                  </a:cubicBezTo>
                  <a:cubicBezTo>
                    <a:pt x="1880" y="1738"/>
                    <a:pt x="2131" y="1563"/>
                    <a:pt x="2256" y="1287"/>
                  </a:cubicBezTo>
                  <a:cubicBezTo>
                    <a:pt x="2382" y="986"/>
                    <a:pt x="2331" y="686"/>
                    <a:pt x="2206" y="410"/>
                  </a:cubicBezTo>
                  <a:cubicBezTo>
                    <a:pt x="2131" y="285"/>
                    <a:pt x="2031" y="159"/>
                    <a:pt x="1905" y="84"/>
                  </a:cubicBezTo>
                  <a:cubicBezTo>
                    <a:pt x="1817" y="25"/>
                    <a:pt x="1721" y="1"/>
                    <a:pt x="16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82"/>
            <p:cNvSpPr/>
            <p:nvPr/>
          </p:nvSpPr>
          <p:spPr>
            <a:xfrm>
              <a:off x="4754550" y="3367025"/>
              <a:ext cx="47625" cy="32375"/>
            </a:xfrm>
            <a:custGeom>
              <a:avLst/>
              <a:gdLst/>
              <a:ahLst/>
              <a:cxnLst/>
              <a:rect l="l" t="t" r="r" b="b"/>
              <a:pathLst>
                <a:path w="1905" h="1295" extrusionOk="0">
                  <a:moveTo>
                    <a:pt x="1755" y="534"/>
                  </a:moveTo>
                  <a:lnTo>
                    <a:pt x="1755" y="534"/>
                  </a:lnTo>
                  <a:cubicBezTo>
                    <a:pt x="1830" y="609"/>
                    <a:pt x="1905" y="684"/>
                    <a:pt x="1905" y="784"/>
                  </a:cubicBezTo>
                  <a:lnTo>
                    <a:pt x="1905" y="784"/>
                  </a:lnTo>
                  <a:cubicBezTo>
                    <a:pt x="1905" y="684"/>
                    <a:pt x="1830" y="584"/>
                    <a:pt x="1755" y="534"/>
                  </a:cubicBezTo>
                  <a:close/>
                  <a:moveTo>
                    <a:pt x="498" y="1"/>
                  </a:moveTo>
                  <a:cubicBezTo>
                    <a:pt x="458" y="1"/>
                    <a:pt x="417" y="3"/>
                    <a:pt x="376" y="8"/>
                  </a:cubicBezTo>
                  <a:cubicBezTo>
                    <a:pt x="276" y="33"/>
                    <a:pt x="151" y="108"/>
                    <a:pt x="75" y="208"/>
                  </a:cubicBezTo>
                  <a:cubicBezTo>
                    <a:pt x="25" y="333"/>
                    <a:pt x="0" y="434"/>
                    <a:pt x="0" y="559"/>
                  </a:cubicBezTo>
                  <a:cubicBezTo>
                    <a:pt x="25" y="785"/>
                    <a:pt x="100" y="1010"/>
                    <a:pt x="276" y="1135"/>
                  </a:cubicBezTo>
                  <a:cubicBezTo>
                    <a:pt x="433" y="1253"/>
                    <a:pt x="606" y="1294"/>
                    <a:pt x="770" y="1294"/>
                  </a:cubicBezTo>
                  <a:cubicBezTo>
                    <a:pt x="815" y="1294"/>
                    <a:pt x="859" y="1291"/>
                    <a:pt x="902" y="1286"/>
                  </a:cubicBezTo>
                  <a:cubicBezTo>
                    <a:pt x="1103" y="1286"/>
                    <a:pt x="1278" y="1211"/>
                    <a:pt x="1479" y="1135"/>
                  </a:cubicBezTo>
                  <a:cubicBezTo>
                    <a:pt x="1554" y="1110"/>
                    <a:pt x="1654" y="1060"/>
                    <a:pt x="1729" y="1010"/>
                  </a:cubicBezTo>
                  <a:cubicBezTo>
                    <a:pt x="1805" y="935"/>
                    <a:pt x="1905" y="885"/>
                    <a:pt x="1905" y="785"/>
                  </a:cubicBezTo>
                  <a:lnTo>
                    <a:pt x="1905" y="785"/>
                  </a:lnTo>
                  <a:cubicBezTo>
                    <a:pt x="1855" y="960"/>
                    <a:pt x="1629" y="1060"/>
                    <a:pt x="1454" y="1110"/>
                  </a:cubicBezTo>
                  <a:cubicBezTo>
                    <a:pt x="1278" y="1160"/>
                    <a:pt x="1078" y="1186"/>
                    <a:pt x="902" y="1186"/>
                  </a:cubicBezTo>
                  <a:cubicBezTo>
                    <a:pt x="702" y="1186"/>
                    <a:pt x="526" y="1135"/>
                    <a:pt x="401" y="1010"/>
                  </a:cubicBezTo>
                  <a:cubicBezTo>
                    <a:pt x="276" y="910"/>
                    <a:pt x="226" y="709"/>
                    <a:pt x="201" y="559"/>
                  </a:cubicBezTo>
                  <a:cubicBezTo>
                    <a:pt x="201" y="384"/>
                    <a:pt x="276" y="233"/>
                    <a:pt x="426" y="183"/>
                  </a:cubicBezTo>
                  <a:cubicBezTo>
                    <a:pt x="490" y="162"/>
                    <a:pt x="562" y="154"/>
                    <a:pt x="640" y="154"/>
                  </a:cubicBezTo>
                  <a:cubicBezTo>
                    <a:pt x="746" y="154"/>
                    <a:pt x="862" y="169"/>
                    <a:pt x="978" y="183"/>
                  </a:cubicBezTo>
                  <a:cubicBezTo>
                    <a:pt x="1153" y="233"/>
                    <a:pt x="1354" y="283"/>
                    <a:pt x="1504" y="384"/>
                  </a:cubicBezTo>
                  <a:cubicBezTo>
                    <a:pt x="1604" y="434"/>
                    <a:pt x="1679" y="459"/>
                    <a:pt x="1755" y="534"/>
                  </a:cubicBezTo>
                  <a:cubicBezTo>
                    <a:pt x="1704" y="459"/>
                    <a:pt x="1604" y="409"/>
                    <a:pt x="1529" y="358"/>
                  </a:cubicBezTo>
                  <a:cubicBezTo>
                    <a:pt x="1354" y="233"/>
                    <a:pt x="1178" y="158"/>
                    <a:pt x="1003" y="83"/>
                  </a:cubicBezTo>
                  <a:cubicBezTo>
                    <a:pt x="839" y="42"/>
                    <a:pt x="675" y="1"/>
                    <a:pt x="4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82"/>
            <p:cNvSpPr/>
            <p:nvPr/>
          </p:nvSpPr>
          <p:spPr>
            <a:xfrm>
              <a:off x="4801525" y="3388500"/>
              <a:ext cx="75850" cy="17175"/>
            </a:xfrm>
            <a:custGeom>
              <a:avLst/>
              <a:gdLst/>
              <a:ahLst/>
              <a:cxnLst/>
              <a:rect l="l" t="t" r="r" b="b"/>
              <a:pathLst>
                <a:path w="3034" h="687" extrusionOk="0">
                  <a:moveTo>
                    <a:pt x="1" y="1"/>
                  </a:moveTo>
                  <a:cubicBezTo>
                    <a:pt x="201" y="201"/>
                    <a:pt x="452" y="352"/>
                    <a:pt x="703" y="452"/>
                  </a:cubicBezTo>
                  <a:cubicBezTo>
                    <a:pt x="978" y="577"/>
                    <a:pt x="1254" y="652"/>
                    <a:pt x="1530" y="677"/>
                  </a:cubicBezTo>
                  <a:cubicBezTo>
                    <a:pt x="1597" y="683"/>
                    <a:pt x="1665" y="686"/>
                    <a:pt x="1732" y="686"/>
                  </a:cubicBezTo>
                  <a:cubicBezTo>
                    <a:pt x="1963" y="686"/>
                    <a:pt x="2188" y="649"/>
                    <a:pt x="2382" y="552"/>
                  </a:cubicBezTo>
                  <a:cubicBezTo>
                    <a:pt x="2658" y="427"/>
                    <a:pt x="2883" y="226"/>
                    <a:pt x="3033" y="1"/>
                  </a:cubicBezTo>
                  <a:lnTo>
                    <a:pt x="3033" y="1"/>
                  </a:lnTo>
                  <a:cubicBezTo>
                    <a:pt x="2808" y="176"/>
                    <a:pt x="2582" y="327"/>
                    <a:pt x="2332" y="402"/>
                  </a:cubicBezTo>
                  <a:cubicBezTo>
                    <a:pt x="2144" y="458"/>
                    <a:pt x="1956" y="486"/>
                    <a:pt x="1757" y="486"/>
                  </a:cubicBezTo>
                  <a:cubicBezTo>
                    <a:pt x="1691" y="486"/>
                    <a:pt x="1624" y="483"/>
                    <a:pt x="1555" y="477"/>
                  </a:cubicBezTo>
                  <a:cubicBezTo>
                    <a:pt x="1279" y="452"/>
                    <a:pt x="1028" y="377"/>
                    <a:pt x="778" y="301"/>
                  </a:cubicBezTo>
                  <a:cubicBezTo>
                    <a:pt x="502" y="226"/>
                    <a:pt x="252" y="126"/>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82"/>
            <p:cNvSpPr/>
            <p:nvPr/>
          </p:nvSpPr>
          <p:spPr>
            <a:xfrm>
              <a:off x="4726975" y="3388500"/>
              <a:ext cx="74575" cy="45250"/>
            </a:xfrm>
            <a:custGeom>
              <a:avLst/>
              <a:gdLst/>
              <a:ahLst/>
              <a:cxnLst/>
              <a:rect l="l" t="t" r="r" b="b"/>
              <a:pathLst>
                <a:path w="2983" h="1810" extrusionOk="0">
                  <a:moveTo>
                    <a:pt x="2983" y="1"/>
                  </a:moveTo>
                  <a:cubicBezTo>
                    <a:pt x="2807" y="251"/>
                    <a:pt x="2607" y="477"/>
                    <a:pt x="2381" y="702"/>
                  </a:cubicBezTo>
                  <a:cubicBezTo>
                    <a:pt x="2181" y="928"/>
                    <a:pt x="1955" y="1129"/>
                    <a:pt x="1705" y="1304"/>
                  </a:cubicBezTo>
                  <a:cubicBezTo>
                    <a:pt x="1454" y="1454"/>
                    <a:pt x="1178" y="1580"/>
                    <a:pt x="903" y="1655"/>
                  </a:cubicBezTo>
                  <a:cubicBezTo>
                    <a:pt x="796" y="1673"/>
                    <a:pt x="690" y="1681"/>
                    <a:pt x="583" y="1681"/>
                  </a:cubicBezTo>
                  <a:cubicBezTo>
                    <a:pt x="389" y="1681"/>
                    <a:pt x="195" y="1653"/>
                    <a:pt x="0" y="1605"/>
                  </a:cubicBezTo>
                  <a:lnTo>
                    <a:pt x="0" y="1605"/>
                  </a:lnTo>
                  <a:cubicBezTo>
                    <a:pt x="241" y="1736"/>
                    <a:pt x="501" y="1810"/>
                    <a:pt x="796" y="1810"/>
                  </a:cubicBezTo>
                  <a:cubicBezTo>
                    <a:pt x="839" y="1810"/>
                    <a:pt x="883" y="1808"/>
                    <a:pt x="928" y="1805"/>
                  </a:cubicBezTo>
                  <a:cubicBezTo>
                    <a:pt x="1254" y="1780"/>
                    <a:pt x="1554" y="1655"/>
                    <a:pt x="1830" y="1479"/>
                  </a:cubicBezTo>
                  <a:cubicBezTo>
                    <a:pt x="2106" y="1279"/>
                    <a:pt x="2331" y="1053"/>
                    <a:pt x="2507" y="803"/>
                  </a:cubicBezTo>
                  <a:cubicBezTo>
                    <a:pt x="2707" y="552"/>
                    <a:pt x="2883" y="276"/>
                    <a:pt x="298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82"/>
            <p:cNvSpPr/>
            <p:nvPr/>
          </p:nvSpPr>
          <p:spPr>
            <a:xfrm>
              <a:off x="4416825" y="4201800"/>
              <a:ext cx="33225" cy="370325"/>
            </a:xfrm>
            <a:custGeom>
              <a:avLst/>
              <a:gdLst/>
              <a:ahLst/>
              <a:cxnLst/>
              <a:rect l="l" t="t" r="r" b="b"/>
              <a:pathLst>
                <a:path w="1329" h="14813" extrusionOk="0">
                  <a:moveTo>
                    <a:pt x="1329" y="0"/>
                  </a:moveTo>
                  <a:lnTo>
                    <a:pt x="1329" y="0"/>
                  </a:lnTo>
                  <a:cubicBezTo>
                    <a:pt x="978" y="1203"/>
                    <a:pt x="727" y="2431"/>
                    <a:pt x="502" y="3659"/>
                  </a:cubicBezTo>
                  <a:cubicBezTo>
                    <a:pt x="301" y="4887"/>
                    <a:pt x="151" y="6141"/>
                    <a:pt x="76" y="7394"/>
                  </a:cubicBezTo>
                  <a:cubicBezTo>
                    <a:pt x="25" y="8647"/>
                    <a:pt x="0" y="9925"/>
                    <a:pt x="151" y="11153"/>
                  </a:cubicBezTo>
                  <a:cubicBezTo>
                    <a:pt x="301" y="12406"/>
                    <a:pt x="577" y="13659"/>
                    <a:pt x="1053" y="14812"/>
                  </a:cubicBezTo>
                  <a:cubicBezTo>
                    <a:pt x="652" y="13634"/>
                    <a:pt x="426" y="12381"/>
                    <a:pt x="326" y="11153"/>
                  </a:cubicBezTo>
                  <a:cubicBezTo>
                    <a:pt x="201" y="9900"/>
                    <a:pt x="226" y="8647"/>
                    <a:pt x="276" y="7419"/>
                  </a:cubicBezTo>
                  <a:cubicBezTo>
                    <a:pt x="326" y="6166"/>
                    <a:pt x="502" y="4913"/>
                    <a:pt x="677" y="3684"/>
                  </a:cubicBezTo>
                  <a:cubicBezTo>
                    <a:pt x="752" y="3058"/>
                    <a:pt x="852" y="2456"/>
                    <a:pt x="978" y="1830"/>
                  </a:cubicBezTo>
                  <a:cubicBezTo>
                    <a:pt x="1078" y="1203"/>
                    <a:pt x="1203" y="602"/>
                    <a:pt x="13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82"/>
            <p:cNvSpPr/>
            <p:nvPr/>
          </p:nvSpPr>
          <p:spPr>
            <a:xfrm>
              <a:off x="4816575" y="4388500"/>
              <a:ext cx="11300" cy="283250"/>
            </a:xfrm>
            <a:custGeom>
              <a:avLst/>
              <a:gdLst/>
              <a:ahLst/>
              <a:cxnLst/>
              <a:rect l="l" t="t" r="r" b="b"/>
              <a:pathLst>
                <a:path w="452" h="11330" extrusionOk="0">
                  <a:moveTo>
                    <a:pt x="0" y="1"/>
                  </a:moveTo>
                  <a:cubicBezTo>
                    <a:pt x="0" y="953"/>
                    <a:pt x="0" y="1906"/>
                    <a:pt x="25" y="2833"/>
                  </a:cubicBezTo>
                  <a:lnTo>
                    <a:pt x="126" y="5665"/>
                  </a:lnTo>
                  <a:lnTo>
                    <a:pt x="251" y="8497"/>
                  </a:lnTo>
                  <a:cubicBezTo>
                    <a:pt x="301" y="9450"/>
                    <a:pt x="376" y="10377"/>
                    <a:pt x="452" y="11329"/>
                  </a:cubicBezTo>
                  <a:cubicBezTo>
                    <a:pt x="452" y="10377"/>
                    <a:pt x="452" y="9425"/>
                    <a:pt x="426" y="8497"/>
                  </a:cubicBezTo>
                  <a:lnTo>
                    <a:pt x="326" y="5665"/>
                  </a:lnTo>
                  <a:lnTo>
                    <a:pt x="176" y="2833"/>
                  </a:lnTo>
                  <a:cubicBezTo>
                    <a:pt x="126" y="1906"/>
                    <a:pt x="76" y="953"/>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82"/>
            <p:cNvSpPr/>
            <p:nvPr/>
          </p:nvSpPr>
          <p:spPr>
            <a:xfrm>
              <a:off x="4699400" y="3307050"/>
              <a:ext cx="107175" cy="127225"/>
            </a:xfrm>
            <a:custGeom>
              <a:avLst/>
              <a:gdLst/>
              <a:ahLst/>
              <a:cxnLst/>
              <a:rect l="l" t="t" r="r" b="b"/>
              <a:pathLst>
                <a:path w="4287" h="5089" extrusionOk="0">
                  <a:moveTo>
                    <a:pt x="1880" y="1"/>
                  </a:moveTo>
                  <a:lnTo>
                    <a:pt x="1" y="4537"/>
                  </a:lnTo>
                  <a:lnTo>
                    <a:pt x="4286" y="5088"/>
                  </a:lnTo>
                  <a:lnTo>
                    <a:pt x="3309" y="502"/>
                  </a:lnTo>
                  <a:lnTo>
                    <a:pt x="1880" y="1"/>
                  </a:lnTo>
                  <a:close/>
                </a:path>
              </a:pathLst>
            </a:custGeom>
            <a:solidFill>
              <a:srgbClr val="FCC5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82"/>
            <p:cNvSpPr/>
            <p:nvPr/>
          </p:nvSpPr>
          <p:spPr>
            <a:xfrm>
              <a:off x="4823475" y="4099650"/>
              <a:ext cx="219950" cy="825225"/>
            </a:xfrm>
            <a:custGeom>
              <a:avLst/>
              <a:gdLst/>
              <a:ahLst/>
              <a:cxnLst/>
              <a:rect l="l" t="t" r="r" b="b"/>
              <a:pathLst>
                <a:path w="8798" h="33009" extrusionOk="0">
                  <a:moveTo>
                    <a:pt x="5238" y="1"/>
                  </a:moveTo>
                  <a:lnTo>
                    <a:pt x="0" y="1354"/>
                  </a:lnTo>
                  <a:lnTo>
                    <a:pt x="8797" y="33009"/>
                  </a:lnTo>
                  <a:lnTo>
                    <a:pt x="7193" y="17069"/>
                  </a:lnTo>
                  <a:lnTo>
                    <a:pt x="8120" y="16242"/>
                  </a:lnTo>
                  <a:cubicBezTo>
                    <a:pt x="8296" y="15991"/>
                    <a:pt x="8296" y="15665"/>
                    <a:pt x="8171" y="15390"/>
                  </a:cubicBezTo>
                  <a:cubicBezTo>
                    <a:pt x="8095" y="15214"/>
                    <a:pt x="7920" y="15114"/>
                    <a:pt x="7719" y="15089"/>
                  </a:cubicBezTo>
                  <a:cubicBezTo>
                    <a:pt x="7544" y="15064"/>
                    <a:pt x="7293" y="15014"/>
                    <a:pt x="7018" y="14989"/>
                  </a:cubicBezTo>
                  <a:lnTo>
                    <a:pt x="5238" y="1"/>
                  </a:lnTo>
                  <a:close/>
                </a:path>
              </a:pathLst>
            </a:custGeom>
            <a:solidFill>
              <a:srgbClr val="FCC5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82"/>
            <p:cNvSpPr/>
            <p:nvPr/>
          </p:nvSpPr>
          <p:spPr>
            <a:xfrm>
              <a:off x="4938125" y="4730625"/>
              <a:ext cx="250650" cy="197725"/>
            </a:xfrm>
            <a:custGeom>
              <a:avLst/>
              <a:gdLst/>
              <a:ahLst/>
              <a:cxnLst/>
              <a:rect l="l" t="t" r="r" b="b"/>
              <a:pathLst>
                <a:path w="10026" h="7909" extrusionOk="0">
                  <a:moveTo>
                    <a:pt x="6793" y="0"/>
                  </a:moveTo>
                  <a:lnTo>
                    <a:pt x="1630" y="577"/>
                  </a:lnTo>
                  <a:lnTo>
                    <a:pt x="2156" y="3935"/>
                  </a:lnTo>
                  <a:cubicBezTo>
                    <a:pt x="1905" y="4161"/>
                    <a:pt x="1680" y="4411"/>
                    <a:pt x="1504" y="4662"/>
                  </a:cubicBezTo>
                  <a:cubicBezTo>
                    <a:pt x="452" y="6090"/>
                    <a:pt x="1" y="7845"/>
                    <a:pt x="1" y="7845"/>
                  </a:cubicBezTo>
                  <a:lnTo>
                    <a:pt x="7845" y="7619"/>
                  </a:lnTo>
                  <a:cubicBezTo>
                    <a:pt x="7845" y="7619"/>
                    <a:pt x="7990" y="7908"/>
                    <a:pt x="8009" y="7908"/>
                  </a:cubicBezTo>
                  <a:cubicBezTo>
                    <a:pt x="8014" y="7908"/>
                    <a:pt x="8011" y="7890"/>
                    <a:pt x="7996" y="7845"/>
                  </a:cubicBezTo>
                  <a:lnTo>
                    <a:pt x="9850" y="7369"/>
                  </a:lnTo>
                  <a:cubicBezTo>
                    <a:pt x="9850" y="7369"/>
                    <a:pt x="10026" y="7369"/>
                    <a:pt x="9073" y="5965"/>
                  </a:cubicBezTo>
                  <a:cubicBezTo>
                    <a:pt x="8382" y="4945"/>
                    <a:pt x="7864" y="4595"/>
                    <a:pt x="7349" y="4595"/>
                  </a:cubicBezTo>
                  <a:cubicBezTo>
                    <a:pt x="7079" y="4595"/>
                    <a:pt x="6810" y="4691"/>
                    <a:pt x="6517" y="4837"/>
                  </a:cubicBezTo>
                  <a:cubicBezTo>
                    <a:pt x="6091" y="4211"/>
                    <a:pt x="5665" y="3760"/>
                    <a:pt x="5264" y="3484"/>
                  </a:cubicBezTo>
                  <a:cubicBezTo>
                    <a:pt x="6016" y="1780"/>
                    <a:pt x="6793" y="0"/>
                    <a:pt x="67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82"/>
            <p:cNvSpPr/>
            <p:nvPr/>
          </p:nvSpPr>
          <p:spPr>
            <a:xfrm>
              <a:off x="4929350" y="4914825"/>
              <a:ext cx="274475" cy="31350"/>
            </a:xfrm>
            <a:custGeom>
              <a:avLst/>
              <a:gdLst/>
              <a:ahLst/>
              <a:cxnLst/>
              <a:rect l="l" t="t" r="r" b="b"/>
              <a:pathLst>
                <a:path w="10979" h="1254" extrusionOk="0">
                  <a:moveTo>
                    <a:pt x="10978" y="1"/>
                  </a:moveTo>
                  <a:lnTo>
                    <a:pt x="1" y="201"/>
                  </a:lnTo>
                  <a:lnTo>
                    <a:pt x="1" y="1254"/>
                  </a:lnTo>
                  <a:lnTo>
                    <a:pt x="10677" y="978"/>
                  </a:lnTo>
                  <a:lnTo>
                    <a:pt x="1097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82"/>
            <p:cNvSpPr/>
            <p:nvPr/>
          </p:nvSpPr>
          <p:spPr>
            <a:xfrm>
              <a:off x="4980100" y="4775100"/>
              <a:ext cx="89625" cy="62575"/>
            </a:xfrm>
            <a:custGeom>
              <a:avLst/>
              <a:gdLst/>
              <a:ahLst/>
              <a:cxnLst/>
              <a:rect l="l" t="t" r="r" b="b"/>
              <a:pathLst>
                <a:path w="3585" h="2503" extrusionOk="0">
                  <a:moveTo>
                    <a:pt x="828" y="1"/>
                  </a:moveTo>
                  <a:cubicBezTo>
                    <a:pt x="627" y="26"/>
                    <a:pt x="402" y="126"/>
                    <a:pt x="276" y="301"/>
                  </a:cubicBezTo>
                  <a:cubicBezTo>
                    <a:pt x="126" y="477"/>
                    <a:pt x="76" y="677"/>
                    <a:pt x="51" y="878"/>
                  </a:cubicBezTo>
                  <a:cubicBezTo>
                    <a:pt x="1" y="1279"/>
                    <a:pt x="101" y="1705"/>
                    <a:pt x="377" y="2006"/>
                  </a:cubicBezTo>
                  <a:cubicBezTo>
                    <a:pt x="652" y="2332"/>
                    <a:pt x="1078" y="2432"/>
                    <a:pt x="1454" y="2482"/>
                  </a:cubicBezTo>
                  <a:cubicBezTo>
                    <a:pt x="1566" y="2496"/>
                    <a:pt x="1676" y="2502"/>
                    <a:pt x="1785" y="2502"/>
                  </a:cubicBezTo>
                  <a:cubicBezTo>
                    <a:pt x="2065" y="2502"/>
                    <a:pt x="2336" y="2461"/>
                    <a:pt x="2607" y="2407"/>
                  </a:cubicBezTo>
                  <a:cubicBezTo>
                    <a:pt x="2783" y="2357"/>
                    <a:pt x="2983" y="2281"/>
                    <a:pt x="3159" y="2206"/>
                  </a:cubicBezTo>
                  <a:cubicBezTo>
                    <a:pt x="3309" y="2131"/>
                    <a:pt x="3484" y="2006"/>
                    <a:pt x="3560" y="1831"/>
                  </a:cubicBezTo>
                  <a:lnTo>
                    <a:pt x="3560" y="1831"/>
                  </a:lnTo>
                  <a:cubicBezTo>
                    <a:pt x="3484" y="2006"/>
                    <a:pt x="3309" y="2106"/>
                    <a:pt x="3134" y="2181"/>
                  </a:cubicBezTo>
                  <a:cubicBezTo>
                    <a:pt x="2958" y="2281"/>
                    <a:pt x="2783" y="2332"/>
                    <a:pt x="2607" y="2357"/>
                  </a:cubicBezTo>
                  <a:cubicBezTo>
                    <a:pt x="2400" y="2398"/>
                    <a:pt x="2186" y="2417"/>
                    <a:pt x="1976" y="2417"/>
                  </a:cubicBezTo>
                  <a:cubicBezTo>
                    <a:pt x="1805" y="2417"/>
                    <a:pt x="1637" y="2404"/>
                    <a:pt x="1479" y="2382"/>
                  </a:cubicBezTo>
                  <a:cubicBezTo>
                    <a:pt x="1104" y="2306"/>
                    <a:pt x="728" y="2181"/>
                    <a:pt x="527" y="1905"/>
                  </a:cubicBezTo>
                  <a:cubicBezTo>
                    <a:pt x="276" y="1630"/>
                    <a:pt x="201" y="1254"/>
                    <a:pt x="251" y="903"/>
                  </a:cubicBezTo>
                  <a:cubicBezTo>
                    <a:pt x="276" y="728"/>
                    <a:pt x="327" y="552"/>
                    <a:pt x="427" y="427"/>
                  </a:cubicBezTo>
                  <a:cubicBezTo>
                    <a:pt x="527" y="276"/>
                    <a:pt x="677" y="226"/>
                    <a:pt x="853" y="201"/>
                  </a:cubicBezTo>
                  <a:cubicBezTo>
                    <a:pt x="916" y="192"/>
                    <a:pt x="980" y="188"/>
                    <a:pt x="1045" y="188"/>
                  </a:cubicBezTo>
                  <a:cubicBezTo>
                    <a:pt x="1338" y="188"/>
                    <a:pt x="1643" y="274"/>
                    <a:pt x="1931" y="377"/>
                  </a:cubicBezTo>
                  <a:cubicBezTo>
                    <a:pt x="2281" y="527"/>
                    <a:pt x="2607" y="702"/>
                    <a:pt x="2908" y="928"/>
                  </a:cubicBezTo>
                  <a:cubicBezTo>
                    <a:pt x="3058" y="1053"/>
                    <a:pt x="3209" y="1179"/>
                    <a:pt x="3334" y="1329"/>
                  </a:cubicBezTo>
                  <a:cubicBezTo>
                    <a:pt x="3459" y="1454"/>
                    <a:pt x="3584" y="1629"/>
                    <a:pt x="3560" y="1829"/>
                  </a:cubicBezTo>
                  <a:lnTo>
                    <a:pt x="3560" y="1829"/>
                  </a:lnTo>
                  <a:cubicBezTo>
                    <a:pt x="3584" y="1629"/>
                    <a:pt x="3459" y="1454"/>
                    <a:pt x="3359" y="1304"/>
                  </a:cubicBezTo>
                  <a:cubicBezTo>
                    <a:pt x="3234" y="1154"/>
                    <a:pt x="3083" y="1028"/>
                    <a:pt x="2933" y="903"/>
                  </a:cubicBezTo>
                  <a:cubicBezTo>
                    <a:pt x="2632" y="677"/>
                    <a:pt x="2307" y="452"/>
                    <a:pt x="1981" y="301"/>
                  </a:cubicBezTo>
                  <a:cubicBezTo>
                    <a:pt x="1630" y="126"/>
                    <a:pt x="1254" y="1"/>
                    <a:pt x="8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82"/>
            <p:cNvSpPr/>
            <p:nvPr/>
          </p:nvSpPr>
          <p:spPr>
            <a:xfrm>
              <a:off x="5064700" y="4776775"/>
              <a:ext cx="62675" cy="49950"/>
            </a:xfrm>
            <a:custGeom>
              <a:avLst/>
              <a:gdLst/>
              <a:ahLst/>
              <a:cxnLst/>
              <a:rect l="l" t="t" r="r" b="b"/>
              <a:pathLst>
                <a:path w="2507" h="1998" extrusionOk="0">
                  <a:moveTo>
                    <a:pt x="1809" y="0"/>
                  </a:moveTo>
                  <a:cubicBezTo>
                    <a:pt x="1773" y="0"/>
                    <a:pt x="1738" y="3"/>
                    <a:pt x="1705" y="9"/>
                  </a:cubicBezTo>
                  <a:cubicBezTo>
                    <a:pt x="1404" y="59"/>
                    <a:pt x="1153" y="209"/>
                    <a:pt x="928" y="385"/>
                  </a:cubicBezTo>
                  <a:cubicBezTo>
                    <a:pt x="702" y="560"/>
                    <a:pt x="502" y="761"/>
                    <a:pt x="351" y="986"/>
                  </a:cubicBezTo>
                  <a:cubicBezTo>
                    <a:pt x="251" y="1087"/>
                    <a:pt x="176" y="1212"/>
                    <a:pt x="100" y="1337"/>
                  </a:cubicBezTo>
                  <a:cubicBezTo>
                    <a:pt x="50" y="1463"/>
                    <a:pt x="0" y="1588"/>
                    <a:pt x="50" y="1738"/>
                  </a:cubicBezTo>
                  <a:cubicBezTo>
                    <a:pt x="0" y="1588"/>
                    <a:pt x="75" y="1463"/>
                    <a:pt x="126" y="1337"/>
                  </a:cubicBezTo>
                  <a:cubicBezTo>
                    <a:pt x="201" y="1212"/>
                    <a:pt x="276" y="1112"/>
                    <a:pt x="376" y="1011"/>
                  </a:cubicBezTo>
                  <a:cubicBezTo>
                    <a:pt x="552" y="811"/>
                    <a:pt x="752" y="610"/>
                    <a:pt x="1003" y="485"/>
                  </a:cubicBezTo>
                  <a:cubicBezTo>
                    <a:pt x="1228" y="335"/>
                    <a:pt x="1479" y="209"/>
                    <a:pt x="1730" y="184"/>
                  </a:cubicBezTo>
                  <a:cubicBezTo>
                    <a:pt x="1855" y="184"/>
                    <a:pt x="1955" y="209"/>
                    <a:pt x="2030" y="285"/>
                  </a:cubicBezTo>
                  <a:cubicBezTo>
                    <a:pt x="2131" y="360"/>
                    <a:pt x="2181" y="460"/>
                    <a:pt x="2231" y="585"/>
                  </a:cubicBezTo>
                  <a:cubicBezTo>
                    <a:pt x="2306" y="811"/>
                    <a:pt x="2306" y="1087"/>
                    <a:pt x="2181" y="1312"/>
                  </a:cubicBezTo>
                  <a:cubicBezTo>
                    <a:pt x="2080" y="1538"/>
                    <a:pt x="1855" y="1688"/>
                    <a:pt x="1604" y="1788"/>
                  </a:cubicBezTo>
                  <a:cubicBezTo>
                    <a:pt x="1354" y="1889"/>
                    <a:pt x="1078" y="1964"/>
                    <a:pt x="802" y="1964"/>
                  </a:cubicBezTo>
                  <a:cubicBezTo>
                    <a:pt x="677" y="1964"/>
                    <a:pt x="527" y="1964"/>
                    <a:pt x="401" y="1914"/>
                  </a:cubicBezTo>
                  <a:cubicBezTo>
                    <a:pt x="276" y="1889"/>
                    <a:pt x="126" y="1864"/>
                    <a:pt x="50" y="1738"/>
                  </a:cubicBezTo>
                  <a:lnTo>
                    <a:pt x="50" y="1738"/>
                  </a:lnTo>
                  <a:cubicBezTo>
                    <a:pt x="126" y="1864"/>
                    <a:pt x="251" y="1914"/>
                    <a:pt x="401" y="1939"/>
                  </a:cubicBezTo>
                  <a:cubicBezTo>
                    <a:pt x="527" y="1964"/>
                    <a:pt x="677" y="1989"/>
                    <a:pt x="802" y="1989"/>
                  </a:cubicBezTo>
                  <a:cubicBezTo>
                    <a:pt x="867" y="1995"/>
                    <a:pt x="934" y="1998"/>
                    <a:pt x="1001" y="1998"/>
                  </a:cubicBezTo>
                  <a:cubicBezTo>
                    <a:pt x="1217" y="1998"/>
                    <a:pt x="1438" y="1965"/>
                    <a:pt x="1629" y="1889"/>
                  </a:cubicBezTo>
                  <a:cubicBezTo>
                    <a:pt x="1905" y="1813"/>
                    <a:pt x="2181" y="1663"/>
                    <a:pt x="2356" y="1387"/>
                  </a:cubicBezTo>
                  <a:cubicBezTo>
                    <a:pt x="2507" y="1137"/>
                    <a:pt x="2507" y="811"/>
                    <a:pt x="2431" y="510"/>
                  </a:cubicBezTo>
                  <a:cubicBezTo>
                    <a:pt x="2381" y="360"/>
                    <a:pt x="2281" y="234"/>
                    <a:pt x="2156" y="134"/>
                  </a:cubicBezTo>
                  <a:cubicBezTo>
                    <a:pt x="2058" y="37"/>
                    <a:pt x="1931" y="0"/>
                    <a:pt x="18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82"/>
            <p:cNvSpPr/>
            <p:nvPr/>
          </p:nvSpPr>
          <p:spPr>
            <a:xfrm>
              <a:off x="4967575" y="4822725"/>
              <a:ext cx="100900" cy="47025"/>
            </a:xfrm>
            <a:custGeom>
              <a:avLst/>
              <a:gdLst/>
              <a:ahLst/>
              <a:cxnLst/>
              <a:rect l="l" t="t" r="r" b="b"/>
              <a:pathLst>
                <a:path w="4036" h="1881" extrusionOk="0">
                  <a:moveTo>
                    <a:pt x="4036" y="0"/>
                  </a:moveTo>
                  <a:lnTo>
                    <a:pt x="4036" y="0"/>
                  </a:lnTo>
                  <a:cubicBezTo>
                    <a:pt x="3760" y="276"/>
                    <a:pt x="3484" y="552"/>
                    <a:pt x="3183" y="802"/>
                  </a:cubicBezTo>
                  <a:cubicBezTo>
                    <a:pt x="2858" y="1028"/>
                    <a:pt x="2557" y="1254"/>
                    <a:pt x="2206" y="1429"/>
                  </a:cubicBezTo>
                  <a:cubicBezTo>
                    <a:pt x="1855" y="1579"/>
                    <a:pt x="1504" y="1680"/>
                    <a:pt x="1128" y="1705"/>
                  </a:cubicBezTo>
                  <a:cubicBezTo>
                    <a:pt x="1093" y="1707"/>
                    <a:pt x="1059" y="1708"/>
                    <a:pt x="1025" y="1708"/>
                  </a:cubicBezTo>
                  <a:cubicBezTo>
                    <a:pt x="666" y="1708"/>
                    <a:pt x="344" y="1594"/>
                    <a:pt x="1" y="1479"/>
                  </a:cubicBezTo>
                  <a:lnTo>
                    <a:pt x="1" y="1479"/>
                  </a:lnTo>
                  <a:cubicBezTo>
                    <a:pt x="326" y="1680"/>
                    <a:pt x="702" y="1855"/>
                    <a:pt x="1128" y="1880"/>
                  </a:cubicBezTo>
                  <a:cubicBezTo>
                    <a:pt x="1529" y="1880"/>
                    <a:pt x="1930" y="1780"/>
                    <a:pt x="2306" y="1604"/>
                  </a:cubicBezTo>
                  <a:cubicBezTo>
                    <a:pt x="2657" y="1429"/>
                    <a:pt x="2983" y="1203"/>
                    <a:pt x="3284" y="928"/>
                  </a:cubicBezTo>
                  <a:cubicBezTo>
                    <a:pt x="3559" y="652"/>
                    <a:pt x="3835" y="351"/>
                    <a:pt x="40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82"/>
            <p:cNvSpPr/>
            <p:nvPr/>
          </p:nvSpPr>
          <p:spPr>
            <a:xfrm>
              <a:off x="4528350" y="4096525"/>
              <a:ext cx="146650" cy="824600"/>
            </a:xfrm>
            <a:custGeom>
              <a:avLst/>
              <a:gdLst/>
              <a:ahLst/>
              <a:cxnLst/>
              <a:rect l="l" t="t" r="r" b="b"/>
              <a:pathLst>
                <a:path w="5866" h="32984" extrusionOk="0">
                  <a:moveTo>
                    <a:pt x="0" y="1"/>
                  </a:moveTo>
                  <a:lnTo>
                    <a:pt x="577" y="32983"/>
                  </a:lnTo>
                  <a:lnTo>
                    <a:pt x="2782" y="19324"/>
                  </a:lnTo>
                  <a:lnTo>
                    <a:pt x="3885" y="18748"/>
                  </a:lnTo>
                  <a:cubicBezTo>
                    <a:pt x="4111" y="18547"/>
                    <a:pt x="4186" y="18246"/>
                    <a:pt x="4136" y="17971"/>
                  </a:cubicBezTo>
                  <a:cubicBezTo>
                    <a:pt x="4086" y="17770"/>
                    <a:pt x="3960" y="17620"/>
                    <a:pt x="3785" y="17545"/>
                  </a:cubicBezTo>
                  <a:cubicBezTo>
                    <a:pt x="3610" y="17469"/>
                    <a:pt x="3384" y="17369"/>
                    <a:pt x="3108" y="17269"/>
                  </a:cubicBezTo>
                  <a:lnTo>
                    <a:pt x="5865" y="126"/>
                  </a:lnTo>
                  <a:lnTo>
                    <a:pt x="0" y="1"/>
                  </a:lnTo>
                  <a:close/>
                </a:path>
              </a:pathLst>
            </a:custGeom>
            <a:solidFill>
              <a:srgbClr val="FCC5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82"/>
            <p:cNvSpPr/>
            <p:nvPr/>
          </p:nvSpPr>
          <p:spPr>
            <a:xfrm>
              <a:off x="4470075" y="4807825"/>
              <a:ext cx="202400" cy="118925"/>
            </a:xfrm>
            <a:custGeom>
              <a:avLst/>
              <a:gdLst/>
              <a:ahLst/>
              <a:cxnLst/>
              <a:rect l="l" t="t" r="r" b="b"/>
              <a:pathLst>
                <a:path w="8096" h="4757" extrusionOk="0">
                  <a:moveTo>
                    <a:pt x="4050" y="1"/>
                  </a:moveTo>
                  <a:cubicBezTo>
                    <a:pt x="3011" y="1"/>
                    <a:pt x="2098" y="802"/>
                    <a:pt x="1529" y="1574"/>
                  </a:cubicBezTo>
                  <a:cubicBezTo>
                    <a:pt x="452" y="3002"/>
                    <a:pt x="1" y="4757"/>
                    <a:pt x="1" y="4757"/>
                  </a:cubicBezTo>
                  <a:lnTo>
                    <a:pt x="7870" y="4531"/>
                  </a:lnTo>
                  <a:cubicBezTo>
                    <a:pt x="7870" y="4531"/>
                    <a:pt x="8096" y="4531"/>
                    <a:pt x="6843" y="2251"/>
                  </a:cubicBezTo>
                  <a:cubicBezTo>
                    <a:pt x="5910" y="580"/>
                    <a:pt x="4934" y="1"/>
                    <a:pt x="4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82"/>
            <p:cNvSpPr/>
            <p:nvPr/>
          </p:nvSpPr>
          <p:spPr>
            <a:xfrm>
              <a:off x="4544025" y="4848750"/>
              <a:ext cx="150400" cy="72375"/>
            </a:xfrm>
            <a:custGeom>
              <a:avLst/>
              <a:gdLst/>
              <a:ahLst/>
              <a:cxnLst/>
              <a:rect l="l" t="t" r="r" b="b"/>
              <a:pathLst>
                <a:path w="6016" h="2895" extrusionOk="0">
                  <a:moveTo>
                    <a:pt x="2994" y="1"/>
                  </a:moveTo>
                  <a:cubicBezTo>
                    <a:pt x="2220" y="1"/>
                    <a:pt x="1537" y="490"/>
                    <a:pt x="1103" y="964"/>
                  </a:cubicBezTo>
                  <a:cubicBezTo>
                    <a:pt x="326" y="1817"/>
                    <a:pt x="0" y="2894"/>
                    <a:pt x="0" y="2894"/>
                  </a:cubicBezTo>
                  <a:lnTo>
                    <a:pt x="5815" y="2744"/>
                  </a:lnTo>
                  <a:cubicBezTo>
                    <a:pt x="5815" y="2744"/>
                    <a:pt x="6015" y="2744"/>
                    <a:pt x="5063" y="1365"/>
                  </a:cubicBezTo>
                  <a:cubicBezTo>
                    <a:pt x="4372" y="353"/>
                    <a:pt x="3650" y="1"/>
                    <a:pt x="29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82"/>
            <p:cNvSpPr/>
            <p:nvPr/>
          </p:nvSpPr>
          <p:spPr>
            <a:xfrm>
              <a:off x="4510800" y="4730625"/>
              <a:ext cx="129725" cy="174200"/>
            </a:xfrm>
            <a:custGeom>
              <a:avLst/>
              <a:gdLst/>
              <a:ahLst/>
              <a:cxnLst/>
              <a:rect l="l" t="t" r="r" b="b"/>
              <a:pathLst>
                <a:path w="5189" h="6968" extrusionOk="0">
                  <a:moveTo>
                    <a:pt x="5189" y="0"/>
                  </a:moveTo>
                  <a:lnTo>
                    <a:pt x="1" y="577"/>
                  </a:lnTo>
                  <a:lnTo>
                    <a:pt x="1053" y="6968"/>
                  </a:lnTo>
                  <a:lnTo>
                    <a:pt x="2206" y="6617"/>
                  </a:lnTo>
                  <a:cubicBezTo>
                    <a:pt x="2307" y="6567"/>
                    <a:pt x="5189" y="0"/>
                    <a:pt x="51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82"/>
            <p:cNvSpPr/>
            <p:nvPr/>
          </p:nvSpPr>
          <p:spPr>
            <a:xfrm>
              <a:off x="4461300" y="4914825"/>
              <a:ext cx="253175" cy="31350"/>
            </a:xfrm>
            <a:custGeom>
              <a:avLst/>
              <a:gdLst/>
              <a:ahLst/>
              <a:cxnLst/>
              <a:rect l="l" t="t" r="r" b="b"/>
              <a:pathLst>
                <a:path w="10127" h="1254" extrusionOk="0">
                  <a:moveTo>
                    <a:pt x="10126" y="1"/>
                  </a:moveTo>
                  <a:lnTo>
                    <a:pt x="1" y="201"/>
                  </a:lnTo>
                  <a:lnTo>
                    <a:pt x="1" y="1254"/>
                  </a:lnTo>
                  <a:lnTo>
                    <a:pt x="9850" y="978"/>
                  </a:lnTo>
                  <a:lnTo>
                    <a:pt x="101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82"/>
            <p:cNvSpPr/>
            <p:nvPr/>
          </p:nvSpPr>
          <p:spPr>
            <a:xfrm>
              <a:off x="4525850" y="3896650"/>
              <a:ext cx="469950" cy="602800"/>
            </a:xfrm>
            <a:custGeom>
              <a:avLst/>
              <a:gdLst/>
              <a:ahLst/>
              <a:cxnLst/>
              <a:rect l="l" t="t" r="r" b="b"/>
              <a:pathLst>
                <a:path w="18798" h="24112" extrusionOk="0">
                  <a:moveTo>
                    <a:pt x="16091" y="1"/>
                  </a:moveTo>
                  <a:lnTo>
                    <a:pt x="0" y="527"/>
                  </a:lnTo>
                  <a:lnTo>
                    <a:pt x="351" y="24111"/>
                  </a:lnTo>
                  <a:lnTo>
                    <a:pt x="3409" y="24111"/>
                  </a:lnTo>
                  <a:lnTo>
                    <a:pt x="7344" y="6818"/>
                  </a:lnTo>
                  <a:lnTo>
                    <a:pt x="9825" y="6818"/>
                  </a:lnTo>
                  <a:lnTo>
                    <a:pt x="15614" y="22808"/>
                  </a:lnTo>
                  <a:lnTo>
                    <a:pt x="18747" y="21129"/>
                  </a:lnTo>
                  <a:cubicBezTo>
                    <a:pt x="18797" y="15615"/>
                    <a:pt x="16091" y="1"/>
                    <a:pt x="16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82"/>
            <p:cNvSpPr/>
            <p:nvPr/>
          </p:nvSpPr>
          <p:spPr>
            <a:xfrm>
              <a:off x="4677475" y="4055175"/>
              <a:ext cx="132850" cy="15275"/>
            </a:xfrm>
            <a:custGeom>
              <a:avLst/>
              <a:gdLst/>
              <a:ahLst/>
              <a:cxnLst/>
              <a:rect l="l" t="t" r="r" b="b"/>
              <a:pathLst>
                <a:path w="5314" h="611" extrusionOk="0">
                  <a:moveTo>
                    <a:pt x="5314" y="1"/>
                  </a:moveTo>
                  <a:lnTo>
                    <a:pt x="5314" y="1"/>
                  </a:lnTo>
                  <a:cubicBezTo>
                    <a:pt x="4437" y="176"/>
                    <a:pt x="3559" y="301"/>
                    <a:pt x="2682" y="376"/>
                  </a:cubicBezTo>
                  <a:cubicBezTo>
                    <a:pt x="2110" y="424"/>
                    <a:pt x="1548" y="442"/>
                    <a:pt x="984" y="442"/>
                  </a:cubicBezTo>
                  <a:cubicBezTo>
                    <a:pt x="658" y="442"/>
                    <a:pt x="331" y="436"/>
                    <a:pt x="0" y="427"/>
                  </a:cubicBezTo>
                  <a:lnTo>
                    <a:pt x="0" y="427"/>
                  </a:lnTo>
                  <a:cubicBezTo>
                    <a:pt x="614" y="549"/>
                    <a:pt x="1253" y="611"/>
                    <a:pt x="1882" y="611"/>
                  </a:cubicBezTo>
                  <a:cubicBezTo>
                    <a:pt x="2151" y="611"/>
                    <a:pt x="2419" y="600"/>
                    <a:pt x="2682" y="577"/>
                  </a:cubicBezTo>
                  <a:cubicBezTo>
                    <a:pt x="3584" y="502"/>
                    <a:pt x="4487" y="326"/>
                    <a:pt x="53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82"/>
            <p:cNvSpPr/>
            <p:nvPr/>
          </p:nvSpPr>
          <p:spPr>
            <a:xfrm>
              <a:off x="4570950" y="4759450"/>
              <a:ext cx="105300" cy="73975"/>
            </a:xfrm>
            <a:custGeom>
              <a:avLst/>
              <a:gdLst/>
              <a:ahLst/>
              <a:cxnLst/>
              <a:rect l="l" t="t" r="r" b="b"/>
              <a:pathLst>
                <a:path w="4212" h="2959" extrusionOk="0">
                  <a:moveTo>
                    <a:pt x="3184" y="0"/>
                  </a:moveTo>
                  <a:cubicBezTo>
                    <a:pt x="2708" y="0"/>
                    <a:pt x="2281" y="176"/>
                    <a:pt x="1855" y="376"/>
                  </a:cubicBezTo>
                  <a:cubicBezTo>
                    <a:pt x="1454" y="602"/>
                    <a:pt x="1078" y="852"/>
                    <a:pt x="753" y="1153"/>
                  </a:cubicBezTo>
                  <a:cubicBezTo>
                    <a:pt x="577" y="1303"/>
                    <a:pt x="427" y="1454"/>
                    <a:pt x="276" y="1654"/>
                  </a:cubicBezTo>
                  <a:cubicBezTo>
                    <a:pt x="151" y="1830"/>
                    <a:pt x="1" y="2030"/>
                    <a:pt x="76" y="2256"/>
                  </a:cubicBezTo>
                  <a:cubicBezTo>
                    <a:pt x="26" y="2030"/>
                    <a:pt x="176" y="1830"/>
                    <a:pt x="302" y="1654"/>
                  </a:cubicBezTo>
                  <a:cubicBezTo>
                    <a:pt x="427" y="1479"/>
                    <a:pt x="602" y="1328"/>
                    <a:pt x="778" y="1178"/>
                  </a:cubicBezTo>
                  <a:cubicBezTo>
                    <a:pt x="1129" y="902"/>
                    <a:pt x="1505" y="652"/>
                    <a:pt x="1906" y="476"/>
                  </a:cubicBezTo>
                  <a:cubicBezTo>
                    <a:pt x="2277" y="314"/>
                    <a:pt x="2691" y="173"/>
                    <a:pt x="3089" y="173"/>
                  </a:cubicBezTo>
                  <a:cubicBezTo>
                    <a:pt x="3121" y="173"/>
                    <a:pt x="3152" y="174"/>
                    <a:pt x="3184" y="176"/>
                  </a:cubicBezTo>
                  <a:cubicBezTo>
                    <a:pt x="3384" y="201"/>
                    <a:pt x="3585" y="276"/>
                    <a:pt x="3710" y="426"/>
                  </a:cubicBezTo>
                  <a:cubicBezTo>
                    <a:pt x="3835" y="577"/>
                    <a:pt x="3911" y="777"/>
                    <a:pt x="3936" y="1003"/>
                  </a:cubicBezTo>
                  <a:cubicBezTo>
                    <a:pt x="4011" y="1404"/>
                    <a:pt x="3936" y="1880"/>
                    <a:pt x="3685" y="2206"/>
                  </a:cubicBezTo>
                  <a:cubicBezTo>
                    <a:pt x="3409" y="2557"/>
                    <a:pt x="2983" y="2732"/>
                    <a:pt x="2557" y="2832"/>
                  </a:cubicBezTo>
                  <a:cubicBezTo>
                    <a:pt x="2323" y="2874"/>
                    <a:pt x="2080" y="2892"/>
                    <a:pt x="1835" y="2892"/>
                  </a:cubicBezTo>
                  <a:cubicBezTo>
                    <a:pt x="1634" y="2892"/>
                    <a:pt x="1432" y="2880"/>
                    <a:pt x="1229" y="2857"/>
                  </a:cubicBezTo>
                  <a:cubicBezTo>
                    <a:pt x="1003" y="2807"/>
                    <a:pt x="778" y="2757"/>
                    <a:pt x="577" y="2682"/>
                  </a:cubicBezTo>
                  <a:lnTo>
                    <a:pt x="577" y="2682"/>
                  </a:lnTo>
                  <a:cubicBezTo>
                    <a:pt x="778" y="2782"/>
                    <a:pt x="1003" y="2832"/>
                    <a:pt x="1229" y="2882"/>
                  </a:cubicBezTo>
                  <a:cubicBezTo>
                    <a:pt x="1504" y="2931"/>
                    <a:pt x="1800" y="2959"/>
                    <a:pt x="2097" y="2959"/>
                  </a:cubicBezTo>
                  <a:cubicBezTo>
                    <a:pt x="2259" y="2959"/>
                    <a:pt x="2422" y="2950"/>
                    <a:pt x="2582" y="2932"/>
                  </a:cubicBezTo>
                  <a:cubicBezTo>
                    <a:pt x="3033" y="2857"/>
                    <a:pt x="3510" y="2707"/>
                    <a:pt x="3810" y="2306"/>
                  </a:cubicBezTo>
                  <a:cubicBezTo>
                    <a:pt x="4136" y="1930"/>
                    <a:pt x="4211" y="1429"/>
                    <a:pt x="4136" y="952"/>
                  </a:cubicBezTo>
                  <a:cubicBezTo>
                    <a:pt x="4111" y="727"/>
                    <a:pt x="4011" y="501"/>
                    <a:pt x="3860" y="301"/>
                  </a:cubicBezTo>
                  <a:cubicBezTo>
                    <a:pt x="3685" y="100"/>
                    <a:pt x="3434" y="0"/>
                    <a:pt x="31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82"/>
            <p:cNvSpPr/>
            <p:nvPr/>
          </p:nvSpPr>
          <p:spPr>
            <a:xfrm>
              <a:off x="4502650" y="4766325"/>
              <a:ext cx="75225" cy="57675"/>
            </a:xfrm>
            <a:custGeom>
              <a:avLst/>
              <a:gdLst/>
              <a:ahLst/>
              <a:cxnLst/>
              <a:rect l="l" t="t" r="r" b="b"/>
              <a:pathLst>
                <a:path w="3009" h="2307" extrusionOk="0">
                  <a:moveTo>
                    <a:pt x="903" y="1"/>
                  </a:moveTo>
                  <a:cubicBezTo>
                    <a:pt x="728" y="1"/>
                    <a:pt x="527" y="51"/>
                    <a:pt x="377" y="176"/>
                  </a:cubicBezTo>
                  <a:cubicBezTo>
                    <a:pt x="226" y="302"/>
                    <a:pt x="151" y="477"/>
                    <a:pt x="101" y="627"/>
                  </a:cubicBezTo>
                  <a:cubicBezTo>
                    <a:pt x="1" y="978"/>
                    <a:pt x="26" y="1354"/>
                    <a:pt x="226" y="1655"/>
                  </a:cubicBezTo>
                  <a:cubicBezTo>
                    <a:pt x="427" y="1981"/>
                    <a:pt x="753" y="2131"/>
                    <a:pt x="1079" y="2206"/>
                  </a:cubicBezTo>
                  <a:cubicBezTo>
                    <a:pt x="1404" y="2307"/>
                    <a:pt x="1730" y="2307"/>
                    <a:pt x="2056" y="2307"/>
                  </a:cubicBezTo>
                  <a:cubicBezTo>
                    <a:pt x="2232" y="2282"/>
                    <a:pt x="2382" y="2256"/>
                    <a:pt x="2557" y="2206"/>
                  </a:cubicBezTo>
                  <a:cubicBezTo>
                    <a:pt x="2706" y="2157"/>
                    <a:pt x="2855" y="2107"/>
                    <a:pt x="2956" y="1960"/>
                  </a:cubicBezTo>
                  <a:lnTo>
                    <a:pt x="2956" y="1960"/>
                  </a:lnTo>
                  <a:cubicBezTo>
                    <a:pt x="2855" y="2107"/>
                    <a:pt x="2706" y="2157"/>
                    <a:pt x="2532" y="2206"/>
                  </a:cubicBezTo>
                  <a:cubicBezTo>
                    <a:pt x="2382" y="2231"/>
                    <a:pt x="2232" y="2256"/>
                    <a:pt x="2056" y="2256"/>
                  </a:cubicBezTo>
                  <a:cubicBezTo>
                    <a:pt x="2013" y="2260"/>
                    <a:pt x="1970" y="2261"/>
                    <a:pt x="1928" y="2261"/>
                  </a:cubicBezTo>
                  <a:cubicBezTo>
                    <a:pt x="1645" y="2261"/>
                    <a:pt x="1365" y="2193"/>
                    <a:pt x="1104" y="2106"/>
                  </a:cubicBezTo>
                  <a:cubicBezTo>
                    <a:pt x="803" y="2006"/>
                    <a:pt x="527" y="1830"/>
                    <a:pt x="377" y="1580"/>
                  </a:cubicBezTo>
                  <a:cubicBezTo>
                    <a:pt x="226" y="1329"/>
                    <a:pt x="201" y="978"/>
                    <a:pt x="302" y="703"/>
                  </a:cubicBezTo>
                  <a:cubicBezTo>
                    <a:pt x="327" y="552"/>
                    <a:pt x="402" y="427"/>
                    <a:pt x="502" y="327"/>
                  </a:cubicBezTo>
                  <a:cubicBezTo>
                    <a:pt x="602" y="226"/>
                    <a:pt x="753" y="201"/>
                    <a:pt x="878" y="201"/>
                  </a:cubicBezTo>
                  <a:cubicBezTo>
                    <a:pt x="1179" y="201"/>
                    <a:pt x="1505" y="352"/>
                    <a:pt x="1780" y="502"/>
                  </a:cubicBezTo>
                  <a:cubicBezTo>
                    <a:pt x="2056" y="677"/>
                    <a:pt x="2307" y="878"/>
                    <a:pt x="2532" y="1104"/>
                  </a:cubicBezTo>
                  <a:cubicBezTo>
                    <a:pt x="2633" y="1229"/>
                    <a:pt x="2758" y="1354"/>
                    <a:pt x="2833" y="1480"/>
                  </a:cubicBezTo>
                  <a:cubicBezTo>
                    <a:pt x="2908" y="1630"/>
                    <a:pt x="3008" y="1780"/>
                    <a:pt x="2958" y="1956"/>
                  </a:cubicBezTo>
                  <a:cubicBezTo>
                    <a:pt x="3008" y="1780"/>
                    <a:pt x="2933" y="1630"/>
                    <a:pt x="2858" y="1480"/>
                  </a:cubicBezTo>
                  <a:cubicBezTo>
                    <a:pt x="2758" y="1329"/>
                    <a:pt x="2658" y="1204"/>
                    <a:pt x="2557" y="1079"/>
                  </a:cubicBezTo>
                  <a:cubicBezTo>
                    <a:pt x="2332" y="828"/>
                    <a:pt x="2106" y="602"/>
                    <a:pt x="1831" y="427"/>
                  </a:cubicBezTo>
                  <a:cubicBezTo>
                    <a:pt x="1555" y="226"/>
                    <a:pt x="1254" y="51"/>
                    <a:pt x="9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82"/>
            <p:cNvSpPr/>
            <p:nvPr/>
          </p:nvSpPr>
          <p:spPr>
            <a:xfrm>
              <a:off x="4573475" y="4818350"/>
              <a:ext cx="120950" cy="51475"/>
            </a:xfrm>
            <a:custGeom>
              <a:avLst/>
              <a:gdLst/>
              <a:ahLst/>
              <a:cxnLst/>
              <a:rect l="l" t="t" r="r" b="b"/>
              <a:pathLst>
                <a:path w="4838" h="2059" extrusionOk="0">
                  <a:moveTo>
                    <a:pt x="0" y="0"/>
                  </a:moveTo>
                  <a:lnTo>
                    <a:pt x="0" y="0"/>
                  </a:lnTo>
                  <a:cubicBezTo>
                    <a:pt x="276" y="376"/>
                    <a:pt x="602" y="727"/>
                    <a:pt x="952" y="1028"/>
                  </a:cubicBezTo>
                  <a:cubicBezTo>
                    <a:pt x="1303" y="1328"/>
                    <a:pt x="1704" y="1604"/>
                    <a:pt x="2130" y="1805"/>
                  </a:cubicBezTo>
                  <a:cubicBezTo>
                    <a:pt x="2535" y="1962"/>
                    <a:pt x="2961" y="2059"/>
                    <a:pt x="3388" y="2059"/>
                  </a:cubicBezTo>
                  <a:cubicBezTo>
                    <a:pt x="3437" y="2059"/>
                    <a:pt x="3485" y="2058"/>
                    <a:pt x="3534" y="2055"/>
                  </a:cubicBezTo>
                  <a:cubicBezTo>
                    <a:pt x="4010" y="2005"/>
                    <a:pt x="4461" y="1805"/>
                    <a:pt x="4837" y="1529"/>
                  </a:cubicBezTo>
                  <a:lnTo>
                    <a:pt x="4837" y="1529"/>
                  </a:lnTo>
                  <a:cubicBezTo>
                    <a:pt x="4411" y="1729"/>
                    <a:pt x="3985" y="1880"/>
                    <a:pt x="3534" y="1880"/>
                  </a:cubicBezTo>
                  <a:cubicBezTo>
                    <a:pt x="3083" y="1880"/>
                    <a:pt x="2632" y="1779"/>
                    <a:pt x="2231" y="1604"/>
                  </a:cubicBezTo>
                  <a:cubicBezTo>
                    <a:pt x="1805" y="1429"/>
                    <a:pt x="1429" y="1178"/>
                    <a:pt x="1053" y="902"/>
                  </a:cubicBezTo>
                  <a:cubicBezTo>
                    <a:pt x="677" y="627"/>
                    <a:pt x="326" y="326"/>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82"/>
            <p:cNvSpPr/>
            <p:nvPr/>
          </p:nvSpPr>
          <p:spPr>
            <a:xfrm>
              <a:off x="4434375" y="4817700"/>
              <a:ext cx="139750" cy="45825"/>
            </a:xfrm>
            <a:custGeom>
              <a:avLst/>
              <a:gdLst/>
              <a:ahLst/>
              <a:cxnLst/>
              <a:rect l="l" t="t" r="r" b="b"/>
              <a:pathLst>
                <a:path w="5590" h="1833" extrusionOk="0">
                  <a:moveTo>
                    <a:pt x="5589" y="1"/>
                  </a:moveTo>
                  <a:lnTo>
                    <a:pt x="5589" y="1"/>
                  </a:lnTo>
                  <a:cubicBezTo>
                    <a:pt x="5188" y="327"/>
                    <a:pt x="4762" y="602"/>
                    <a:pt x="4311" y="878"/>
                  </a:cubicBezTo>
                  <a:cubicBezTo>
                    <a:pt x="3860" y="1129"/>
                    <a:pt x="3409" y="1354"/>
                    <a:pt x="2907" y="1480"/>
                  </a:cubicBezTo>
                  <a:cubicBezTo>
                    <a:pt x="2579" y="1583"/>
                    <a:pt x="2226" y="1640"/>
                    <a:pt x="1874" y="1640"/>
                  </a:cubicBezTo>
                  <a:cubicBezTo>
                    <a:pt x="1716" y="1640"/>
                    <a:pt x="1559" y="1628"/>
                    <a:pt x="1404" y="1605"/>
                  </a:cubicBezTo>
                  <a:cubicBezTo>
                    <a:pt x="902" y="1530"/>
                    <a:pt x="451" y="1304"/>
                    <a:pt x="0" y="1029"/>
                  </a:cubicBezTo>
                  <a:lnTo>
                    <a:pt x="0" y="1029"/>
                  </a:lnTo>
                  <a:cubicBezTo>
                    <a:pt x="376" y="1379"/>
                    <a:pt x="852" y="1655"/>
                    <a:pt x="1379" y="1780"/>
                  </a:cubicBezTo>
                  <a:cubicBezTo>
                    <a:pt x="1565" y="1816"/>
                    <a:pt x="1755" y="1833"/>
                    <a:pt x="1944" y="1833"/>
                  </a:cubicBezTo>
                  <a:cubicBezTo>
                    <a:pt x="2289" y="1833"/>
                    <a:pt x="2634" y="1777"/>
                    <a:pt x="2957" y="1680"/>
                  </a:cubicBezTo>
                  <a:cubicBezTo>
                    <a:pt x="3484" y="1530"/>
                    <a:pt x="3960" y="1304"/>
                    <a:pt x="4386" y="1003"/>
                  </a:cubicBezTo>
                  <a:cubicBezTo>
                    <a:pt x="4837" y="728"/>
                    <a:pt x="5238" y="377"/>
                    <a:pt x="5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82"/>
            <p:cNvSpPr/>
            <p:nvPr/>
          </p:nvSpPr>
          <p:spPr>
            <a:xfrm>
              <a:off x="4501400" y="3388275"/>
              <a:ext cx="442400" cy="524300"/>
            </a:xfrm>
            <a:custGeom>
              <a:avLst/>
              <a:gdLst/>
              <a:ahLst/>
              <a:cxnLst/>
              <a:rect l="l" t="t" r="r" b="b"/>
              <a:pathLst>
                <a:path w="17696" h="20972" extrusionOk="0">
                  <a:moveTo>
                    <a:pt x="7947" y="1"/>
                  </a:moveTo>
                  <a:cubicBezTo>
                    <a:pt x="7479" y="1"/>
                    <a:pt x="6775" y="44"/>
                    <a:pt x="6367" y="185"/>
                  </a:cubicBezTo>
                  <a:cubicBezTo>
                    <a:pt x="5640" y="436"/>
                    <a:pt x="3835" y="1513"/>
                    <a:pt x="3810" y="1714"/>
                  </a:cubicBezTo>
                  <a:lnTo>
                    <a:pt x="5164" y="1138"/>
                  </a:lnTo>
                  <a:cubicBezTo>
                    <a:pt x="5164" y="1213"/>
                    <a:pt x="5164" y="1313"/>
                    <a:pt x="5164" y="1388"/>
                  </a:cubicBezTo>
                  <a:lnTo>
                    <a:pt x="5364" y="2817"/>
                  </a:lnTo>
                  <a:lnTo>
                    <a:pt x="5289" y="2817"/>
                  </a:lnTo>
                  <a:cubicBezTo>
                    <a:pt x="5289" y="2817"/>
                    <a:pt x="1" y="12892"/>
                    <a:pt x="251" y="20837"/>
                  </a:cubicBezTo>
                  <a:cubicBezTo>
                    <a:pt x="251" y="20837"/>
                    <a:pt x="2382" y="20972"/>
                    <a:pt x="5588" y="20972"/>
                  </a:cubicBezTo>
                  <a:cubicBezTo>
                    <a:pt x="8717" y="20972"/>
                    <a:pt x="12872" y="20843"/>
                    <a:pt x="17069" y="20336"/>
                  </a:cubicBezTo>
                  <a:cubicBezTo>
                    <a:pt x="17069" y="20336"/>
                    <a:pt x="17470" y="14972"/>
                    <a:pt x="15715" y="7879"/>
                  </a:cubicBezTo>
                  <a:cubicBezTo>
                    <a:pt x="15715" y="7879"/>
                    <a:pt x="17695" y="1288"/>
                    <a:pt x="11931" y="436"/>
                  </a:cubicBezTo>
                  <a:cubicBezTo>
                    <a:pt x="11906" y="411"/>
                    <a:pt x="11906" y="411"/>
                    <a:pt x="11906" y="411"/>
                  </a:cubicBezTo>
                  <a:cubicBezTo>
                    <a:pt x="11318" y="990"/>
                    <a:pt x="10738" y="1200"/>
                    <a:pt x="10226" y="1200"/>
                  </a:cubicBezTo>
                  <a:cubicBezTo>
                    <a:pt x="9253" y="1200"/>
                    <a:pt x="8520" y="445"/>
                    <a:pt x="8422" y="35"/>
                  </a:cubicBezTo>
                  <a:cubicBezTo>
                    <a:pt x="8422" y="16"/>
                    <a:pt x="8226" y="1"/>
                    <a:pt x="7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82"/>
            <p:cNvSpPr/>
            <p:nvPr/>
          </p:nvSpPr>
          <p:spPr>
            <a:xfrm>
              <a:off x="4515825" y="3043075"/>
              <a:ext cx="62675" cy="59000"/>
            </a:xfrm>
            <a:custGeom>
              <a:avLst/>
              <a:gdLst/>
              <a:ahLst/>
              <a:cxnLst/>
              <a:rect l="l" t="t" r="r" b="b"/>
              <a:pathLst>
                <a:path w="2507" h="2360" extrusionOk="0">
                  <a:moveTo>
                    <a:pt x="1234" y="1"/>
                  </a:moveTo>
                  <a:cubicBezTo>
                    <a:pt x="1198" y="1"/>
                    <a:pt x="1163" y="3"/>
                    <a:pt x="1128" y="8"/>
                  </a:cubicBezTo>
                  <a:cubicBezTo>
                    <a:pt x="602" y="83"/>
                    <a:pt x="326" y="710"/>
                    <a:pt x="276" y="810"/>
                  </a:cubicBezTo>
                  <a:cubicBezTo>
                    <a:pt x="226" y="910"/>
                    <a:pt x="0" y="1437"/>
                    <a:pt x="201" y="1838"/>
                  </a:cubicBezTo>
                  <a:cubicBezTo>
                    <a:pt x="384" y="2154"/>
                    <a:pt x="799" y="2359"/>
                    <a:pt x="1306" y="2359"/>
                  </a:cubicBezTo>
                  <a:cubicBezTo>
                    <a:pt x="1563" y="2359"/>
                    <a:pt x="1844" y="2307"/>
                    <a:pt x="2131" y="2189"/>
                  </a:cubicBezTo>
                  <a:lnTo>
                    <a:pt x="2507" y="1311"/>
                  </a:lnTo>
                  <a:cubicBezTo>
                    <a:pt x="2343" y="492"/>
                    <a:pt x="1741" y="1"/>
                    <a:pt x="1234" y="1"/>
                  </a:cubicBezTo>
                  <a:close/>
                </a:path>
              </a:pathLst>
            </a:custGeom>
            <a:solidFill>
              <a:srgbClr val="FCC5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82"/>
            <p:cNvSpPr/>
            <p:nvPr/>
          </p:nvSpPr>
          <p:spPr>
            <a:xfrm>
              <a:off x="4303400" y="3577725"/>
              <a:ext cx="568950" cy="399400"/>
            </a:xfrm>
            <a:custGeom>
              <a:avLst/>
              <a:gdLst/>
              <a:ahLst/>
              <a:cxnLst/>
              <a:rect l="l" t="t" r="r" b="b"/>
              <a:pathLst>
                <a:path w="22758" h="15976" extrusionOk="0">
                  <a:moveTo>
                    <a:pt x="7670" y="1"/>
                  </a:moveTo>
                  <a:lnTo>
                    <a:pt x="1" y="13936"/>
                  </a:lnTo>
                  <a:lnTo>
                    <a:pt x="15214" y="14963"/>
                  </a:lnTo>
                  <a:lnTo>
                    <a:pt x="19876" y="15966"/>
                  </a:lnTo>
                  <a:cubicBezTo>
                    <a:pt x="19906" y="15973"/>
                    <a:pt x="19940" y="15976"/>
                    <a:pt x="19977" y="15976"/>
                  </a:cubicBezTo>
                  <a:cubicBezTo>
                    <a:pt x="20335" y="15976"/>
                    <a:pt x="20977" y="15662"/>
                    <a:pt x="21455" y="15389"/>
                  </a:cubicBezTo>
                  <a:lnTo>
                    <a:pt x="21480" y="15389"/>
                  </a:lnTo>
                  <a:cubicBezTo>
                    <a:pt x="21580" y="15314"/>
                    <a:pt x="21680" y="15264"/>
                    <a:pt x="21755" y="15239"/>
                  </a:cubicBezTo>
                  <a:cubicBezTo>
                    <a:pt x="21981" y="15088"/>
                    <a:pt x="22131" y="14888"/>
                    <a:pt x="22182" y="14612"/>
                  </a:cubicBezTo>
                  <a:cubicBezTo>
                    <a:pt x="22407" y="13585"/>
                    <a:pt x="22683" y="10953"/>
                    <a:pt x="22758" y="10477"/>
                  </a:cubicBezTo>
                  <a:cubicBezTo>
                    <a:pt x="22758" y="10427"/>
                    <a:pt x="22758" y="10377"/>
                    <a:pt x="22733" y="10327"/>
                  </a:cubicBezTo>
                  <a:cubicBezTo>
                    <a:pt x="22658" y="10076"/>
                    <a:pt x="22507" y="9825"/>
                    <a:pt x="22282" y="9675"/>
                  </a:cubicBezTo>
                  <a:cubicBezTo>
                    <a:pt x="22182" y="9575"/>
                    <a:pt x="22031" y="9550"/>
                    <a:pt x="21906" y="9550"/>
                  </a:cubicBezTo>
                  <a:lnTo>
                    <a:pt x="20126" y="9600"/>
                  </a:lnTo>
                  <a:lnTo>
                    <a:pt x="18923" y="8447"/>
                  </a:lnTo>
                  <a:cubicBezTo>
                    <a:pt x="18794" y="8378"/>
                    <a:pt x="18654" y="8345"/>
                    <a:pt x="18514" y="8345"/>
                  </a:cubicBezTo>
                  <a:cubicBezTo>
                    <a:pt x="18247" y="8345"/>
                    <a:pt x="17985" y="8467"/>
                    <a:pt x="17821" y="8697"/>
                  </a:cubicBezTo>
                  <a:lnTo>
                    <a:pt x="14713" y="12908"/>
                  </a:lnTo>
                  <a:lnTo>
                    <a:pt x="7094" y="10126"/>
                  </a:lnTo>
                  <a:lnTo>
                    <a:pt x="11029" y="4311"/>
                  </a:lnTo>
                  <a:lnTo>
                    <a:pt x="7670" y="1"/>
                  </a:lnTo>
                  <a:close/>
                </a:path>
              </a:pathLst>
            </a:custGeom>
            <a:solidFill>
              <a:srgbClr val="FCC5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82"/>
            <p:cNvSpPr/>
            <p:nvPr/>
          </p:nvSpPr>
          <p:spPr>
            <a:xfrm>
              <a:off x="4344150" y="3879100"/>
              <a:ext cx="29450" cy="36375"/>
            </a:xfrm>
            <a:custGeom>
              <a:avLst/>
              <a:gdLst/>
              <a:ahLst/>
              <a:cxnLst/>
              <a:rect l="l" t="t" r="r" b="b"/>
              <a:pathLst>
                <a:path w="1178" h="1455" extrusionOk="0">
                  <a:moveTo>
                    <a:pt x="50" y="1"/>
                  </a:moveTo>
                  <a:cubicBezTo>
                    <a:pt x="0" y="427"/>
                    <a:pt x="25" y="828"/>
                    <a:pt x="50" y="1254"/>
                  </a:cubicBezTo>
                  <a:lnTo>
                    <a:pt x="50" y="1455"/>
                  </a:lnTo>
                  <a:lnTo>
                    <a:pt x="226" y="1329"/>
                  </a:lnTo>
                  <a:cubicBezTo>
                    <a:pt x="376" y="1179"/>
                    <a:pt x="551" y="1054"/>
                    <a:pt x="702" y="878"/>
                  </a:cubicBezTo>
                  <a:cubicBezTo>
                    <a:pt x="877" y="728"/>
                    <a:pt x="1028" y="577"/>
                    <a:pt x="1178" y="402"/>
                  </a:cubicBezTo>
                  <a:lnTo>
                    <a:pt x="1178" y="402"/>
                  </a:lnTo>
                  <a:cubicBezTo>
                    <a:pt x="977" y="502"/>
                    <a:pt x="777" y="627"/>
                    <a:pt x="602" y="753"/>
                  </a:cubicBezTo>
                  <a:cubicBezTo>
                    <a:pt x="480" y="840"/>
                    <a:pt x="358" y="939"/>
                    <a:pt x="236" y="1042"/>
                  </a:cubicBezTo>
                  <a:lnTo>
                    <a:pt x="236" y="1042"/>
                  </a:lnTo>
                  <a:cubicBezTo>
                    <a:pt x="202" y="697"/>
                    <a:pt x="135" y="340"/>
                    <a:pt x="5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82"/>
            <p:cNvSpPr/>
            <p:nvPr/>
          </p:nvSpPr>
          <p:spPr>
            <a:xfrm>
              <a:off x="4466325" y="3405425"/>
              <a:ext cx="215550" cy="305800"/>
            </a:xfrm>
            <a:custGeom>
              <a:avLst/>
              <a:gdLst/>
              <a:ahLst/>
              <a:cxnLst/>
              <a:rect l="l" t="t" r="r" b="b"/>
              <a:pathLst>
                <a:path w="8622" h="12232" extrusionOk="0">
                  <a:moveTo>
                    <a:pt x="7528" y="0"/>
                  </a:moveTo>
                  <a:cubicBezTo>
                    <a:pt x="6182" y="0"/>
                    <a:pt x="3622" y="1222"/>
                    <a:pt x="0" y="8221"/>
                  </a:cubicBezTo>
                  <a:lnTo>
                    <a:pt x="4913" y="12231"/>
                  </a:lnTo>
                  <a:cubicBezTo>
                    <a:pt x="4913" y="12231"/>
                    <a:pt x="7695" y="4838"/>
                    <a:pt x="8622" y="351"/>
                  </a:cubicBezTo>
                  <a:cubicBezTo>
                    <a:pt x="8622" y="351"/>
                    <a:pt x="8249" y="0"/>
                    <a:pt x="75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82"/>
            <p:cNvSpPr/>
            <p:nvPr/>
          </p:nvSpPr>
          <p:spPr>
            <a:xfrm>
              <a:off x="4498900" y="2938825"/>
              <a:ext cx="547650" cy="408075"/>
            </a:xfrm>
            <a:custGeom>
              <a:avLst/>
              <a:gdLst/>
              <a:ahLst/>
              <a:cxnLst/>
              <a:rect l="l" t="t" r="r" b="b"/>
              <a:pathLst>
                <a:path w="21906" h="16323" extrusionOk="0">
                  <a:moveTo>
                    <a:pt x="11481" y="0"/>
                  </a:moveTo>
                  <a:cubicBezTo>
                    <a:pt x="9577" y="0"/>
                    <a:pt x="6955" y="438"/>
                    <a:pt x="4712" y="2399"/>
                  </a:cubicBezTo>
                  <a:cubicBezTo>
                    <a:pt x="4437" y="2624"/>
                    <a:pt x="1" y="6634"/>
                    <a:pt x="1404" y="11020"/>
                  </a:cubicBezTo>
                  <a:cubicBezTo>
                    <a:pt x="2632" y="14855"/>
                    <a:pt x="7143" y="15757"/>
                    <a:pt x="8622" y="16058"/>
                  </a:cubicBezTo>
                  <a:cubicBezTo>
                    <a:pt x="9458" y="16225"/>
                    <a:pt x="10427" y="16323"/>
                    <a:pt x="11448" y="16323"/>
                  </a:cubicBezTo>
                  <a:cubicBezTo>
                    <a:pt x="15019" y="16323"/>
                    <a:pt x="19235" y="15127"/>
                    <a:pt x="20677" y="11522"/>
                  </a:cubicBezTo>
                  <a:cubicBezTo>
                    <a:pt x="21905" y="8489"/>
                    <a:pt x="20753" y="4755"/>
                    <a:pt x="18497" y="2549"/>
                  </a:cubicBezTo>
                  <a:cubicBezTo>
                    <a:pt x="16868" y="945"/>
                    <a:pt x="14988" y="494"/>
                    <a:pt x="14036" y="268"/>
                  </a:cubicBezTo>
                  <a:cubicBezTo>
                    <a:pt x="13760" y="207"/>
                    <a:pt x="12790" y="0"/>
                    <a:pt x="11481" y="0"/>
                  </a:cubicBezTo>
                  <a:close/>
                </a:path>
              </a:pathLst>
            </a:custGeom>
            <a:solidFill>
              <a:srgbClr val="FCC5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82"/>
            <p:cNvSpPr/>
            <p:nvPr/>
          </p:nvSpPr>
          <p:spPr>
            <a:xfrm>
              <a:off x="4565950" y="2928600"/>
              <a:ext cx="145375" cy="172325"/>
            </a:xfrm>
            <a:custGeom>
              <a:avLst/>
              <a:gdLst/>
              <a:ahLst/>
              <a:cxnLst/>
              <a:rect l="l" t="t" r="r" b="b"/>
              <a:pathLst>
                <a:path w="5815" h="6893" extrusionOk="0">
                  <a:moveTo>
                    <a:pt x="3785" y="1"/>
                  </a:moveTo>
                  <a:lnTo>
                    <a:pt x="0" y="4412"/>
                  </a:lnTo>
                  <a:lnTo>
                    <a:pt x="5815" y="6893"/>
                  </a:lnTo>
                  <a:lnTo>
                    <a:pt x="5815" y="6893"/>
                  </a:lnTo>
                  <a:lnTo>
                    <a:pt x="37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82"/>
            <p:cNvSpPr/>
            <p:nvPr/>
          </p:nvSpPr>
          <p:spPr>
            <a:xfrm>
              <a:off x="4649900" y="3050150"/>
              <a:ext cx="281975" cy="191775"/>
            </a:xfrm>
            <a:custGeom>
              <a:avLst/>
              <a:gdLst/>
              <a:ahLst/>
              <a:cxnLst/>
              <a:rect l="l" t="t" r="r" b="b"/>
              <a:pathLst>
                <a:path w="11279" h="7671" extrusionOk="0">
                  <a:moveTo>
                    <a:pt x="1" y="1"/>
                  </a:moveTo>
                  <a:lnTo>
                    <a:pt x="6467" y="7670"/>
                  </a:lnTo>
                  <a:lnTo>
                    <a:pt x="11279" y="105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82"/>
            <p:cNvSpPr/>
            <p:nvPr/>
          </p:nvSpPr>
          <p:spPr>
            <a:xfrm>
              <a:off x="4718200" y="3078800"/>
              <a:ext cx="125100" cy="78300"/>
            </a:xfrm>
            <a:custGeom>
              <a:avLst/>
              <a:gdLst/>
              <a:ahLst/>
              <a:cxnLst/>
              <a:rect l="l" t="t" r="r" b="b"/>
              <a:pathLst>
                <a:path w="5004" h="3132" extrusionOk="0">
                  <a:moveTo>
                    <a:pt x="2095" y="1"/>
                  </a:moveTo>
                  <a:cubicBezTo>
                    <a:pt x="1850" y="1"/>
                    <a:pt x="1608" y="19"/>
                    <a:pt x="1379" y="58"/>
                  </a:cubicBezTo>
                  <a:cubicBezTo>
                    <a:pt x="1003" y="108"/>
                    <a:pt x="577" y="183"/>
                    <a:pt x="376" y="509"/>
                  </a:cubicBezTo>
                  <a:cubicBezTo>
                    <a:pt x="1" y="1186"/>
                    <a:pt x="803" y="2740"/>
                    <a:pt x="2031" y="3065"/>
                  </a:cubicBezTo>
                  <a:cubicBezTo>
                    <a:pt x="2201" y="3111"/>
                    <a:pt x="2374" y="3132"/>
                    <a:pt x="2546" y="3132"/>
                  </a:cubicBezTo>
                  <a:cubicBezTo>
                    <a:pt x="3793" y="3132"/>
                    <a:pt x="5004" y="2035"/>
                    <a:pt x="4938" y="1286"/>
                  </a:cubicBezTo>
                  <a:cubicBezTo>
                    <a:pt x="4853" y="545"/>
                    <a:pt x="3427" y="1"/>
                    <a:pt x="20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82"/>
            <p:cNvSpPr/>
            <p:nvPr/>
          </p:nvSpPr>
          <p:spPr>
            <a:xfrm>
              <a:off x="4740125" y="3080850"/>
              <a:ext cx="104050" cy="77775"/>
            </a:xfrm>
            <a:custGeom>
              <a:avLst/>
              <a:gdLst/>
              <a:ahLst/>
              <a:cxnLst/>
              <a:rect l="l" t="t" r="r" b="b"/>
              <a:pathLst>
                <a:path w="4162" h="3111" extrusionOk="0">
                  <a:moveTo>
                    <a:pt x="2206" y="1"/>
                  </a:moveTo>
                  <a:cubicBezTo>
                    <a:pt x="2507" y="101"/>
                    <a:pt x="2808" y="176"/>
                    <a:pt x="3083" y="327"/>
                  </a:cubicBezTo>
                  <a:cubicBezTo>
                    <a:pt x="3359" y="452"/>
                    <a:pt x="3635" y="627"/>
                    <a:pt x="3810" y="853"/>
                  </a:cubicBezTo>
                  <a:cubicBezTo>
                    <a:pt x="3911" y="978"/>
                    <a:pt x="3961" y="1104"/>
                    <a:pt x="3961" y="1229"/>
                  </a:cubicBezTo>
                  <a:cubicBezTo>
                    <a:pt x="3961" y="1379"/>
                    <a:pt x="3936" y="1505"/>
                    <a:pt x="3860" y="1655"/>
                  </a:cubicBezTo>
                  <a:cubicBezTo>
                    <a:pt x="3735" y="1906"/>
                    <a:pt x="3510" y="2131"/>
                    <a:pt x="3284" y="2332"/>
                  </a:cubicBezTo>
                  <a:cubicBezTo>
                    <a:pt x="2833" y="2708"/>
                    <a:pt x="2231" y="2958"/>
                    <a:pt x="1630" y="2958"/>
                  </a:cubicBezTo>
                  <a:cubicBezTo>
                    <a:pt x="1607" y="2959"/>
                    <a:pt x="1585" y="2960"/>
                    <a:pt x="1562" y="2960"/>
                  </a:cubicBezTo>
                  <a:cubicBezTo>
                    <a:pt x="962" y="2960"/>
                    <a:pt x="411" y="2641"/>
                    <a:pt x="1" y="2206"/>
                  </a:cubicBezTo>
                  <a:lnTo>
                    <a:pt x="1" y="2206"/>
                  </a:lnTo>
                  <a:cubicBezTo>
                    <a:pt x="377" y="2708"/>
                    <a:pt x="953" y="3109"/>
                    <a:pt x="1630" y="3109"/>
                  </a:cubicBezTo>
                  <a:cubicBezTo>
                    <a:pt x="1660" y="3110"/>
                    <a:pt x="1690" y="3110"/>
                    <a:pt x="1719" y="3110"/>
                  </a:cubicBezTo>
                  <a:cubicBezTo>
                    <a:pt x="2339" y="3110"/>
                    <a:pt x="2931" y="2865"/>
                    <a:pt x="3409" y="2482"/>
                  </a:cubicBezTo>
                  <a:cubicBezTo>
                    <a:pt x="3660" y="2282"/>
                    <a:pt x="3885" y="2031"/>
                    <a:pt x="4036" y="1730"/>
                  </a:cubicBezTo>
                  <a:cubicBezTo>
                    <a:pt x="4111" y="1580"/>
                    <a:pt x="4161" y="1404"/>
                    <a:pt x="4136" y="1229"/>
                  </a:cubicBezTo>
                  <a:cubicBezTo>
                    <a:pt x="4136" y="1054"/>
                    <a:pt x="4036" y="878"/>
                    <a:pt x="3936" y="753"/>
                  </a:cubicBezTo>
                  <a:cubicBezTo>
                    <a:pt x="3459" y="277"/>
                    <a:pt x="2833" y="101"/>
                    <a:pt x="2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82"/>
            <p:cNvSpPr/>
            <p:nvPr/>
          </p:nvSpPr>
          <p:spPr>
            <a:xfrm>
              <a:off x="4755800" y="3080400"/>
              <a:ext cx="28225" cy="32525"/>
            </a:xfrm>
            <a:custGeom>
              <a:avLst/>
              <a:gdLst/>
              <a:ahLst/>
              <a:cxnLst/>
              <a:rect l="l" t="t" r="r" b="b"/>
              <a:pathLst>
                <a:path w="1129" h="1301" extrusionOk="0">
                  <a:moveTo>
                    <a:pt x="837" y="1"/>
                  </a:moveTo>
                  <a:cubicBezTo>
                    <a:pt x="627" y="1"/>
                    <a:pt x="348" y="118"/>
                    <a:pt x="226" y="345"/>
                  </a:cubicBezTo>
                  <a:cubicBezTo>
                    <a:pt x="0" y="721"/>
                    <a:pt x="251" y="1272"/>
                    <a:pt x="502" y="1297"/>
                  </a:cubicBezTo>
                  <a:cubicBezTo>
                    <a:pt x="514" y="1299"/>
                    <a:pt x="526" y="1300"/>
                    <a:pt x="539" y="1300"/>
                  </a:cubicBezTo>
                  <a:cubicBezTo>
                    <a:pt x="804" y="1300"/>
                    <a:pt x="1080" y="802"/>
                    <a:pt x="1128" y="395"/>
                  </a:cubicBezTo>
                  <a:cubicBezTo>
                    <a:pt x="1128" y="270"/>
                    <a:pt x="1128" y="144"/>
                    <a:pt x="1053" y="69"/>
                  </a:cubicBezTo>
                  <a:cubicBezTo>
                    <a:pt x="1007" y="23"/>
                    <a:pt x="929" y="1"/>
                    <a:pt x="8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82"/>
            <p:cNvSpPr/>
            <p:nvPr/>
          </p:nvSpPr>
          <p:spPr>
            <a:xfrm>
              <a:off x="4581600" y="3012500"/>
              <a:ext cx="109525" cy="68575"/>
            </a:xfrm>
            <a:custGeom>
              <a:avLst/>
              <a:gdLst/>
              <a:ahLst/>
              <a:cxnLst/>
              <a:rect l="l" t="t" r="r" b="b"/>
              <a:pathLst>
                <a:path w="4381" h="2743" extrusionOk="0">
                  <a:moveTo>
                    <a:pt x="1848" y="1"/>
                  </a:moveTo>
                  <a:cubicBezTo>
                    <a:pt x="1628" y="1"/>
                    <a:pt x="1410" y="17"/>
                    <a:pt x="1204" y="53"/>
                  </a:cubicBezTo>
                  <a:cubicBezTo>
                    <a:pt x="878" y="103"/>
                    <a:pt x="502" y="153"/>
                    <a:pt x="327" y="454"/>
                  </a:cubicBezTo>
                  <a:cubicBezTo>
                    <a:pt x="1" y="1056"/>
                    <a:pt x="703" y="2409"/>
                    <a:pt x="1780" y="2685"/>
                  </a:cubicBezTo>
                  <a:cubicBezTo>
                    <a:pt x="1929" y="2724"/>
                    <a:pt x="2081" y="2742"/>
                    <a:pt x="2231" y="2742"/>
                  </a:cubicBezTo>
                  <a:cubicBezTo>
                    <a:pt x="3322" y="2742"/>
                    <a:pt x="4381" y="1792"/>
                    <a:pt x="4337" y="1131"/>
                  </a:cubicBezTo>
                  <a:cubicBezTo>
                    <a:pt x="4273" y="477"/>
                    <a:pt x="3021" y="1"/>
                    <a:pt x="18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82"/>
            <p:cNvSpPr/>
            <p:nvPr/>
          </p:nvSpPr>
          <p:spPr>
            <a:xfrm>
              <a:off x="4600400" y="3014450"/>
              <a:ext cx="92125" cy="68350"/>
            </a:xfrm>
            <a:custGeom>
              <a:avLst/>
              <a:gdLst/>
              <a:ahLst/>
              <a:cxnLst/>
              <a:rect l="l" t="t" r="r" b="b"/>
              <a:pathLst>
                <a:path w="3685" h="2734" extrusionOk="0">
                  <a:moveTo>
                    <a:pt x="1956" y="0"/>
                  </a:moveTo>
                  <a:cubicBezTo>
                    <a:pt x="2206" y="75"/>
                    <a:pt x="2482" y="151"/>
                    <a:pt x="2708" y="276"/>
                  </a:cubicBezTo>
                  <a:cubicBezTo>
                    <a:pt x="2958" y="401"/>
                    <a:pt x="3209" y="552"/>
                    <a:pt x="3359" y="752"/>
                  </a:cubicBezTo>
                  <a:cubicBezTo>
                    <a:pt x="3510" y="953"/>
                    <a:pt x="3510" y="1203"/>
                    <a:pt x="3384" y="1429"/>
                  </a:cubicBezTo>
                  <a:cubicBezTo>
                    <a:pt x="3284" y="1654"/>
                    <a:pt x="3083" y="1855"/>
                    <a:pt x="2883" y="2030"/>
                  </a:cubicBezTo>
                  <a:cubicBezTo>
                    <a:pt x="2482" y="2356"/>
                    <a:pt x="1956" y="2582"/>
                    <a:pt x="1429" y="2582"/>
                  </a:cubicBezTo>
                  <a:cubicBezTo>
                    <a:pt x="1407" y="2583"/>
                    <a:pt x="1385" y="2583"/>
                    <a:pt x="1363" y="2583"/>
                  </a:cubicBezTo>
                  <a:cubicBezTo>
                    <a:pt x="861" y="2583"/>
                    <a:pt x="385" y="2314"/>
                    <a:pt x="1" y="1930"/>
                  </a:cubicBezTo>
                  <a:lnTo>
                    <a:pt x="1" y="1930"/>
                  </a:lnTo>
                  <a:cubicBezTo>
                    <a:pt x="327" y="2381"/>
                    <a:pt x="853" y="2732"/>
                    <a:pt x="1429" y="2732"/>
                  </a:cubicBezTo>
                  <a:cubicBezTo>
                    <a:pt x="1458" y="2733"/>
                    <a:pt x="1488" y="2734"/>
                    <a:pt x="1517" y="2734"/>
                  </a:cubicBezTo>
                  <a:cubicBezTo>
                    <a:pt x="2064" y="2734"/>
                    <a:pt x="2605" y="2514"/>
                    <a:pt x="3033" y="2181"/>
                  </a:cubicBezTo>
                  <a:cubicBezTo>
                    <a:pt x="3234" y="2005"/>
                    <a:pt x="3434" y="1780"/>
                    <a:pt x="3560" y="1504"/>
                  </a:cubicBezTo>
                  <a:cubicBezTo>
                    <a:pt x="3635" y="1379"/>
                    <a:pt x="3685" y="1228"/>
                    <a:pt x="3660" y="1078"/>
                  </a:cubicBezTo>
                  <a:cubicBezTo>
                    <a:pt x="3660" y="902"/>
                    <a:pt x="3585" y="752"/>
                    <a:pt x="3484" y="652"/>
                  </a:cubicBezTo>
                  <a:cubicBezTo>
                    <a:pt x="3058" y="226"/>
                    <a:pt x="2482" y="75"/>
                    <a:pt x="19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82"/>
            <p:cNvSpPr/>
            <p:nvPr/>
          </p:nvSpPr>
          <p:spPr>
            <a:xfrm>
              <a:off x="4614200" y="3013450"/>
              <a:ext cx="25075" cy="28675"/>
            </a:xfrm>
            <a:custGeom>
              <a:avLst/>
              <a:gdLst/>
              <a:ahLst/>
              <a:cxnLst/>
              <a:rect l="l" t="t" r="r" b="b"/>
              <a:pathLst>
                <a:path w="1003" h="1147" extrusionOk="0">
                  <a:moveTo>
                    <a:pt x="750" y="1"/>
                  </a:moveTo>
                  <a:cubicBezTo>
                    <a:pt x="564" y="1"/>
                    <a:pt x="307" y="121"/>
                    <a:pt x="201" y="316"/>
                  </a:cubicBezTo>
                  <a:cubicBezTo>
                    <a:pt x="0" y="642"/>
                    <a:pt x="226" y="1118"/>
                    <a:pt x="451" y="1143"/>
                  </a:cubicBezTo>
                  <a:cubicBezTo>
                    <a:pt x="462" y="1145"/>
                    <a:pt x="473" y="1147"/>
                    <a:pt x="485" y="1147"/>
                  </a:cubicBezTo>
                  <a:cubicBezTo>
                    <a:pt x="703" y="1147"/>
                    <a:pt x="954" y="698"/>
                    <a:pt x="978" y="341"/>
                  </a:cubicBezTo>
                  <a:cubicBezTo>
                    <a:pt x="1003" y="241"/>
                    <a:pt x="1003" y="140"/>
                    <a:pt x="927" y="65"/>
                  </a:cubicBezTo>
                  <a:cubicBezTo>
                    <a:pt x="891" y="21"/>
                    <a:pt x="826" y="1"/>
                    <a:pt x="75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82"/>
            <p:cNvSpPr/>
            <p:nvPr/>
          </p:nvSpPr>
          <p:spPr>
            <a:xfrm>
              <a:off x="4632975" y="3206800"/>
              <a:ext cx="239375" cy="40750"/>
            </a:xfrm>
            <a:custGeom>
              <a:avLst/>
              <a:gdLst/>
              <a:ahLst/>
              <a:cxnLst/>
              <a:rect l="l" t="t" r="r" b="b"/>
              <a:pathLst>
                <a:path w="9575" h="1630" extrusionOk="0">
                  <a:moveTo>
                    <a:pt x="1" y="1"/>
                  </a:moveTo>
                  <a:cubicBezTo>
                    <a:pt x="678" y="527"/>
                    <a:pt x="1455" y="928"/>
                    <a:pt x="2257" y="1204"/>
                  </a:cubicBezTo>
                  <a:cubicBezTo>
                    <a:pt x="3084" y="1479"/>
                    <a:pt x="3936" y="1630"/>
                    <a:pt x="4788" y="1630"/>
                  </a:cubicBezTo>
                  <a:cubicBezTo>
                    <a:pt x="6517" y="1630"/>
                    <a:pt x="8247" y="1053"/>
                    <a:pt x="9575" y="1"/>
                  </a:cubicBezTo>
                  <a:lnTo>
                    <a:pt x="9575" y="1"/>
                  </a:lnTo>
                  <a:cubicBezTo>
                    <a:pt x="8873" y="452"/>
                    <a:pt x="8096" y="803"/>
                    <a:pt x="7294" y="1053"/>
                  </a:cubicBezTo>
                  <a:cubicBezTo>
                    <a:pt x="6492" y="1304"/>
                    <a:pt x="5640" y="1429"/>
                    <a:pt x="4788" y="1429"/>
                  </a:cubicBezTo>
                  <a:cubicBezTo>
                    <a:pt x="3961" y="1429"/>
                    <a:pt x="3109" y="1304"/>
                    <a:pt x="2307" y="1053"/>
                  </a:cubicBezTo>
                  <a:cubicBezTo>
                    <a:pt x="1505" y="803"/>
                    <a:pt x="728" y="452"/>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82"/>
            <p:cNvSpPr/>
            <p:nvPr/>
          </p:nvSpPr>
          <p:spPr>
            <a:xfrm>
              <a:off x="4971950" y="2905425"/>
              <a:ext cx="62700" cy="89000"/>
            </a:xfrm>
            <a:custGeom>
              <a:avLst/>
              <a:gdLst/>
              <a:ahLst/>
              <a:cxnLst/>
              <a:rect l="l" t="t" r="r" b="b"/>
              <a:pathLst>
                <a:path w="2508" h="3560" extrusionOk="0">
                  <a:moveTo>
                    <a:pt x="2507" y="0"/>
                  </a:moveTo>
                  <a:cubicBezTo>
                    <a:pt x="2056" y="0"/>
                    <a:pt x="1680" y="151"/>
                    <a:pt x="1354" y="376"/>
                  </a:cubicBezTo>
                  <a:cubicBezTo>
                    <a:pt x="1003" y="577"/>
                    <a:pt x="728" y="852"/>
                    <a:pt x="502" y="1203"/>
                  </a:cubicBezTo>
                  <a:cubicBezTo>
                    <a:pt x="252" y="1529"/>
                    <a:pt x="101" y="1930"/>
                    <a:pt x="51" y="2331"/>
                  </a:cubicBezTo>
                  <a:cubicBezTo>
                    <a:pt x="1" y="2757"/>
                    <a:pt x="76" y="3183"/>
                    <a:pt x="327" y="3559"/>
                  </a:cubicBezTo>
                  <a:cubicBezTo>
                    <a:pt x="602" y="3208"/>
                    <a:pt x="778" y="2933"/>
                    <a:pt x="978" y="2657"/>
                  </a:cubicBezTo>
                  <a:cubicBezTo>
                    <a:pt x="1179" y="2406"/>
                    <a:pt x="1354" y="2156"/>
                    <a:pt x="1530" y="1880"/>
                  </a:cubicBezTo>
                  <a:cubicBezTo>
                    <a:pt x="1705" y="1629"/>
                    <a:pt x="1881" y="1354"/>
                    <a:pt x="2056" y="1053"/>
                  </a:cubicBezTo>
                  <a:cubicBezTo>
                    <a:pt x="2206" y="752"/>
                    <a:pt x="2382" y="426"/>
                    <a:pt x="2507" y="0"/>
                  </a:cubicBezTo>
                  <a:close/>
                </a:path>
              </a:pathLst>
            </a:custGeom>
            <a:solidFill>
              <a:srgbClr val="805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82"/>
            <p:cNvSpPr/>
            <p:nvPr/>
          </p:nvSpPr>
          <p:spPr>
            <a:xfrm>
              <a:off x="4981975" y="2949150"/>
              <a:ext cx="62700" cy="42125"/>
            </a:xfrm>
            <a:custGeom>
              <a:avLst/>
              <a:gdLst/>
              <a:ahLst/>
              <a:cxnLst/>
              <a:rect l="l" t="t" r="r" b="b"/>
              <a:pathLst>
                <a:path w="2508" h="1685" extrusionOk="0">
                  <a:moveTo>
                    <a:pt x="1565" y="1"/>
                  </a:moveTo>
                  <a:cubicBezTo>
                    <a:pt x="1309" y="1"/>
                    <a:pt x="1071" y="72"/>
                    <a:pt x="853" y="181"/>
                  </a:cubicBezTo>
                  <a:cubicBezTo>
                    <a:pt x="602" y="306"/>
                    <a:pt x="377" y="532"/>
                    <a:pt x="227" y="783"/>
                  </a:cubicBezTo>
                  <a:cubicBezTo>
                    <a:pt x="76" y="1033"/>
                    <a:pt x="1" y="1359"/>
                    <a:pt x="101" y="1685"/>
                  </a:cubicBezTo>
                  <a:cubicBezTo>
                    <a:pt x="452" y="1635"/>
                    <a:pt x="678" y="1560"/>
                    <a:pt x="878" y="1509"/>
                  </a:cubicBezTo>
                  <a:cubicBezTo>
                    <a:pt x="1104" y="1459"/>
                    <a:pt x="1254" y="1384"/>
                    <a:pt x="1430" y="1284"/>
                  </a:cubicBezTo>
                  <a:cubicBezTo>
                    <a:pt x="1605" y="1209"/>
                    <a:pt x="1780" y="1083"/>
                    <a:pt x="1956" y="933"/>
                  </a:cubicBezTo>
                  <a:cubicBezTo>
                    <a:pt x="2131" y="783"/>
                    <a:pt x="2307" y="607"/>
                    <a:pt x="2507" y="332"/>
                  </a:cubicBezTo>
                  <a:cubicBezTo>
                    <a:pt x="2232" y="81"/>
                    <a:pt x="1956" y="6"/>
                    <a:pt x="1680" y="6"/>
                  </a:cubicBezTo>
                  <a:cubicBezTo>
                    <a:pt x="1641" y="2"/>
                    <a:pt x="1603" y="1"/>
                    <a:pt x="1565" y="1"/>
                  </a:cubicBezTo>
                  <a:close/>
                </a:path>
              </a:pathLst>
            </a:custGeom>
            <a:solidFill>
              <a:srgbClr val="805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82"/>
            <p:cNvSpPr/>
            <p:nvPr/>
          </p:nvSpPr>
          <p:spPr>
            <a:xfrm>
              <a:off x="4760800" y="3042000"/>
              <a:ext cx="113450" cy="43900"/>
            </a:xfrm>
            <a:custGeom>
              <a:avLst/>
              <a:gdLst/>
              <a:ahLst/>
              <a:cxnLst/>
              <a:rect l="l" t="t" r="r" b="b"/>
              <a:pathLst>
                <a:path w="4538" h="1756" extrusionOk="0">
                  <a:moveTo>
                    <a:pt x="1279" y="1"/>
                  </a:moveTo>
                  <a:cubicBezTo>
                    <a:pt x="853" y="1"/>
                    <a:pt x="402" y="26"/>
                    <a:pt x="1" y="151"/>
                  </a:cubicBezTo>
                  <a:cubicBezTo>
                    <a:pt x="206" y="133"/>
                    <a:pt x="409" y="124"/>
                    <a:pt x="611" y="124"/>
                  </a:cubicBezTo>
                  <a:cubicBezTo>
                    <a:pt x="1248" y="124"/>
                    <a:pt x="1867" y="218"/>
                    <a:pt x="2457" y="427"/>
                  </a:cubicBezTo>
                  <a:cubicBezTo>
                    <a:pt x="2858" y="577"/>
                    <a:pt x="3209" y="753"/>
                    <a:pt x="3560" y="978"/>
                  </a:cubicBezTo>
                  <a:cubicBezTo>
                    <a:pt x="3911" y="1179"/>
                    <a:pt x="4236" y="1455"/>
                    <a:pt x="4537" y="1755"/>
                  </a:cubicBezTo>
                  <a:cubicBezTo>
                    <a:pt x="4061" y="1054"/>
                    <a:pt x="3334" y="527"/>
                    <a:pt x="2532" y="227"/>
                  </a:cubicBezTo>
                  <a:cubicBezTo>
                    <a:pt x="2131" y="101"/>
                    <a:pt x="1705" y="26"/>
                    <a:pt x="12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82"/>
            <p:cNvSpPr/>
            <p:nvPr/>
          </p:nvSpPr>
          <p:spPr>
            <a:xfrm>
              <a:off x="4624225" y="2987975"/>
              <a:ext cx="65800" cy="25875"/>
            </a:xfrm>
            <a:custGeom>
              <a:avLst/>
              <a:gdLst/>
              <a:ahLst/>
              <a:cxnLst/>
              <a:rect l="l" t="t" r="r" b="b"/>
              <a:pathLst>
                <a:path w="2632" h="1035" extrusionOk="0">
                  <a:moveTo>
                    <a:pt x="856" y="0"/>
                  </a:moveTo>
                  <a:cubicBezTo>
                    <a:pt x="813" y="0"/>
                    <a:pt x="770" y="2"/>
                    <a:pt x="727" y="7"/>
                  </a:cubicBezTo>
                  <a:cubicBezTo>
                    <a:pt x="476" y="7"/>
                    <a:pt x="226" y="32"/>
                    <a:pt x="0" y="107"/>
                  </a:cubicBezTo>
                  <a:cubicBezTo>
                    <a:pt x="476" y="107"/>
                    <a:pt x="952" y="157"/>
                    <a:pt x="1404" y="307"/>
                  </a:cubicBezTo>
                  <a:cubicBezTo>
                    <a:pt x="1629" y="383"/>
                    <a:pt x="1830" y="508"/>
                    <a:pt x="2030" y="608"/>
                  </a:cubicBezTo>
                  <a:cubicBezTo>
                    <a:pt x="2256" y="733"/>
                    <a:pt x="2431" y="884"/>
                    <a:pt x="2632" y="1034"/>
                  </a:cubicBezTo>
                  <a:cubicBezTo>
                    <a:pt x="2381" y="608"/>
                    <a:pt x="1955" y="282"/>
                    <a:pt x="1479" y="132"/>
                  </a:cubicBezTo>
                  <a:cubicBezTo>
                    <a:pt x="1271" y="49"/>
                    <a:pt x="1064" y="0"/>
                    <a:pt x="8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82"/>
            <p:cNvSpPr/>
            <p:nvPr/>
          </p:nvSpPr>
          <p:spPr>
            <a:xfrm>
              <a:off x="4863575" y="3194275"/>
              <a:ext cx="17550" cy="42000"/>
            </a:xfrm>
            <a:custGeom>
              <a:avLst/>
              <a:gdLst/>
              <a:ahLst/>
              <a:cxnLst/>
              <a:rect l="l" t="t" r="r" b="b"/>
              <a:pathLst>
                <a:path w="702" h="1680" extrusionOk="0">
                  <a:moveTo>
                    <a:pt x="0" y="0"/>
                  </a:moveTo>
                  <a:lnTo>
                    <a:pt x="0" y="0"/>
                  </a:lnTo>
                  <a:cubicBezTo>
                    <a:pt x="201" y="251"/>
                    <a:pt x="351" y="502"/>
                    <a:pt x="426" y="777"/>
                  </a:cubicBezTo>
                  <a:cubicBezTo>
                    <a:pt x="476" y="928"/>
                    <a:pt x="501" y="1078"/>
                    <a:pt x="526" y="1228"/>
                  </a:cubicBezTo>
                  <a:cubicBezTo>
                    <a:pt x="551" y="1379"/>
                    <a:pt x="551" y="1529"/>
                    <a:pt x="551" y="1679"/>
                  </a:cubicBezTo>
                  <a:cubicBezTo>
                    <a:pt x="602" y="1604"/>
                    <a:pt x="627" y="1529"/>
                    <a:pt x="652" y="1454"/>
                  </a:cubicBezTo>
                  <a:cubicBezTo>
                    <a:pt x="652" y="1379"/>
                    <a:pt x="677" y="1304"/>
                    <a:pt x="677" y="1203"/>
                  </a:cubicBezTo>
                  <a:cubicBezTo>
                    <a:pt x="702" y="1053"/>
                    <a:pt x="677" y="877"/>
                    <a:pt x="627" y="727"/>
                  </a:cubicBezTo>
                  <a:cubicBezTo>
                    <a:pt x="577" y="577"/>
                    <a:pt x="501" y="401"/>
                    <a:pt x="401" y="276"/>
                  </a:cubicBezTo>
                  <a:cubicBezTo>
                    <a:pt x="276" y="151"/>
                    <a:pt x="150" y="5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82"/>
            <p:cNvSpPr/>
            <p:nvPr/>
          </p:nvSpPr>
          <p:spPr>
            <a:xfrm>
              <a:off x="4860425" y="3131200"/>
              <a:ext cx="14450" cy="10925"/>
            </a:xfrm>
            <a:custGeom>
              <a:avLst/>
              <a:gdLst/>
              <a:ahLst/>
              <a:cxnLst/>
              <a:rect l="l" t="t" r="r" b="b"/>
              <a:pathLst>
                <a:path w="578" h="437" extrusionOk="0">
                  <a:moveTo>
                    <a:pt x="282" y="1"/>
                  </a:moveTo>
                  <a:cubicBezTo>
                    <a:pt x="162" y="1"/>
                    <a:pt x="44" y="71"/>
                    <a:pt x="26" y="142"/>
                  </a:cubicBezTo>
                  <a:cubicBezTo>
                    <a:pt x="1" y="243"/>
                    <a:pt x="201" y="393"/>
                    <a:pt x="377" y="418"/>
                  </a:cubicBezTo>
                  <a:cubicBezTo>
                    <a:pt x="402" y="431"/>
                    <a:pt x="427" y="437"/>
                    <a:pt x="452" y="437"/>
                  </a:cubicBezTo>
                  <a:cubicBezTo>
                    <a:pt x="477" y="437"/>
                    <a:pt x="502" y="431"/>
                    <a:pt x="527" y="418"/>
                  </a:cubicBezTo>
                  <a:cubicBezTo>
                    <a:pt x="577" y="343"/>
                    <a:pt x="552" y="142"/>
                    <a:pt x="427" y="42"/>
                  </a:cubicBezTo>
                  <a:cubicBezTo>
                    <a:pt x="383" y="13"/>
                    <a:pt x="332" y="1"/>
                    <a:pt x="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82"/>
            <p:cNvSpPr/>
            <p:nvPr/>
          </p:nvSpPr>
          <p:spPr>
            <a:xfrm>
              <a:off x="4888000" y="3149225"/>
              <a:ext cx="8800" cy="7125"/>
            </a:xfrm>
            <a:custGeom>
              <a:avLst/>
              <a:gdLst/>
              <a:ahLst/>
              <a:cxnLst/>
              <a:rect l="l" t="t" r="r" b="b"/>
              <a:pathLst>
                <a:path w="352" h="285" extrusionOk="0">
                  <a:moveTo>
                    <a:pt x="147" y="0"/>
                  </a:moveTo>
                  <a:cubicBezTo>
                    <a:pt x="91" y="0"/>
                    <a:pt x="39" y="20"/>
                    <a:pt x="26" y="48"/>
                  </a:cubicBezTo>
                  <a:cubicBezTo>
                    <a:pt x="1" y="123"/>
                    <a:pt x="101" y="223"/>
                    <a:pt x="201" y="273"/>
                  </a:cubicBezTo>
                  <a:cubicBezTo>
                    <a:pt x="218" y="273"/>
                    <a:pt x="234" y="285"/>
                    <a:pt x="251" y="285"/>
                  </a:cubicBezTo>
                  <a:cubicBezTo>
                    <a:pt x="260" y="285"/>
                    <a:pt x="268" y="282"/>
                    <a:pt x="276" y="273"/>
                  </a:cubicBezTo>
                  <a:cubicBezTo>
                    <a:pt x="326" y="248"/>
                    <a:pt x="351" y="123"/>
                    <a:pt x="276" y="48"/>
                  </a:cubicBezTo>
                  <a:cubicBezTo>
                    <a:pt x="242" y="14"/>
                    <a:pt x="193" y="0"/>
                    <a:pt x="14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82"/>
            <p:cNvSpPr/>
            <p:nvPr/>
          </p:nvSpPr>
          <p:spPr>
            <a:xfrm>
              <a:off x="4867325" y="3154225"/>
              <a:ext cx="8800" cy="6850"/>
            </a:xfrm>
            <a:custGeom>
              <a:avLst/>
              <a:gdLst/>
              <a:ahLst/>
              <a:cxnLst/>
              <a:rect l="l" t="t" r="r" b="b"/>
              <a:pathLst>
                <a:path w="352" h="274" extrusionOk="0">
                  <a:moveTo>
                    <a:pt x="147" y="1"/>
                  </a:moveTo>
                  <a:cubicBezTo>
                    <a:pt x="91" y="1"/>
                    <a:pt x="39" y="21"/>
                    <a:pt x="26" y="48"/>
                  </a:cubicBezTo>
                  <a:cubicBezTo>
                    <a:pt x="0" y="124"/>
                    <a:pt x="101" y="224"/>
                    <a:pt x="201" y="274"/>
                  </a:cubicBezTo>
                  <a:lnTo>
                    <a:pt x="301" y="274"/>
                  </a:lnTo>
                  <a:cubicBezTo>
                    <a:pt x="351" y="224"/>
                    <a:pt x="351" y="98"/>
                    <a:pt x="276" y="48"/>
                  </a:cubicBezTo>
                  <a:cubicBezTo>
                    <a:pt x="242" y="14"/>
                    <a:pt x="193" y="1"/>
                    <a:pt x="1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82"/>
            <p:cNvSpPr/>
            <p:nvPr/>
          </p:nvSpPr>
          <p:spPr>
            <a:xfrm>
              <a:off x="4555300" y="3127925"/>
              <a:ext cx="14425" cy="10600"/>
            </a:xfrm>
            <a:custGeom>
              <a:avLst/>
              <a:gdLst/>
              <a:ahLst/>
              <a:cxnLst/>
              <a:rect l="l" t="t" r="r" b="b"/>
              <a:pathLst>
                <a:path w="577" h="424" extrusionOk="0">
                  <a:moveTo>
                    <a:pt x="261" y="0"/>
                  </a:moveTo>
                  <a:cubicBezTo>
                    <a:pt x="148" y="0"/>
                    <a:pt x="42" y="56"/>
                    <a:pt x="25" y="123"/>
                  </a:cubicBezTo>
                  <a:cubicBezTo>
                    <a:pt x="0" y="223"/>
                    <a:pt x="201" y="374"/>
                    <a:pt x="376" y="424"/>
                  </a:cubicBezTo>
                  <a:cubicBezTo>
                    <a:pt x="426" y="424"/>
                    <a:pt x="476" y="424"/>
                    <a:pt x="527" y="399"/>
                  </a:cubicBezTo>
                  <a:cubicBezTo>
                    <a:pt x="577" y="348"/>
                    <a:pt x="552" y="123"/>
                    <a:pt x="426" y="48"/>
                  </a:cubicBezTo>
                  <a:cubicBezTo>
                    <a:pt x="376" y="14"/>
                    <a:pt x="318" y="0"/>
                    <a:pt x="2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82"/>
            <p:cNvSpPr/>
            <p:nvPr/>
          </p:nvSpPr>
          <p:spPr>
            <a:xfrm>
              <a:off x="4582850" y="3145875"/>
              <a:ext cx="8800" cy="7075"/>
            </a:xfrm>
            <a:custGeom>
              <a:avLst/>
              <a:gdLst/>
              <a:ahLst/>
              <a:cxnLst/>
              <a:rect l="l" t="t" r="r" b="b"/>
              <a:pathLst>
                <a:path w="352" h="283" extrusionOk="0">
                  <a:moveTo>
                    <a:pt x="133" y="0"/>
                  </a:moveTo>
                  <a:cubicBezTo>
                    <a:pt x="82" y="0"/>
                    <a:pt x="39" y="19"/>
                    <a:pt x="26" y="57"/>
                  </a:cubicBezTo>
                  <a:cubicBezTo>
                    <a:pt x="1" y="107"/>
                    <a:pt x="101" y="232"/>
                    <a:pt x="201" y="257"/>
                  </a:cubicBezTo>
                  <a:cubicBezTo>
                    <a:pt x="227" y="282"/>
                    <a:pt x="252" y="282"/>
                    <a:pt x="277" y="282"/>
                  </a:cubicBezTo>
                  <a:cubicBezTo>
                    <a:pt x="327" y="257"/>
                    <a:pt x="352" y="107"/>
                    <a:pt x="277" y="57"/>
                  </a:cubicBezTo>
                  <a:cubicBezTo>
                    <a:pt x="239" y="19"/>
                    <a:pt x="183" y="0"/>
                    <a:pt x="1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82"/>
            <p:cNvSpPr/>
            <p:nvPr/>
          </p:nvSpPr>
          <p:spPr>
            <a:xfrm>
              <a:off x="4561550" y="3150525"/>
              <a:ext cx="9425" cy="7075"/>
            </a:xfrm>
            <a:custGeom>
              <a:avLst/>
              <a:gdLst/>
              <a:ahLst/>
              <a:cxnLst/>
              <a:rect l="l" t="t" r="r" b="b"/>
              <a:pathLst>
                <a:path w="377" h="283" extrusionOk="0">
                  <a:moveTo>
                    <a:pt x="175" y="1"/>
                  </a:moveTo>
                  <a:cubicBezTo>
                    <a:pt x="110" y="1"/>
                    <a:pt x="51" y="27"/>
                    <a:pt x="51" y="71"/>
                  </a:cubicBezTo>
                  <a:cubicBezTo>
                    <a:pt x="1" y="121"/>
                    <a:pt x="126" y="246"/>
                    <a:pt x="226" y="272"/>
                  </a:cubicBezTo>
                  <a:cubicBezTo>
                    <a:pt x="243" y="272"/>
                    <a:pt x="271" y="283"/>
                    <a:pt x="295" y="283"/>
                  </a:cubicBezTo>
                  <a:cubicBezTo>
                    <a:pt x="307" y="283"/>
                    <a:pt x="318" y="280"/>
                    <a:pt x="327" y="272"/>
                  </a:cubicBezTo>
                  <a:cubicBezTo>
                    <a:pt x="377" y="246"/>
                    <a:pt x="377" y="121"/>
                    <a:pt x="302" y="46"/>
                  </a:cubicBezTo>
                  <a:cubicBezTo>
                    <a:pt x="270" y="14"/>
                    <a:pt x="221" y="1"/>
                    <a:pt x="1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82"/>
            <p:cNvSpPr/>
            <p:nvPr/>
          </p:nvSpPr>
          <p:spPr>
            <a:xfrm>
              <a:off x="4541500" y="3097775"/>
              <a:ext cx="27600" cy="6625"/>
            </a:xfrm>
            <a:custGeom>
              <a:avLst/>
              <a:gdLst/>
              <a:ahLst/>
              <a:cxnLst/>
              <a:rect l="l" t="t" r="r" b="b"/>
              <a:pathLst>
                <a:path w="1104" h="265" extrusionOk="0">
                  <a:moveTo>
                    <a:pt x="1104" y="1"/>
                  </a:moveTo>
                  <a:cubicBezTo>
                    <a:pt x="903" y="1"/>
                    <a:pt x="728" y="26"/>
                    <a:pt x="552" y="51"/>
                  </a:cubicBezTo>
                  <a:cubicBezTo>
                    <a:pt x="377" y="76"/>
                    <a:pt x="201" y="101"/>
                    <a:pt x="1" y="151"/>
                  </a:cubicBezTo>
                  <a:cubicBezTo>
                    <a:pt x="122" y="238"/>
                    <a:pt x="267" y="264"/>
                    <a:pt x="403" y="264"/>
                  </a:cubicBezTo>
                  <a:cubicBezTo>
                    <a:pt x="464" y="264"/>
                    <a:pt x="523" y="259"/>
                    <a:pt x="577" y="251"/>
                  </a:cubicBezTo>
                  <a:cubicBezTo>
                    <a:pt x="778" y="226"/>
                    <a:pt x="953" y="151"/>
                    <a:pt x="11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82"/>
            <p:cNvSpPr/>
            <p:nvPr/>
          </p:nvSpPr>
          <p:spPr>
            <a:xfrm>
              <a:off x="4855425" y="2908400"/>
              <a:ext cx="236225" cy="456225"/>
            </a:xfrm>
            <a:custGeom>
              <a:avLst/>
              <a:gdLst/>
              <a:ahLst/>
              <a:cxnLst/>
              <a:rect l="l" t="t" r="r" b="b"/>
              <a:pathLst>
                <a:path w="9449" h="18249" extrusionOk="0">
                  <a:moveTo>
                    <a:pt x="1880" y="0"/>
                  </a:moveTo>
                  <a:cubicBezTo>
                    <a:pt x="1166" y="0"/>
                    <a:pt x="1095" y="759"/>
                    <a:pt x="452" y="759"/>
                  </a:cubicBezTo>
                  <a:cubicBezTo>
                    <a:pt x="443" y="759"/>
                    <a:pt x="435" y="759"/>
                    <a:pt x="426" y="759"/>
                  </a:cubicBezTo>
                  <a:lnTo>
                    <a:pt x="0" y="1535"/>
                  </a:lnTo>
                  <a:cubicBezTo>
                    <a:pt x="4487" y="3190"/>
                    <a:pt x="4562" y="6673"/>
                    <a:pt x="4386" y="8528"/>
                  </a:cubicBezTo>
                  <a:cubicBezTo>
                    <a:pt x="4086" y="11861"/>
                    <a:pt x="953" y="14167"/>
                    <a:pt x="2055" y="16774"/>
                  </a:cubicBezTo>
                  <a:cubicBezTo>
                    <a:pt x="2131" y="16974"/>
                    <a:pt x="2557" y="17977"/>
                    <a:pt x="3409" y="18202"/>
                  </a:cubicBezTo>
                  <a:cubicBezTo>
                    <a:pt x="3529" y="18234"/>
                    <a:pt x="3654" y="18249"/>
                    <a:pt x="3782" y="18249"/>
                  </a:cubicBezTo>
                  <a:cubicBezTo>
                    <a:pt x="5493" y="18249"/>
                    <a:pt x="7806" y="15545"/>
                    <a:pt x="8622" y="12864"/>
                  </a:cubicBezTo>
                  <a:cubicBezTo>
                    <a:pt x="9449" y="10232"/>
                    <a:pt x="8722" y="7926"/>
                    <a:pt x="8346" y="6849"/>
                  </a:cubicBezTo>
                  <a:cubicBezTo>
                    <a:pt x="7945" y="5571"/>
                    <a:pt x="6441" y="1761"/>
                    <a:pt x="2532" y="157"/>
                  </a:cubicBezTo>
                  <a:cubicBezTo>
                    <a:pt x="2265" y="45"/>
                    <a:pt x="2053" y="0"/>
                    <a:pt x="1880" y="0"/>
                  </a:cubicBezTo>
                  <a:close/>
                </a:path>
              </a:pathLst>
            </a:custGeom>
            <a:solidFill>
              <a:srgbClr val="805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82"/>
            <p:cNvSpPr/>
            <p:nvPr/>
          </p:nvSpPr>
          <p:spPr>
            <a:xfrm>
              <a:off x="4925600" y="3141400"/>
              <a:ext cx="87750" cy="84550"/>
            </a:xfrm>
            <a:custGeom>
              <a:avLst/>
              <a:gdLst/>
              <a:ahLst/>
              <a:cxnLst/>
              <a:rect l="l" t="t" r="r" b="b"/>
              <a:pathLst>
                <a:path w="3510" h="3382" extrusionOk="0">
                  <a:moveTo>
                    <a:pt x="1937" y="1"/>
                  </a:moveTo>
                  <a:cubicBezTo>
                    <a:pt x="1252" y="1"/>
                    <a:pt x="422" y="552"/>
                    <a:pt x="0" y="1564"/>
                  </a:cubicBezTo>
                  <a:lnTo>
                    <a:pt x="326" y="2892"/>
                  </a:lnTo>
                  <a:cubicBezTo>
                    <a:pt x="856" y="3230"/>
                    <a:pt x="1410" y="3382"/>
                    <a:pt x="1895" y="3382"/>
                  </a:cubicBezTo>
                  <a:cubicBezTo>
                    <a:pt x="2418" y="3382"/>
                    <a:pt x="2861" y="3204"/>
                    <a:pt x="3108" y="2892"/>
                  </a:cubicBezTo>
                  <a:cubicBezTo>
                    <a:pt x="3509" y="2366"/>
                    <a:pt x="3334" y="1564"/>
                    <a:pt x="3284" y="1413"/>
                  </a:cubicBezTo>
                  <a:cubicBezTo>
                    <a:pt x="3258" y="1263"/>
                    <a:pt x="3008" y="311"/>
                    <a:pt x="2306" y="60"/>
                  </a:cubicBezTo>
                  <a:cubicBezTo>
                    <a:pt x="2191" y="20"/>
                    <a:pt x="2067" y="1"/>
                    <a:pt x="1937" y="1"/>
                  </a:cubicBezTo>
                  <a:close/>
                </a:path>
              </a:pathLst>
            </a:custGeom>
            <a:solidFill>
              <a:srgbClr val="FCC5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82"/>
            <p:cNvSpPr/>
            <p:nvPr/>
          </p:nvSpPr>
          <p:spPr>
            <a:xfrm>
              <a:off x="4839750" y="4340275"/>
              <a:ext cx="412325" cy="563925"/>
            </a:xfrm>
            <a:custGeom>
              <a:avLst/>
              <a:gdLst/>
              <a:ahLst/>
              <a:cxnLst/>
              <a:rect l="l" t="t" r="r" b="b"/>
              <a:pathLst>
                <a:path w="16493" h="22557" extrusionOk="0">
                  <a:moveTo>
                    <a:pt x="12708" y="0"/>
                  </a:moveTo>
                  <a:lnTo>
                    <a:pt x="2231" y="13459"/>
                  </a:lnTo>
                  <a:lnTo>
                    <a:pt x="1" y="22557"/>
                  </a:lnTo>
                  <a:lnTo>
                    <a:pt x="1" y="22557"/>
                  </a:lnTo>
                  <a:lnTo>
                    <a:pt x="8497" y="16466"/>
                  </a:lnTo>
                  <a:lnTo>
                    <a:pt x="16492" y="2531"/>
                  </a:lnTo>
                  <a:lnTo>
                    <a:pt x="12708" y="0"/>
                  </a:lnTo>
                  <a:close/>
                </a:path>
              </a:pathLst>
            </a:custGeom>
            <a:solidFill>
              <a:srgbClr val="D48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82"/>
            <p:cNvSpPr/>
            <p:nvPr/>
          </p:nvSpPr>
          <p:spPr>
            <a:xfrm>
              <a:off x="5089125" y="4258800"/>
              <a:ext cx="208050" cy="190525"/>
            </a:xfrm>
            <a:custGeom>
              <a:avLst/>
              <a:gdLst/>
              <a:ahLst/>
              <a:cxnLst/>
              <a:rect l="l" t="t" r="r" b="b"/>
              <a:pathLst>
                <a:path w="8322" h="7621" extrusionOk="0">
                  <a:moveTo>
                    <a:pt x="5765" y="1"/>
                  </a:moveTo>
                  <a:lnTo>
                    <a:pt x="4337" y="2106"/>
                  </a:lnTo>
                  <a:lnTo>
                    <a:pt x="2281" y="928"/>
                  </a:lnTo>
                  <a:lnTo>
                    <a:pt x="1" y="2683"/>
                  </a:lnTo>
                  <a:lnTo>
                    <a:pt x="7369" y="7620"/>
                  </a:lnTo>
                  <a:lnTo>
                    <a:pt x="8322" y="5089"/>
                  </a:lnTo>
                  <a:lnTo>
                    <a:pt x="6642" y="4011"/>
                  </a:lnTo>
                  <a:lnTo>
                    <a:pt x="7870" y="1254"/>
                  </a:lnTo>
                  <a:lnTo>
                    <a:pt x="57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82"/>
            <p:cNvSpPr/>
            <p:nvPr/>
          </p:nvSpPr>
          <p:spPr>
            <a:xfrm>
              <a:off x="4971325" y="4524475"/>
              <a:ext cx="84625" cy="113425"/>
            </a:xfrm>
            <a:custGeom>
              <a:avLst/>
              <a:gdLst/>
              <a:ahLst/>
              <a:cxnLst/>
              <a:rect l="l" t="t" r="r" b="b"/>
              <a:pathLst>
                <a:path w="3385" h="4537" extrusionOk="0">
                  <a:moveTo>
                    <a:pt x="3384" y="1"/>
                  </a:moveTo>
                  <a:lnTo>
                    <a:pt x="3384" y="1"/>
                  </a:lnTo>
                  <a:cubicBezTo>
                    <a:pt x="2758" y="702"/>
                    <a:pt x="2181" y="1454"/>
                    <a:pt x="1605" y="2206"/>
                  </a:cubicBezTo>
                  <a:cubicBezTo>
                    <a:pt x="1054" y="2958"/>
                    <a:pt x="502" y="3735"/>
                    <a:pt x="1" y="4537"/>
                  </a:cubicBezTo>
                  <a:cubicBezTo>
                    <a:pt x="627" y="3835"/>
                    <a:pt x="1204" y="3083"/>
                    <a:pt x="1780" y="2331"/>
                  </a:cubicBezTo>
                  <a:cubicBezTo>
                    <a:pt x="2332" y="1554"/>
                    <a:pt x="2883" y="803"/>
                    <a:pt x="33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82"/>
            <p:cNvSpPr/>
            <p:nvPr/>
          </p:nvSpPr>
          <p:spPr>
            <a:xfrm>
              <a:off x="5064075" y="4508800"/>
              <a:ext cx="52025" cy="70850"/>
            </a:xfrm>
            <a:custGeom>
              <a:avLst/>
              <a:gdLst/>
              <a:ahLst/>
              <a:cxnLst/>
              <a:rect l="l" t="t" r="r" b="b"/>
              <a:pathLst>
                <a:path w="2081" h="2834" extrusionOk="0">
                  <a:moveTo>
                    <a:pt x="2080" y="1"/>
                  </a:moveTo>
                  <a:cubicBezTo>
                    <a:pt x="1679" y="427"/>
                    <a:pt x="1303" y="878"/>
                    <a:pt x="953" y="1354"/>
                  </a:cubicBezTo>
                  <a:cubicBezTo>
                    <a:pt x="627" y="1831"/>
                    <a:pt x="276" y="2307"/>
                    <a:pt x="0" y="2833"/>
                  </a:cubicBezTo>
                  <a:cubicBezTo>
                    <a:pt x="426" y="2407"/>
                    <a:pt x="777" y="1956"/>
                    <a:pt x="1128" y="1480"/>
                  </a:cubicBezTo>
                  <a:cubicBezTo>
                    <a:pt x="1479" y="1004"/>
                    <a:pt x="1805" y="527"/>
                    <a:pt x="20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82"/>
            <p:cNvSpPr/>
            <p:nvPr/>
          </p:nvSpPr>
          <p:spPr>
            <a:xfrm>
              <a:off x="5000775" y="4639150"/>
              <a:ext cx="66450" cy="89625"/>
            </a:xfrm>
            <a:custGeom>
              <a:avLst/>
              <a:gdLst/>
              <a:ahLst/>
              <a:cxnLst/>
              <a:rect l="l" t="t" r="r" b="b"/>
              <a:pathLst>
                <a:path w="2658" h="3585" extrusionOk="0">
                  <a:moveTo>
                    <a:pt x="2657" y="0"/>
                  </a:moveTo>
                  <a:lnTo>
                    <a:pt x="2657" y="0"/>
                  </a:lnTo>
                  <a:cubicBezTo>
                    <a:pt x="2131" y="551"/>
                    <a:pt x="1680" y="1128"/>
                    <a:pt x="1254" y="1729"/>
                  </a:cubicBezTo>
                  <a:cubicBezTo>
                    <a:pt x="803" y="2331"/>
                    <a:pt x="377" y="2932"/>
                    <a:pt x="1" y="3584"/>
                  </a:cubicBezTo>
                  <a:cubicBezTo>
                    <a:pt x="502" y="3033"/>
                    <a:pt x="978" y="2431"/>
                    <a:pt x="1404" y="1855"/>
                  </a:cubicBezTo>
                  <a:cubicBezTo>
                    <a:pt x="1855" y="1253"/>
                    <a:pt x="2282" y="652"/>
                    <a:pt x="26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82"/>
            <p:cNvSpPr/>
            <p:nvPr/>
          </p:nvSpPr>
          <p:spPr>
            <a:xfrm>
              <a:off x="4940000" y="4676725"/>
              <a:ext cx="66450" cy="89625"/>
            </a:xfrm>
            <a:custGeom>
              <a:avLst/>
              <a:gdLst/>
              <a:ahLst/>
              <a:cxnLst/>
              <a:rect l="l" t="t" r="r" b="b"/>
              <a:pathLst>
                <a:path w="2658" h="3585" extrusionOk="0">
                  <a:moveTo>
                    <a:pt x="2657" y="1"/>
                  </a:moveTo>
                  <a:lnTo>
                    <a:pt x="2657" y="1"/>
                  </a:lnTo>
                  <a:cubicBezTo>
                    <a:pt x="2131" y="552"/>
                    <a:pt x="1680" y="1154"/>
                    <a:pt x="1229" y="1730"/>
                  </a:cubicBezTo>
                  <a:cubicBezTo>
                    <a:pt x="803" y="2332"/>
                    <a:pt x="377" y="2933"/>
                    <a:pt x="1" y="3585"/>
                  </a:cubicBezTo>
                  <a:cubicBezTo>
                    <a:pt x="502" y="3033"/>
                    <a:pt x="953" y="2457"/>
                    <a:pt x="1404" y="1855"/>
                  </a:cubicBezTo>
                  <a:cubicBezTo>
                    <a:pt x="1855" y="1254"/>
                    <a:pt x="2281" y="652"/>
                    <a:pt x="26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82"/>
            <p:cNvSpPr/>
            <p:nvPr/>
          </p:nvSpPr>
          <p:spPr>
            <a:xfrm>
              <a:off x="5129225" y="4424850"/>
              <a:ext cx="73975" cy="120325"/>
            </a:xfrm>
            <a:custGeom>
              <a:avLst/>
              <a:gdLst/>
              <a:ahLst/>
              <a:cxnLst/>
              <a:rect l="l" t="t" r="r" b="b"/>
              <a:pathLst>
                <a:path w="2959" h="4813" extrusionOk="0">
                  <a:moveTo>
                    <a:pt x="2958" y="1"/>
                  </a:moveTo>
                  <a:lnTo>
                    <a:pt x="2958" y="1"/>
                  </a:lnTo>
                  <a:cubicBezTo>
                    <a:pt x="2407" y="752"/>
                    <a:pt x="1880" y="1554"/>
                    <a:pt x="1379" y="2356"/>
                  </a:cubicBezTo>
                  <a:cubicBezTo>
                    <a:pt x="903" y="3158"/>
                    <a:pt x="427" y="3961"/>
                    <a:pt x="1" y="4813"/>
                  </a:cubicBezTo>
                  <a:cubicBezTo>
                    <a:pt x="552" y="4036"/>
                    <a:pt x="1078" y="3259"/>
                    <a:pt x="1555" y="2457"/>
                  </a:cubicBezTo>
                  <a:cubicBezTo>
                    <a:pt x="2056" y="1655"/>
                    <a:pt x="2532" y="828"/>
                    <a:pt x="29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82"/>
            <p:cNvSpPr/>
            <p:nvPr/>
          </p:nvSpPr>
          <p:spPr>
            <a:xfrm>
              <a:off x="4916200" y="3592150"/>
              <a:ext cx="409800" cy="619700"/>
            </a:xfrm>
            <a:custGeom>
              <a:avLst/>
              <a:gdLst/>
              <a:ahLst/>
              <a:cxnLst/>
              <a:rect l="l" t="t" r="r" b="b"/>
              <a:pathLst>
                <a:path w="16392" h="24788" extrusionOk="0">
                  <a:moveTo>
                    <a:pt x="3710" y="0"/>
                  </a:moveTo>
                  <a:lnTo>
                    <a:pt x="0" y="2707"/>
                  </a:lnTo>
                  <a:lnTo>
                    <a:pt x="13910" y="23960"/>
                  </a:lnTo>
                  <a:lnTo>
                    <a:pt x="16391" y="24787"/>
                  </a:lnTo>
                  <a:lnTo>
                    <a:pt x="3710" y="0"/>
                  </a:lnTo>
                  <a:close/>
                </a:path>
              </a:pathLst>
            </a:custGeom>
            <a:solidFill>
              <a:srgbClr val="FCC5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82"/>
            <p:cNvSpPr/>
            <p:nvPr/>
          </p:nvSpPr>
          <p:spPr>
            <a:xfrm>
              <a:off x="4832875" y="3408050"/>
              <a:ext cx="191750" cy="277475"/>
            </a:xfrm>
            <a:custGeom>
              <a:avLst/>
              <a:gdLst/>
              <a:ahLst/>
              <a:cxnLst/>
              <a:rect l="l" t="t" r="r" b="b"/>
              <a:pathLst>
                <a:path w="7670" h="11099" extrusionOk="0">
                  <a:moveTo>
                    <a:pt x="1343" y="0"/>
                  </a:moveTo>
                  <a:cubicBezTo>
                    <a:pt x="509" y="0"/>
                    <a:pt x="0" y="397"/>
                    <a:pt x="0" y="397"/>
                  </a:cubicBezTo>
                  <a:cubicBezTo>
                    <a:pt x="551" y="4432"/>
                    <a:pt x="2632" y="11098"/>
                    <a:pt x="2632" y="11098"/>
                  </a:cubicBezTo>
                  <a:lnTo>
                    <a:pt x="7669" y="7815"/>
                  </a:lnTo>
                  <a:cubicBezTo>
                    <a:pt x="5232" y="1205"/>
                    <a:pt x="2795" y="0"/>
                    <a:pt x="13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82"/>
            <p:cNvSpPr/>
            <p:nvPr/>
          </p:nvSpPr>
          <p:spPr>
            <a:xfrm>
              <a:off x="5211300" y="4120975"/>
              <a:ext cx="163575" cy="226200"/>
            </a:xfrm>
            <a:custGeom>
              <a:avLst/>
              <a:gdLst/>
              <a:ahLst/>
              <a:cxnLst/>
              <a:rect l="l" t="t" r="r" b="b"/>
              <a:pathLst>
                <a:path w="6543" h="9048" extrusionOk="0">
                  <a:moveTo>
                    <a:pt x="2056" y="0"/>
                  </a:moveTo>
                  <a:lnTo>
                    <a:pt x="227" y="5414"/>
                  </a:lnTo>
                  <a:cubicBezTo>
                    <a:pt x="1" y="5689"/>
                    <a:pt x="1" y="6065"/>
                    <a:pt x="227" y="6341"/>
                  </a:cubicBezTo>
                  <a:lnTo>
                    <a:pt x="1354" y="7093"/>
                  </a:lnTo>
                  <a:lnTo>
                    <a:pt x="1655" y="8521"/>
                  </a:lnTo>
                  <a:cubicBezTo>
                    <a:pt x="1680" y="8647"/>
                    <a:pt x="1730" y="8747"/>
                    <a:pt x="1831" y="8822"/>
                  </a:cubicBezTo>
                  <a:cubicBezTo>
                    <a:pt x="2006" y="8948"/>
                    <a:pt x="2206" y="9023"/>
                    <a:pt x="2432" y="9048"/>
                  </a:cubicBezTo>
                  <a:cubicBezTo>
                    <a:pt x="2482" y="9048"/>
                    <a:pt x="2532" y="9048"/>
                    <a:pt x="2557" y="9023"/>
                  </a:cubicBezTo>
                  <a:cubicBezTo>
                    <a:pt x="2933" y="8897"/>
                    <a:pt x="4988" y="8196"/>
                    <a:pt x="5790" y="7820"/>
                  </a:cubicBezTo>
                  <a:cubicBezTo>
                    <a:pt x="5966" y="7719"/>
                    <a:pt x="6116" y="7569"/>
                    <a:pt x="6191" y="7344"/>
                  </a:cubicBezTo>
                  <a:cubicBezTo>
                    <a:pt x="6217" y="7293"/>
                    <a:pt x="6242" y="7193"/>
                    <a:pt x="6267" y="7118"/>
                  </a:cubicBezTo>
                  <a:lnTo>
                    <a:pt x="6292" y="7143"/>
                  </a:lnTo>
                  <a:lnTo>
                    <a:pt x="6267" y="7093"/>
                  </a:lnTo>
                  <a:cubicBezTo>
                    <a:pt x="6392" y="6617"/>
                    <a:pt x="6542" y="5965"/>
                    <a:pt x="6442" y="5714"/>
                  </a:cubicBezTo>
                  <a:lnTo>
                    <a:pt x="3460" y="1429"/>
                  </a:lnTo>
                  <a:lnTo>
                    <a:pt x="2056" y="0"/>
                  </a:lnTo>
                  <a:close/>
                </a:path>
              </a:pathLst>
            </a:custGeom>
            <a:solidFill>
              <a:srgbClr val="FCC5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82"/>
            <p:cNvSpPr/>
            <p:nvPr/>
          </p:nvSpPr>
          <p:spPr>
            <a:xfrm>
              <a:off x="5235750" y="4260075"/>
              <a:ext cx="12550" cy="38225"/>
            </a:xfrm>
            <a:custGeom>
              <a:avLst/>
              <a:gdLst/>
              <a:ahLst/>
              <a:cxnLst/>
              <a:rect l="l" t="t" r="r" b="b"/>
              <a:pathLst>
                <a:path w="502" h="1529" extrusionOk="0">
                  <a:moveTo>
                    <a:pt x="126" y="0"/>
                  </a:moveTo>
                  <a:cubicBezTo>
                    <a:pt x="0" y="276"/>
                    <a:pt x="0" y="551"/>
                    <a:pt x="51" y="802"/>
                  </a:cubicBezTo>
                  <a:cubicBezTo>
                    <a:pt x="101" y="1053"/>
                    <a:pt x="176" y="1303"/>
                    <a:pt x="376" y="1529"/>
                  </a:cubicBezTo>
                  <a:cubicBezTo>
                    <a:pt x="502" y="1228"/>
                    <a:pt x="502" y="978"/>
                    <a:pt x="452" y="727"/>
                  </a:cubicBezTo>
                  <a:cubicBezTo>
                    <a:pt x="401" y="476"/>
                    <a:pt x="326" y="226"/>
                    <a:pt x="1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82"/>
            <p:cNvSpPr/>
            <p:nvPr/>
          </p:nvSpPr>
          <p:spPr>
            <a:xfrm>
              <a:off x="4734500" y="3532525"/>
              <a:ext cx="99025" cy="118625"/>
            </a:xfrm>
            <a:custGeom>
              <a:avLst/>
              <a:gdLst/>
              <a:ahLst/>
              <a:cxnLst/>
              <a:rect l="l" t="t" r="r" b="b"/>
              <a:pathLst>
                <a:path w="3961" h="4745" extrusionOk="0">
                  <a:moveTo>
                    <a:pt x="2020" y="0"/>
                  </a:moveTo>
                  <a:cubicBezTo>
                    <a:pt x="1015" y="0"/>
                    <a:pt x="172" y="978"/>
                    <a:pt x="75" y="2235"/>
                  </a:cubicBezTo>
                  <a:cubicBezTo>
                    <a:pt x="0" y="3563"/>
                    <a:pt x="777" y="4666"/>
                    <a:pt x="1830" y="4741"/>
                  </a:cubicBezTo>
                  <a:cubicBezTo>
                    <a:pt x="1866" y="4744"/>
                    <a:pt x="1902" y="4745"/>
                    <a:pt x="1938" y="4745"/>
                  </a:cubicBezTo>
                  <a:cubicBezTo>
                    <a:pt x="2922" y="4745"/>
                    <a:pt x="3788" y="3768"/>
                    <a:pt x="3885" y="2510"/>
                  </a:cubicBezTo>
                  <a:cubicBezTo>
                    <a:pt x="3960" y="1207"/>
                    <a:pt x="3183" y="79"/>
                    <a:pt x="2130" y="4"/>
                  </a:cubicBezTo>
                  <a:cubicBezTo>
                    <a:pt x="2093" y="2"/>
                    <a:pt x="2056" y="0"/>
                    <a:pt x="20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82"/>
            <p:cNvSpPr/>
            <p:nvPr/>
          </p:nvSpPr>
          <p:spPr>
            <a:xfrm>
              <a:off x="4745150" y="3543850"/>
              <a:ext cx="80225" cy="96000"/>
            </a:xfrm>
            <a:custGeom>
              <a:avLst/>
              <a:gdLst/>
              <a:ahLst/>
              <a:cxnLst/>
              <a:rect l="l" t="t" r="r" b="b"/>
              <a:pathLst>
                <a:path w="3209" h="3840" extrusionOk="0">
                  <a:moveTo>
                    <a:pt x="1654" y="0"/>
                  </a:moveTo>
                  <a:cubicBezTo>
                    <a:pt x="835" y="0"/>
                    <a:pt x="148" y="785"/>
                    <a:pt x="75" y="1807"/>
                  </a:cubicBezTo>
                  <a:cubicBezTo>
                    <a:pt x="0" y="2885"/>
                    <a:pt x="627" y="3787"/>
                    <a:pt x="1479" y="3837"/>
                  </a:cubicBezTo>
                  <a:cubicBezTo>
                    <a:pt x="1504" y="3838"/>
                    <a:pt x="1528" y="3839"/>
                    <a:pt x="1552" y="3839"/>
                  </a:cubicBezTo>
                  <a:cubicBezTo>
                    <a:pt x="2350" y="3839"/>
                    <a:pt x="3060" y="3054"/>
                    <a:pt x="3133" y="2032"/>
                  </a:cubicBezTo>
                  <a:cubicBezTo>
                    <a:pt x="3208" y="980"/>
                    <a:pt x="2582" y="77"/>
                    <a:pt x="1730" y="2"/>
                  </a:cubicBezTo>
                  <a:cubicBezTo>
                    <a:pt x="1704" y="1"/>
                    <a:pt x="1679" y="0"/>
                    <a:pt x="16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82"/>
            <p:cNvSpPr/>
            <p:nvPr/>
          </p:nvSpPr>
          <p:spPr>
            <a:xfrm>
              <a:off x="4765200" y="3567050"/>
              <a:ext cx="45125" cy="53950"/>
            </a:xfrm>
            <a:custGeom>
              <a:avLst/>
              <a:gdLst/>
              <a:ahLst/>
              <a:cxnLst/>
              <a:rect l="l" t="t" r="r" b="b"/>
              <a:pathLst>
                <a:path w="1805" h="2158" extrusionOk="0">
                  <a:moveTo>
                    <a:pt x="940" y="1"/>
                  </a:moveTo>
                  <a:cubicBezTo>
                    <a:pt x="479" y="1"/>
                    <a:pt x="74" y="444"/>
                    <a:pt x="25" y="1029"/>
                  </a:cubicBezTo>
                  <a:cubicBezTo>
                    <a:pt x="0" y="1631"/>
                    <a:pt x="351" y="2132"/>
                    <a:pt x="827" y="2157"/>
                  </a:cubicBezTo>
                  <a:cubicBezTo>
                    <a:pt x="840" y="2158"/>
                    <a:pt x="853" y="2158"/>
                    <a:pt x="865" y="2158"/>
                  </a:cubicBezTo>
                  <a:cubicBezTo>
                    <a:pt x="1326" y="2158"/>
                    <a:pt x="1730" y="1716"/>
                    <a:pt x="1755" y="1155"/>
                  </a:cubicBezTo>
                  <a:cubicBezTo>
                    <a:pt x="1805" y="553"/>
                    <a:pt x="1454" y="52"/>
                    <a:pt x="978" y="2"/>
                  </a:cubicBezTo>
                  <a:cubicBezTo>
                    <a:pt x="965" y="1"/>
                    <a:pt x="952" y="1"/>
                    <a:pt x="9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82"/>
            <p:cNvSpPr/>
            <p:nvPr/>
          </p:nvSpPr>
          <p:spPr>
            <a:xfrm>
              <a:off x="4872325" y="3547025"/>
              <a:ext cx="50150" cy="122825"/>
            </a:xfrm>
            <a:custGeom>
              <a:avLst/>
              <a:gdLst/>
              <a:ahLst/>
              <a:cxnLst/>
              <a:rect l="l" t="t" r="r" b="b"/>
              <a:pathLst>
                <a:path w="2006" h="4913" extrusionOk="0">
                  <a:moveTo>
                    <a:pt x="1" y="1"/>
                  </a:moveTo>
                  <a:lnTo>
                    <a:pt x="1" y="1"/>
                  </a:lnTo>
                  <a:cubicBezTo>
                    <a:pt x="252" y="853"/>
                    <a:pt x="577" y="1680"/>
                    <a:pt x="903" y="2507"/>
                  </a:cubicBezTo>
                  <a:cubicBezTo>
                    <a:pt x="1229" y="3309"/>
                    <a:pt x="1580" y="4136"/>
                    <a:pt x="2006" y="4913"/>
                  </a:cubicBezTo>
                  <a:cubicBezTo>
                    <a:pt x="1730" y="4061"/>
                    <a:pt x="1430" y="3234"/>
                    <a:pt x="1104" y="2407"/>
                  </a:cubicBezTo>
                  <a:cubicBezTo>
                    <a:pt x="753" y="1605"/>
                    <a:pt x="402" y="778"/>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82"/>
            <p:cNvSpPr/>
            <p:nvPr/>
          </p:nvSpPr>
          <p:spPr>
            <a:xfrm>
              <a:off x="4571575" y="3657925"/>
              <a:ext cx="28850" cy="38875"/>
            </a:xfrm>
            <a:custGeom>
              <a:avLst/>
              <a:gdLst/>
              <a:ahLst/>
              <a:cxnLst/>
              <a:rect l="l" t="t" r="r" b="b"/>
              <a:pathLst>
                <a:path w="1154" h="1555" extrusionOk="0">
                  <a:moveTo>
                    <a:pt x="1154" y="1"/>
                  </a:moveTo>
                  <a:lnTo>
                    <a:pt x="1154" y="1"/>
                  </a:lnTo>
                  <a:cubicBezTo>
                    <a:pt x="878" y="201"/>
                    <a:pt x="678" y="452"/>
                    <a:pt x="502" y="702"/>
                  </a:cubicBezTo>
                  <a:cubicBezTo>
                    <a:pt x="302" y="978"/>
                    <a:pt x="126" y="1229"/>
                    <a:pt x="1" y="1555"/>
                  </a:cubicBezTo>
                  <a:cubicBezTo>
                    <a:pt x="251" y="1329"/>
                    <a:pt x="477" y="1078"/>
                    <a:pt x="652" y="828"/>
                  </a:cubicBezTo>
                  <a:cubicBezTo>
                    <a:pt x="853" y="577"/>
                    <a:pt x="1028" y="301"/>
                    <a:pt x="11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3" name="Google Shape;3543;p82"/>
          <p:cNvGrpSpPr/>
          <p:nvPr/>
        </p:nvGrpSpPr>
        <p:grpSpPr>
          <a:xfrm>
            <a:off x="3920367" y="4035694"/>
            <a:ext cx="990824" cy="572709"/>
            <a:chOff x="2964425" y="4154175"/>
            <a:chExt cx="1562075" cy="902900"/>
          </a:xfrm>
        </p:grpSpPr>
        <p:sp>
          <p:nvSpPr>
            <p:cNvPr id="3544" name="Google Shape;3544;p82"/>
            <p:cNvSpPr/>
            <p:nvPr/>
          </p:nvSpPr>
          <p:spPr>
            <a:xfrm>
              <a:off x="3715050" y="4385375"/>
              <a:ext cx="770100" cy="615325"/>
            </a:xfrm>
            <a:custGeom>
              <a:avLst/>
              <a:gdLst/>
              <a:ahLst/>
              <a:cxnLst/>
              <a:rect l="l" t="t" r="r" b="b"/>
              <a:pathLst>
                <a:path w="30804" h="24613" extrusionOk="0">
                  <a:moveTo>
                    <a:pt x="30803" y="1"/>
                  </a:moveTo>
                  <a:lnTo>
                    <a:pt x="1705" y="3835"/>
                  </a:lnTo>
                  <a:cubicBezTo>
                    <a:pt x="1004" y="5790"/>
                    <a:pt x="552" y="7745"/>
                    <a:pt x="302" y="9675"/>
                  </a:cubicBezTo>
                  <a:cubicBezTo>
                    <a:pt x="176" y="10627"/>
                    <a:pt x="101" y="11555"/>
                    <a:pt x="51" y="12507"/>
                  </a:cubicBezTo>
                  <a:cubicBezTo>
                    <a:pt x="1" y="13885"/>
                    <a:pt x="51" y="15289"/>
                    <a:pt x="176" y="16667"/>
                  </a:cubicBezTo>
                  <a:cubicBezTo>
                    <a:pt x="402" y="19299"/>
                    <a:pt x="953" y="21956"/>
                    <a:pt x="1705" y="24612"/>
                  </a:cubicBezTo>
                  <a:cubicBezTo>
                    <a:pt x="12006" y="23560"/>
                    <a:pt x="21781" y="22081"/>
                    <a:pt x="30803" y="19951"/>
                  </a:cubicBezTo>
                  <a:cubicBezTo>
                    <a:pt x="30502" y="17770"/>
                    <a:pt x="30377" y="15038"/>
                    <a:pt x="30352" y="12306"/>
                  </a:cubicBezTo>
                  <a:cubicBezTo>
                    <a:pt x="30352" y="10978"/>
                    <a:pt x="30352" y="9650"/>
                    <a:pt x="30402" y="8372"/>
                  </a:cubicBezTo>
                  <a:cubicBezTo>
                    <a:pt x="30427" y="6843"/>
                    <a:pt x="30477" y="5414"/>
                    <a:pt x="30553" y="4186"/>
                  </a:cubicBezTo>
                  <a:cubicBezTo>
                    <a:pt x="30678" y="1705"/>
                    <a:pt x="30803" y="1"/>
                    <a:pt x="308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82"/>
            <p:cNvSpPr/>
            <p:nvPr/>
          </p:nvSpPr>
          <p:spPr>
            <a:xfrm>
              <a:off x="3029600" y="4385375"/>
              <a:ext cx="728100" cy="615325"/>
            </a:xfrm>
            <a:custGeom>
              <a:avLst/>
              <a:gdLst/>
              <a:ahLst/>
              <a:cxnLst/>
              <a:rect l="l" t="t" r="r" b="b"/>
              <a:pathLst>
                <a:path w="29124" h="24613" extrusionOk="0">
                  <a:moveTo>
                    <a:pt x="0" y="1"/>
                  </a:moveTo>
                  <a:lnTo>
                    <a:pt x="0" y="1"/>
                  </a:lnTo>
                  <a:cubicBezTo>
                    <a:pt x="0" y="1"/>
                    <a:pt x="176" y="2156"/>
                    <a:pt x="326" y="5189"/>
                  </a:cubicBezTo>
                  <a:cubicBezTo>
                    <a:pt x="376" y="6442"/>
                    <a:pt x="426" y="7870"/>
                    <a:pt x="451" y="9349"/>
                  </a:cubicBezTo>
                  <a:cubicBezTo>
                    <a:pt x="476" y="10326"/>
                    <a:pt x="476" y="11304"/>
                    <a:pt x="476" y="12306"/>
                  </a:cubicBezTo>
                  <a:cubicBezTo>
                    <a:pt x="451" y="15038"/>
                    <a:pt x="326" y="17770"/>
                    <a:pt x="0" y="19951"/>
                  </a:cubicBezTo>
                  <a:cubicBezTo>
                    <a:pt x="5990" y="21354"/>
                    <a:pt x="12281" y="22482"/>
                    <a:pt x="18822" y="23384"/>
                  </a:cubicBezTo>
                  <a:cubicBezTo>
                    <a:pt x="19900" y="23535"/>
                    <a:pt x="20978" y="23685"/>
                    <a:pt x="22081" y="23810"/>
                  </a:cubicBezTo>
                  <a:cubicBezTo>
                    <a:pt x="24386" y="24111"/>
                    <a:pt x="26742" y="24362"/>
                    <a:pt x="29123" y="24612"/>
                  </a:cubicBezTo>
                  <a:cubicBezTo>
                    <a:pt x="28873" y="21906"/>
                    <a:pt x="28697" y="19249"/>
                    <a:pt x="28622" y="16692"/>
                  </a:cubicBezTo>
                  <a:cubicBezTo>
                    <a:pt x="28572" y="15289"/>
                    <a:pt x="28547" y="13885"/>
                    <a:pt x="28547" y="12532"/>
                  </a:cubicBezTo>
                  <a:cubicBezTo>
                    <a:pt x="28572" y="11580"/>
                    <a:pt x="28597" y="10627"/>
                    <a:pt x="28622" y="9700"/>
                  </a:cubicBezTo>
                  <a:cubicBezTo>
                    <a:pt x="28722" y="7695"/>
                    <a:pt x="28873" y="5740"/>
                    <a:pt x="29123" y="3835"/>
                  </a:cubicBezTo>
                  <a:lnTo>
                    <a:pt x="22381" y="2958"/>
                  </a:lnTo>
                  <a:lnTo>
                    <a:pt x="19374" y="2557"/>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82"/>
            <p:cNvSpPr/>
            <p:nvPr/>
          </p:nvSpPr>
          <p:spPr>
            <a:xfrm>
              <a:off x="3029600" y="4385375"/>
              <a:ext cx="1455550" cy="242500"/>
            </a:xfrm>
            <a:custGeom>
              <a:avLst/>
              <a:gdLst/>
              <a:ahLst/>
              <a:cxnLst/>
              <a:rect l="l" t="t" r="r" b="b"/>
              <a:pathLst>
                <a:path w="58222" h="9700" extrusionOk="0">
                  <a:moveTo>
                    <a:pt x="0" y="1"/>
                  </a:moveTo>
                  <a:lnTo>
                    <a:pt x="0" y="1"/>
                  </a:lnTo>
                  <a:cubicBezTo>
                    <a:pt x="0" y="1"/>
                    <a:pt x="176" y="2156"/>
                    <a:pt x="326" y="5189"/>
                  </a:cubicBezTo>
                  <a:cubicBezTo>
                    <a:pt x="4587" y="6266"/>
                    <a:pt x="16692" y="9123"/>
                    <a:pt x="27720" y="9675"/>
                  </a:cubicBezTo>
                  <a:cubicBezTo>
                    <a:pt x="28021" y="9675"/>
                    <a:pt x="28321" y="9700"/>
                    <a:pt x="28622" y="9700"/>
                  </a:cubicBezTo>
                  <a:lnTo>
                    <a:pt x="57971" y="4186"/>
                  </a:lnTo>
                  <a:cubicBezTo>
                    <a:pt x="58096" y="1705"/>
                    <a:pt x="58221" y="1"/>
                    <a:pt x="58221" y="1"/>
                  </a:cubicBezTo>
                  <a:lnTo>
                    <a:pt x="58221" y="1"/>
                  </a:lnTo>
                  <a:lnTo>
                    <a:pt x="29123" y="3835"/>
                  </a:lnTo>
                  <a:lnTo>
                    <a:pt x="0" y="1"/>
                  </a:lnTo>
                  <a:close/>
                </a:path>
              </a:pathLst>
            </a:custGeom>
            <a:solidFill>
              <a:srgbClr val="9FC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82"/>
            <p:cNvSpPr/>
            <p:nvPr/>
          </p:nvSpPr>
          <p:spPr>
            <a:xfrm>
              <a:off x="2964425" y="4154175"/>
              <a:ext cx="1562075" cy="266950"/>
            </a:xfrm>
            <a:custGeom>
              <a:avLst/>
              <a:gdLst/>
              <a:ahLst/>
              <a:cxnLst/>
              <a:rect l="l" t="t" r="r" b="b"/>
              <a:pathLst>
                <a:path w="62483" h="10678" extrusionOk="0">
                  <a:moveTo>
                    <a:pt x="31730" y="0"/>
                  </a:moveTo>
                  <a:cubicBezTo>
                    <a:pt x="23159" y="1579"/>
                    <a:pt x="12056" y="2582"/>
                    <a:pt x="1" y="3359"/>
                  </a:cubicBezTo>
                  <a:lnTo>
                    <a:pt x="22081" y="8396"/>
                  </a:lnTo>
                  <a:lnTo>
                    <a:pt x="25013" y="9073"/>
                  </a:lnTo>
                  <a:lnTo>
                    <a:pt x="32056" y="10677"/>
                  </a:lnTo>
                  <a:lnTo>
                    <a:pt x="62482" y="3359"/>
                  </a:lnTo>
                  <a:cubicBezTo>
                    <a:pt x="59700" y="3183"/>
                    <a:pt x="56968" y="3008"/>
                    <a:pt x="54337" y="2807"/>
                  </a:cubicBezTo>
                  <a:cubicBezTo>
                    <a:pt x="52958" y="2707"/>
                    <a:pt x="51580" y="2607"/>
                    <a:pt x="50227" y="2482"/>
                  </a:cubicBezTo>
                  <a:cubicBezTo>
                    <a:pt x="43134" y="1880"/>
                    <a:pt x="36818" y="1078"/>
                    <a:pt x="317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82"/>
            <p:cNvSpPr/>
            <p:nvPr/>
          </p:nvSpPr>
          <p:spPr>
            <a:xfrm>
              <a:off x="2964425" y="4238125"/>
              <a:ext cx="793275" cy="332125"/>
            </a:xfrm>
            <a:custGeom>
              <a:avLst/>
              <a:gdLst/>
              <a:ahLst/>
              <a:cxnLst/>
              <a:rect l="l" t="t" r="r" b="b"/>
              <a:pathLst>
                <a:path w="31731" h="13285" extrusionOk="0">
                  <a:moveTo>
                    <a:pt x="1" y="1"/>
                  </a:moveTo>
                  <a:lnTo>
                    <a:pt x="1" y="1"/>
                  </a:lnTo>
                  <a:cubicBezTo>
                    <a:pt x="903" y="3384"/>
                    <a:pt x="903" y="8447"/>
                    <a:pt x="903" y="8447"/>
                  </a:cubicBezTo>
                  <a:cubicBezTo>
                    <a:pt x="10978" y="10728"/>
                    <a:pt x="21254" y="12332"/>
                    <a:pt x="31730" y="13284"/>
                  </a:cubicBezTo>
                  <a:lnTo>
                    <a:pt x="31730" y="4211"/>
                  </a:lnTo>
                  <a:cubicBezTo>
                    <a:pt x="21154" y="3560"/>
                    <a:pt x="10577" y="215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82"/>
            <p:cNvSpPr/>
            <p:nvPr/>
          </p:nvSpPr>
          <p:spPr>
            <a:xfrm>
              <a:off x="3741375" y="4238125"/>
              <a:ext cx="785125" cy="332125"/>
            </a:xfrm>
            <a:custGeom>
              <a:avLst/>
              <a:gdLst/>
              <a:ahLst/>
              <a:cxnLst/>
              <a:rect l="l" t="t" r="r" b="b"/>
              <a:pathLst>
                <a:path w="31405" h="13285" extrusionOk="0">
                  <a:moveTo>
                    <a:pt x="31404" y="1"/>
                  </a:moveTo>
                  <a:lnTo>
                    <a:pt x="652" y="4211"/>
                  </a:lnTo>
                  <a:cubicBezTo>
                    <a:pt x="1" y="7294"/>
                    <a:pt x="1" y="10302"/>
                    <a:pt x="652" y="13284"/>
                  </a:cubicBezTo>
                  <a:cubicBezTo>
                    <a:pt x="11504" y="11003"/>
                    <a:pt x="21730" y="9149"/>
                    <a:pt x="30778" y="8071"/>
                  </a:cubicBezTo>
                  <a:cubicBezTo>
                    <a:pt x="30703" y="5239"/>
                    <a:pt x="30878" y="2532"/>
                    <a:pt x="31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82"/>
            <p:cNvSpPr/>
            <p:nvPr/>
          </p:nvSpPr>
          <p:spPr>
            <a:xfrm>
              <a:off x="3500150" y="4216200"/>
              <a:ext cx="822700" cy="764450"/>
            </a:xfrm>
            <a:custGeom>
              <a:avLst/>
              <a:gdLst/>
              <a:ahLst/>
              <a:cxnLst/>
              <a:rect l="l" t="t" r="r" b="b"/>
              <a:pathLst>
                <a:path w="32908" h="30578" extrusionOk="0">
                  <a:moveTo>
                    <a:pt x="28798" y="1"/>
                  </a:moveTo>
                  <a:lnTo>
                    <a:pt x="702" y="4286"/>
                  </a:lnTo>
                  <a:lnTo>
                    <a:pt x="652" y="5915"/>
                  </a:lnTo>
                  <a:lnTo>
                    <a:pt x="552" y="9324"/>
                  </a:lnTo>
                  <a:lnTo>
                    <a:pt x="0" y="30151"/>
                  </a:lnTo>
                  <a:cubicBezTo>
                    <a:pt x="1078" y="30302"/>
                    <a:pt x="2156" y="30452"/>
                    <a:pt x="3259" y="30577"/>
                  </a:cubicBezTo>
                  <a:lnTo>
                    <a:pt x="3559" y="9725"/>
                  </a:lnTo>
                  <a:lnTo>
                    <a:pt x="3584" y="6592"/>
                  </a:lnTo>
                  <a:lnTo>
                    <a:pt x="3635" y="4587"/>
                  </a:lnTo>
                  <a:lnTo>
                    <a:pt x="32908" y="326"/>
                  </a:lnTo>
                  <a:cubicBezTo>
                    <a:pt x="31529" y="226"/>
                    <a:pt x="30151" y="126"/>
                    <a:pt x="287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82"/>
            <p:cNvSpPr/>
            <p:nvPr/>
          </p:nvSpPr>
          <p:spPr>
            <a:xfrm>
              <a:off x="3040875" y="4594650"/>
              <a:ext cx="1434250" cy="233750"/>
            </a:xfrm>
            <a:custGeom>
              <a:avLst/>
              <a:gdLst/>
              <a:ahLst/>
              <a:cxnLst/>
              <a:rect l="l" t="t" r="r" b="b"/>
              <a:pathLst>
                <a:path w="57370" h="9350" extrusionOk="0">
                  <a:moveTo>
                    <a:pt x="57369" y="1"/>
                  </a:moveTo>
                  <a:cubicBezTo>
                    <a:pt x="57369" y="1"/>
                    <a:pt x="41128" y="5740"/>
                    <a:pt x="28171" y="6316"/>
                  </a:cubicBezTo>
                  <a:cubicBezTo>
                    <a:pt x="28171" y="6316"/>
                    <a:pt x="10176" y="3459"/>
                    <a:pt x="25" y="978"/>
                  </a:cubicBezTo>
                  <a:lnTo>
                    <a:pt x="0" y="978"/>
                  </a:lnTo>
                  <a:cubicBezTo>
                    <a:pt x="25" y="1955"/>
                    <a:pt x="25" y="2933"/>
                    <a:pt x="25" y="3935"/>
                  </a:cubicBezTo>
                  <a:lnTo>
                    <a:pt x="28171" y="9349"/>
                  </a:lnTo>
                  <a:cubicBezTo>
                    <a:pt x="28171" y="9349"/>
                    <a:pt x="45640" y="6617"/>
                    <a:pt x="57319" y="3935"/>
                  </a:cubicBezTo>
                  <a:cubicBezTo>
                    <a:pt x="57319" y="2607"/>
                    <a:pt x="57319" y="1279"/>
                    <a:pt x="573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82"/>
            <p:cNvSpPr/>
            <p:nvPr/>
          </p:nvSpPr>
          <p:spPr>
            <a:xfrm>
              <a:off x="3312800" y="4742525"/>
              <a:ext cx="221825" cy="298275"/>
            </a:xfrm>
            <a:custGeom>
              <a:avLst/>
              <a:gdLst/>
              <a:ahLst/>
              <a:cxnLst/>
              <a:rect l="l" t="t" r="r" b="b"/>
              <a:pathLst>
                <a:path w="8873" h="11931" extrusionOk="0">
                  <a:moveTo>
                    <a:pt x="8447" y="0"/>
                  </a:moveTo>
                  <a:cubicBezTo>
                    <a:pt x="4763" y="2507"/>
                    <a:pt x="1780" y="6066"/>
                    <a:pt x="1" y="10151"/>
                  </a:cubicBezTo>
                  <a:cubicBezTo>
                    <a:pt x="1003" y="9700"/>
                    <a:pt x="1956" y="9173"/>
                    <a:pt x="2983" y="8747"/>
                  </a:cubicBezTo>
                  <a:cubicBezTo>
                    <a:pt x="3083" y="9825"/>
                    <a:pt x="3409" y="10953"/>
                    <a:pt x="3885" y="11930"/>
                  </a:cubicBezTo>
                  <a:cubicBezTo>
                    <a:pt x="5038" y="8121"/>
                    <a:pt x="6768" y="4612"/>
                    <a:pt x="8873" y="1203"/>
                  </a:cubicBezTo>
                  <a:cubicBezTo>
                    <a:pt x="8773" y="827"/>
                    <a:pt x="8547" y="376"/>
                    <a:pt x="84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82"/>
            <p:cNvSpPr/>
            <p:nvPr/>
          </p:nvSpPr>
          <p:spPr>
            <a:xfrm>
              <a:off x="3533350" y="4743775"/>
              <a:ext cx="182375" cy="313300"/>
            </a:xfrm>
            <a:custGeom>
              <a:avLst/>
              <a:gdLst/>
              <a:ahLst/>
              <a:cxnLst/>
              <a:rect l="l" t="t" r="r" b="b"/>
              <a:pathLst>
                <a:path w="7295" h="12532" extrusionOk="0">
                  <a:moveTo>
                    <a:pt x="627" y="1"/>
                  </a:moveTo>
                  <a:cubicBezTo>
                    <a:pt x="452" y="376"/>
                    <a:pt x="151" y="777"/>
                    <a:pt x="1" y="1128"/>
                  </a:cubicBezTo>
                  <a:cubicBezTo>
                    <a:pt x="1505" y="4838"/>
                    <a:pt x="2657" y="8572"/>
                    <a:pt x="3184" y="12532"/>
                  </a:cubicBezTo>
                  <a:cubicBezTo>
                    <a:pt x="3785" y="11630"/>
                    <a:pt x="4312" y="10577"/>
                    <a:pt x="4587" y="9524"/>
                  </a:cubicBezTo>
                  <a:cubicBezTo>
                    <a:pt x="5515" y="10126"/>
                    <a:pt x="6367" y="10803"/>
                    <a:pt x="7294" y="11404"/>
                  </a:cubicBezTo>
                  <a:cubicBezTo>
                    <a:pt x="6191" y="7068"/>
                    <a:pt x="3860" y="3083"/>
                    <a:pt x="6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82"/>
            <p:cNvSpPr/>
            <p:nvPr/>
          </p:nvSpPr>
          <p:spPr>
            <a:xfrm>
              <a:off x="3237625" y="4532900"/>
              <a:ext cx="310175" cy="239800"/>
            </a:xfrm>
            <a:custGeom>
              <a:avLst/>
              <a:gdLst/>
              <a:ahLst/>
              <a:cxnLst/>
              <a:rect l="l" t="t" r="r" b="b"/>
              <a:pathLst>
                <a:path w="12407" h="9592" extrusionOk="0">
                  <a:moveTo>
                    <a:pt x="3492" y="0"/>
                  </a:moveTo>
                  <a:cubicBezTo>
                    <a:pt x="2835" y="0"/>
                    <a:pt x="2186" y="157"/>
                    <a:pt x="1629" y="491"/>
                  </a:cubicBezTo>
                  <a:cubicBezTo>
                    <a:pt x="627" y="1092"/>
                    <a:pt x="0" y="2395"/>
                    <a:pt x="326" y="3523"/>
                  </a:cubicBezTo>
                  <a:cubicBezTo>
                    <a:pt x="351" y="3598"/>
                    <a:pt x="401" y="3699"/>
                    <a:pt x="426" y="3774"/>
                  </a:cubicBezTo>
                  <a:cubicBezTo>
                    <a:pt x="852" y="4801"/>
                    <a:pt x="1930" y="5428"/>
                    <a:pt x="2958" y="5904"/>
                  </a:cubicBezTo>
                  <a:cubicBezTo>
                    <a:pt x="5288" y="7057"/>
                    <a:pt x="7694" y="8009"/>
                    <a:pt x="10100" y="8937"/>
                  </a:cubicBezTo>
                  <a:cubicBezTo>
                    <a:pt x="10460" y="9081"/>
                    <a:pt x="11325" y="9592"/>
                    <a:pt x="11750" y="9592"/>
                  </a:cubicBezTo>
                  <a:cubicBezTo>
                    <a:pt x="11769" y="9592"/>
                    <a:pt x="11787" y="9591"/>
                    <a:pt x="11805" y="9588"/>
                  </a:cubicBezTo>
                  <a:lnTo>
                    <a:pt x="11830" y="9588"/>
                  </a:lnTo>
                  <a:cubicBezTo>
                    <a:pt x="12406" y="9463"/>
                    <a:pt x="11980" y="8811"/>
                    <a:pt x="11830" y="8486"/>
                  </a:cubicBezTo>
                  <a:cubicBezTo>
                    <a:pt x="11329" y="7433"/>
                    <a:pt x="10802" y="6405"/>
                    <a:pt x="10201" y="5378"/>
                  </a:cubicBezTo>
                  <a:cubicBezTo>
                    <a:pt x="9549" y="4300"/>
                    <a:pt x="8797" y="3248"/>
                    <a:pt x="7920" y="2320"/>
                  </a:cubicBezTo>
                  <a:cubicBezTo>
                    <a:pt x="7093" y="1443"/>
                    <a:pt x="6166" y="691"/>
                    <a:pt x="5038" y="290"/>
                  </a:cubicBezTo>
                  <a:cubicBezTo>
                    <a:pt x="4547" y="101"/>
                    <a:pt x="4017" y="0"/>
                    <a:pt x="34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82"/>
            <p:cNvSpPr/>
            <p:nvPr/>
          </p:nvSpPr>
          <p:spPr>
            <a:xfrm>
              <a:off x="3248275" y="4599425"/>
              <a:ext cx="284475" cy="173275"/>
            </a:xfrm>
            <a:custGeom>
              <a:avLst/>
              <a:gdLst/>
              <a:ahLst/>
              <a:cxnLst/>
              <a:rect l="l" t="t" r="r" b="b"/>
              <a:pathLst>
                <a:path w="11379" h="6931" extrusionOk="0">
                  <a:moveTo>
                    <a:pt x="1394" y="1"/>
                  </a:moveTo>
                  <a:cubicBezTo>
                    <a:pt x="947" y="1"/>
                    <a:pt x="490" y="162"/>
                    <a:pt x="226" y="536"/>
                  </a:cubicBezTo>
                  <a:cubicBezTo>
                    <a:pt x="100" y="687"/>
                    <a:pt x="25" y="912"/>
                    <a:pt x="0" y="1113"/>
                  </a:cubicBezTo>
                  <a:cubicBezTo>
                    <a:pt x="426" y="2140"/>
                    <a:pt x="1504" y="2767"/>
                    <a:pt x="2532" y="3243"/>
                  </a:cubicBezTo>
                  <a:cubicBezTo>
                    <a:pt x="4862" y="4396"/>
                    <a:pt x="7268" y="5348"/>
                    <a:pt x="9674" y="6276"/>
                  </a:cubicBezTo>
                  <a:cubicBezTo>
                    <a:pt x="10034" y="6420"/>
                    <a:pt x="10899" y="6931"/>
                    <a:pt x="11324" y="6931"/>
                  </a:cubicBezTo>
                  <a:cubicBezTo>
                    <a:pt x="11343" y="6931"/>
                    <a:pt x="11361" y="6930"/>
                    <a:pt x="11379" y="6927"/>
                  </a:cubicBezTo>
                  <a:cubicBezTo>
                    <a:pt x="8772" y="4546"/>
                    <a:pt x="6116" y="2191"/>
                    <a:pt x="3008" y="536"/>
                  </a:cubicBezTo>
                  <a:cubicBezTo>
                    <a:pt x="2557" y="286"/>
                    <a:pt x="2080" y="60"/>
                    <a:pt x="1579" y="10"/>
                  </a:cubicBezTo>
                  <a:cubicBezTo>
                    <a:pt x="1518" y="4"/>
                    <a:pt x="1456" y="1"/>
                    <a:pt x="1394" y="1"/>
                  </a:cubicBezTo>
                  <a:close/>
                </a:path>
              </a:pathLst>
            </a:custGeom>
            <a:solidFill>
              <a:srgbClr val="F0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82"/>
            <p:cNvSpPr/>
            <p:nvPr/>
          </p:nvSpPr>
          <p:spPr>
            <a:xfrm>
              <a:off x="3522075" y="4463275"/>
              <a:ext cx="323975" cy="310600"/>
            </a:xfrm>
            <a:custGeom>
              <a:avLst/>
              <a:gdLst/>
              <a:ahLst/>
              <a:cxnLst/>
              <a:rect l="l" t="t" r="r" b="b"/>
              <a:pathLst>
                <a:path w="12959" h="12424" extrusionOk="0">
                  <a:moveTo>
                    <a:pt x="9248" y="1"/>
                  </a:moveTo>
                  <a:cubicBezTo>
                    <a:pt x="8411" y="1"/>
                    <a:pt x="7562" y="241"/>
                    <a:pt x="6818" y="644"/>
                  </a:cubicBezTo>
                  <a:cubicBezTo>
                    <a:pt x="5615" y="1296"/>
                    <a:pt x="4662" y="2323"/>
                    <a:pt x="3885" y="3451"/>
                  </a:cubicBezTo>
                  <a:cubicBezTo>
                    <a:pt x="3058" y="4679"/>
                    <a:pt x="2382" y="5982"/>
                    <a:pt x="1830" y="7361"/>
                  </a:cubicBezTo>
                  <a:cubicBezTo>
                    <a:pt x="1304" y="8614"/>
                    <a:pt x="878" y="9892"/>
                    <a:pt x="502" y="11195"/>
                  </a:cubicBezTo>
                  <a:cubicBezTo>
                    <a:pt x="377" y="11571"/>
                    <a:pt x="1" y="12398"/>
                    <a:pt x="677" y="12424"/>
                  </a:cubicBezTo>
                  <a:lnTo>
                    <a:pt x="702" y="12424"/>
                  </a:lnTo>
                  <a:cubicBezTo>
                    <a:pt x="1179" y="12424"/>
                    <a:pt x="2131" y="11622"/>
                    <a:pt x="2532" y="11396"/>
                  </a:cubicBezTo>
                  <a:cubicBezTo>
                    <a:pt x="5139" y="9917"/>
                    <a:pt x="7720" y="8414"/>
                    <a:pt x="10176" y="6709"/>
                  </a:cubicBezTo>
                  <a:cubicBezTo>
                    <a:pt x="11254" y="5957"/>
                    <a:pt x="12382" y="5055"/>
                    <a:pt x="12707" y="3827"/>
                  </a:cubicBezTo>
                  <a:cubicBezTo>
                    <a:pt x="12733" y="3727"/>
                    <a:pt x="12758" y="3627"/>
                    <a:pt x="12758" y="3526"/>
                  </a:cubicBezTo>
                  <a:cubicBezTo>
                    <a:pt x="12958" y="2173"/>
                    <a:pt x="12006" y="819"/>
                    <a:pt x="10753" y="293"/>
                  </a:cubicBezTo>
                  <a:cubicBezTo>
                    <a:pt x="10274" y="92"/>
                    <a:pt x="9764" y="1"/>
                    <a:pt x="9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82"/>
            <p:cNvSpPr/>
            <p:nvPr/>
          </p:nvSpPr>
          <p:spPr>
            <a:xfrm>
              <a:off x="3539625" y="4532725"/>
              <a:ext cx="300150" cy="241150"/>
            </a:xfrm>
            <a:custGeom>
              <a:avLst/>
              <a:gdLst/>
              <a:ahLst/>
              <a:cxnLst/>
              <a:rect l="l" t="t" r="r" b="b"/>
              <a:pathLst>
                <a:path w="12006" h="9646" extrusionOk="0">
                  <a:moveTo>
                    <a:pt x="10527" y="0"/>
                  </a:moveTo>
                  <a:cubicBezTo>
                    <a:pt x="10349" y="0"/>
                    <a:pt x="10170" y="25"/>
                    <a:pt x="10000" y="72"/>
                  </a:cubicBezTo>
                  <a:cubicBezTo>
                    <a:pt x="9424" y="222"/>
                    <a:pt x="8948" y="548"/>
                    <a:pt x="8472" y="899"/>
                  </a:cubicBezTo>
                  <a:cubicBezTo>
                    <a:pt x="5213" y="3330"/>
                    <a:pt x="2582" y="6488"/>
                    <a:pt x="0" y="9646"/>
                  </a:cubicBezTo>
                  <a:cubicBezTo>
                    <a:pt x="477" y="9646"/>
                    <a:pt x="1429" y="8844"/>
                    <a:pt x="1830" y="8618"/>
                  </a:cubicBezTo>
                  <a:cubicBezTo>
                    <a:pt x="4437" y="7139"/>
                    <a:pt x="7018" y="5636"/>
                    <a:pt x="9474" y="3931"/>
                  </a:cubicBezTo>
                  <a:cubicBezTo>
                    <a:pt x="10552" y="3179"/>
                    <a:pt x="11680" y="2277"/>
                    <a:pt x="12005" y="1049"/>
                  </a:cubicBezTo>
                  <a:cubicBezTo>
                    <a:pt x="11930" y="823"/>
                    <a:pt x="11805" y="598"/>
                    <a:pt x="11630" y="422"/>
                  </a:cubicBezTo>
                  <a:cubicBezTo>
                    <a:pt x="11334" y="127"/>
                    <a:pt x="10931" y="0"/>
                    <a:pt x="10527" y="0"/>
                  </a:cubicBezTo>
                  <a:close/>
                </a:path>
              </a:pathLst>
            </a:custGeom>
            <a:solidFill>
              <a:srgbClr val="F0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8" name="Google Shape;3558;p82"/>
          <p:cNvGrpSpPr/>
          <p:nvPr/>
        </p:nvGrpSpPr>
        <p:grpSpPr>
          <a:xfrm>
            <a:off x="5074050" y="3937250"/>
            <a:ext cx="865650" cy="638750"/>
            <a:chOff x="4888575" y="1219325"/>
            <a:chExt cx="865650" cy="638750"/>
          </a:xfrm>
        </p:grpSpPr>
        <p:sp>
          <p:nvSpPr>
            <p:cNvPr id="3559" name="Google Shape;3559;p82"/>
            <p:cNvSpPr/>
            <p:nvPr/>
          </p:nvSpPr>
          <p:spPr>
            <a:xfrm>
              <a:off x="5470475" y="1708750"/>
              <a:ext cx="149325" cy="149325"/>
            </a:xfrm>
            <a:custGeom>
              <a:avLst/>
              <a:gdLst/>
              <a:ahLst/>
              <a:cxnLst/>
              <a:rect l="l" t="t" r="r" b="b"/>
              <a:pathLst>
                <a:path w="5973" h="5973" extrusionOk="0">
                  <a:moveTo>
                    <a:pt x="2995" y="1"/>
                  </a:moveTo>
                  <a:cubicBezTo>
                    <a:pt x="1349" y="1"/>
                    <a:pt x="1" y="1333"/>
                    <a:pt x="1" y="2979"/>
                  </a:cubicBezTo>
                  <a:cubicBezTo>
                    <a:pt x="1" y="4625"/>
                    <a:pt x="1349" y="5973"/>
                    <a:pt x="2995" y="5973"/>
                  </a:cubicBezTo>
                  <a:cubicBezTo>
                    <a:pt x="4641" y="5973"/>
                    <a:pt x="5973" y="4625"/>
                    <a:pt x="5973" y="2979"/>
                  </a:cubicBezTo>
                  <a:cubicBezTo>
                    <a:pt x="5973" y="1333"/>
                    <a:pt x="4641" y="1"/>
                    <a:pt x="2995" y="1"/>
                  </a:cubicBezTo>
                  <a:close/>
                </a:path>
              </a:pathLst>
            </a:custGeom>
            <a:solidFill>
              <a:srgbClr val="25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82"/>
            <p:cNvSpPr/>
            <p:nvPr/>
          </p:nvSpPr>
          <p:spPr>
            <a:xfrm>
              <a:off x="5520250" y="1758525"/>
              <a:ext cx="49800" cy="49800"/>
            </a:xfrm>
            <a:custGeom>
              <a:avLst/>
              <a:gdLst/>
              <a:ahLst/>
              <a:cxnLst/>
              <a:rect l="l" t="t" r="r" b="b"/>
              <a:pathLst>
                <a:path w="1992" h="1992" extrusionOk="0">
                  <a:moveTo>
                    <a:pt x="1004" y="0"/>
                  </a:moveTo>
                  <a:cubicBezTo>
                    <a:pt x="455" y="0"/>
                    <a:pt x="1" y="439"/>
                    <a:pt x="1" y="988"/>
                  </a:cubicBezTo>
                  <a:cubicBezTo>
                    <a:pt x="1" y="1536"/>
                    <a:pt x="455" y="1991"/>
                    <a:pt x="1004" y="1991"/>
                  </a:cubicBezTo>
                  <a:cubicBezTo>
                    <a:pt x="1552" y="1991"/>
                    <a:pt x="1991" y="1536"/>
                    <a:pt x="1991" y="988"/>
                  </a:cubicBezTo>
                  <a:cubicBezTo>
                    <a:pt x="1991" y="439"/>
                    <a:pt x="1552" y="0"/>
                    <a:pt x="1004" y="0"/>
                  </a:cubicBezTo>
                  <a:close/>
                </a:path>
              </a:pathLst>
            </a:custGeom>
            <a:solidFill>
              <a:srgbClr val="F2E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82"/>
            <p:cNvSpPr/>
            <p:nvPr/>
          </p:nvSpPr>
          <p:spPr>
            <a:xfrm>
              <a:off x="5071175" y="1240100"/>
              <a:ext cx="59200" cy="505125"/>
            </a:xfrm>
            <a:custGeom>
              <a:avLst/>
              <a:gdLst/>
              <a:ahLst/>
              <a:cxnLst/>
              <a:rect l="l" t="t" r="r" b="b"/>
              <a:pathLst>
                <a:path w="2368" h="20205" extrusionOk="0">
                  <a:moveTo>
                    <a:pt x="1176" y="0"/>
                  </a:moveTo>
                  <a:cubicBezTo>
                    <a:pt x="534" y="0"/>
                    <a:pt x="1" y="251"/>
                    <a:pt x="1" y="565"/>
                  </a:cubicBezTo>
                  <a:lnTo>
                    <a:pt x="1" y="19640"/>
                  </a:lnTo>
                  <a:cubicBezTo>
                    <a:pt x="1" y="19954"/>
                    <a:pt x="534" y="20204"/>
                    <a:pt x="1176" y="20204"/>
                  </a:cubicBezTo>
                  <a:cubicBezTo>
                    <a:pt x="1835" y="20204"/>
                    <a:pt x="2368" y="19954"/>
                    <a:pt x="2368" y="19640"/>
                  </a:cubicBezTo>
                  <a:lnTo>
                    <a:pt x="2368" y="565"/>
                  </a:lnTo>
                  <a:cubicBezTo>
                    <a:pt x="2368" y="251"/>
                    <a:pt x="1835" y="0"/>
                    <a:pt x="1176" y="0"/>
                  </a:cubicBezTo>
                  <a:close/>
                </a:path>
              </a:pathLst>
            </a:custGeom>
            <a:solidFill>
              <a:srgbClr val="A7C8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82"/>
            <p:cNvSpPr/>
            <p:nvPr/>
          </p:nvSpPr>
          <p:spPr>
            <a:xfrm>
              <a:off x="4985375" y="1697775"/>
              <a:ext cx="668125" cy="49800"/>
            </a:xfrm>
            <a:custGeom>
              <a:avLst/>
              <a:gdLst/>
              <a:ahLst/>
              <a:cxnLst/>
              <a:rect l="l" t="t" r="r" b="b"/>
              <a:pathLst>
                <a:path w="26725" h="1992" extrusionOk="0">
                  <a:moveTo>
                    <a:pt x="1082" y="1"/>
                  </a:moveTo>
                  <a:cubicBezTo>
                    <a:pt x="486" y="1"/>
                    <a:pt x="0" y="455"/>
                    <a:pt x="0" y="1004"/>
                  </a:cubicBezTo>
                  <a:cubicBezTo>
                    <a:pt x="0" y="1553"/>
                    <a:pt x="486" y="1991"/>
                    <a:pt x="1082" y="1991"/>
                  </a:cubicBezTo>
                  <a:lnTo>
                    <a:pt x="25628" y="1991"/>
                  </a:lnTo>
                  <a:cubicBezTo>
                    <a:pt x="26239" y="1991"/>
                    <a:pt x="26725" y="1553"/>
                    <a:pt x="26725" y="1004"/>
                  </a:cubicBezTo>
                  <a:cubicBezTo>
                    <a:pt x="26725" y="455"/>
                    <a:pt x="26239" y="1"/>
                    <a:pt x="256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82"/>
            <p:cNvSpPr/>
            <p:nvPr/>
          </p:nvSpPr>
          <p:spPr>
            <a:xfrm>
              <a:off x="4988900" y="1228725"/>
              <a:ext cx="245325" cy="40400"/>
            </a:xfrm>
            <a:custGeom>
              <a:avLst/>
              <a:gdLst/>
              <a:ahLst/>
              <a:cxnLst/>
              <a:rect l="l" t="t" r="r" b="b"/>
              <a:pathLst>
                <a:path w="9813" h="1616" extrusionOk="0">
                  <a:moveTo>
                    <a:pt x="800" y="1"/>
                  </a:moveTo>
                  <a:cubicBezTo>
                    <a:pt x="361" y="1"/>
                    <a:pt x="0" y="361"/>
                    <a:pt x="0" y="800"/>
                  </a:cubicBezTo>
                  <a:cubicBezTo>
                    <a:pt x="0" y="1255"/>
                    <a:pt x="361" y="1615"/>
                    <a:pt x="800" y="1615"/>
                  </a:cubicBezTo>
                  <a:lnTo>
                    <a:pt x="9013" y="1615"/>
                  </a:lnTo>
                  <a:cubicBezTo>
                    <a:pt x="9452" y="1615"/>
                    <a:pt x="9812" y="1255"/>
                    <a:pt x="9812" y="800"/>
                  </a:cubicBezTo>
                  <a:cubicBezTo>
                    <a:pt x="9812" y="361"/>
                    <a:pt x="9452" y="1"/>
                    <a:pt x="9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82"/>
            <p:cNvSpPr/>
            <p:nvPr/>
          </p:nvSpPr>
          <p:spPr>
            <a:xfrm>
              <a:off x="5183250" y="1220900"/>
              <a:ext cx="76050" cy="60375"/>
            </a:xfrm>
            <a:custGeom>
              <a:avLst/>
              <a:gdLst/>
              <a:ahLst/>
              <a:cxnLst/>
              <a:rect l="l" t="t" r="r" b="b"/>
              <a:pathLst>
                <a:path w="3042" h="2415" extrusionOk="0">
                  <a:moveTo>
                    <a:pt x="1208" y="0"/>
                  </a:moveTo>
                  <a:cubicBezTo>
                    <a:pt x="534" y="0"/>
                    <a:pt x="1" y="533"/>
                    <a:pt x="1" y="1207"/>
                  </a:cubicBezTo>
                  <a:cubicBezTo>
                    <a:pt x="1" y="1881"/>
                    <a:pt x="534" y="2414"/>
                    <a:pt x="1208" y="2414"/>
                  </a:cubicBezTo>
                  <a:lnTo>
                    <a:pt x="1835" y="2414"/>
                  </a:lnTo>
                  <a:cubicBezTo>
                    <a:pt x="2493" y="2414"/>
                    <a:pt x="3041" y="1881"/>
                    <a:pt x="3041" y="1207"/>
                  </a:cubicBezTo>
                  <a:cubicBezTo>
                    <a:pt x="3041" y="533"/>
                    <a:pt x="2493" y="0"/>
                    <a:pt x="1835" y="0"/>
                  </a:cubicBezTo>
                  <a:close/>
                </a:path>
              </a:pathLst>
            </a:custGeom>
            <a:solidFill>
              <a:srgbClr val="25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82"/>
            <p:cNvSpPr/>
            <p:nvPr/>
          </p:nvSpPr>
          <p:spPr>
            <a:xfrm>
              <a:off x="4960675" y="1219325"/>
              <a:ext cx="76450" cy="60375"/>
            </a:xfrm>
            <a:custGeom>
              <a:avLst/>
              <a:gdLst/>
              <a:ahLst/>
              <a:cxnLst/>
              <a:rect l="l" t="t" r="r" b="b"/>
              <a:pathLst>
                <a:path w="3058" h="2415" extrusionOk="0">
                  <a:moveTo>
                    <a:pt x="1223" y="1"/>
                  </a:moveTo>
                  <a:cubicBezTo>
                    <a:pt x="549" y="1"/>
                    <a:pt x="1" y="533"/>
                    <a:pt x="1" y="1207"/>
                  </a:cubicBezTo>
                  <a:cubicBezTo>
                    <a:pt x="1" y="1881"/>
                    <a:pt x="549" y="2414"/>
                    <a:pt x="1223" y="2414"/>
                  </a:cubicBezTo>
                  <a:lnTo>
                    <a:pt x="1835" y="2414"/>
                  </a:lnTo>
                  <a:cubicBezTo>
                    <a:pt x="2509" y="2414"/>
                    <a:pt x="3057" y="1881"/>
                    <a:pt x="3057" y="1207"/>
                  </a:cubicBezTo>
                  <a:cubicBezTo>
                    <a:pt x="3057" y="533"/>
                    <a:pt x="2509" y="1"/>
                    <a:pt x="1835" y="1"/>
                  </a:cubicBezTo>
                  <a:close/>
                </a:path>
              </a:pathLst>
            </a:custGeom>
            <a:solidFill>
              <a:srgbClr val="25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82"/>
            <p:cNvSpPr/>
            <p:nvPr/>
          </p:nvSpPr>
          <p:spPr>
            <a:xfrm>
              <a:off x="5403075" y="1503200"/>
              <a:ext cx="325125" cy="267900"/>
            </a:xfrm>
            <a:custGeom>
              <a:avLst/>
              <a:gdLst/>
              <a:ahLst/>
              <a:cxnLst/>
              <a:rect l="l" t="t" r="r" b="b"/>
              <a:pathLst>
                <a:path w="13005" h="10716" extrusionOk="0">
                  <a:moveTo>
                    <a:pt x="4198" y="0"/>
                  </a:moveTo>
                  <a:cubicBezTo>
                    <a:pt x="1878" y="0"/>
                    <a:pt x="1" y="401"/>
                    <a:pt x="1" y="401"/>
                  </a:cubicBezTo>
                  <a:lnTo>
                    <a:pt x="1" y="8568"/>
                  </a:lnTo>
                  <a:cubicBezTo>
                    <a:pt x="1" y="8568"/>
                    <a:pt x="4615" y="10715"/>
                    <a:pt x="8318" y="10715"/>
                  </a:cubicBezTo>
                  <a:cubicBezTo>
                    <a:pt x="10879" y="10715"/>
                    <a:pt x="13004" y="9689"/>
                    <a:pt x="12870" y="6216"/>
                  </a:cubicBezTo>
                  <a:cubicBezTo>
                    <a:pt x="12668" y="1008"/>
                    <a:pt x="7876" y="0"/>
                    <a:pt x="4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82"/>
            <p:cNvSpPr/>
            <p:nvPr/>
          </p:nvSpPr>
          <p:spPr>
            <a:xfrm>
              <a:off x="5388200" y="1596675"/>
              <a:ext cx="366025" cy="182650"/>
            </a:xfrm>
            <a:custGeom>
              <a:avLst/>
              <a:gdLst/>
              <a:ahLst/>
              <a:cxnLst/>
              <a:rect l="l" t="t" r="r" b="b"/>
              <a:pathLst>
                <a:path w="14641" h="7306" extrusionOk="0">
                  <a:moveTo>
                    <a:pt x="3135" y="1"/>
                  </a:moveTo>
                  <a:cubicBezTo>
                    <a:pt x="1411" y="1"/>
                    <a:pt x="0" y="1396"/>
                    <a:pt x="0" y="3136"/>
                  </a:cubicBezTo>
                  <a:lnTo>
                    <a:pt x="0" y="4170"/>
                  </a:lnTo>
                  <a:cubicBezTo>
                    <a:pt x="0" y="5910"/>
                    <a:pt x="1411" y="7305"/>
                    <a:pt x="3135" y="7305"/>
                  </a:cubicBezTo>
                  <a:lnTo>
                    <a:pt x="11505" y="7305"/>
                  </a:lnTo>
                  <a:cubicBezTo>
                    <a:pt x="13229" y="7305"/>
                    <a:pt x="14640" y="5910"/>
                    <a:pt x="14640" y="4170"/>
                  </a:cubicBezTo>
                  <a:lnTo>
                    <a:pt x="14640" y="3136"/>
                  </a:lnTo>
                  <a:cubicBezTo>
                    <a:pt x="14640" y="1396"/>
                    <a:pt x="13229" y="1"/>
                    <a:pt x="115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82"/>
            <p:cNvSpPr/>
            <p:nvPr/>
          </p:nvSpPr>
          <p:spPr>
            <a:xfrm>
              <a:off x="5373700" y="1472475"/>
              <a:ext cx="236700" cy="54100"/>
            </a:xfrm>
            <a:custGeom>
              <a:avLst/>
              <a:gdLst/>
              <a:ahLst/>
              <a:cxnLst/>
              <a:rect l="l" t="t" r="r" b="b"/>
              <a:pathLst>
                <a:path w="9468" h="2164" extrusionOk="0">
                  <a:moveTo>
                    <a:pt x="1082" y="0"/>
                  </a:moveTo>
                  <a:cubicBezTo>
                    <a:pt x="486" y="0"/>
                    <a:pt x="0" y="486"/>
                    <a:pt x="0" y="1082"/>
                  </a:cubicBezTo>
                  <a:cubicBezTo>
                    <a:pt x="0" y="1677"/>
                    <a:pt x="486" y="2163"/>
                    <a:pt x="1082" y="2163"/>
                  </a:cubicBezTo>
                  <a:lnTo>
                    <a:pt x="8386" y="2163"/>
                  </a:lnTo>
                  <a:cubicBezTo>
                    <a:pt x="8982" y="2163"/>
                    <a:pt x="9468" y="1677"/>
                    <a:pt x="9468" y="1082"/>
                  </a:cubicBezTo>
                  <a:cubicBezTo>
                    <a:pt x="9468" y="486"/>
                    <a:pt x="8982" y="0"/>
                    <a:pt x="8386" y="0"/>
                  </a:cubicBezTo>
                  <a:close/>
                </a:path>
              </a:pathLst>
            </a:custGeom>
            <a:solidFill>
              <a:srgbClr val="25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82"/>
            <p:cNvSpPr/>
            <p:nvPr/>
          </p:nvSpPr>
          <p:spPr>
            <a:xfrm>
              <a:off x="4998700" y="1708750"/>
              <a:ext cx="149300" cy="149325"/>
            </a:xfrm>
            <a:custGeom>
              <a:avLst/>
              <a:gdLst/>
              <a:ahLst/>
              <a:cxnLst/>
              <a:rect l="l" t="t" r="r" b="b"/>
              <a:pathLst>
                <a:path w="5972" h="5973" extrusionOk="0">
                  <a:moveTo>
                    <a:pt x="2994" y="1"/>
                  </a:moveTo>
                  <a:cubicBezTo>
                    <a:pt x="1332" y="1"/>
                    <a:pt x="0" y="1333"/>
                    <a:pt x="0" y="2979"/>
                  </a:cubicBezTo>
                  <a:cubicBezTo>
                    <a:pt x="0" y="4625"/>
                    <a:pt x="1332" y="5973"/>
                    <a:pt x="2994" y="5973"/>
                  </a:cubicBezTo>
                  <a:cubicBezTo>
                    <a:pt x="4640" y="5973"/>
                    <a:pt x="5972" y="4625"/>
                    <a:pt x="5972" y="2979"/>
                  </a:cubicBezTo>
                  <a:cubicBezTo>
                    <a:pt x="5972" y="1333"/>
                    <a:pt x="4640" y="1"/>
                    <a:pt x="2994" y="1"/>
                  </a:cubicBezTo>
                  <a:close/>
                </a:path>
              </a:pathLst>
            </a:custGeom>
            <a:solidFill>
              <a:srgbClr val="25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82"/>
            <p:cNvSpPr/>
            <p:nvPr/>
          </p:nvSpPr>
          <p:spPr>
            <a:xfrm>
              <a:off x="5048450" y="1758525"/>
              <a:ext cx="49800" cy="49800"/>
            </a:xfrm>
            <a:custGeom>
              <a:avLst/>
              <a:gdLst/>
              <a:ahLst/>
              <a:cxnLst/>
              <a:rect l="l" t="t" r="r" b="b"/>
              <a:pathLst>
                <a:path w="1992" h="1992" extrusionOk="0">
                  <a:moveTo>
                    <a:pt x="1004" y="0"/>
                  </a:moveTo>
                  <a:cubicBezTo>
                    <a:pt x="440" y="0"/>
                    <a:pt x="1" y="439"/>
                    <a:pt x="1" y="988"/>
                  </a:cubicBezTo>
                  <a:cubicBezTo>
                    <a:pt x="1" y="1536"/>
                    <a:pt x="440" y="1991"/>
                    <a:pt x="1004" y="1991"/>
                  </a:cubicBezTo>
                  <a:cubicBezTo>
                    <a:pt x="1552" y="1991"/>
                    <a:pt x="1991" y="1536"/>
                    <a:pt x="1991" y="988"/>
                  </a:cubicBezTo>
                  <a:cubicBezTo>
                    <a:pt x="1991" y="439"/>
                    <a:pt x="1552" y="0"/>
                    <a:pt x="1004" y="0"/>
                  </a:cubicBezTo>
                  <a:close/>
                </a:path>
              </a:pathLst>
            </a:custGeom>
            <a:solidFill>
              <a:srgbClr val="F2E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82"/>
            <p:cNvSpPr/>
            <p:nvPr/>
          </p:nvSpPr>
          <p:spPr>
            <a:xfrm>
              <a:off x="4888575" y="1268300"/>
              <a:ext cx="243375" cy="429500"/>
            </a:xfrm>
            <a:custGeom>
              <a:avLst/>
              <a:gdLst/>
              <a:ahLst/>
              <a:cxnLst/>
              <a:rect l="l" t="t" r="r" b="b"/>
              <a:pathLst>
                <a:path w="9735" h="17180" extrusionOk="0">
                  <a:moveTo>
                    <a:pt x="9154" y="1"/>
                  </a:moveTo>
                  <a:lnTo>
                    <a:pt x="7258" y="205"/>
                  </a:lnTo>
                  <a:cubicBezTo>
                    <a:pt x="7258" y="205"/>
                    <a:pt x="1" y="12211"/>
                    <a:pt x="4452" y="17180"/>
                  </a:cubicBezTo>
                  <a:cubicBezTo>
                    <a:pt x="6103" y="17138"/>
                    <a:pt x="7240" y="17124"/>
                    <a:pt x="8023" y="17124"/>
                  </a:cubicBezTo>
                  <a:cubicBezTo>
                    <a:pt x="9588" y="17124"/>
                    <a:pt x="9734" y="17180"/>
                    <a:pt x="9734" y="17180"/>
                  </a:cubicBezTo>
                  <a:lnTo>
                    <a:pt x="91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82"/>
            <p:cNvSpPr/>
            <p:nvPr/>
          </p:nvSpPr>
          <p:spPr>
            <a:xfrm>
              <a:off x="4919925" y="1449750"/>
              <a:ext cx="101125" cy="101100"/>
            </a:xfrm>
            <a:custGeom>
              <a:avLst/>
              <a:gdLst/>
              <a:ahLst/>
              <a:cxnLst/>
              <a:rect l="l" t="t" r="r" b="b"/>
              <a:pathLst>
                <a:path w="4045" h="4044" extrusionOk="0">
                  <a:moveTo>
                    <a:pt x="2023" y="0"/>
                  </a:moveTo>
                  <a:cubicBezTo>
                    <a:pt x="894" y="0"/>
                    <a:pt x="1" y="909"/>
                    <a:pt x="1" y="2022"/>
                  </a:cubicBezTo>
                  <a:cubicBezTo>
                    <a:pt x="1" y="3135"/>
                    <a:pt x="894" y="4044"/>
                    <a:pt x="2023" y="4044"/>
                  </a:cubicBezTo>
                  <a:cubicBezTo>
                    <a:pt x="3135" y="4044"/>
                    <a:pt x="4044" y="3135"/>
                    <a:pt x="4044" y="2022"/>
                  </a:cubicBezTo>
                  <a:cubicBezTo>
                    <a:pt x="4044" y="909"/>
                    <a:pt x="3135" y="0"/>
                    <a:pt x="2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82"/>
            <p:cNvSpPr/>
            <p:nvPr/>
          </p:nvSpPr>
          <p:spPr>
            <a:xfrm>
              <a:off x="4975950" y="1686025"/>
              <a:ext cx="194800" cy="97200"/>
            </a:xfrm>
            <a:custGeom>
              <a:avLst/>
              <a:gdLst/>
              <a:ahLst/>
              <a:cxnLst/>
              <a:rect l="l" t="t" r="r" b="b"/>
              <a:pathLst>
                <a:path w="7792" h="3888" fill="none" extrusionOk="0">
                  <a:moveTo>
                    <a:pt x="1" y="3888"/>
                  </a:moveTo>
                  <a:cubicBezTo>
                    <a:pt x="1" y="1740"/>
                    <a:pt x="1741" y="1"/>
                    <a:pt x="3904" y="1"/>
                  </a:cubicBezTo>
                  <a:cubicBezTo>
                    <a:pt x="6051" y="1"/>
                    <a:pt x="7791" y="1740"/>
                    <a:pt x="7791" y="3888"/>
                  </a:cubicBezTo>
                </a:path>
              </a:pathLst>
            </a:custGeom>
            <a:solidFill>
              <a:schemeClr val="accent1"/>
            </a:solidFill>
            <a:ln w="52125" cap="rnd" cmpd="sng">
              <a:solidFill>
                <a:schemeClr val="accent1"/>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4" name="Google Shape;3574;p82"/>
          <p:cNvGrpSpPr/>
          <p:nvPr/>
        </p:nvGrpSpPr>
        <p:grpSpPr>
          <a:xfrm>
            <a:off x="7017112" y="3102303"/>
            <a:ext cx="1221899" cy="1473695"/>
            <a:chOff x="3963175" y="703025"/>
            <a:chExt cx="1730000" cy="2086500"/>
          </a:xfrm>
        </p:grpSpPr>
        <p:sp>
          <p:nvSpPr>
            <p:cNvPr id="3575" name="Google Shape;3575;p82"/>
            <p:cNvSpPr/>
            <p:nvPr/>
          </p:nvSpPr>
          <p:spPr>
            <a:xfrm>
              <a:off x="4466325" y="1132850"/>
              <a:ext cx="746275" cy="723725"/>
            </a:xfrm>
            <a:custGeom>
              <a:avLst/>
              <a:gdLst/>
              <a:ahLst/>
              <a:cxnLst/>
              <a:rect l="l" t="t" r="r" b="b"/>
              <a:pathLst>
                <a:path w="29851" h="28949" extrusionOk="0">
                  <a:moveTo>
                    <a:pt x="12983" y="28698"/>
                  </a:moveTo>
                  <a:cubicBezTo>
                    <a:pt x="11529" y="28798"/>
                    <a:pt x="8020" y="28873"/>
                    <a:pt x="4762" y="26868"/>
                  </a:cubicBezTo>
                  <a:cubicBezTo>
                    <a:pt x="3835" y="26317"/>
                    <a:pt x="376" y="24186"/>
                    <a:pt x="101" y="20627"/>
                  </a:cubicBezTo>
                  <a:cubicBezTo>
                    <a:pt x="0" y="19048"/>
                    <a:pt x="577" y="18071"/>
                    <a:pt x="1504" y="15916"/>
                  </a:cubicBezTo>
                  <a:cubicBezTo>
                    <a:pt x="4963" y="7996"/>
                    <a:pt x="3534" y="6743"/>
                    <a:pt x="5765" y="4311"/>
                  </a:cubicBezTo>
                  <a:cubicBezTo>
                    <a:pt x="8772" y="1028"/>
                    <a:pt x="14411" y="1"/>
                    <a:pt x="18597" y="778"/>
                  </a:cubicBezTo>
                  <a:cubicBezTo>
                    <a:pt x="26266" y="2231"/>
                    <a:pt x="29850" y="10076"/>
                    <a:pt x="29249" y="16141"/>
                  </a:cubicBezTo>
                  <a:cubicBezTo>
                    <a:pt x="29123" y="17419"/>
                    <a:pt x="28772" y="20577"/>
                    <a:pt x="26166" y="23560"/>
                  </a:cubicBezTo>
                  <a:cubicBezTo>
                    <a:pt x="21454" y="28948"/>
                    <a:pt x="13785" y="28723"/>
                    <a:pt x="12983" y="28698"/>
                  </a:cubicBezTo>
                  <a:close/>
                </a:path>
              </a:pathLst>
            </a:custGeom>
            <a:solidFill>
              <a:srgbClr val="B675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82"/>
            <p:cNvSpPr/>
            <p:nvPr/>
          </p:nvSpPr>
          <p:spPr>
            <a:xfrm>
              <a:off x="4879850" y="1423575"/>
              <a:ext cx="265700" cy="266325"/>
            </a:xfrm>
            <a:custGeom>
              <a:avLst/>
              <a:gdLst/>
              <a:ahLst/>
              <a:cxnLst/>
              <a:rect l="l" t="t" r="r" b="b"/>
              <a:pathLst>
                <a:path w="10628" h="10653" extrusionOk="0">
                  <a:moveTo>
                    <a:pt x="10627" y="5314"/>
                  </a:moveTo>
                  <a:cubicBezTo>
                    <a:pt x="10627" y="8272"/>
                    <a:pt x="8246" y="10652"/>
                    <a:pt x="5314" y="10652"/>
                  </a:cubicBezTo>
                  <a:cubicBezTo>
                    <a:pt x="2382" y="10652"/>
                    <a:pt x="1" y="8272"/>
                    <a:pt x="1" y="5314"/>
                  </a:cubicBezTo>
                  <a:cubicBezTo>
                    <a:pt x="1" y="2382"/>
                    <a:pt x="2382" y="1"/>
                    <a:pt x="5314" y="1"/>
                  </a:cubicBezTo>
                  <a:cubicBezTo>
                    <a:pt x="8246" y="1"/>
                    <a:pt x="10627" y="2382"/>
                    <a:pt x="10627" y="5314"/>
                  </a:cubicBezTo>
                  <a:close/>
                </a:path>
              </a:pathLst>
            </a:custGeom>
            <a:solidFill>
              <a:srgbClr val="F9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82"/>
            <p:cNvSpPr/>
            <p:nvPr/>
          </p:nvSpPr>
          <p:spPr>
            <a:xfrm>
              <a:off x="4879850" y="1423575"/>
              <a:ext cx="265700" cy="266325"/>
            </a:xfrm>
            <a:custGeom>
              <a:avLst/>
              <a:gdLst/>
              <a:ahLst/>
              <a:cxnLst/>
              <a:rect l="l" t="t" r="r" b="b"/>
              <a:pathLst>
                <a:path w="10628" h="10653" fill="none" extrusionOk="0">
                  <a:moveTo>
                    <a:pt x="10627" y="5314"/>
                  </a:moveTo>
                  <a:cubicBezTo>
                    <a:pt x="10627" y="8272"/>
                    <a:pt x="8246" y="10652"/>
                    <a:pt x="5314" y="10652"/>
                  </a:cubicBezTo>
                  <a:cubicBezTo>
                    <a:pt x="2382" y="10652"/>
                    <a:pt x="1" y="8272"/>
                    <a:pt x="1" y="5314"/>
                  </a:cubicBezTo>
                  <a:cubicBezTo>
                    <a:pt x="1" y="2382"/>
                    <a:pt x="2382" y="1"/>
                    <a:pt x="5314" y="1"/>
                  </a:cubicBezTo>
                  <a:cubicBezTo>
                    <a:pt x="8246" y="1"/>
                    <a:pt x="10627" y="2382"/>
                    <a:pt x="10627" y="5314"/>
                  </a:cubicBezTo>
                  <a:close/>
                </a:path>
              </a:pathLst>
            </a:custGeom>
            <a:noFill/>
            <a:ln w="11275" cap="flat" cmpd="sng">
              <a:solidFill>
                <a:srgbClr val="302E2E"/>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82"/>
            <p:cNvSpPr/>
            <p:nvPr/>
          </p:nvSpPr>
          <p:spPr>
            <a:xfrm>
              <a:off x="4444400" y="1301400"/>
              <a:ext cx="266300" cy="266325"/>
            </a:xfrm>
            <a:custGeom>
              <a:avLst/>
              <a:gdLst/>
              <a:ahLst/>
              <a:cxnLst/>
              <a:rect l="l" t="t" r="r" b="b"/>
              <a:pathLst>
                <a:path w="10652" h="10653" extrusionOk="0">
                  <a:moveTo>
                    <a:pt x="10652" y="5314"/>
                  </a:moveTo>
                  <a:cubicBezTo>
                    <a:pt x="10652" y="8271"/>
                    <a:pt x="8271" y="10652"/>
                    <a:pt x="5338" y="10652"/>
                  </a:cubicBezTo>
                  <a:cubicBezTo>
                    <a:pt x="2381" y="10652"/>
                    <a:pt x="0" y="8271"/>
                    <a:pt x="0" y="5314"/>
                  </a:cubicBezTo>
                  <a:cubicBezTo>
                    <a:pt x="0" y="2382"/>
                    <a:pt x="2381" y="1"/>
                    <a:pt x="5338" y="1"/>
                  </a:cubicBezTo>
                  <a:cubicBezTo>
                    <a:pt x="8271" y="1"/>
                    <a:pt x="10652" y="2382"/>
                    <a:pt x="10652" y="5314"/>
                  </a:cubicBezTo>
                  <a:close/>
                </a:path>
              </a:pathLst>
            </a:custGeom>
            <a:solidFill>
              <a:srgbClr val="F9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82"/>
            <p:cNvSpPr/>
            <p:nvPr/>
          </p:nvSpPr>
          <p:spPr>
            <a:xfrm>
              <a:off x="4444400" y="1301400"/>
              <a:ext cx="266300" cy="266325"/>
            </a:xfrm>
            <a:custGeom>
              <a:avLst/>
              <a:gdLst/>
              <a:ahLst/>
              <a:cxnLst/>
              <a:rect l="l" t="t" r="r" b="b"/>
              <a:pathLst>
                <a:path w="10652" h="10653" fill="none" extrusionOk="0">
                  <a:moveTo>
                    <a:pt x="10652" y="5314"/>
                  </a:moveTo>
                  <a:cubicBezTo>
                    <a:pt x="10652" y="8271"/>
                    <a:pt x="8271" y="10652"/>
                    <a:pt x="5338" y="10652"/>
                  </a:cubicBezTo>
                  <a:cubicBezTo>
                    <a:pt x="2381" y="10652"/>
                    <a:pt x="0" y="8271"/>
                    <a:pt x="0" y="5314"/>
                  </a:cubicBezTo>
                  <a:cubicBezTo>
                    <a:pt x="0" y="2382"/>
                    <a:pt x="2381" y="1"/>
                    <a:pt x="5338" y="1"/>
                  </a:cubicBezTo>
                  <a:cubicBezTo>
                    <a:pt x="8271" y="1"/>
                    <a:pt x="10652" y="2382"/>
                    <a:pt x="10652" y="5314"/>
                  </a:cubicBezTo>
                  <a:close/>
                </a:path>
              </a:pathLst>
            </a:custGeom>
            <a:noFill/>
            <a:ln w="11275" cap="flat" cmpd="sng">
              <a:solidFill>
                <a:srgbClr val="302E2E"/>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82"/>
            <p:cNvSpPr/>
            <p:nvPr/>
          </p:nvSpPr>
          <p:spPr>
            <a:xfrm>
              <a:off x="4663050" y="2326475"/>
              <a:ext cx="127225" cy="283850"/>
            </a:xfrm>
            <a:custGeom>
              <a:avLst/>
              <a:gdLst/>
              <a:ahLst/>
              <a:cxnLst/>
              <a:rect l="l" t="t" r="r" b="b"/>
              <a:pathLst>
                <a:path w="5089" h="11354" extrusionOk="0">
                  <a:moveTo>
                    <a:pt x="1" y="0"/>
                  </a:moveTo>
                  <a:lnTo>
                    <a:pt x="1931" y="11354"/>
                  </a:lnTo>
                  <a:lnTo>
                    <a:pt x="5089" y="11354"/>
                  </a:lnTo>
                  <a:lnTo>
                    <a:pt x="3785" y="2482"/>
                  </a:lnTo>
                  <a:close/>
                </a:path>
              </a:pathLst>
            </a:custGeom>
            <a:solidFill>
              <a:srgbClr val="B675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82"/>
            <p:cNvSpPr/>
            <p:nvPr/>
          </p:nvSpPr>
          <p:spPr>
            <a:xfrm>
              <a:off x="4753300" y="2319575"/>
              <a:ext cx="88350" cy="297650"/>
            </a:xfrm>
            <a:custGeom>
              <a:avLst/>
              <a:gdLst/>
              <a:ahLst/>
              <a:cxnLst/>
              <a:rect l="l" t="t" r="r" b="b"/>
              <a:pathLst>
                <a:path w="3534" h="11906" extrusionOk="0">
                  <a:moveTo>
                    <a:pt x="0" y="1"/>
                  </a:moveTo>
                  <a:lnTo>
                    <a:pt x="401" y="11504"/>
                  </a:lnTo>
                  <a:lnTo>
                    <a:pt x="3534" y="11905"/>
                  </a:lnTo>
                  <a:lnTo>
                    <a:pt x="3409" y="2933"/>
                  </a:lnTo>
                  <a:close/>
                </a:path>
              </a:pathLst>
            </a:custGeom>
            <a:solidFill>
              <a:srgbClr val="CF9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82"/>
            <p:cNvSpPr/>
            <p:nvPr/>
          </p:nvSpPr>
          <p:spPr>
            <a:xfrm>
              <a:off x="4606675" y="2582725"/>
              <a:ext cx="169825" cy="206800"/>
            </a:xfrm>
            <a:custGeom>
              <a:avLst/>
              <a:gdLst/>
              <a:ahLst/>
              <a:cxnLst/>
              <a:rect l="l" t="t" r="r" b="b"/>
              <a:pathLst>
                <a:path w="6793" h="8272" extrusionOk="0">
                  <a:moveTo>
                    <a:pt x="6792" y="1"/>
                  </a:moveTo>
                  <a:lnTo>
                    <a:pt x="6492" y="7269"/>
                  </a:lnTo>
                  <a:lnTo>
                    <a:pt x="0" y="8272"/>
                  </a:lnTo>
                  <a:lnTo>
                    <a:pt x="3760" y="47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82"/>
            <p:cNvSpPr/>
            <p:nvPr/>
          </p:nvSpPr>
          <p:spPr>
            <a:xfrm>
              <a:off x="5093525" y="966825"/>
              <a:ext cx="464300" cy="327075"/>
            </a:xfrm>
            <a:custGeom>
              <a:avLst/>
              <a:gdLst/>
              <a:ahLst/>
              <a:cxnLst/>
              <a:rect l="l" t="t" r="r" b="b"/>
              <a:pathLst>
                <a:path w="18572" h="13083" extrusionOk="0">
                  <a:moveTo>
                    <a:pt x="1905" y="13083"/>
                  </a:moveTo>
                  <a:cubicBezTo>
                    <a:pt x="1905" y="13083"/>
                    <a:pt x="0" y="0"/>
                    <a:pt x="7494" y="551"/>
                  </a:cubicBezTo>
                  <a:cubicBezTo>
                    <a:pt x="14988" y="1128"/>
                    <a:pt x="18572" y="5965"/>
                    <a:pt x="18572" y="5965"/>
                  </a:cubicBezTo>
                  <a:lnTo>
                    <a:pt x="15163" y="11604"/>
                  </a:lnTo>
                  <a:cubicBezTo>
                    <a:pt x="15163" y="11604"/>
                    <a:pt x="6617" y="952"/>
                    <a:pt x="1905" y="13083"/>
                  </a:cubicBezTo>
                  <a:close/>
                </a:path>
              </a:pathLst>
            </a:custGeom>
            <a:solidFill>
              <a:srgbClr val="FFB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82"/>
            <p:cNvSpPr/>
            <p:nvPr/>
          </p:nvSpPr>
          <p:spPr>
            <a:xfrm>
              <a:off x="3963175" y="1352775"/>
              <a:ext cx="906675" cy="1192400"/>
            </a:xfrm>
            <a:custGeom>
              <a:avLst/>
              <a:gdLst/>
              <a:ahLst/>
              <a:cxnLst/>
              <a:rect l="l" t="t" r="r" b="b"/>
              <a:pathLst>
                <a:path w="36267" h="47696" extrusionOk="0">
                  <a:moveTo>
                    <a:pt x="36267" y="28096"/>
                  </a:moveTo>
                  <a:cubicBezTo>
                    <a:pt x="36267" y="28096"/>
                    <a:pt x="3861" y="1"/>
                    <a:pt x="1931" y="9550"/>
                  </a:cubicBezTo>
                  <a:cubicBezTo>
                    <a:pt x="1" y="19124"/>
                    <a:pt x="11555" y="23610"/>
                    <a:pt x="8347" y="26968"/>
                  </a:cubicBezTo>
                  <a:cubicBezTo>
                    <a:pt x="5139" y="30352"/>
                    <a:pt x="1" y="37244"/>
                    <a:pt x="4186" y="37820"/>
                  </a:cubicBezTo>
                  <a:cubicBezTo>
                    <a:pt x="8347" y="38372"/>
                    <a:pt x="11881" y="40728"/>
                    <a:pt x="8046" y="44211"/>
                  </a:cubicBezTo>
                  <a:cubicBezTo>
                    <a:pt x="4186" y="47695"/>
                    <a:pt x="25364" y="46392"/>
                    <a:pt x="36267" y="280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82"/>
            <p:cNvSpPr/>
            <p:nvPr/>
          </p:nvSpPr>
          <p:spPr>
            <a:xfrm>
              <a:off x="4147400" y="1412300"/>
              <a:ext cx="461175" cy="597150"/>
            </a:xfrm>
            <a:custGeom>
              <a:avLst/>
              <a:gdLst/>
              <a:ahLst/>
              <a:cxnLst/>
              <a:rect l="l" t="t" r="r" b="b"/>
              <a:pathLst>
                <a:path w="18447" h="23886" extrusionOk="0">
                  <a:moveTo>
                    <a:pt x="18447" y="23084"/>
                  </a:moveTo>
                  <a:cubicBezTo>
                    <a:pt x="18447" y="23084"/>
                    <a:pt x="10777" y="1"/>
                    <a:pt x="7845" y="352"/>
                  </a:cubicBezTo>
                  <a:cubicBezTo>
                    <a:pt x="4938" y="677"/>
                    <a:pt x="0" y="3860"/>
                    <a:pt x="2256" y="4362"/>
                  </a:cubicBezTo>
                  <a:cubicBezTo>
                    <a:pt x="4537" y="4888"/>
                    <a:pt x="7093" y="3409"/>
                    <a:pt x="7093" y="3409"/>
                  </a:cubicBezTo>
                  <a:cubicBezTo>
                    <a:pt x="10251" y="10226"/>
                    <a:pt x="13409" y="17068"/>
                    <a:pt x="16542" y="23886"/>
                  </a:cubicBezTo>
                  <a:cubicBezTo>
                    <a:pt x="17193" y="23610"/>
                    <a:pt x="17820" y="23359"/>
                    <a:pt x="18447" y="23084"/>
                  </a:cubicBezTo>
                  <a:close/>
                </a:path>
              </a:pathLst>
            </a:custGeom>
            <a:solidFill>
              <a:srgbClr val="B675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82"/>
            <p:cNvSpPr/>
            <p:nvPr/>
          </p:nvSpPr>
          <p:spPr>
            <a:xfrm>
              <a:off x="4692500" y="1384725"/>
              <a:ext cx="1000675" cy="1192400"/>
            </a:xfrm>
            <a:custGeom>
              <a:avLst/>
              <a:gdLst/>
              <a:ahLst/>
              <a:cxnLst/>
              <a:rect l="l" t="t" r="r" b="b"/>
              <a:pathLst>
                <a:path w="40027" h="47696" extrusionOk="0">
                  <a:moveTo>
                    <a:pt x="1" y="28121"/>
                  </a:moveTo>
                  <a:cubicBezTo>
                    <a:pt x="1" y="28121"/>
                    <a:pt x="35766" y="1"/>
                    <a:pt x="37896" y="9575"/>
                  </a:cubicBezTo>
                  <a:cubicBezTo>
                    <a:pt x="40026" y="19149"/>
                    <a:pt x="27269" y="23610"/>
                    <a:pt x="30828" y="26994"/>
                  </a:cubicBezTo>
                  <a:cubicBezTo>
                    <a:pt x="34362" y="30377"/>
                    <a:pt x="40026" y="37269"/>
                    <a:pt x="35415" y="37821"/>
                  </a:cubicBezTo>
                  <a:cubicBezTo>
                    <a:pt x="30828" y="38397"/>
                    <a:pt x="26918" y="40728"/>
                    <a:pt x="31179" y="44212"/>
                  </a:cubicBezTo>
                  <a:cubicBezTo>
                    <a:pt x="35415" y="47695"/>
                    <a:pt x="12056" y="46392"/>
                    <a:pt x="1" y="281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82"/>
            <p:cNvSpPr/>
            <p:nvPr/>
          </p:nvSpPr>
          <p:spPr>
            <a:xfrm>
              <a:off x="4525850" y="1935500"/>
              <a:ext cx="211175" cy="215550"/>
            </a:xfrm>
            <a:custGeom>
              <a:avLst/>
              <a:gdLst/>
              <a:ahLst/>
              <a:cxnLst/>
              <a:rect l="l" t="t" r="r" b="b"/>
              <a:pathLst>
                <a:path w="8447" h="8622" extrusionOk="0">
                  <a:moveTo>
                    <a:pt x="8446" y="2531"/>
                  </a:moveTo>
                  <a:cubicBezTo>
                    <a:pt x="8246" y="2206"/>
                    <a:pt x="7995" y="1905"/>
                    <a:pt x="7695" y="1604"/>
                  </a:cubicBezTo>
                  <a:cubicBezTo>
                    <a:pt x="5940" y="0"/>
                    <a:pt x="3233" y="125"/>
                    <a:pt x="1604" y="1855"/>
                  </a:cubicBezTo>
                  <a:cubicBezTo>
                    <a:pt x="0" y="3609"/>
                    <a:pt x="100" y="6316"/>
                    <a:pt x="1855" y="7920"/>
                  </a:cubicBezTo>
                  <a:cubicBezTo>
                    <a:pt x="2156" y="8221"/>
                    <a:pt x="2481" y="8446"/>
                    <a:pt x="2832" y="862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82"/>
            <p:cNvSpPr/>
            <p:nvPr/>
          </p:nvSpPr>
          <p:spPr>
            <a:xfrm>
              <a:off x="4650525" y="703025"/>
              <a:ext cx="268200" cy="320200"/>
            </a:xfrm>
            <a:custGeom>
              <a:avLst/>
              <a:gdLst/>
              <a:ahLst/>
              <a:cxnLst/>
              <a:rect l="l" t="t" r="r" b="b"/>
              <a:pathLst>
                <a:path w="10728" h="12808" extrusionOk="0">
                  <a:moveTo>
                    <a:pt x="1" y="6417"/>
                  </a:moveTo>
                  <a:lnTo>
                    <a:pt x="3760" y="12808"/>
                  </a:lnTo>
                  <a:lnTo>
                    <a:pt x="9976" y="12156"/>
                  </a:lnTo>
                  <a:lnTo>
                    <a:pt x="10728" y="3660"/>
                  </a:lnTo>
                  <a:lnTo>
                    <a:pt x="7369" y="7570"/>
                  </a:lnTo>
                  <a:lnTo>
                    <a:pt x="5615" y="1"/>
                  </a:lnTo>
                  <a:lnTo>
                    <a:pt x="4286" y="6943"/>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82"/>
            <p:cNvSpPr/>
            <p:nvPr/>
          </p:nvSpPr>
          <p:spPr>
            <a:xfrm>
              <a:off x="4489500" y="976200"/>
              <a:ext cx="872200" cy="594025"/>
            </a:xfrm>
            <a:custGeom>
              <a:avLst/>
              <a:gdLst/>
              <a:ahLst/>
              <a:cxnLst/>
              <a:rect l="l" t="t" r="r" b="b"/>
              <a:pathLst>
                <a:path w="34888" h="23761" extrusionOk="0">
                  <a:moveTo>
                    <a:pt x="27670" y="16317"/>
                  </a:moveTo>
                  <a:cubicBezTo>
                    <a:pt x="27670" y="16317"/>
                    <a:pt x="26542" y="23760"/>
                    <a:pt x="20753" y="19700"/>
                  </a:cubicBezTo>
                  <a:lnTo>
                    <a:pt x="22106" y="16442"/>
                  </a:lnTo>
                  <a:cubicBezTo>
                    <a:pt x="22106" y="16442"/>
                    <a:pt x="19299" y="20979"/>
                    <a:pt x="17194" y="18547"/>
                  </a:cubicBezTo>
                  <a:lnTo>
                    <a:pt x="19299" y="14161"/>
                  </a:lnTo>
                  <a:cubicBezTo>
                    <a:pt x="19299" y="14161"/>
                    <a:pt x="12357" y="21104"/>
                    <a:pt x="10402" y="17645"/>
                  </a:cubicBezTo>
                  <a:lnTo>
                    <a:pt x="12607" y="13610"/>
                  </a:lnTo>
                  <a:cubicBezTo>
                    <a:pt x="12607" y="13610"/>
                    <a:pt x="8296" y="17770"/>
                    <a:pt x="5239" y="15164"/>
                  </a:cubicBezTo>
                  <a:lnTo>
                    <a:pt x="8622" y="12156"/>
                  </a:lnTo>
                  <a:cubicBezTo>
                    <a:pt x="8622" y="12156"/>
                    <a:pt x="527" y="15916"/>
                    <a:pt x="1" y="12006"/>
                  </a:cubicBezTo>
                  <a:cubicBezTo>
                    <a:pt x="1" y="12006"/>
                    <a:pt x="7118" y="1"/>
                    <a:pt x="19149" y="5916"/>
                  </a:cubicBezTo>
                  <a:lnTo>
                    <a:pt x="17620" y="2031"/>
                  </a:lnTo>
                  <a:lnTo>
                    <a:pt x="21204" y="7044"/>
                  </a:lnTo>
                  <a:lnTo>
                    <a:pt x="24387" y="5364"/>
                  </a:lnTo>
                  <a:lnTo>
                    <a:pt x="22457" y="8397"/>
                  </a:lnTo>
                  <a:cubicBezTo>
                    <a:pt x="22457" y="8397"/>
                    <a:pt x="33334" y="8598"/>
                    <a:pt x="34888" y="17269"/>
                  </a:cubicBezTo>
                  <a:cubicBezTo>
                    <a:pt x="34888" y="17269"/>
                    <a:pt x="32281" y="14111"/>
                    <a:pt x="31279" y="15390"/>
                  </a:cubicBezTo>
                  <a:cubicBezTo>
                    <a:pt x="31279" y="15390"/>
                    <a:pt x="34612" y="21054"/>
                    <a:pt x="34612" y="22908"/>
                  </a:cubicBezTo>
                  <a:cubicBezTo>
                    <a:pt x="34612" y="22908"/>
                    <a:pt x="30226" y="15164"/>
                    <a:pt x="27670" y="16317"/>
                  </a:cubicBezTo>
                  <a:close/>
                </a:path>
              </a:pathLst>
            </a:custGeom>
            <a:solidFill>
              <a:srgbClr val="FFB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82"/>
            <p:cNvSpPr/>
            <p:nvPr/>
          </p:nvSpPr>
          <p:spPr>
            <a:xfrm>
              <a:off x="4235750" y="1101525"/>
              <a:ext cx="61425" cy="703025"/>
            </a:xfrm>
            <a:custGeom>
              <a:avLst/>
              <a:gdLst/>
              <a:ahLst/>
              <a:cxnLst/>
              <a:rect l="l" t="t" r="r" b="b"/>
              <a:pathLst>
                <a:path w="2457" h="28121" fill="none" extrusionOk="0">
                  <a:moveTo>
                    <a:pt x="0" y="1"/>
                  </a:moveTo>
                  <a:cubicBezTo>
                    <a:pt x="827" y="9374"/>
                    <a:pt x="1629" y="18747"/>
                    <a:pt x="2456" y="28121"/>
                  </a:cubicBezTo>
                </a:path>
              </a:pathLst>
            </a:custGeom>
            <a:noFill/>
            <a:ln w="15675" cap="flat" cmpd="sng">
              <a:solidFill>
                <a:srgbClr val="EBAE77"/>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82"/>
            <p:cNvSpPr/>
            <p:nvPr/>
          </p:nvSpPr>
          <p:spPr>
            <a:xfrm>
              <a:off x="4087875" y="820200"/>
              <a:ext cx="266950" cy="325825"/>
            </a:xfrm>
            <a:custGeom>
              <a:avLst/>
              <a:gdLst/>
              <a:ahLst/>
              <a:cxnLst/>
              <a:rect l="l" t="t" r="r" b="b"/>
              <a:pathLst>
                <a:path w="10678" h="13033" extrusionOk="0">
                  <a:moveTo>
                    <a:pt x="4737" y="5188"/>
                  </a:moveTo>
                  <a:lnTo>
                    <a:pt x="6191" y="0"/>
                  </a:lnTo>
                  <a:lnTo>
                    <a:pt x="7920" y="5264"/>
                  </a:lnTo>
                  <a:lnTo>
                    <a:pt x="10677" y="5188"/>
                  </a:lnTo>
                  <a:lnTo>
                    <a:pt x="7695" y="8522"/>
                  </a:lnTo>
                  <a:lnTo>
                    <a:pt x="10677" y="12431"/>
                  </a:lnTo>
                  <a:lnTo>
                    <a:pt x="5314" y="10226"/>
                  </a:lnTo>
                  <a:lnTo>
                    <a:pt x="2281" y="13033"/>
                  </a:lnTo>
                  <a:lnTo>
                    <a:pt x="3885" y="8522"/>
                  </a:lnTo>
                  <a:lnTo>
                    <a:pt x="0" y="671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82"/>
            <p:cNvSpPr/>
            <p:nvPr/>
          </p:nvSpPr>
          <p:spPr>
            <a:xfrm>
              <a:off x="4691250" y="1483100"/>
              <a:ext cx="73350" cy="78350"/>
            </a:xfrm>
            <a:custGeom>
              <a:avLst/>
              <a:gdLst/>
              <a:ahLst/>
              <a:cxnLst/>
              <a:rect l="l" t="t" r="r" b="b"/>
              <a:pathLst>
                <a:path w="2934" h="3134" extrusionOk="0">
                  <a:moveTo>
                    <a:pt x="2933" y="2256"/>
                  </a:moveTo>
                  <a:cubicBezTo>
                    <a:pt x="2632" y="1429"/>
                    <a:pt x="1454" y="1"/>
                    <a:pt x="477" y="778"/>
                  </a:cubicBezTo>
                  <a:cubicBezTo>
                    <a:pt x="1" y="1154"/>
                    <a:pt x="176" y="1805"/>
                    <a:pt x="452" y="2231"/>
                  </a:cubicBezTo>
                  <a:cubicBezTo>
                    <a:pt x="803" y="2708"/>
                    <a:pt x="1279" y="2933"/>
                    <a:pt x="1805" y="3134"/>
                  </a:cubicBezTo>
                  <a:cubicBezTo>
                    <a:pt x="1780" y="3134"/>
                    <a:pt x="1680" y="2833"/>
                    <a:pt x="1555" y="2783"/>
                  </a:cubicBezTo>
                  <a:cubicBezTo>
                    <a:pt x="1104" y="2632"/>
                    <a:pt x="527" y="2407"/>
                    <a:pt x="477" y="1855"/>
                  </a:cubicBezTo>
                  <a:cubicBezTo>
                    <a:pt x="452" y="1580"/>
                    <a:pt x="527" y="1304"/>
                    <a:pt x="753" y="1129"/>
                  </a:cubicBezTo>
                  <a:cubicBezTo>
                    <a:pt x="1454" y="577"/>
                    <a:pt x="2407" y="1304"/>
                    <a:pt x="2657" y="1981"/>
                  </a:cubicBezTo>
                  <a:cubicBezTo>
                    <a:pt x="2683" y="2056"/>
                    <a:pt x="2933" y="2332"/>
                    <a:pt x="2933" y="2256"/>
                  </a:cubicBezTo>
                  <a:close/>
                </a:path>
              </a:pathLst>
            </a:custGeom>
            <a:solidFill>
              <a:srgbClr val="3C3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82"/>
            <p:cNvSpPr/>
            <p:nvPr/>
          </p:nvSpPr>
          <p:spPr>
            <a:xfrm>
              <a:off x="4715075" y="1599650"/>
              <a:ext cx="137225" cy="133475"/>
            </a:xfrm>
            <a:custGeom>
              <a:avLst/>
              <a:gdLst/>
              <a:ahLst/>
              <a:cxnLst/>
              <a:rect l="l" t="t" r="r" b="b"/>
              <a:pathLst>
                <a:path w="5489" h="5339" extrusionOk="0">
                  <a:moveTo>
                    <a:pt x="4762" y="1980"/>
                  </a:moveTo>
                  <a:cubicBezTo>
                    <a:pt x="4311" y="2933"/>
                    <a:pt x="3459" y="4437"/>
                    <a:pt x="2181" y="3935"/>
                  </a:cubicBezTo>
                  <a:cubicBezTo>
                    <a:pt x="627" y="3334"/>
                    <a:pt x="1955" y="1454"/>
                    <a:pt x="2632" y="702"/>
                  </a:cubicBezTo>
                  <a:cubicBezTo>
                    <a:pt x="2907" y="401"/>
                    <a:pt x="2431" y="0"/>
                    <a:pt x="2156" y="276"/>
                  </a:cubicBezTo>
                  <a:cubicBezTo>
                    <a:pt x="1228" y="1304"/>
                    <a:pt x="0" y="3409"/>
                    <a:pt x="1704" y="4386"/>
                  </a:cubicBezTo>
                  <a:cubicBezTo>
                    <a:pt x="3359" y="5339"/>
                    <a:pt x="4687" y="3584"/>
                    <a:pt x="5314" y="2256"/>
                  </a:cubicBezTo>
                  <a:cubicBezTo>
                    <a:pt x="5489" y="1905"/>
                    <a:pt x="4938" y="1630"/>
                    <a:pt x="4762" y="1980"/>
                  </a:cubicBezTo>
                  <a:close/>
                </a:path>
              </a:pathLst>
            </a:custGeom>
            <a:solidFill>
              <a:srgbClr val="3C3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82"/>
            <p:cNvSpPr/>
            <p:nvPr/>
          </p:nvSpPr>
          <p:spPr>
            <a:xfrm>
              <a:off x="4882350" y="1937375"/>
              <a:ext cx="189250" cy="228725"/>
            </a:xfrm>
            <a:custGeom>
              <a:avLst/>
              <a:gdLst/>
              <a:ahLst/>
              <a:cxnLst/>
              <a:rect l="l" t="t" r="r" b="b"/>
              <a:pathLst>
                <a:path w="7570" h="9149" extrusionOk="0">
                  <a:moveTo>
                    <a:pt x="3184" y="9148"/>
                  </a:moveTo>
                  <a:cubicBezTo>
                    <a:pt x="3560" y="9098"/>
                    <a:pt x="3961" y="8998"/>
                    <a:pt x="4337" y="8847"/>
                  </a:cubicBezTo>
                  <a:cubicBezTo>
                    <a:pt x="6517" y="7945"/>
                    <a:pt x="7570" y="5414"/>
                    <a:pt x="6643" y="3233"/>
                  </a:cubicBezTo>
                  <a:cubicBezTo>
                    <a:pt x="5740" y="1053"/>
                    <a:pt x="3209" y="0"/>
                    <a:pt x="1029" y="928"/>
                  </a:cubicBezTo>
                  <a:cubicBezTo>
                    <a:pt x="653" y="1078"/>
                    <a:pt x="302" y="1278"/>
                    <a:pt x="1" y="15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82"/>
            <p:cNvSpPr/>
            <p:nvPr/>
          </p:nvSpPr>
          <p:spPr>
            <a:xfrm>
              <a:off x="4260175" y="1931100"/>
              <a:ext cx="844025" cy="638500"/>
            </a:xfrm>
            <a:custGeom>
              <a:avLst/>
              <a:gdLst/>
              <a:ahLst/>
              <a:cxnLst/>
              <a:rect l="l" t="t" r="r" b="b"/>
              <a:pathLst>
                <a:path w="33761" h="25540" extrusionOk="0">
                  <a:moveTo>
                    <a:pt x="29875" y="10978"/>
                  </a:moveTo>
                  <a:cubicBezTo>
                    <a:pt x="29850" y="10527"/>
                    <a:pt x="29800" y="10076"/>
                    <a:pt x="29725" y="9625"/>
                  </a:cubicBezTo>
                  <a:cubicBezTo>
                    <a:pt x="28773" y="4061"/>
                    <a:pt x="23860" y="803"/>
                    <a:pt x="22532" y="1"/>
                  </a:cubicBezTo>
                  <a:cubicBezTo>
                    <a:pt x="20853" y="377"/>
                    <a:pt x="19174" y="727"/>
                    <a:pt x="17520" y="1103"/>
                  </a:cubicBezTo>
                  <a:cubicBezTo>
                    <a:pt x="16718" y="1655"/>
                    <a:pt x="13459" y="4011"/>
                    <a:pt x="12357" y="8597"/>
                  </a:cubicBezTo>
                  <a:cubicBezTo>
                    <a:pt x="12181" y="9274"/>
                    <a:pt x="12081" y="9926"/>
                    <a:pt x="12031" y="10552"/>
                  </a:cubicBezTo>
                  <a:cubicBezTo>
                    <a:pt x="11103" y="11003"/>
                    <a:pt x="1" y="16517"/>
                    <a:pt x="226" y="21354"/>
                  </a:cubicBezTo>
                  <a:cubicBezTo>
                    <a:pt x="226" y="21354"/>
                    <a:pt x="3359" y="17419"/>
                    <a:pt x="4311" y="19600"/>
                  </a:cubicBezTo>
                  <a:cubicBezTo>
                    <a:pt x="5289" y="21780"/>
                    <a:pt x="6166" y="22783"/>
                    <a:pt x="7444" y="21229"/>
                  </a:cubicBezTo>
                  <a:cubicBezTo>
                    <a:pt x="8748" y="19650"/>
                    <a:pt x="8722" y="19149"/>
                    <a:pt x="9499" y="20176"/>
                  </a:cubicBezTo>
                  <a:cubicBezTo>
                    <a:pt x="10251" y="21229"/>
                    <a:pt x="10953" y="23685"/>
                    <a:pt x="12607" y="21229"/>
                  </a:cubicBezTo>
                  <a:cubicBezTo>
                    <a:pt x="14261" y="18748"/>
                    <a:pt x="15289" y="17469"/>
                    <a:pt x="15615" y="19349"/>
                  </a:cubicBezTo>
                  <a:cubicBezTo>
                    <a:pt x="15915" y="21229"/>
                    <a:pt x="15339" y="25540"/>
                    <a:pt x="18171" y="22131"/>
                  </a:cubicBezTo>
                  <a:cubicBezTo>
                    <a:pt x="21028" y="18748"/>
                    <a:pt x="21705" y="18848"/>
                    <a:pt x="22332" y="19976"/>
                  </a:cubicBezTo>
                  <a:cubicBezTo>
                    <a:pt x="22958" y="21104"/>
                    <a:pt x="24387" y="21906"/>
                    <a:pt x="25815" y="19600"/>
                  </a:cubicBezTo>
                  <a:cubicBezTo>
                    <a:pt x="27244" y="17294"/>
                    <a:pt x="32006" y="17770"/>
                    <a:pt x="33134" y="18823"/>
                  </a:cubicBezTo>
                  <a:cubicBezTo>
                    <a:pt x="33760" y="19399"/>
                    <a:pt x="33585" y="14286"/>
                    <a:pt x="29875" y="109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82"/>
            <p:cNvSpPr/>
            <p:nvPr/>
          </p:nvSpPr>
          <p:spPr>
            <a:xfrm>
              <a:off x="4693150" y="1906050"/>
              <a:ext cx="191750" cy="93375"/>
            </a:xfrm>
            <a:custGeom>
              <a:avLst/>
              <a:gdLst/>
              <a:ahLst/>
              <a:cxnLst/>
              <a:rect l="l" t="t" r="r" b="b"/>
              <a:pathLst>
                <a:path w="7670" h="3735" extrusionOk="0">
                  <a:moveTo>
                    <a:pt x="5363" y="125"/>
                  </a:moveTo>
                  <a:cubicBezTo>
                    <a:pt x="6717" y="426"/>
                    <a:pt x="7669" y="978"/>
                    <a:pt x="7669" y="1504"/>
                  </a:cubicBezTo>
                  <a:cubicBezTo>
                    <a:pt x="7669" y="2331"/>
                    <a:pt x="5363" y="2757"/>
                    <a:pt x="5263" y="2782"/>
                  </a:cubicBezTo>
                  <a:cubicBezTo>
                    <a:pt x="2030" y="3735"/>
                    <a:pt x="0" y="2607"/>
                    <a:pt x="75" y="1554"/>
                  </a:cubicBezTo>
                  <a:cubicBezTo>
                    <a:pt x="125" y="877"/>
                    <a:pt x="2105" y="326"/>
                    <a:pt x="3083" y="176"/>
                  </a:cubicBezTo>
                  <a:cubicBezTo>
                    <a:pt x="4010" y="0"/>
                    <a:pt x="4812" y="50"/>
                    <a:pt x="5363" y="12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82"/>
            <p:cNvSpPr/>
            <p:nvPr/>
          </p:nvSpPr>
          <p:spPr>
            <a:xfrm>
              <a:off x="4757675" y="1760675"/>
              <a:ext cx="97775" cy="199275"/>
            </a:xfrm>
            <a:custGeom>
              <a:avLst/>
              <a:gdLst/>
              <a:ahLst/>
              <a:cxnLst/>
              <a:rect l="l" t="t" r="r" b="b"/>
              <a:pathLst>
                <a:path w="3911" h="7971" extrusionOk="0">
                  <a:moveTo>
                    <a:pt x="3910" y="1078"/>
                  </a:moveTo>
                  <a:lnTo>
                    <a:pt x="2457" y="7194"/>
                  </a:lnTo>
                  <a:cubicBezTo>
                    <a:pt x="2106" y="7720"/>
                    <a:pt x="1454" y="7971"/>
                    <a:pt x="878" y="7770"/>
                  </a:cubicBezTo>
                  <a:cubicBezTo>
                    <a:pt x="351" y="7595"/>
                    <a:pt x="0" y="7093"/>
                    <a:pt x="0" y="6517"/>
                  </a:cubicBezTo>
                  <a:cubicBezTo>
                    <a:pt x="326" y="4336"/>
                    <a:pt x="652" y="2181"/>
                    <a:pt x="978" y="1"/>
                  </a:cubicBezTo>
                  <a:cubicBezTo>
                    <a:pt x="1955" y="351"/>
                    <a:pt x="2933" y="727"/>
                    <a:pt x="3910" y="1078"/>
                  </a:cubicBezTo>
                  <a:close/>
                </a:path>
              </a:pathLst>
            </a:custGeom>
            <a:solidFill>
              <a:srgbClr val="B675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82"/>
            <p:cNvSpPr/>
            <p:nvPr/>
          </p:nvSpPr>
          <p:spPr>
            <a:xfrm>
              <a:off x="4978850" y="2041375"/>
              <a:ext cx="220575" cy="317075"/>
            </a:xfrm>
            <a:custGeom>
              <a:avLst/>
              <a:gdLst/>
              <a:ahLst/>
              <a:cxnLst/>
              <a:rect l="l" t="t" r="r" b="b"/>
              <a:pathLst>
                <a:path w="8823" h="12683" extrusionOk="0">
                  <a:moveTo>
                    <a:pt x="1354" y="1"/>
                  </a:moveTo>
                  <a:lnTo>
                    <a:pt x="5289" y="9775"/>
                  </a:lnTo>
                  <a:cubicBezTo>
                    <a:pt x="5289" y="9775"/>
                    <a:pt x="7319" y="3083"/>
                    <a:pt x="8071" y="6467"/>
                  </a:cubicBezTo>
                  <a:cubicBezTo>
                    <a:pt x="8823" y="9850"/>
                    <a:pt x="4437" y="12682"/>
                    <a:pt x="4437" y="12682"/>
                  </a:cubicBezTo>
                  <a:lnTo>
                    <a:pt x="1" y="2432"/>
                  </a:lnTo>
                  <a:close/>
                </a:path>
              </a:pathLst>
            </a:custGeom>
            <a:solidFill>
              <a:srgbClr val="B675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82"/>
            <p:cNvSpPr/>
            <p:nvPr/>
          </p:nvSpPr>
          <p:spPr>
            <a:xfrm>
              <a:off x="4752650" y="2578350"/>
              <a:ext cx="234375" cy="194900"/>
            </a:xfrm>
            <a:custGeom>
              <a:avLst/>
              <a:gdLst/>
              <a:ahLst/>
              <a:cxnLst/>
              <a:rect l="l" t="t" r="r" b="b"/>
              <a:pathLst>
                <a:path w="9375" h="7796" extrusionOk="0">
                  <a:moveTo>
                    <a:pt x="3535" y="1"/>
                  </a:moveTo>
                  <a:cubicBezTo>
                    <a:pt x="4437" y="978"/>
                    <a:pt x="5314" y="1955"/>
                    <a:pt x="6217" y="2933"/>
                  </a:cubicBezTo>
                  <a:cubicBezTo>
                    <a:pt x="7269" y="4086"/>
                    <a:pt x="8322" y="5239"/>
                    <a:pt x="9374" y="6392"/>
                  </a:cubicBezTo>
                  <a:cubicBezTo>
                    <a:pt x="6392" y="6843"/>
                    <a:pt x="3410" y="7319"/>
                    <a:pt x="427" y="7795"/>
                  </a:cubicBezTo>
                  <a:cubicBezTo>
                    <a:pt x="302" y="5289"/>
                    <a:pt x="151" y="2808"/>
                    <a:pt x="1" y="326"/>
                  </a:cubicBezTo>
                  <a:cubicBezTo>
                    <a:pt x="1179" y="226"/>
                    <a:pt x="2357" y="101"/>
                    <a:pt x="35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82"/>
            <p:cNvSpPr/>
            <p:nvPr/>
          </p:nvSpPr>
          <p:spPr>
            <a:xfrm>
              <a:off x="4898650" y="1506300"/>
              <a:ext cx="120950" cy="124700"/>
            </a:xfrm>
            <a:custGeom>
              <a:avLst/>
              <a:gdLst/>
              <a:ahLst/>
              <a:cxnLst/>
              <a:rect l="l" t="t" r="r" b="b"/>
              <a:pathLst>
                <a:path w="4838" h="4988" extrusionOk="0">
                  <a:moveTo>
                    <a:pt x="276" y="2958"/>
                  </a:moveTo>
                  <a:cubicBezTo>
                    <a:pt x="552" y="4186"/>
                    <a:pt x="1730" y="4988"/>
                    <a:pt x="2908" y="4712"/>
                  </a:cubicBezTo>
                  <a:cubicBezTo>
                    <a:pt x="4086" y="4461"/>
                    <a:pt x="4838" y="3233"/>
                    <a:pt x="4562" y="2005"/>
                  </a:cubicBezTo>
                  <a:cubicBezTo>
                    <a:pt x="4286" y="777"/>
                    <a:pt x="3108" y="0"/>
                    <a:pt x="1930" y="251"/>
                  </a:cubicBezTo>
                  <a:cubicBezTo>
                    <a:pt x="752" y="526"/>
                    <a:pt x="1" y="1729"/>
                    <a:pt x="276" y="2958"/>
                  </a:cubicBezTo>
                  <a:close/>
                </a:path>
              </a:pathLst>
            </a:custGeom>
            <a:solidFill>
              <a:srgbClr val="30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82"/>
            <p:cNvSpPr/>
            <p:nvPr/>
          </p:nvSpPr>
          <p:spPr>
            <a:xfrm>
              <a:off x="4529600" y="1427975"/>
              <a:ext cx="120950" cy="124700"/>
            </a:xfrm>
            <a:custGeom>
              <a:avLst/>
              <a:gdLst/>
              <a:ahLst/>
              <a:cxnLst/>
              <a:rect l="l" t="t" r="r" b="b"/>
              <a:pathLst>
                <a:path w="4838" h="4988" extrusionOk="0">
                  <a:moveTo>
                    <a:pt x="276" y="2958"/>
                  </a:moveTo>
                  <a:cubicBezTo>
                    <a:pt x="552" y="4186"/>
                    <a:pt x="1730" y="4988"/>
                    <a:pt x="2908" y="4712"/>
                  </a:cubicBezTo>
                  <a:cubicBezTo>
                    <a:pt x="4086" y="4461"/>
                    <a:pt x="4838" y="3233"/>
                    <a:pt x="4562" y="2005"/>
                  </a:cubicBezTo>
                  <a:cubicBezTo>
                    <a:pt x="4286" y="777"/>
                    <a:pt x="3108" y="0"/>
                    <a:pt x="1930" y="251"/>
                  </a:cubicBezTo>
                  <a:cubicBezTo>
                    <a:pt x="727" y="527"/>
                    <a:pt x="1" y="1730"/>
                    <a:pt x="276" y="2958"/>
                  </a:cubicBezTo>
                  <a:close/>
                </a:path>
              </a:pathLst>
            </a:custGeom>
            <a:solidFill>
              <a:srgbClr val="30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82"/>
            <p:cNvSpPr/>
            <p:nvPr/>
          </p:nvSpPr>
          <p:spPr>
            <a:xfrm>
              <a:off x="4710675" y="1386000"/>
              <a:ext cx="180475" cy="116550"/>
            </a:xfrm>
            <a:custGeom>
              <a:avLst/>
              <a:gdLst/>
              <a:ahLst/>
              <a:cxnLst/>
              <a:rect l="l" t="t" r="r" b="b"/>
              <a:pathLst>
                <a:path w="7219" h="4662" fill="none" extrusionOk="0">
                  <a:moveTo>
                    <a:pt x="1" y="1930"/>
                  </a:moveTo>
                  <a:lnTo>
                    <a:pt x="2231" y="4010"/>
                  </a:lnTo>
                  <a:cubicBezTo>
                    <a:pt x="2231" y="4010"/>
                    <a:pt x="3685" y="0"/>
                    <a:pt x="4587" y="1930"/>
                  </a:cubicBezTo>
                  <a:cubicBezTo>
                    <a:pt x="5515" y="3885"/>
                    <a:pt x="4587" y="4662"/>
                    <a:pt x="4587" y="4662"/>
                  </a:cubicBezTo>
                  <a:lnTo>
                    <a:pt x="7219" y="4662"/>
                  </a:lnTo>
                </a:path>
              </a:pathLst>
            </a:custGeom>
            <a:noFill/>
            <a:ln w="11275" cap="flat" cmpd="sng">
              <a:solidFill>
                <a:srgbClr val="302E2E"/>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82"/>
            <p:cNvSpPr/>
            <p:nvPr/>
          </p:nvSpPr>
          <p:spPr>
            <a:xfrm>
              <a:off x="5145525" y="1533850"/>
              <a:ext cx="98400" cy="22600"/>
            </a:xfrm>
            <a:custGeom>
              <a:avLst/>
              <a:gdLst/>
              <a:ahLst/>
              <a:cxnLst/>
              <a:rect l="l" t="t" r="r" b="b"/>
              <a:pathLst>
                <a:path w="3936" h="904" fill="none" extrusionOk="0">
                  <a:moveTo>
                    <a:pt x="0" y="903"/>
                  </a:moveTo>
                  <a:lnTo>
                    <a:pt x="3935" y="1"/>
                  </a:lnTo>
                </a:path>
              </a:pathLst>
            </a:custGeom>
            <a:noFill/>
            <a:ln w="11275" cap="flat" cmpd="sng">
              <a:solidFill>
                <a:srgbClr val="302E2E"/>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4" name="Google Shape;3604;p82"/>
          <p:cNvGrpSpPr/>
          <p:nvPr/>
        </p:nvGrpSpPr>
        <p:grpSpPr>
          <a:xfrm>
            <a:off x="5747861" y="3307503"/>
            <a:ext cx="1269239" cy="1279869"/>
            <a:chOff x="1839750" y="921700"/>
            <a:chExt cx="1797025" cy="1812075"/>
          </a:xfrm>
        </p:grpSpPr>
        <p:sp>
          <p:nvSpPr>
            <p:cNvPr id="3605" name="Google Shape;3605;p82"/>
            <p:cNvSpPr/>
            <p:nvPr/>
          </p:nvSpPr>
          <p:spPr>
            <a:xfrm>
              <a:off x="2914925" y="1932350"/>
              <a:ext cx="490625" cy="401025"/>
            </a:xfrm>
            <a:custGeom>
              <a:avLst/>
              <a:gdLst/>
              <a:ahLst/>
              <a:cxnLst/>
              <a:rect l="l" t="t" r="r" b="b"/>
              <a:pathLst>
                <a:path w="19625" h="16041" extrusionOk="0">
                  <a:moveTo>
                    <a:pt x="1755" y="1906"/>
                  </a:moveTo>
                  <a:cubicBezTo>
                    <a:pt x="2457" y="1555"/>
                    <a:pt x="5916" y="1"/>
                    <a:pt x="9550" y="1454"/>
                  </a:cubicBezTo>
                  <a:cubicBezTo>
                    <a:pt x="12758" y="2758"/>
                    <a:pt x="19174" y="6667"/>
                    <a:pt x="19424" y="6793"/>
                  </a:cubicBezTo>
                  <a:cubicBezTo>
                    <a:pt x="19625" y="6893"/>
                    <a:pt x="19023" y="8723"/>
                    <a:pt x="15465" y="16041"/>
                  </a:cubicBezTo>
                  <a:cubicBezTo>
                    <a:pt x="13760" y="10377"/>
                    <a:pt x="9976" y="6943"/>
                    <a:pt x="6066" y="7470"/>
                  </a:cubicBezTo>
                  <a:cubicBezTo>
                    <a:pt x="5239" y="7570"/>
                    <a:pt x="4036" y="7921"/>
                    <a:pt x="2582" y="8973"/>
                  </a:cubicBezTo>
                  <a:cubicBezTo>
                    <a:pt x="1254" y="8547"/>
                    <a:pt x="327" y="7369"/>
                    <a:pt x="201" y="5865"/>
                  </a:cubicBezTo>
                  <a:cubicBezTo>
                    <a:pt x="1" y="3610"/>
                    <a:pt x="1655" y="1981"/>
                    <a:pt x="1755" y="190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82"/>
            <p:cNvSpPr/>
            <p:nvPr/>
          </p:nvSpPr>
          <p:spPr>
            <a:xfrm>
              <a:off x="3343500" y="2161050"/>
              <a:ext cx="136000" cy="106550"/>
            </a:xfrm>
            <a:custGeom>
              <a:avLst/>
              <a:gdLst/>
              <a:ahLst/>
              <a:cxnLst/>
              <a:rect l="l" t="t" r="r" b="b"/>
              <a:pathLst>
                <a:path w="5440" h="4262" extrusionOk="0">
                  <a:moveTo>
                    <a:pt x="878" y="427"/>
                  </a:moveTo>
                  <a:cubicBezTo>
                    <a:pt x="878" y="427"/>
                    <a:pt x="5439" y="1"/>
                    <a:pt x="4186" y="728"/>
                  </a:cubicBezTo>
                  <a:cubicBezTo>
                    <a:pt x="2933" y="1479"/>
                    <a:pt x="2582" y="1329"/>
                    <a:pt x="2582" y="1329"/>
                  </a:cubicBezTo>
                  <a:cubicBezTo>
                    <a:pt x="2582" y="1329"/>
                    <a:pt x="4738" y="1905"/>
                    <a:pt x="3961" y="2357"/>
                  </a:cubicBezTo>
                  <a:cubicBezTo>
                    <a:pt x="3184" y="2808"/>
                    <a:pt x="2708" y="2632"/>
                    <a:pt x="2708" y="2632"/>
                  </a:cubicBezTo>
                  <a:cubicBezTo>
                    <a:pt x="2708" y="2632"/>
                    <a:pt x="3610" y="3785"/>
                    <a:pt x="2833" y="3860"/>
                  </a:cubicBezTo>
                  <a:cubicBezTo>
                    <a:pt x="2031" y="3936"/>
                    <a:pt x="1530" y="2958"/>
                    <a:pt x="1530" y="2958"/>
                  </a:cubicBezTo>
                  <a:cubicBezTo>
                    <a:pt x="1530" y="2958"/>
                    <a:pt x="2156" y="4261"/>
                    <a:pt x="1304" y="4186"/>
                  </a:cubicBezTo>
                  <a:cubicBezTo>
                    <a:pt x="477" y="4111"/>
                    <a:pt x="1" y="1655"/>
                    <a:pt x="1" y="1655"/>
                  </a:cubicBezTo>
                  <a:close/>
                </a:path>
              </a:pathLst>
            </a:custGeom>
            <a:solidFill>
              <a:srgbClr val="EC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82"/>
            <p:cNvSpPr/>
            <p:nvPr/>
          </p:nvSpPr>
          <p:spPr>
            <a:xfrm>
              <a:off x="2612300" y="2386625"/>
              <a:ext cx="107800" cy="87125"/>
            </a:xfrm>
            <a:custGeom>
              <a:avLst/>
              <a:gdLst/>
              <a:ahLst/>
              <a:cxnLst/>
              <a:rect l="l" t="t" r="r" b="b"/>
              <a:pathLst>
                <a:path w="4312" h="3485" extrusionOk="0">
                  <a:moveTo>
                    <a:pt x="2507" y="0"/>
                  </a:moveTo>
                  <a:cubicBezTo>
                    <a:pt x="2507" y="0"/>
                    <a:pt x="0" y="1604"/>
                    <a:pt x="953" y="1604"/>
                  </a:cubicBezTo>
                  <a:cubicBezTo>
                    <a:pt x="1905" y="1604"/>
                    <a:pt x="2031" y="1354"/>
                    <a:pt x="2031" y="1354"/>
                  </a:cubicBezTo>
                  <a:cubicBezTo>
                    <a:pt x="2031" y="1354"/>
                    <a:pt x="1153" y="2632"/>
                    <a:pt x="1755" y="2632"/>
                  </a:cubicBezTo>
                  <a:cubicBezTo>
                    <a:pt x="2356" y="2632"/>
                    <a:pt x="2507" y="2281"/>
                    <a:pt x="2507" y="2281"/>
                  </a:cubicBezTo>
                  <a:cubicBezTo>
                    <a:pt x="2507" y="2281"/>
                    <a:pt x="2532" y="3484"/>
                    <a:pt x="2983" y="3183"/>
                  </a:cubicBezTo>
                  <a:cubicBezTo>
                    <a:pt x="3409" y="2908"/>
                    <a:pt x="3259" y="2030"/>
                    <a:pt x="3259" y="2030"/>
                  </a:cubicBezTo>
                  <a:cubicBezTo>
                    <a:pt x="3259" y="2030"/>
                    <a:pt x="3484" y="3208"/>
                    <a:pt x="3885" y="2807"/>
                  </a:cubicBezTo>
                  <a:cubicBezTo>
                    <a:pt x="4311" y="2381"/>
                    <a:pt x="3484" y="477"/>
                    <a:pt x="3484" y="477"/>
                  </a:cubicBezTo>
                  <a:close/>
                </a:path>
              </a:pathLst>
            </a:custGeom>
            <a:solidFill>
              <a:srgbClr val="EC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82"/>
            <p:cNvSpPr/>
            <p:nvPr/>
          </p:nvSpPr>
          <p:spPr>
            <a:xfrm>
              <a:off x="2583475" y="1986250"/>
              <a:ext cx="397900" cy="513175"/>
            </a:xfrm>
            <a:custGeom>
              <a:avLst/>
              <a:gdLst/>
              <a:ahLst/>
              <a:cxnLst/>
              <a:rect l="l" t="t" r="r" b="b"/>
              <a:pathLst>
                <a:path w="15916" h="20527" extrusionOk="0">
                  <a:moveTo>
                    <a:pt x="11905" y="0"/>
                  </a:moveTo>
                  <a:cubicBezTo>
                    <a:pt x="11179" y="126"/>
                    <a:pt x="7544" y="877"/>
                    <a:pt x="5339" y="4336"/>
                  </a:cubicBezTo>
                  <a:cubicBezTo>
                    <a:pt x="3409" y="7419"/>
                    <a:pt x="3885" y="10627"/>
                    <a:pt x="4036" y="11479"/>
                  </a:cubicBezTo>
                  <a:cubicBezTo>
                    <a:pt x="4036" y="11479"/>
                    <a:pt x="3209" y="11654"/>
                    <a:pt x="1655" y="11955"/>
                  </a:cubicBezTo>
                  <a:cubicBezTo>
                    <a:pt x="2432" y="13083"/>
                    <a:pt x="3284" y="14587"/>
                    <a:pt x="2808" y="15138"/>
                  </a:cubicBezTo>
                  <a:cubicBezTo>
                    <a:pt x="2281" y="15765"/>
                    <a:pt x="251" y="14687"/>
                    <a:pt x="126" y="14938"/>
                  </a:cubicBezTo>
                  <a:cubicBezTo>
                    <a:pt x="1" y="15163"/>
                    <a:pt x="1429" y="16366"/>
                    <a:pt x="8146" y="20527"/>
                  </a:cubicBezTo>
                  <a:cubicBezTo>
                    <a:pt x="6567" y="14587"/>
                    <a:pt x="7870" y="9349"/>
                    <a:pt x="11304" y="7419"/>
                  </a:cubicBezTo>
                  <a:cubicBezTo>
                    <a:pt x="12031" y="7018"/>
                    <a:pt x="13184" y="6567"/>
                    <a:pt x="14938" y="6592"/>
                  </a:cubicBezTo>
                  <a:cubicBezTo>
                    <a:pt x="15790" y="5414"/>
                    <a:pt x="15915" y="3835"/>
                    <a:pt x="15239" y="2456"/>
                  </a:cubicBezTo>
                  <a:cubicBezTo>
                    <a:pt x="14236" y="426"/>
                    <a:pt x="12031" y="25"/>
                    <a:pt x="119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82"/>
            <p:cNvSpPr/>
            <p:nvPr/>
          </p:nvSpPr>
          <p:spPr>
            <a:xfrm>
              <a:off x="2847275" y="2359675"/>
              <a:ext cx="301400" cy="374100"/>
            </a:xfrm>
            <a:custGeom>
              <a:avLst/>
              <a:gdLst/>
              <a:ahLst/>
              <a:cxnLst/>
              <a:rect l="l" t="t" r="r" b="b"/>
              <a:pathLst>
                <a:path w="12056" h="14964" extrusionOk="0">
                  <a:moveTo>
                    <a:pt x="0" y="1"/>
                  </a:moveTo>
                  <a:lnTo>
                    <a:pt x="2657" y="12733"/>
                  </a:lnTo>
                  <a:cubicBezTo>
                    <a:pt x="2331" y="13434"/>
                    <a:pt x="2005" y="14136"/>
                    <a:pt x="1679" y="14838"/>
                  </a:cubicBezTo>
                  <a:cubicBezTo>
                    <a:pt x="2757" y="14612"/>
                    <a:pt x="3860" y="14387"/>
                    <a:pt x="4962" y="14161"/>
                  </a:cubicBezTo>
                  <a:lnTo>
                    <a:pt x="2105" y="2632"/>
                  </a:lnTo>
                  <a:lnTo>
                    <a:pt x="9800" y="2833"/>
                  </a:lnTo>
                  <a:lnTo>
                    <a:pt x="9223" y="14562"/>
                  </a:lnTo>
                  <a:lnTo>
                    <a:pt x="12055" y="14963"/>
                  </a:lnTo>
                  <a:cubicBezTo>
                    <a:pt x="11579" y="14086"/>
                    <a:pt x="11103" y="13234"/>
                    <a:pt x="10627" y="12382"/>
                  </a:cubicBezTo>
                  <a:cubicBezTo>
                    <a:pt x="11103" y="8246"/>
                    <a:pt x="11579" y="4111"/>
                    <a:pt x="120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82"/>
            <p:cNvSpPr/>
            <p:nvPr/>
          </p:nvSpPr>
          <p:spPr>
            <a:xfrm>
              <a:off x="2818450" y="1986875"/>
              <a:ext cx="364050" cy="524450"/>
            </a:xfrm>
            <a:custGeom>
              <a:avLst/>
              <a:gdLst/>
              <a:ahLst/>
              <a:cxnLst/>
              <a:rect l="l" t="t" r="r" b="b"/>
              <a:pathLst>
                <a:path w="14562" h="20978" extrusionOk="0">
                  <a:moveTo>
                    <a:pt x="13258" y="20276"/>
                  </a:moveTo>
                  <a:cubicBezTo>
                    <a:pt x="9499" y="20702"/>
                    <a:pt x="1203" y="20978"/>
                    <a:pt x="1203" y="20276"/>
                  </a:cubicBezTo>
                  <a:cubicBezTo>
                    <a:pt x="827" y="18948"/>
                    <a:pt x="0" y="15439"/>
                    <a:pt x="401" y="10978"/>
                  </a:cubicBezTo>
                  <a:cubicBezTo>
                    <a:pt x="927" y="5163"/>
                    <a:pt x="3183" y="1830"/>
                    <a:pt x="3785" y="1003"/>
                  </a:cubicBezTo>
                  <a:cubicBezTo>
                    <a:pt x="5790" y="677"/>
                    <a:pt x="7820" y="351"/>
                    <a:pt x="9825" y="0"/>
                  </a:cubicBezTo>
                  <a:cubicBezTo>
                    <a:pt x="10451" y="702"/>
                    <a:pt x="12958" y="3760"/>
                    <a:pt x="13810" y="9674"/>
                  </a:cubicBezTo>
                  <a:cubicBezTo>
                    <a:pt x="14562" y="14837"/>
                    <a:pt x="13584" y="18998"/>
                    <a:pt x="13258" y="2027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82"/>
            <p:cNvSpPr/>
            <p:nvPr/>
          </p:nvSpPr>
          <p:spPr>
            <a:xfrm>
              <a:off x="2450025" y="1236250"/>
              <a:ext cx="810800" cy="738100"/>
            </a:xfrm>
            <a:custGeom>
              <a:avLst/>
              <a:gdLst/>
              <a:ahLst/>
              <a:cxnLst/>
              <a:rect l="l" t="t" r="r" b="b"/>
              <a:pathLst>
                <a:path w="32432" h="29524" extrusionOk="0">
                  <a:moveTo>
                    <a:pt x="21579" y="26767"/>
                  </a:moveTo>
                  <a:cubicBezTo>
                    <a:pt x="23008" y="26441"/>
                    <a:pt x="26391" y="25439"/>
                    <a:pt x="28973" y="22632"/>
                  </a:cubicBezTo>
                  <a:cubicBezTo>
                    <a:pt x="29700" y="21830"/>
                    <a:pt x="32431" y="18847"/>
                    <a:pt x="31655" y="15489"/>
                  </a:cubicBezTo>
                  <a:cubicBezTo>
                    <a:pt x="31329" y="14010"/>
                    <a:pt x="30477" y="13258"/>
                    <a:pt x="28973" y="11554"/>
                  </a:cubicBezTo>
                  <a:cubicBezTo>
                    <a:pt x="23359" y="5263"/>
                    <a:pt x="24386" y="3684"/>
                    <a:pt x="21554" y="2105"/>
                  </a:cubicBezTo>
                  <a:cubicBezTo>
                    <a:pt x="17695" y="0"/>
                    <a:pt x="11980" y="727"/>
                    <a:pt x="8196" y="2682"/>
                  </a:cubicBezTo>
                  <a:cubicBezTo>
                    <a:pt x="1203" y="6316"/>
                    <a:pt x="0" y="14612"/>
                    <a:pt x="2306" y="20050"/>
                  </a:cubicBezTo>
                  <a:cubicBezTo>
                    <a:pt x="2807" y="21178"/>
                    <a:pt x="4035" y="23985"/>
                    <a:pt x="7394" y="25965"/>
                  </a:cubicBezTo>
                  <a:cubicBezTo>
                    <a:pt x="13484" y="29524"/>
                    <a:pt x="20827" y="27043"/>
                    <a:pt x="21579" y="26767"/>
                  </a:cubicBezTo>
                  <a:close/>
                </a:path>
              </a:pathLst>
            </a:custGeom>
            <a:solidFill>
              <a:srgbClr val="EC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82"/>
            <p:cNvSpPr/>
            <p:nvPr/>
          </p:nvSpPr>
          <p:spPr>
            <a:xfrm>
              <a:off x="2669325" y="1601525"/>
              <a:ext cx="55775" cy="65200"/>
            </a:xfrm>
            <a:custGeom>
              <a:avLst/>
              <a:gdLst/>
              <a:ahLst/>
              <a:cxnLst/>
              <a:rect l="l" t="t" r="r" b="b"/>
              <a:pathLst>
                <a:path w="2231" h="2608" extrusionOk="0">
                  <a:moveTo>
                    <a:pt x="1454" y="2407"/>
                  </a:moveTo>
                  <a:cubicBezTo>
                    <a:pt x="902" y="2607"/>
                    <a:pt x="251" y="1855"/>
                    <a:pt x="0" y="702"/>
                  </a:cubicBezTo>
                  <a:lnTo>
                    <a:pt x="351" y="602"/>
                  </a:lnTo>
                  <a:cubicBezTo>
                    <a:pt x="501" y="1329"/>
                    <a:pt x="928" y="1830"/>
                    <a:pt x="1303" y="1705"/>
                  </a:cubicBezTo>
                  <a:cubicBezTo>
                    <a:pt x="1654" y="1580"/>
                    <a:pt x="1805" y="853"/>
                    <a:pt x="1654" y="126"/>
                  </a:cubicBezTo>
                  <a:lnTo>
                    <a:pt x="1980" y="1"/>
                  </a:lnTo>
                  <a:cubicBezTo>
                    <a:pt x="2231" y="1128"/>
                    <a:pt x="1980" y="2206"/>
                    <a:pt x="1454" y="2407"/>
                  </a:cubicBezTo>
                  <a:close/>
                </a:path>
              </a:pathLst>
            </a:custGeom>
            <a:solidFill>
              <a:srgbClr val="3C3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82"/>
            <p:cNvSpPr/>
            <p:nvPr/>
          </p:nvSpPr>
          <p:spPr>
            <a:xfrm>
              <a:off x="3017075" y="1473700"/>
              <a:ext cx="55150" cy="65200"/>
            </a:xfrm>
            <a:custGeom>
              <a:avLst/>
              <a:gdLst/>
              <a:ahLst/>
              <a:cxnLst/>
              <a:rect l="l" t="t" r="r" b="b"/>
              <a:pathLst>
                <a:path w="2206" h="2608" extrusionOk="0">
                  <a:moveTo>
                    <a:pt x="1429" y="2407"/>
                  </a:moveTo>
                  <a:cubicBezTo>
                    <a:pt x="902" y="2607"/>
                    <a:pt x="251" y="1855"/>
                    <a:pt x="0" y="728"/>
                  </a:cubicBezTo>
                  <a:lnTo>
                    <a:pt x="326" y="602"/>
                  </a:lnTo>
                  <a:cubicBezTo>
                    <a:pt x="501" y="1354"/>
                    <a:pt x="927" y="1855"/>
                    <a:pt x="1278" y="1705"/>
                  </a:cubicBezTo>
                  <a:cubicBezTo>
                    <a:pt x="1629" y="1580"/>
                    <a:pt x="1805" y="878"/>
                    <a:pt x="1629" y="126"/>
                  </a:cubicBezTo>
                  <a:lnTo>
                    <a:pt x="1980" y="1"/>
                  </a:lnTo>
                  <a:cubicBezTo>
                    <a:pt x="2206" y="1129"/>
                    <a:pt x="1980" y="2206"/>
                    <a:pt x="1429" y="2407"/>
                  </a:cubicBezTo>
                  <a:close/>
                </a:path>
              </a:pathLst>
            </a:custGeom>
            <a:solidFill>
              <a:srgbClr val="3C3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82"/>
            <p:cNvSpPr/>
            <p:nvPr/>
          </p:nvSpPr>
          <p:spPr>
            <a:xfrm>
              <a:off x="2584725" y="1709925"/>
              <a:ext cx="84000" cy="91500"/>
            </a:xfrm>
            <a:custGeom>
              <a:avLst/>
              <a:gdLst/>
              <a:ahLst/>
              <a:cxnLst/>
              <a:rect l="l" t="t" r="r" b="b"/>
              <a:pathLst>
                <a:path w="3360" h="3660" extrusionOk="0">
                  <a:moveTo>
                    <a:pt x="1154" y="151"/>
                  </a:moveTo>
                  <a:cubicBezTo>
                    <a:pt x="402" y="326"/>
                    <a:pt x="1" y="1204"/>
                    <a:pt x="301" y="2106"/>
                  </a:cubicBezTo>
                  <a:cubicBezTo>
                    <a:pt x="602" y="3033"/>
                    <a:pt x="1454" y="3660"/>
                    <a:pt x="2206" y="3484"/>
                  </a:cubicBezTo>
                  <a:cubicBezTo>
                    <a:pt x="2958" y="3334"/>
                    <a:pt x="3359" y="2457"/>
                    <a:pt x="3058" y="1529"/>
                  </a:cubicBezTo>
                  <a:cubicBezTo>
                    <a:pt x="2758" y="627"/>
                    <a:pt x="1905" y="1"/>
                    <a:pt x="1154" y="151"/>
                  </a:cubicBezTo>
                  <a:close/>
                </a:path>
              </a:pathLst>
            </a:custGeom>
            <a:solidFill>
              <a:srgbClr val="DE7B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82"/>
            <p:cNvSpPr/>
            <p:nvPr/>
          </p:nvSpPr>
          <p:spPr>
            <a:xfrm>
              <a:off x="3057800" y="1601525"/>
              <a:ext cx="83350" cy="91500"/>
            </a:xfrm>
            <a:custGeom>
              <a:avLst/>
              <a:gdLst/>
              <a:ahLst/>
              <a:cxnLst/>
              <a:rect l="l" t="t" r="r" b="b"/>
              <a:pathLst>
                <a:path w="3334" h="3660" extrusionOk="0">
                  <a:moveTo>
                    <a:pt x="1128" y="151"/>
                  </a:moveTo>
                  <a:cubicBezTo>
                    <a:pt x="1880" y="1"/>
                    <a:pt x="2732" y="627"/>
                    <a:pt x="3033" y="1529"/>
                  </a:cubicBezTo>
                  <a:cubicBezTo>
                    <a:pt x="3333" y="2457"/>
                    <a:pt x="2958" y="3334"/>
                    <a:pt x="2181" y="3484"/>
                  </a:cubicBezTo>
                  <a:cubicBezTo>
                    <a:pt x="1429" y="3660"/>
                    <a:pt x="577" y="3033"/>
                    <a:pt x="276" y="2106"/>
                  </a:cubicBezTo>
                  <a:cubicBezTo>
                    <a:pt x="0" y="1204"/>
                    <a:pt x="376" y="326"/>
                    <a:pt x="1128" y="151"/>
                  </a:cubicBezTo>
                  <a:close/>
                </a:path>
              </a:pathLst>
            </a:custGeom>
            <a:solidFill>
              <a:srgbClr val="DE7B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82"/>
            <p:cNvSpPr/>
            <p:nvPr/>
          </p:nvSpPr>
          <p:spPr>
            <a:xfrm>
              <a:off x="2921825" y="1508800"/>
              <a:ext cx="78350" cy="76450"/>
            </a:xfrm>
            <a:custGeom>
              <a:avLst/>
              <a:gdLst/>
              <a:ahLst/>
              <a:cxnLst/>
              <a:rect l="l" t="t" r="r" b="b"/>
              <a:pathLst>
                <a:path w="3134" h="3058" extrusionOk="0">
                  <a:moveTo>
                    <a:pt x="326" y="2206"/>
                  </a:moveTo>
                  <a:cubicBezTo>
                    <a:pt x="627" y="1429"/>
                    <a:pt x="1429" y="752"/>
                    <a:pt x="2281" y="903"/>
                  </a:cubicBezTo>
                  <a:cubicBezTo>
                    <a:pt x="2883" y="1003"/>
                    <a:pt x="2808" y="1629"/>
                    <a:pt x="2482" y="2005"/>
                  </a:cubicBezTo>
                  <a:cubicBezTo>
                    <a:pt x="2181" y="2381"/>
                    <a:pt x="1680" y="2532"/>
                    <a:pt x="1254" y="2657"/>
                  </a:cubicBezTo>
                  <a:cubicBezTo>
                    <a:pt x="1229" y="2682"/>
                    <a:pt x="1429" y="3058"/>
                    <a:pt x="1529" y="3033"/>
                  </a:cubicBezTo>
                  <a:cubicBezTo>
                    <a:pt x="2106" y="2832"/>
                    <a:pt x="2808" y="2607"/>
                    <a:pt x="3008" y="1955"/>
                  </a:cubicBezTo>
                  <a:cubicBezTo>
                    <a:pt x="3133" y="1529"/>
                    <a:pt x="2933" y="1153"/>
                    <a:pt x="2632" y="852"/>
                  </a:cubicBezTo>
                  <a:cubicBezTo>
                    <a:pt x="1730" y="0"/>
                    <a:pt x="402" y="903"/>
                    <a:pt x="26" y="1830"/>
                  </a:cubicBezTo>
                  <a:cubicBezTo>
                    <a:pt x="0" y="1955"/>
                    <a:pt x="326" y="2181"/>
                    <a:pt x="326" y="2206"/>
                  </a:cubicBezTo>
                  <a:close/>
                </a:path>
              </a:pathLst>
            </a:custGeom>
            <a:solidFill>
              <a:srgbClr val="3C3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82"/>
            <p:cNvSpPr/>
            <p:nvPr/>
          </p:nvSpPr>
          <p:spPr>
            <a:xfrm>
              <a:off x="2826575" y="1620325"/>
              <a:ext cx="149150" cy="133475"/>
            </a:xfrm>
            <a:custGeom>
              <a:avLst/>
              <a:gdLst/>
              <a:ahLst/>
              <a:cxnLst/>
              <a:rect l="l" t="t" r="r" b="b"/>
              <a:pathLst>
                <a:path w="5966" h="5339" extrusionOk="0">
                  <a:moveTo>
                    <a:pt x="176" y="2331"/>
                  </a:moveTo>
                  <a:cubicBezTo>
                    <a:pt x="928" y="3710"/>
                    <a:pt x="2432" y="5339"/>
                    <a:pt x="4161" y="4387"/>
                  </a:cubicBezTo>
                  <a:cubicBezTo>
                    <a:pt x="5966" y="3359"/>
                    <a:pt x="4613" y="1304"/>
                    <a:pt x="3585" y="301"/>
                  </a:cubicBezTo>
                  <a:cubicBezTo>
                    <a:pt x="3284" y="1"/>
                    <a:pt x="2858" y="502"/>
                    <a:pt x="3159" y="777"/>
                  </a:cubicBezTo>
                  <a:cubicBezTo>
                    <a:pt x="3936" y="1554"/>
                    <a:pt x="5364" y="3635"/>
                    <a:pt x="3359" y="3960"/>
                  </a:cubicBezTo>
                  <a:cubicBezTo>
                    <a:pt x="2081" y="4186"/>
                    <a:pt x="1254" y="2958"/>
                    <a:pt x="728" y="1955"/>
                  </a:cubicBezTo>
                  <a:cubicBezTo>
                    <a:pt x="527" y="1605"/>
                    <a:pt x="1" y="1955"/>
                    <a:pt x="176" y="2331"/>
                  </a:cubicBezTo>
                  <a:close/>
                </a:path>
              </a:pathLst>
            </a:custGeom>
            <a:solidFill>
              <a:srgbClr val="3C3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82"/>
            <p:cNvSpPr/>
            <p:nvPr/>
          </p:nvSpPr>
          <p:spPr>
            <a:xfrm>
              <a:off x="2387975" y="1011300"/>
              <a:ext cx="756300" cy="813300"/>
            </a:xfrm>
            <a:custGeom>
              <a:avLst/>
              <a:gdLst/>
              <a:ahLst/>
              <a:cxnLst/>
              <a:rect l="l" t="t" r="r" b="b"/>
              <a:pathLst>
                <a:path w="30252" h="32532" extrusionOk="0">
                  <a:moveTo>
                    <a:pt x="29876" y="7795"/>
                  </a:moveTo>
                  <a:cubicBezTo>
                    <a:pt x="29525" y="3359"/>
                    <a:pt x="21329" y="0"/>
                    <a:pt x="20277" y="1178"/>
                  </a:cubicBezTo>
                  <a:cubicBezTo>
                    <a:pt x="19826" y="1680"/>
                    <a:pt x="20778" y="2782"/>
                    <a:pt x="21730" y="4261"/>
                  </a:cubicBezTo>
                  <a:cubicBezTo>
                    <a:pt x="21430" y="5088"/>
                    <a:pt x="20979" y="5990"/>
                    <a:pt x="20252" y="6843"/>
                  </a:cubicBezTo>
                  <a:cubicBezTo>
                    <a:pt x="16242" y="11605"/>
                    <a:pt x="9575" y="9725"/>
                    <a:pt x="5540" y="12256"/>
                  </a:cubicBezTo>
                  <a:cubicBezTo>
                    <a:pt x="2658" y="14061"/>
                    <a:pt x="1" y="18898"/>
                    <a:pt x="1605" y="32532"/>
                  </a:cubicBezTo>
                  <a:cubicBezTo>
                    <a:pt x="1981" y="32407"/>
                    <a:pt x="2357" y="32256"/>
                    <a:pt x="2733" y="32106"/>
                  </a:cubicBezTo>
                  <a:cubicBezTo>
                    <a:pt x="3084" y="30001"/>
                    <a:pt x="3936" y="26692"/>
                    <a:pt x="6166" y="23209"/>
                  </a:cubicBezTo>
                  <a:cubicBezTo>
                    <a:pt x="7645" y="20878"/>
                    <a:pt x="9299" y="19174"/>
                    <a:pt x="10628" y="18021"/>
                  </a:cubicBezTo>
                  <a:cubicBezTo>
                    <a:pt x="12332" y="18146"/>
                    <a:pt x="14262" y="18121"/>
                    <a:pt x="16367" y="17720"/>
                  </a:cubicBezTo>
                  <a:cubicBezTo>
                    <a:pt x="22357" y="16567"/>
                    <a:pt x="30252" y="12306"/>
                    <a:pt x="29876" y="7795"/>
                  </a:cubicBezTo>
                  <a:close/>
                </a:path>
              </a:pathLst>
            </a:custGeom>
            <a:solidFill>
              <a:srgbClr val="3B2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82"/>
            <p:cNvSpPr/>
            <p:nvPr/>
          </p:nvSpPr>
          <p:spPr>
            <a:xfrm>
              <a:off x="1839750" y="921700"/>
              <a:ext cx="1165425" cy="711175"/>
            </a:xfrm>
            <a:custGeom>
              <a:avLst/>
              <a:gdLst/>
              <a:ahLst/>
              <a:cxnLst/>
              <a:rect l="l" t="t" r="r" b="b"/>
              <a:pathLst>
                <a:path w="46617" h="28447" extrusionOk="0">
                  <a:moveTo>
                    <a:pt x="40226" y="12732"/>
                  </a:moveTo>
                  <a:cubicBezTo>
                    <a:pt x="40226" y="12732"/>
                    <a:pt x="21078" y="28447"/>
                    <a:pt x="18070" y="24362"/>
                  </a:cubicBezTo>
                  <a:cubicBezTo>
                    <a:pt x="15063" y="20301"/>
                    <a:pt x="18421" y="18647"/>
                    <a:pt x="16541" y="18497"/>
                  </a:cubicBezTo>
                  <a:cubicBezTo>
                    <a:pt x="14662" y="18321"/>
                    <a:pt x="11479" y="16818"/>
                    <a:pt x="12481" y="15189"/>
                  </a:cubicBezTo>
                  <a:cubicBezTo>
                    <a:pt x="13459" y="13559"/>
                    <a:pt x="8321" y="3158"/>
                    <a:pt x="0" y="10928"/>
                  </a:cubicBezTo>
                  <a:cubicBezTo>
                    <a:pt x="0" y="10928"/>
                    <a:pt x="2206" y="1"/>
                    <a:pt x="10025" y="2031"/>
                  </a:cubicBezTo>
                  <a:cubicBezTo>
                    <a:pt x="17820" y="4061"/>
                    <a:pt x="21379" y="8271"/>
                    <a:pt x="24361" y="5965"/>
                  </a:cubicBezTo>
                  <a:cubicBezTo>
                    <a:pt x="27344" y="3660"/>
                    <a:pt x="30928" y="5239"/>
                    <a:pt x="30902" y="7620"/>
                  </a:cubicBezTo>
                  <a:cubicBezTo>
                    <a:pt x="30902" y="10001"/>
                    <a:pt x="33985" y="4311"/>
                    <a:pt x="36416" y="5965"/>
                  </a:cubicBezTo>
                  <a:cubicBezTo>
                    <a:pt x="38822" y="7620"/>
                    <a:pt x="46617" y="7870"/>
                    <a:pt x="40226" y="127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82"/>
            <p:cNvSpPr/>
            <p:nvPr/>
          </p:nvSpPr>
          <p:spPr>
            <a:xfrm>
              <a:off x="2845375" y="1945525"/>
              <a:ext cx="258175" cy="229975"/>
            </a:xfrm>
            <a:custGeom>
              <a:avLst/>
              <a:gdLst/>
              <a:ahLst/>
              <a:cxnLst/>
              <a:rect l="l" t="t" r="r" b="b"/>
              <a:pathLst>
                <a:path w="10327" h="9199" extrusionOk="0">
                  <a:moveTo>
                    <a:pt x="3234" y="602"/>
                  </a:moveTo>
                  <a:cubicBezTo>
                    <a:pt x="953" y="702"/>
                    <a:pt x="477" y="1328"/>
                    <a:pt x="352" y="1654"/>
                  </a:cubicBezTo>
                  <a:cubicBezTo>
                    <a:pt x="1" y="2506"/>
                    <a:pt x="1154" y="3233"/>
                    <a:pt x="4236" y="7193"/>
                  </a:cubicBezTo>
                  <a:cubicBezTo>
                    <a:pt x="5314" y="8597"/>
                    <a:pt x="5715" y="9198"/>
                    <a:pt x="6317" y="9148"/>
                  </a:cubicBezTo>
                  <a:cubicBezTo>
                    <a:pt x="6968" y="9098"/>
                    <a:pt x="7219" y="8346"/>
                    <a:pt x="8647" y="5464"/>
                  </a:cubicBezTo>
                  <a:cubicBezTo>
                    <a:pt x="10001" y="2757"/>
                    <a:pt x="10327" y="2331"/>
                    <a:pt x="10101" y="1704"/>
                  </a:cubicBezTo>
                  <a:cubicBezTo>
                    <a:pt x="9550" y="176"/>
                    <a:pt x="6642" y="0"/>
                    <a:pt x="6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82"/>
            <p:cNvSpPr/>
            <p:nvPr/>
          </p:nvSpPr>
          <p:spPr>
            <a:xfrm>
              <a:off x="2894875" y="1787625"/>
              <a:ext cx="125975" cy="332725"/>
            </a:xfrm>
            <a:custGeom>
              <a:avLst/>
              <a:gdLst/>
              <a:ahLst/>
              <a:cxnLst/>
              <a:rect l="l" t="t" r="r" b="b"/>
              <a:pathLst>
                <a:path w="5039" h="13309" extrusionOk="0">
                  <a:moveTo>
                    <a:pt x="1" y="1304"/>
                  </a:moveTo>
                  <a:lnTo>
                    <a:pt x="1881" y="8847"/>
                  </a:lnTo>
                  <a:cubicBezTo>
                    <a:pt x="2056" y="9649"/>
                    <a:pt x="2908" y="13309"/>
                    <a:pt x="3735" y="13259"/>
                  </a:cubicBezTo>
                  <a:cubicBezTo>
                    <a:pt x="4637" y="13208"/>
                    <a:pt x="4988" y="8647"/>
                    <a:pt x="5038" y="8020"/>
                  </a:cubicBezTo>
                  <a:lnTo>
                    <a:pt x="3760" y="0"/>
                  </a:lnTo>
                  <a:cubicBezTo>
                    <a:pt x="2507" y="426"/>
                    <a:pt x="1254" y="877"/>
                    <a:pt x="1" y="1304"/>
                  </a:cubicBezTo>
                  <a:close/>
                </a:path>
              </a:pathLst>
            </a:custGeom>
            <a:solidFill>
              <a:srgbClr val="EC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82"/>
            <p:cNvSpPr/>
            <p:nvPr/>
          </p:nvSpPr>
          <p:spPr>
            <a:xfrm>
              <a:off x="3322200" y="1861550"/>
              <a:ext cx="314575" cy="454300"/>
            </a:xfrm>
            <a:custGeom>
              <a:avLst/>
              <a:gdLst/>
              <a:ahLst/>
              <a:cxnLst/>
              <a:rect l="l" t="t" r="r" b="b"/>
              <a:pathLst>
                <a:path w="12583" h="18172" extrusionOk="0">
                  <a:moveTo>
                    <a:pt x="1" y="15289"/>
                  </a:moveTo>
                  <a:lnTo>
                    <a:pt x="12582" y="1"/>
                  </a:lnTo>
                  <a:lnTo>
                    <a:pt x="828" y="1817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82"/>
            <p:cNvSpPr/>
            <p:nvPr/>
          </p:nvSpPr>
          <p:spPr>
            <a:xfrm>
              <a:off x="2552150" y="1545125"/>
              <a:ext cx="741250" cy="428600"/>
            </a:xfrm>
            <a:custGeom>
              <a:avLst/>
              <a:gdLst/>
              <a:ahLst/>
              <a:cxnLst/>
              <a:rect l="l" t="t" r="r" b="b"/>
              <a:pathLst>
                <a:path w="29650" h="17144" extrusionOk="0">
                  <a:moveTo>
                    <a:pt x="326" y="12106"/>
                  </a:moveTo>
                  <a:cubicBezTo>
                    <a:pt x="4963" y="17144"/>
                    <a:pt x="12682" y="16743"/>
                    <a:pt x="18422" y="13886"/>
                  </a:cubicBezTo>
                  <a:cubicBezTo>
                    <a:pt x="21605" y="12307"/>
                    <a:pt x="24562" y="9876"/>
                    <a:pt x="26692" y="6994"/>
                  </a:cubicBezTo>
                  <a:cubicBezTo>
                    <a:pt x="28021" y="5164"/>
                    <a:pt x="29174" y="1981"/>
                    <a:pt x="26943" y="302"/>
                  </a:cubicBezTo>
                  <a:cubicBezTo>
                    <a:pt x="26542" y="1"/>
                    <a:pt x="26041" y="577"/>
                    <a:pt x="26442" y="853"/>
                  </a:cubicBezTo>
                  <a:cubicBezTo>
                    <a:pt x="29650" y="3284"/>
                    <a:pt x="25214" y="7821"/>
                    <a:pt x="23359" y="9525"/>
                  </a:cubicBezTo>
                  <a:cubicBezTo>
                    <a:pt x="21254" y="11505"/>
                    <a:pt x="18798" y="13084"/>
                    <a:pt x="16091" y="14086"/>
                  </a:cubicBezTo>
                  <a:cubicBezTo>
                    <a:pt x="10928" y="15966"/>
                    <a:pt x="4737" y="15791"/>
                    <a:pt x="828" y="11530"/>
                  </a:cubicBezTo>
                  <a:cubicBezTo>
                    <a:pt x="502" y="11179"/>
                    <a:pt x="0" y="11755"/>
                    <a:pt x="326" y="12106"/>
                  </a:cubicBezTo>
                  <a:close/>
                </a:path>
              </a:pathLst>
            </a:custGeom>
            <a:solidFill>
              <a:srgbClr val="B675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82"/>
            <p:cNvSpPr/>
            <p:nvPr/>
          </p:nvSpPr>
          <p:spPr>
            <a:xfrm>
              <a:off x="2864175" y="1750650"/>
              <a:ext cx="405425" cy="531975"/>
            </a:xfrm>
            <a:custGeom>
              <a:avLst/>
              <a:gdLst/>
              <a:ahLst/>
              <a:cxnLst/>
              <a:rect l="l" t="t" r="r" b="b"/>
              <a:pathLst>
                <a:path w="16217" h="21279" extrusionOk="0">
                  <a:moveTo>
                    <a:pt x="2357" y="3434"/>
                  </a:moveTo>
                  <a:cubicBezTo>
                    <a:pt x="1504" y="3810"/>
                    <a:pt x="527" y="4236"/>
                    <a:pt x="301" y="5113"/>
                  </a:cubicBezTo>
                  <a:cubicBezTo>
                    <a:pt x="1" y="6291"/>
                    <a:pt x="1229" y="7519"/>
                    <a:pt x="1329" y="7570"/>
                  </a:cubicBezTo>
                  <a:cubicBezTo>
                    <a:pt x="2407" y="8221"/>
                    <a:pt x="4086" y="7971"/>
                    <a:pt x="4763" y="9073"/>
                  </a:cubicBezTo>
                  <a:cubicBezTo>
                    <a:pt x="5815" y="10727"/>
                    <a:pt x="3008" y="12808"/>
                    <a:pt x="3760" y="14637"/>
                  </a:cubicBezTo>
                  <a:cubicBezTo>
                    <a:pt x="4111" y="15464"/>
                    <a:pt x="5063" y="15840"/>
                    <a:pt x="5865" y="16266"/>
                  </a:cubicBezTo>
                  <a:cubicBezTo>
                    <a:pt x="6642" y="16667"/>
                    <a:pt x="7469" y="17469"/>
                    <a:pt x="7219" y="18347"/>
                  </a:cubicBezTo>
                  <a:cubicBezTo>
                    <a:pt x="7144" y="18672"/>
                    <a:pt x="6893" y="18948"/>
                    <a:pt x="6768" y="19274"/>
                  </a:cubicBezTo>
                  <a:cubicBezTo>
                    <a:pt x="6542" y="19926"/>
                    <a:pt x="6843" y="20702"/>
                    <a:pt x="7444" y="21003"/>
                  </a:cubicBezTo>
                  <a:cubicBezTo>
                    <a:pt x="8071" y="21279"/>
                    <a:pt x="8873" y="21053"/>
                    <a:pt x="9224" y="20477"/>
                  </a:cubicBezTo>
                  <a:cubicBezTo>
                    <a:pt x="9525" y="20001"/>
                    <a:pt x="9500" y="19374"/>
                    <a:pt x="9625" y="18798"/>
                  </a:cubicBezTo>
                  <a:cubicBezTo>
                    <a:pt x="9725" y="18246"/>
                    <a:pt x="10151" y="17620"/>
                    <a:pt x="10728" y="17670"/>
                  </a:cubicBezTo>
                  <a:cubicBezTo>
                    <a:pt x="11404" y="17720"/>
                    <a:pt x="11655" y="18597"/>
                    <a:pt x="12181" y="19023"/>
                  </a:cubicBezTo>
                  <a:cubicBezTo>
                    <a:pt x="12908" y="19600"/>
                    <a:pt x="14086" y="19224"/>
                    <a:pt x="14562" y="18422"/>
                  </a:cubicBezTo>
                  <a:cubicBezTo>
                    <a:pt x="15063" y="17645"/>
                    <a:pt x="15013" y="16642"/>
                    <a:pt x="14788" y="15765"/>
                  </a:cubicBezTo>
                  <a:cubicBezTo>
                    <a:pt x="14562" y="14863"/>
                    <a:pt x="14186" y="14011"/>
                    <a:pt x="14011" y="13108"/>
                  </a:cubicBezTo>
                  <a:cubicBezTo>
                    <a:pt x="13961" y="12783"/>
                    <a:pt x="13936" y="12432"/>
                    <a:pt x="14086" y="12131"/>
                  </a:cubicBezTo>
                  <a:cubicBezTo>
                    <a:pt x="14362" y="11630"/>
                    <a:pt x="15038" y="11504"/>
                    <a:pt x="15464" y="11103"/>
                  </a:cubicBezTo>
                  <a:cubicBezTo>
                    <a:pt x="16216" y="10352"/>
                    <a:pt x="15189" y="8321"/>
                    <a:pt x="14938" y="7845"/>
                  </a:cubicBezTo>
                  <a:cubicBezTo>
                    <a:pt x="12457" y="2983"/>
                    <a:pt x="11078" y="251"/>
                    <a:pt x="8622" y="101"/>
                  </a:cubicBezTo>
                  <a:cubicBezTo>
                    <a:pt x="6993" y="1"/>
                    <a:pt x="7294" y="1128"/>
                    <a:pt x="2357" y="3434"/>
                  </a:cubicBezTo>
                  <a:close/>
                </a:path>
              </a:pathLst>
            </a:custGeom>
            <a:solidFill>
              <a:srgbClr val="634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82"/>
            <p:cNvSpPr/>
            <p:nvPr/>
          </p:nvSpPr>
          <p:spPr>
            <a:xfrm>
              <a:off x="2327200" y="1271325"/>
              <a:ext cx="139125" cy="170450"/>
            </a:xfrm>
            <a:custGeom>
              <a:avLst/>
              <a:gdLst/>
              <a:ahLst/>
              <a:cxnLst/>
              <a:rect l="l" t="t" r="r" b="b"/>
              <a:pathLst>
                <a:path w="5565" h="6818" extrusionOk="0">
                  <a:moveTo>
                    <a:pt x="2457" y="2732"/>
                  </a:moveTo>
                  <a:lnTo>
                    <a:pt x="3234" y="1"/>
                  </a:lnTo>
                  <a:lnTo>
                    <a:pt x="4136" y="2757"/>
                  </a:lnTo>
                  <a:lnTo>
                    <a:pt x="5565" y="2732"/>
                  </a:lnTo>
                  <a:lnTo>
                    <a:pt x="4011" y="4462"/>
                  </a:lnTo>
                  <a:lnTo>
                    <a:pt x="5565" y="6492"/>
                  </a:lnTo>
                  <a:lnTo>
                    <a:pt x="2783" y="5339"/>
                  </a:lnTo>
                  <a:lnTo>
                    <a:pt x="1204" y="6818"/>
                  </a:lnTo>
                  <a:lnTo>
                    <a:pt x="2031" y="4462"/>
                  </a:lnTo>
                  <a:lnTo>
                    <a:pt x="1" y="350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82"/>
            <p:cNvSpPr/>
            <p:nvPr/>
          </p:nvSpPr>
          <p:spPr>
            <a:xfrm>
              <a:off x="2531475" y="1110300"/>
              <a:ext cx="182350" cy="194250"/>
            </a:xfrm>
            <a:custGeom>
              <a:avLst/>
              <a:gdLst/>
              <a:ahLst/>
              <a:cxnLst/>
              <a:rect l="l" t="t" r="r" b="b"/>
              <a:pathLst>
                <a:path w="7294" h="7770" extrusionOk="0">
                  <a:moveTo>
                    <a:pt x="3233" y="3108"/>
                  </a:moveTo>
                  <a:lnTo>
                    <a:pt x="4236" y="0"/>
                  </a:lnTo>
                  <a:lnTo>
                    <a:pt x="5414" y="3158"/>
                  </a:lnTo>
                  <a:lnTo>
                    <a:pt x="7294" y="3108"/>
                  </a:lnTo>
                  <a:lnTo>
                    <a:pt x="5264" y="5088"/>
                  </a:lnTo>
                  <a:lnTo>
                    <a:pt x="7294" y="7419"/>
                  </a:lnTo>
                  <a:lnTo>
                    <a:pt x="3634" y="6091"/>
                  </a:lnTo>
                  <a:lnTo>
                    <a:pt x="1579" y="7770"/>
                  </a:lnTo>
                  <a:lnTo>
                    <a:pt x="2657" y="5088"/>
                  </a:lnTo>
                  <a:lnTo>
                    <a:pt x="0" y="401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82"/>
            <p:cNvSpPr/>
            <p:nvPr/>
          </p:nvSpPr>
          <p:spPr>
            <a:xfrm>
              <a:off x="2185600" y="1090875"/>
              <a:ext cx="139125" cy="169825"/>
            </a:xfrm>
            <a:custGeom>
              <a:avLst/>
              <a:gdLst/>
              <a:ahLst/>
              <a:cxnLst/>
              <a:rect l="l" t="t" r="r" b="b"/>
              <a:pathLst>
                <a:path w="5565" h="6793" extrusionOk="0">
                  <a:moveTo>
                    <a:pt x="2457" y="2707"/>
                  </a:moveTo>
                  <a:lnTo>
                    <a:pt x="3209" y="0"/>
                  </a:lnTo>
                  <a:lnTo>
                    <a:pt x="4111" y="2757"/>
                  </a:lnTo>
                  <a:lnTo>
                    <a:pt x="5565" y="2707"/>
                  </a:lnTo>
                  <a:lnTo>
                    <a:pt x="4011" y="4437"/>
                  </a:lnTo>
                  <a:lnTo>
                    <a:pt x="5565" y="6492"/>
                  </a:lnTo>
                  <a:lnTo>
                    <a:pt x="2758" y="5314"/>
                  </a:lnTo>
                  <a:lnTo>
                    <a:pt x="1179" y="6792"/>
                  </a:lnTo>
                  <a:lnTo>
                    <a:pt x="2006" y="4437"/>
                  </a:lnTo>
                  <a:lnTo>
                    <a:pt x="1" y="350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4"/>
        <p:cNvGrpSpPr/>
        <p:nvPr/>
      </p:nvGrpSpPr>
      <p:grpSpPr>
        <a:xfrm>
          <a:off x="0" y="0"/>
          <a:ext cx="0" cy="0"/>
          <a:chOff x="0" y="0"/>
          <a:chExt cx="0" cy="0"/>
        </a:xfrm>
      </p:grpSpPr>
      <p:sp>
        <p:nvSpPr>
          <p:cNvPr id="1645" name="Google Shape;1645;p56"/>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Elements of a story</a:t>
            </a:r>
            <a:endParaRPr/>
          </a:p>
        </p:txBody>
      </p:sp>
      <p:sp>
        <p:nvSpPr>
          <p:cNvPr id="1646" name="Google Shape;1646;p56"/>
          <p:cNvSpPr txBox="1">
            <a:spLocks noGrp="1"/>
          </p:cNvSpPr>
          <p:nvPr>
            <p:ph type="subTitle" idx="5"/>
          </p:nvPr>
        </p:nvSpPr>
        <p:spPr>
          <a:xfrm>
            <a:off x="5922276" y="1567425"/>
            <a:ext cx="2504400" cy="45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Plot </a:t>
            </a:r>
            <a:endParaRPr/>
          </a:p>
        </p:txBody>
      </p:sp>
      <p:sp>
        <p:nvSpPr>
          <p:cNvPr id="1647" name="Google Shape;1647;p56"/>
          <p:cNvSpPr txBox="1">
            <a:spLocks noGrp="1"/>
          </p:cNvSpPr>
          <p:nvPr>
            <p:ph type="subTitle" idx="6"/>
          </p:nvPr>
        </p:nvSpPr>
        <p:spPr>
          <a:xfrm>
            <a:off x="5922000" y="1952796"/>
            <a:ext cx="2504400" cy="52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Venus is the second planet from the Sun</a:t>
            </a:r>
            <a:endParaRPr/>
          </a:p>
        </p:txBody>
      </p:sp>
      <p:sp>
        <p:nvSpPr>
          <p:cNvPr id="1648" name="Google Shape;1648;p56"/>
          <p:cNvSpPr txBox="1">
            <a:spLocks noGrp="1"/>
          </p:cNvSpPr>
          <p:nvPr>
            <p:ph type="subTitle" idx="7"/>
          </p:nvPr>
        </p:nvSpPr>
        <p:spPr>
          <a:xfrm>
            <a:off x="5922011" y="3053547"/>
            <a:ext cx="2504400" cy="45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Setting</a:t>
            </a:r>
            <a:endParaRPr/>
          </a:p>
        </p:txBody>
      </p:sp>
      <p:sp>
        <p:nvSpPr>
          <p:cNvPr id="1649" name="Google Shape;1649;p56"/>
          <p:cNvSpPr txBox="1">
            <a:spLocks noGrp="1"/>
          </p:cNvSpPr>
          <p:nvPr>
            <p:ph type="subTitle" idx="8"/>
          </p:nvPr>
        </p:nvSpPr>
        <p:spPr>
          <a:xfrm>
            <a:off x="5922000" y="3437850"/>
            <a:ext cx="2504400" cy="52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Jupiter is the biggest planet in the Solar System</a:t>
            </a:r>
            <a:endParaRPr/>
          </a:p>
        </p:txBody>
      </p:sp>
      <p:sp>
        <p:nvSpPr>
          <p:cNvPr id="1650" name="Google Shape;1650;p56"/>
          <p:cNvSpPr txBox="1">
            <a:spLocks noGrp="1"/>
          </p:cNvSpPr>
          <p:nvPr>
            <p:ph type="subTitle" idx="1"/>
          </p:nvPr>
        </p:nvSpPr>
        <p:spPr>
          <a:xfrm>
            <a:off x="713235" y="1567413"/>
            <a:ext cx="2504400" cy="45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Theme</a:t>
            </a:r>
            <a:endParaRPr/>
          </a:p>
        </p:txBody>
      </p:sp>
      <p:sp>
        <p:nvSpPr>
          <p:cNvPr id="1651" name="Google Shape;1651;p56"/>
          <p:cNvSpPr txBox="1">
            <a:spLocks noGrp="1"/>
          </p:cNvSpPr>
          <p:nvPr>
            <p:ph type="subTitle" idx="2"/>
          </p:nvPr>
        </p:nvSpPr>
        <p:spPr>
          <a:xfrm>
            <a:off x="713224" y="1952813"/>
            <a:ext cx="2504400" cy="52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Mercury is the closest planet to the Sun</a:t>
            </a:r>
            <a:endParaRPr/>
          </a:p>
        </p:txBody>
      </p:sp>
      <p:sp>
        <p:nvSpPr>
          <p:cNvPr id="1652" name="Google Shape;1652;p56"/>
          <p:cNvSpPr txBox="1">
            <a:spLocks noGrp="1"/>
          </p:cNvSpPr>
          <p:nvPr>
            <p:ph type="subTitle" idx="3"/>
          </p:nvPr>
        </p:nvSpPr>
        <p:spPr>
          <a:xfrm>
            <a:off x="713235" y="3052463"/>
            <a:ext cx="2504400" cy="45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Characters </a:t>
            </a:r>
            <a:endParaRPr/>
          </a:p>
        </p:txBody>
      </p:sp>
      <p:sp>
        <p:nvSpPr>
          <p:cNvPr id="1653" name="Google Shape;1653;p56"/>
          <p:cNvSpPr txBox="1">
            <a:spLocks noGrp="1"/>
          </p:cNvSpPr>
          <p:nvPr>
            <p:ph type="subTitle" idx="4"/>
          </p:nvPr>
        </p:nvSpPr>
        <p:spPr>
          <a:xfrm>
            <a:off x="713224" y="3437863"/>
            <a:ext cx="2504400" cy="52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Mars is actually a very cold place, not hot</a:t>
            </a:r>
            <a:endParaRPr/>
          </a:p>
        </p:txBody>
      </p:sp>
      <p:grpSp>
        <p:nvGrpSpPr>
          <p:cNvPr id="1654" name="Google Shape;1654;p56"/>
          <p:cNvGrpSpPr/>
          <p:nvPr/>
        </p:nvGrpSpPr>
        <p:grpSpPr>
          <a:xfrm>
            <a:off x="3187498" y="3259401"/>
            <a:ext cx="2768961" cy="1884091"/>
            <a:chOff x="5769750" y="1869175"/>
            <a:chExt cx="1276725" cy="868725"/>
          </a:xfrm>
        </p:grpSpPr>
        <p:sp>
          <p:nvSpPr>
            <p:cNvPr id="1655" name="Google Shape;1655;p56"/>
            <p:cNvSpPr/>
            <p:nvPr/>
          </p:nvSpPr>
          <p:spPr>
            <a:xfrm>
              <a:off x="6912250" y="2199325"/>
              <a:ext cx="126150" cy="160975"/>
            </a:xfrm>
            <a:custGeom>
              <a:avLst/>
              <a:gdLst/>
              <a:ahLst/>
              <a:cxnLst/>
              <a:rect l="l" t="t" r="r" b="b"/>
              <a:pathLst>
                <a:path w="5046" h="6439" extrusionOk="0">
                  <a:moveTo>
                    <a:pt x="4964" y="1"/>
                  </a:moveTo>
                  <a:cubicBezTo>
                    <a:pt x="2881" y="623"/>
                    <a:pt x="1127" y="2265"/>
                    <a:pt x="364" y="4307"/>
                  </a:cubicBezTo>
                  <a:cubicBezTo>
                    <a:pt x="171" y="4823"/>
                    <a:pt x="1" y="5416"/>
                    <a:pt x="42" y="5973"/>
                  </a:cubicBezTo>
                  <a:cubicBezTo>
                    <a:pt x="66" y="6326"/>
                    <a:pt x="236" y="6439"/>
                    <a:pt x="461" y="6439"/>
                  </a:cubicBezTo>
                  <a:cubicBezTo>
                    <a:pt x="718" y="6439"/>
                    <a:pt x="1046" y="6291"/>
                    <a:pt x="1309" y="6184"/>
                  </a:cubicBezTo>
                  <a:cubicBezTo>
                    <a:pt x="2359" y="5762"/>
                    <a:pt x="3268" y="5005"/>
                    <a:pt x="3896" y="4066"/>
                  </a:cubicBezTo>
                  <a:cubicBezTo>
                    <a:pt x="4688" y="2881"/>
                    <a:pt x="5046" y="1426"/>
                    <a:pt x="4964" y="1"/>
                  </a:cubicBezTo>
                  <a:close/>
                </a:path>
              </a:pathLst>
            </a:custGeom>
            <a:solidFill>
              <a:srgbClr val="79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6"/>
            <p:cNvSpPr/>
            <p:nvPr/>
          </p:nvSpPr>
          <p:spPr>
            <a:xfrm>
              <a:off x="6793600" y="2236300"/>
              <a:ext cx="82900" cy="179350"/>
            </a:xfrm>
            <a:custGeom>
              <a:avLst/>
              <a:gdLst/>
              <a:ahLst/>
              <a:cxnLst/>
              <a:rect l="l" t="t" r="r" b="b"/>
              <a:pathLst>
                <a:path w="3316" h="7174" extrusionOk="0">
                  <a:moveTo>
                    <a:pt x="933" y="0"/>
                  </a:moveTo>
                  <a:cubicBezTo>
                    <a:pt x="282" y="1074"/>
                    <a:pt x="1" y="2364"/>
                    <a:pt x="141" y="3608"/>
                  </a:cubicBezTo>
                  <a:cubicBezTo>
                    <a:pt x="276" y="4793"/>
                    <a:pt x="787" y="5996"/>
                    <a:pt x="1620" y="6858"/>
                  </a:cubicBezTo>
                  <a:cubicBezTo>
                    <a:pt x="1821" y="7068"/>
                    <a:pt x="1981" y="7173"/>
                    <a:pt x="2127" y="7173"/>
                  </a:cubicBezTo>
                  <a:cubicBezTo>
                    <a:pt x="2287" y="7173"/>
                    <a:pt x="2431" y="7046"/>
                    <a:pt x="2594" y="6788"/>
                  </a:cubicBezTo>
                  <a:cubicBezTo>
                    <a:pt x="2899" y="6289"/>
                    <a:pt x="3139" y="5785"/>
                    <a:pt x="3221" y="5198"/>
                  </a:cubicBezTo>
                  <a:cubicBezTo>
                    <a:pt x="3315" y="4558"/>
                    <a:pt x="3256" y="3901"/>
                    <a:pt x="3063" y="3285"/>
                  </a:cubicBezTo>
                  <a:cubicBezTo>
                    <a:pt x="2670" y="2030"/>
                    <a:pt x="1819" y="974"/>
                    <a:pt x="933" y="0"/>
                  </a:cubicBezTo>
                  <a:close/>
                </a:path>
              </a:pathLst>
            </a:custGeom>
            <a:solidFill>
              <a:srgbClr val="79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6"/>
            <p:cNvSpPr/>
            <p:nvPr/>
          </p:nvSpPr>
          <p:spPr>
            <a:xfrm>
              <a:off x="6881300" y="2354650"/>
              <a:ext cx="165175" cy="120300"/>
            </a:xfrm>
            <a:custGeom>
              <a:avLst/>
              <a:gdLst/>
              <a:ahLst/>
              <a:cxnLst/>
              <a:rect l="l" t="t" r="r" b="b"/>
              <a:pathLst>
                <a:path w="6607" h="4812" extrusionOk="0">
                  <a:moveTo>
                    <a:pt x="6606" y="0"/>
                  </a:moveTo>
                  <a:lnTo>
                    <a:pt x="6606" y="0"/>
                  </a:lnTo>
                  <a:cubicBezTo>
                    <a:pt x="5152" y="176"/>
                    <a:pt x="3673" y="493"/>
                    <a:pt x="2418" y="1256"/>
                  </a:cubicBezTo>
                  <a:cubicBezTo>
                    <a:pt x="1831" y="1614"/>
                    <a:pt x="1297" y="2077"/>
                    <a:pt x="881" y="2629"/>
                  </a:cubicBezTo>
                  <a:cubicBezTo>
                    <a:pt x="529" y="3098"/>
                    <a:pt x="230" y="3649"/>
                    <a:pt x="106" y="4230"/>
                  </a:cubicBezTo>
                  <a:cubicBezTo>
                    <a:pt x="1" y="4719"/>
                    <a:pt x="323" y="4811"/>
                    <a:pt x="706" y="4811"/>
                  </a:cubicBezTo>
                  <a:cubicBezTo>
                    <a:pt x="856" y="4811"/>
                    <a:pt x="1016" y="4797"/>
                    <a:pt x="1162" y="4787"/>
                  </a:cubicBezTo>
                  <a:cubicBezTo>
                    <a:pt x="2248" y="4705"/>
                    <a:pt x="3274" y="4183"/>
                    <a:pt x="4078" y="3479"/>
                  </a:cubicBezTo>
                  <a:cubicBezTo>
                    <a:pt x="5163" y="2529"/>
                    <a:pt x="5914" y="1262"/>
                    <a:pt x="6606" y="0"/>
                  </a:cubicBezTo>
                  <a:close/>
                </a:path>
              </a:pathLst>
            </a:custGeom>
            <a:solidFill>
              <a:srgbClr val="79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6"/>
            <p:cNvSpPr/>
            <p:nvPr/>
          </p:nvSpPr>
          <p:spPr>
            <a:xfrm>
              <a:off x="6704275" y="2374900"/>
              <a:ext cx="106375" cy="178275"/>
            </a:xfrm>
            <a:custGeom>
              <a:avLst/>
              <a:gdLst/>
              <a:ahLst/>
              <a:cxnLst/>
              <a:rect l="l" t="t" r="r" b="b"/>
              <a:pathLst>
                <a:path w="4255" h="7131" extrusionOk="0">
                  <a:moveTo>
                    <a:pt x="458" y="0"/>
                  </a:moveTo>
                  <a:cubicBezTo>
                    <a:pt x="48" y="1126"/>
                    <a:pt x="1" y="2376"/>
                    <a:pt x="324" y="3526"/>
                  </a:cubicBezTo>
                  <a:cubicBezTo>
                    <a:pt x="652" y="4676"/>
                    <a:pt x="1338" y="5720"/>
                    <a:pt x="2277" y="6465"/>
                  </a:cubicBezTo>
                  <a:cubicBezTo>
                    <a:pt x="2523" y="6660"/>
                    <a:pt x="3103" y="7131"/>
                    <a:pt x="3512" y="7131"/>
                  </a:cubicBezTo>
                  <a:cubicBezTo>
                    <a:pt x="3581" y="7131"/>
                    <a:pt x="3646" y="7117"/>
                    <a:pt x="3703" y="7087"/>
                  </a:cubicBezTo>
                  <a:cubicBezTo>
                    <a:pt x="4031" y="6911"/>
                    <a:pt x="4084" y="6119"/>
                    <a:pt x="4125" y="5796"/>
                  </a:cubicBezTo>
                  <a:cubicBezTo>
                    <a:pt x="4254" y="4781"/>
                    <a:pt x="4090" y="3725"/>
                    <a:pt x="3650" y="2798"/>
                  </a:cubicBezTo>
                  <a:cubicBezTo>
                    <a:pt x="3028" y="1484"/>
                    <a:pt x="1843" y="452"/>
                    <a:pt x="458" y="0"/>
                  </a:cubicBezTo>
                  <a:close/>
                </a:path>
              </a:pathLst>
            </a:custGeom>
            <a:solidFill>
              <a:srgbClr val="79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6"/>
            <p:cNvSpPr/>
            <p:nvPr/>
          </p:nvSpPr>
          <p:spPr>
            <a:xfrm>
              <a:off x="6821150" y="2498700"/>
              <a:ext cx="193200" cy="139450"/>
            </a:xfrm>
            <a:custGeom>
              <a:avLst/>
              <a:gdLst/>
              <a:ahLst/>
              <a:cxnLst/>
              <a:rect l="l" t="t" r="r" b="b"/>
              <a:pathLst>
                <a:path w="7728" h="5578" extrusionOk="0">
                  <a:moveTo>
                    <a:pt x="6645" y="0"/>
                  </a:moveTo>
                  <a:cubicBezTo>
                    <a:pt x="5257" y="0"/>
                    <a:pt x="3869" y="421"/>
                    <a:pt x="2729" y="1208"/>
                  </a:cubicBezTo>
                  <a:cubicBezTo>
                    <a:pt x="2055" y="1671"/>
                    <a:pt x="1468" y="2270"/>
                    <a:pt x="1040" y="2968"/>
                  </a:cubicBezTo>
                  <a:cubicBezTo>
                    <a:pt x="468" y="3890"/>
                    <a:pt x="0" y="5577"/>
                    <a:pt x="1358" y="5577"/>
                  </a:cubicBezTo>
                  <a:cubicBezTo>
                    <a:pt x="1476" y="5577"/>
                    <a:pt x="1608" y="5564"/>
                    <a:pt x="1756" y="5537"/>
                  </a:cubicBezTo>
                  <a:cubicBezTo>
                    <a:pt x="3175" y="5273"/>
                    <a:pt x="4454" y="4428"/>
                    <a:pt x="5446" y="3408"/>
                  </a:cubicBezTo>
                  <a:cubicBezTo>
                    <a:pt x="6384" y="2446"/>
                    <a:pt x="7112" y="1290"/>
                    <a:pt x="7728" y="87"/>
                  </a:cubicBezTo>
                  <a:cubicBezTo>
                    <a:pt x="7370" y="29"/>
                    <a:pt x="7007" y="0"/>
                    <a:pt x="6645" y="0"/>
                  </a:cubicBezTo>
                  <a:close/>
                </a:path>
              </a:pathLst>
            </a:custGeom>
            <a:solidFill>
              <a:srgbClr val="79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6"/>
            <p:cNvSpPr/>
            <p:nvPr/>
          </p:nvSpPr>
          <p:spPr>
            <a:xfrm>
              <a:off x="6785525" y="2238500"/>
              <a:ext cx="224575" cy="498075"/>
            </a:xfrm>
            <a:custGeom>
              <a:avLst/>
              <a:gdLst/>
              <a:ahLst/>
              <a:cxnLst/>
              <a:rect l="l" t="t" r="r" b="b"/>
              <a:pathLst>
                <a:path w="8983" h="19923" extrusionOk="0">
                  <a:moveTo>
                    <a:pt x="8904" y="1"/>
                  </a:moveTo>
                  <a:cubicBezTo>
                    <a:pt x="8885" y="1"/>
                    <a:pt x="8866" y="8"/>
                    <a:pt x="8853" y="24"/>
                  </a:cubicBezTo>
                  <a:cubicBezTo>
                    <a:pt x="8232" y="710"/>
                    <a:pt x="7627" y="1408"/>
                    <a:pt x="7029" y="2112"/>
                  </a:cubicBezTo>
                  <a:lnTo>
                    <a:pt x="6131" y="3168"/>
                  </a:lnTo>
                  <a:lnTo>
                    <a:pt x="5903" y="3432"/>
                  </a:lnTo>
                  <a:lnTo>
                    <a:pt x="5691" y="3714"/>
                  </a:lnTo>
                  <a:lnTo>
                    <a:pt x="5269" y="4265"/>
                  </a:lnTo>
                  <a:cubicBezTo>
                    <a:pt x="5128" y="4447"/>
                    <a:pt x="5005" y="4646"/>
                    <a:pt x="4870" y="4834"/>
                  </a:cubicBezTo>
                  <a:cubicBezTo>
                    <a:pt x="4735" y="5028"/>
                    <a:pt x="4600" y="5215"/>
                    <a:pt x="4477" y="5409"/>
                  </a:cubicBezTo>
                  <a:lnTo>
                    <a:pt x="4102" y="6002"/>
                  </a:lnTo>
                  <a:lnTo>
                    <a:pt x="3920" y="6295"/>
                  </a:lnTo>
                  <a:cubicBezTo>
                    <a:pt x="3855" y="6395"/>
                    <a:pt x="3802" y="6500"/>
                    <a:pt x="3744" y="6600"/>
                  </a:cubicBezTo>
                  <a:cubicBezTo>
                    <a:pt x="3515" y="7005"/>
                    <a:pt x="3280" y="7404"/>
                    <a:pt x="3081" y="7826"/>
                  </a:cubicBezTo>
                  <a:lnTo>
                    <a:pt x="2764" y="8442"/>
                  </a:lnTo>
                  <a:lnTo>
                    <a:pt x="2477" y="9081"/>
                  </a:lnTo>
                  <a:cubicBezTo>
                    <a:pt x="2283" y="9498"/>
                    <a:pt x="2119" y="9932"/>
                    <a:pt x="1943" y="10360"/>
                  </a:cubicBezTo>
                  <a:cubicBezTo>
                    <a:pt x="1855" y="10577"/>
                    <a:pt x="1778" y="10794"/>
                    <a:pt x="1702" y="11017"/>
                  </a:cubicBezTo>
                  <a:lnTo>
                    <a:pt x="1468" y="11669"/>
                  </a:lnTo>
                  <a:cubicBezTo>
                    <a:pt x="1391" y="11891"/>
                    <a:pt x="1327" y="12114"/>
                    <a:pt x="1256" y="12331"/>
                  </a:cubicBezTo>
                  <a:lnTo>
                    <a:pt x="1157" y="12666"/>
                  </a:lnTo>
                  <a:cubicBezTo>
                    <a:pt x="1121" y="12777"/>
                    <a:pt x="1086" y="12889"/>
                    <a:pt x="1057" y="13000"/>
                  </a:cubicBezTo>
                  <a:lnTo>
                    <a:pt x="881" y="13669"/>
                  </a:lnTo>
                  <a:lnTo>
                    <a:pt x="793" y="14009"/>
                  </a:lnTo>
                  <a:lnTo>
                    <a:pt x="717" y="14350"/>
                  </a:lnTo>
                  <a:cubicBezTo>
                    <a:pt x="294" y="16151"/>
                    <a:pt x="65" y="17998"/>
                    <a:pt x="1" y="19852"/>
                  </a:cubicBezTo>
                  <a:cubicBezTo>
                    <a:pt x="1" y="19887"/>
                    <a:pt x="30" y="19923"/>
                    <a:pt x="71" y="19923"/>
                  </a:cubicBezTo>
                  <a:cubicBezTo>
                    <a:pt x="112" y="19923"/>
                    <a:pt x="142" y="19893"/>
                    <a:pt x="142" y="19852"/>
                  </a:cubicBezTo>
                  <a:cubicBezTo>
                    <a:pt x="183" y="18010"/>
                    <a:pt x="441" y="16174"/>
                    <a:pt x="863" y="14379"/>
                  </a:cubicBezTo>
                  <a:lnTo>
                    <a:pt x="940" y="14044"/>
                  </a:lnTo>
                  <a:lnTo>
                    <a:pt x="1033" y="13710"/>
                  </a:lnTo>
                  <a:lnTo>
                    <a:pt x="1221" y="13047"/>
                  </a:lnTo>
                  <a:cubicBezTo>
                    <a:pt x="1245" y="12936"/>
                    <a:pt x="1286" y="12824"/>
                    <a:pt x="1321" y="12713"/>
                  </a:cubicBezTo>
                  <a:lnTo>
                    <a:pt x="1426" y="12384"/>
                  </a:lnTo>
                  <a:cubicBezTo>
                    <a:pt x="1503" y="12167"/>
                    <a:pt x="1567" y="11950"/>
                    <a:pt x="1644" y="11733"/>
                  </a:cubicBezTo>
                  <a:cubicBezTo>
                    <a:pt x="1960" y="10865"/>
                    <a:pt x="2306" y="10014"/>
                    <a:pt x="2705" y="9181"/>
                  </a:cubicBezTo>
                  <a:lnTo>
                    <a:pt x="3005" y="8559"/>
                  </a:lnTo>
                  <a:lnTo>
                    <a:pt x="3327" y="7955"/>
                  </a:lnTo>
                  <a:cubicBezTo>
                    <a:pt x="3538" y="7544"/>
                    <a:pt x="3779" y="7151"/>
                    <a:pt x="4008" y="6752"/>
                  </a:cubicBezTo>
                  <a:cubicBezTo>
                    <a:pt x="4066" y="6653"/>
                    <a:pt x="4125" y="6553"/>
                    <a:pt x="4184" y="6459"/>
                  </a:cubicBezTo>
                  <a:lnTo>
                    <a:pt x="4371" y="6166"/>
                  </a:lnTo>
                  <a:lnTo>
                    <a:pt x="4741" y="5585"/>
                  </a:lnTo>
                  <a:cubicBezTo>
                    <a:pt x="4864" y="5397"/>
                    <a:pt x="5005" y="5210"/>
                    <a:pt x="5134" y="5022"/>
                  </a:cubicBezTo>
                  <a:cubicBezTo>
                    <a:pt x="5269" y="4834"/>
                    <a:pt x="5392" y="4641"/>
                    <a:pt x="5533" y="4459"/>
                  </a:cubicBezTo>
                  <a:lnTo>
                    <a:pt x="5950" y="3913"/>
                  </a:lnTo>
                  <a:lnTo>
                    <a:pt x="6161" y="3637"/>
                  </a:lnTo>
                  <a:lnTo>
                    <a:pt x="6378" y="3373"/>
                  </a:lnTo>
                  <a:cubicBezTo>
                    <a:pt x="6671" y="3016"/>
                    <a:pt x="6964" y="2664"/>
                    <a:pt x="7252" y="2300"/>
                  </a:cubicBezTo>
                  <a:cubicBezTo>
                    <a:pt x="7833" y="1578"/>
                    <a:pt x="8402" y="851"/>
                    <a:pt x="8959" y="112"/>
                  </a:cubicBezTo>
                  <a:cubicBezTo>
                    <a:pt x="8983" y="82"/>
                    <a:pt x="8977" y="41"/>
                    <a:pt x="8953" y="18"/>
                  </a:cubicBezTo>
                  <a:cubicBezTo>
                    <a:pt x="8939" y="7"/>
                    <a:pt x="8922" y="1"/>
                    <a:pt x="8904"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6"/>
            <p:cNvSpPr/>
            <p:nvPr/>
          </p:nvSpPr>
          <p:spPr>
            <a:xfrm>
              <a:off x="6819550" y="2382450"/>
              <a:ext cx="181900" cy="165200"/>
            </a:xfrm>
            <a:custGeom>
              <a:avLst/>
              <a:gdLst/>
              <a:ahLst/>
              <a:cxnLst/>
              <a:rect l="l" t="t" r="r" b="b"/>
              <a:pathLst>
                <a:path w="7276" h="6608" extrusionOk="0">
                  <a:moveTo>
                    <a:pt x="7199" y="0"/>
                  </a:moveTo>
                  <a:cubicBezTo>
                    <a:pt x="7185" y="0"/>
                    <a:pt x="7170" y="5"/>
                    <a:pt x="7158" y="15"/>
                  </a:cubicBezTo>
                  <a:cubicBezTo>
                    <a:pt x="5879" y="1000"/>
                    <a:pt x="4606" y="1980"/>
                    <a:pt x="3362" y="3007"/>
                  </a:cubicBezTo>
                  <a:cubicBezTo>
                    <a:pt x="2746" y="3523"/>
                    <a:pt x="2136" y="4057"/>
                    <a:pt x="1561" y="4632"/>
                  </a:cubicBezTo>
                  <a:cubicBezTo>
                    <a:pt x="992" y="5201"/>
                    <a:pt x="447" y="5811"/>
                    <a:pt x="19" y="6497"/>
                  </a:cubicBezTo>
                  <a:cubicBezTo>
                    <a:pt x="1" y="6527"/>
                    <a:pt x="1" y="6568"/>
                    <a:pt x="30" y="6591"/>
                  </a:cubicBezTo>
                  <a:cubicBezTo>
                    <a:pt x="44" y="6602"/>
                    <a:pt x="61" y="6608"/>
                    <a:pt x="77" y="6608"/>
                  </a:cubicBezTo>
                  <a:cubicBezTo>
                    <a:pt x="96" y="6608"/>
                    <a:pt x="115" y="6601"/>
                    <a:pt x="130" y="6585"/>
                  </a:cubicBezTo>
                  <a:cubicBezTo>
                    <a:pt x="681" y="6004"/>
                    <a:pt x="1233" y="5430"/>
                    <a:pt x="1796" y="4860"/>
                  </a:cubicBezTo>
                  <a:cubicBezTo>
                    <a:pt x="2365" y="4297"/>
                    <a:pt x="2940" y="3740"/>
                    <a:pt x="3527" y="3194"/>
                  </a:cubicBezTo>
                  <a:cubicBezTo>
                    <a:pt x="4113" y="2649"/>
                    <a:pt x="4723" y="2121"/>
                    <a:pt x="5339" y="1610"/>
                  </a:cubicBezTo>
                  <a:cubicBezTo>
                    <a:pt x="5961" y="1100"/>
                    <a:pt x="6589" y="601"/>
                    <a:pt x="7240" y="126"/>
                  </a:cubicBezTo>
                  <a:cubicBezTo>
                    <a:pt x="7270" y="103"/>
                    <a:pt x="7275" y="62"/>
                    <a:pt x="7252" y="27"/>
                  </a:cubicBezTo>
                  <a:cubicBezTo>
                    <a:pt x="7238" y="9"/>
                    <a:pt x="7219" y="0"/>
                    <a:pt x="7199"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6"/>
            <p:cNvSpPr/>
            <p:nvPr/>
          </p:nvSpPr>
          <p:spPr>
            <a:xfrm>
              <a:off x="6826900" y="2274500"/>
              <a:ext cx="29950" cy="185500"/>
            </a:xfrm>
            <a:custGeom>
              <a:avLst/>
              <a:gdLst/>
              <a:ahLst/>
              <a:cxnLst/>
              <a:rect l="l" t="t" r="r" b="b"/>
              <a:pathLst>
                <a:path w="1198" h="7420" extrusionOk="0">
                  <a:moveTo>
                    <a:pt x="78" y="0"/>
                  </a:moveTo>
                  <a:cubicBezTo>
                    <a:pt x="72" y="0"/>
                    <a:pt x="65" y="1"/>
                    <a:pt x="59" y="3"/>
                  </a:cubicBezTo>
                  <a:cubicBezTo>
                    <a:pt x="24" y="15"/>
                    <a:pt x="0" y="56"/>
                    <a:pt x="12" y="91"/>
                  </a:cubicBezTo>
                  <a:cubicBezTo>
                    <a:pt x="182" y="678"/>
                    <a:pt x="294" y="1282"/>
                    <a:pt x="399" y="1886"/>
                  </a:cubicBezTo>
                  <a:cubicBezTo>
                    <a:pt x="493" y="2491"/>
                    <a:pt x="569" y="3095"/>
                    <a:pt x="634" y="3705"/>
                  </a:cubicBezTo>
                  <a:cubicBezTo>
                    <a:pt x="693" y="4315"/>
                    <a:pt x="745" y="4925"/>
                    <a:pt x="804" y="5535"/>
                  </a:cubicBezTo>
                  <a:cubicBezTo>
                    <a:pt x="863" y="6146"/>
                    <a:pt x="927" y="6750"/>
                    <a:pt x="1009" y="7354"/>
                  </a:cubicBezTo>
                  <a:cubicBezTo>
                    <a:pt x="1015" y="7389"/>
                    <a:pt x="1039" y="7413"/>
                    <a:pt x="1068" y="7419"/>
                  </a:cubicBezTo>
                  <a:cubicBezTo>
                    <a:pt x="1072" y="7419"/>
                    <a:pt x="1075" y="7419"/>
                    <a:pt x="1078" y="7419"/>
                  </a:cubicBezTo>
                  <a:cubicBezTo>
                    <a:pt x="1115" y="7419"/>
                    <a:pt x="1145" y="7392"/>
                    <a:pt x="1150" y="7354"/>
                  </a:cubicBezTo>
                  <a:cubicBezTo>
                    <a:pt x="1185" y="7049"/>
                    <a:pt x="1197" y="6738"/>
                    <a:pt x="1191" y="6427"/>
                  </a:cubicBezTo>
                  <a:cubicBezTo>
                    <a:pt x="1185" y="6116"/>
                    <a:pt x="1162" y="5811"/>
                    <a:pt x="1133" y="5500"/>
                  </a:cubicBezTo>
                  <a:cubicBezTo>
                    <a:pt x="1074" y="4890"/>
                    <a:pt x="980" y="4280"/>
                    <a:pt x="880" y="3676"/>
                  </a:cubicBezTo>
                  <a:cubicBezTo>
                    <a:pt x="769" y="3066"/>
                    <a:pt x="657" y="2461"/>
                    <a:pt x="540" y="1857"/>
                  </a:cubicBezTo>
                  <a:cubicBezTo>
                    <a:pt x="423" y="1253"/>
                    <a:pt x="299" y="655"/>
                    <a:pt x="147" y="56"/>
                  </a:cubicBezTo>
                  <a:cubicBezTo>
                    <a:pt x="147" y="50"/>
                    <a:pt x="147" y="50"/>
                    <a:pt x="147" y="50"/>
                  </a:cubicBezTo>
                  <a:cubicBezTo>
                    <a:pt x="137" y="21"/>
                    <a:pt x="108" y="0"/>
                    <a:pt x="7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6"/>
            <p:cNvSpPr/>
            <p:nvPr/>
          </p:nvSpPr>
          <p:spPr>
            <a:xfrm>
              <a:off x="6726275" y="2413400"/>
              <a:ext cx="81275" cy="183450"/>
            </a:xfrm>
            <a:custGeom>
              <a:avLst/>
              <a:gdLst/>
              <a:ahLst/>
              <a:cxnLst/>
              <a:rect l="l" t="t" r="r" b="b"/>
              <a:pathLst>
                <a:path w="3251" h="7338" extrusionOk="0">
                  <a:moveTo>
                    <a:pt x="79" y="0"/>
                  </a:moveTo>
                  <a:cubicBezTo>
                    <a:pt x="64" y="0"/>
                    <a:pt x="48" y="5"/>
                    <a:pt x="36" y="15"/>
                  </a:cubicBezTo>
                  <a:cubicBezTo>
                    <a:pt x="7" y="38"/>
                    <a:pt x="1" y="85"/>
                    <a:pt x="24" y="114"/>
                  </a:cubicBezTo>
                  <a:cubicBezTo>
                    <a:pt x="417" y="631"/>
                    <a:pt x="722" y="1217"/>
                    <a:pt x="998" y="1804"/>
                  </a:cubicBezTo>
                  <a:cubicBezTo>
                    <a:pt x="1274" y="2396"/>
                    <a:pt x="1520" y="3001"/>
                    <a:pt x="1749" y="3617"/>
                  </a:cubicBezTo>
                  <a:cubicBezTo>
                    <a:pt x="1972" y="4227"/>
                    <a:pt x="2189" y="4849"/>
                    <a:pt x="2406" y="5459"/>
                  </a:cubicBezTo>
                  <a:cubicBezTo>
                    <a:pt x="2629" y="6075"/>
                    <a:pt x="2852" y="6691"/>
                    <a:pt x="3110" y="7289"/>
                  </a:cubicBezTo>
                  <a:lnTo>
                    <a:pt x="3110" y="7295"/>
                  </a:lnTo>
                  <a:cubicBezTo>
                    <a:pt x="3120" y="7320"/>
                    <a:pt x="3144" y="7337"/>
                    <a:pt x="3173" y="7337"/>
                  </a:cubicBezTo>
                  <a:cubicBezTo>
                    <a:pt x="3177" y="7337"/>
                    <a:pt x="3182" y="7337"/>
                    <a:pt x="3186" y="7336"/>
                  </a:cubicBezTo>
                  <a:cubicBezTo>
                    <a:pt x="3222" y="7330"/>
                    <a:pt x="3251" y="7289"/>
                    <a:pt x="3245" y="7254"/>
                  </a:cubicBezTo>
                  <a:cubicBezTo>
                    <a:pt x="3134" y="6597"/>
                    <a:pt x="2940" y="5969"/>
                    <a:pt x="2717" y="5347"/>
                  </a:cubicBezTo>
                  <a:cubicBezTo>
                    <a:pt x="2500" y="4731"/>
                    <a:pt x="2242" y="4121"/>
                    <a:pt x="1978" y="3523"/>
                  </a:cubicBezTo>
                  <a:cubicBezTo>
                    <a:pt x="1708" y="2924"/>
                    <a:pt x="1426" y="2326"/>
                    <a:pt x="1133" y="1739"/>
                  </a:cubicBezTo>
                  <a:cubicBezTo>
                    <a:pt x="834" y="1153"/>
                    <a:pt x="523" y="572"/>
                    <a:pt x="136" y="32"/>
                  </a:cubicBezTo>
                  <a:cubicBezTo>
                    <a:pt x="136" y="32"/>
                    <a:pt x="136" y="26"/>
                    <a:pt x="136" y="26"/>
                  </a:cubicBezTo>
                  <a:cubicBezTo>
                    <a:pt x="122" y="9"/>
                    <a:pt x="101" y="0"/>
                    <a:pt x="79"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6"/>
            <p:cNvSpPr/>
            <p:nvPr/>
          </p:nvSpPr>
          <p:spPr>
            <a:xfrm>
              <a:off x="6790225" y="2537450"/>
              <a:ext cx="163850" cy="140300"/>
            </a:xfrm>
            <a:custGeom>
              <a:avLst/>
              <a:gdLst/>
              <a:ahLst/>
              <a:cxnLst/>
              <a:rect l="l" t="t" r="r" b="b"/>
              <a:pathLst>
                <a:path w="6554" h="5612" extrusionOk="0">
                  <a:moveTo>
                    <a:pt x="6478" y="0"/>
                  </a:moveTo>
                  <a:cubicBezTo>
                    <a:pt x="6470" y="0"/>
                    <a:pt x="6462" y="1"/>
                    <a:pt x="6454" y="4"/>
                  </a:cubicBezTo>
                  <a:cubicBezTo>
                    <a:pt x="5762" y="209"/>
                    <a:pt x="5104" y="514"/>
                    <a:pt x="4489" y="890"/>
                  </a:cubicBezTo>
                  <a:cubicBezTo>
                    <a:pt x="3873" y="1265"/>
                    <a:pt x="3298" y="1705"/>
                    <a:pt x="2758" y="2186"/>
                  </a:cubicBezTo>
                  <a:cubicBezTo>
                    <a:pt x="2218" y="2667"/>
                    <a:pt x="1720" y="3195"/>
                    <a:pt x="1268" y="3753"/>
                  </a:cubicBezTo>
                  <a:cubicBezTo>
                    <a:pt x="810" y="4310"/>
                    <a:pt x="388" y="4891"/>
                    <a:pt x="18" y="5507"/>
                  </a:cubicBezTo>
                  <a:cubicBezTo>
                    <a:pt x="1" y="5536"/>
                    <a:pt x="7" y="5571"/>
                    <a:pt x="30" y="5595"/>
                  </a:cubicBezTo>
                  <a:cubicBezTo>
                    <a:pt x="44" y="5606"/>
                    <a:pt x="62" y="5612"/>
                    <a:pt x="79" y="5612"/>
                  </a:cubicBezTo>
                  <a:cubicBezTo>
                    <a:pt x="98" y="5612"/>
                    <a:pt x="117" y="5604"/>
                    <a:pt x="130" y="5589"/>
                  </a:cubicBezTo>
                  <a:cubicBezTo>
                    <a:pt x="628" y="5067"/>
                    <a:pt x="1068" y="4509"/>
                    <a:pt x="1520" y="3964"/>
                  </a:cubicBezTo>
                  <a:cubicBezTo>
                    <a:pt x="1972" y="3412"/>
                    <a:pt x="2429" y="2873"/>
                    <a:pt x="2928" y="2368"/>
                  </a:cubicBezTo>
                  <a:cubicBezTo>
                    <a:pt x="3427" y="1864"/>
                    <a:pt x="3972" y="1400"/>
                    <a:pt x="4565" y="1013"/>
                  </a:cubicBezTo>
                  <a:cubicBezTo>
                    <a:pt x="5163" y="632"/>
                    <a:pt x="5808" y="321"/>
                    <a:pt x="6495" y="139"/>
                  </a:cubicBezTo>
                  <a:cubicBezTo>
                    <a:pt x="6536" y="127"/>
                    <a:pt x="6554" y="86"/>
                    <a:pt x="6542" y="51"/>
                  </a:cubicBezTo>
                  <a:cubicBezTo>
                    <a:pt x="6532" y="18"/>
                    <a:pt x="6508" y="0"/>
                    <a:pt x="647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6"/>
            <p:cNvSpPr/>
            <p:nvPr/>
          </p:nvSpPr>
          <p:spPr>
            <a:xfrm>
              <a:off x="5777975" y="2182625"/>
              <a:ext cx="126000" cy="161025"/>
            </a:xfrm>
            <a:custGeom>
              <a:avLst/>
              <a:gdLst/>
              <a:ahLst/>
              <a:cxnLst/>
              <a:rect l="l" t="t" r="r" b="b"/>
              <a:pathLst>
                <a:path w="5040" h="6441" extrusionOk="0">
                  <a:moveTo>
                    <a:pt x="77" y="0"/>
                  </a:moveTo>
                  <a:lnTo>
                    <a:pt x="77" y="0"/>
                  </a:lnTo>
                  <a:cubicBezTo>
                    <a:pt x="0" y="1426"/>
                    <a:pt x="352" y="2886"/>
                    <a:pt x="1150" y="4071"/>
                  </a:cubicBezTo>
                  <a:cubicBezTo>
                    <a:pt x="1778" y="5010"/>
                    <a:pt x="2687" y="5767"/>
                    <a:pt x="3737" y="6189"/>
                  </a:cubicBezTo>
                  <a:cubicBezTo>
                    <a:pt x="3996" y="6295"/>
                    <a:pt x="4320" y="6441"/>
                    <a:pt x="4576" y="6441"/>
                  </a:cubicBezTo>
                  <a:cubicBezTo>
                    <a:pt x="4802" y="6441"/>
                    <a:pt x="4974" y="6327"/>
                    <a:pt x="4999" y="5972"/>
                  </a:cubicBezTo>
                  <a:cubicBezTo>
                    <a:pt x="5040" y="5421"/>
                    <a:pt x="4875" y="4822"/>
                    <a:pt x="4682" y="4312"/>
                  </a:cubicBezTo>
                  <a:cubicBezTo>
                    <a:pt x="3919" y="2270"/>
                    <a:pt x="2165" y="628"/>
                    <a:pt x="77" y="0"/>
                  </a:cubicBezTo>
                  <a:close/>
                </a:path>
              </a:pathLst>
            </a:custGeom>
            <a:solidFill>
              <a:srgbClr val="79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6"/>
            <p:cNvSpPr/>
            <p:nvPr/>
          </p:nvSpPr>
          <p:spPr>
            <a:xfrm>
              <a:off x="5939725" y="2219575"/>
              <a:ext cx="82900" cy="179475"/>
            </a:xfrm>
            <a:custGeom>
              <a:avLst/>
              <a:gdLst/>
              <a:ahLst/>
              <a:cxnLst/>
              <a:rect l="l" t="t" r="r" b="b"/>
              <a:pathLst>
                <a:path w="3316" h="7179" extrusionOk="0">
                  <a:moveTo>
                    <a:pt x="2389" y="0"/>
                  </a:moveTo>
                  <a:cubicBezTo>
                    <a:pt x="1503" y="974"/>
                    <a:pt x="652" y="2030"/>
                    <a:pt x="259" y="3286"/>
                  </a:cubicBezTo>
                  <a:cubicBezTo>
                    <a:pt x="66" y="3902"/>
                    <a:pt x="1" y="4565"/>
                    <a:pt x="95" y="5204"/>
                  </a:cubicBezTo>
                  <a:cubicBezTo>
                    <a:pt x="183" y="5785"/>
                    <a:pt x="418" y="6289"/>
                    <a:pt x="728" y="6788"/>
                  </a:cubicBezTo>
                  <a:cubicBezTo>
                    <a:pt x="891" y="7049"/>
                    <a:pt x="1033" y="7178"/>
                    <a:pt x="1193" y="7178"/>
                  </a:cubicBezTo>
                  <a:cubicBezTo>
                    <a:pt x="1338" y="7178"/>
                    <a:pt x="1498" y="7071"/>
                    <a:pt x="1702" y="6858"/>
                  </a:cubicBezTo>
                  <a:cubicBezTo>
                    <a:pt x="2529" y="5996"/>
                    <a:pt x="3046" y="4793"/>
                    <a:pt x="3181" y="3614"/>
                  </a:cubicBezTo>
                  <a:cubicBezTo>
                    <a:pt x="3316" y="2370"/>
                    <a:pt x="3034" y="1080"/>
                    <a:pt x="2389" y="0"/>
                  </a:cubicBezTo>
                  <a:close/>
                </a:path>
              </a:pathLst>
            </a:custGeom>
            <a:solidFill>
              <a:srgbClr val="79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6"/>
            <p:cNvSpPr/>
            <p:nvPr/>
          </p:nvSpPr>
          <p:spPr>
            <a:xfrm>
              <a:off x="5769750" y="2338075"/>
              <a:ext cx="165150" cy="120225"/>
            </a:xfrm>
            <a:custGeom>
              <a:avLst/>
              <a:gdLst/>
              <a:ahLst/>
              <a:cxnLst/>
              <a:rect l="l" t="t" r="r" b="b"/>
              <a:pathLst>
                <a:path w="6606" h="4809" extrusionOk="0">
                  <a:moveTo>
                    <a:pt x="1" y="1"/>
                  </a:moveTo>
                  <a:lnTo>
                    <a:pt x="1" y="1"/>
                  </a:lnTo>
                  <a:cubicBezTo>
                    <a:pt x="699" y="1262"/>
                    <a:pt x="1444" y="2523"/>
                    <a:pt x="2529" y="3473"/>
                  </a:cubicBezTo>
                  <a:cubicBezTo>
                    <a:pt x="3339" y="4183"/>
                    <a:pt x="4365" y="4700"/>
                    <a:pt x="5445" y="4782"/>
                  </a:cubicBezTo>
                  <a:cubicBezTo>
                    <a:pt x="5593" y="4793"/>
                    <a:pt x="5754" y="4808"/>
                    <a:pt x="5906" y="4808"/>
                  </a:cubicBezTo>
                  <a:cubicBezTo>
                    <a:pt x="6287" y="4808"/>
                    <a:pt x="6606" y="4713"/>
                    <a:pt x="6501" y="4230"/>
                  </a:cubicBezTo>
                  <a:cubicBezTo>
                    <a:pt x="6378" y="3649"/>
                    <a:pt x="6084" y="3098"/>
                    <a:pt x="5726" y="2629"/>
                  </a:cubicBezTo>
                  <a:cubicBezTo>
                    <a:pt x="5310" y="2077"/>
                    <a:pt x="4782" y="1608"/>
                    <a:pt x="4189" y="1250"/>
                  </a:cubicBezTo>
                  <a:cubicBezTo>
                    <a:pt x="2934" y="487"/>
                    <a:pt x="1461" y="177"/>
                    <a:pt x="1" y="1"/>
                  </a:cubicBezTo>
                  <a:close/>
                </a:path>
              </a:pathLst>
            </a:custGeom>
            <a:solidFill>
              <a:srgbClr val="79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6"/>
            <p:cNvSpPr/>
            <p:nvPr/>
          </p:nvSpPr>
          <p:spPr>
            <a:xfrm>
              <a:off x="6005725" y="2358325"/>
              <a:ext cx="106225" cy="178275"/>
            </a:xfrm>
            <a:custGeom>
              <a:avLst/>
              <a:gdLst/>
              <a:ahLst/>
              <a:cxnLst/>
              <a:rect l="l" t="t" r="r" b="b"/>
              <a:pathLst>
                <a:path w="4249" h="7131" extrusionOk="0">
                  <a:moveTo>
                    <a:pt x="3791" y="0"/>
                  </a:moveTo>
                  <a:cubicBezTo>
                    <a:pt x="2406" y="446"/>
                    <a:pt x="1227" y="1484"/>
                    <a:pt x="599" y="2798"/>
                  </a:cubicBezTo>
                  <a:cubicBezTo>
                    <a:pt x="159" y="3725"/>
                    <a:pt x="1" y="4781"/>
                    <a:pt x="130" y="5796"/>
                  </a:cubicBezTo>
                  <a:cubicBezTo>
                    <a:pt x="171" y="6113"/>
                    <a:pt x="224" y="6911"/>
                    <a:pt x="546" y="7087"/>
                  </a:cubicBezTo>
                  <a:cubicBezTo>
                    <a:pt x="604" y="7117"/>
                    <a:pt x="668" y="7130"/>
                    <a:pt x="737" y="7130"/>
                  </a:cubicBezTo>
                  <a:cubicBezTo>
                    <a:pt x="1150" y="7130"/>
                    <a:pt x="1732" y="6655"/>
                    <a:pt x="1978" y="6459"/>
                  </a:cubicBezTo>
                  <a:cubicBezTo>
                    <a:pt x="2911" y="5714"/>
                    <a:pt x="3603" y="4676"/>
                    <a:pt x="3926" y="3526"/>
                  </a:cubicBezTo>
                  <a:cubicBezTo>
                    <a:pt x="4248" y="2376"/>
                    <a:pt x="4201" y="1121"/>
                    <a:pt x="3791" y="0"/>
                  </a:cubicBezTo>
                  <a:close/>
                </a:path>
              </a:pathLst>
            </a:custGeom>
            <a:solidFill>
              <a:srgbClr val="79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6"/>
            <p:cNvSpPr/>
            <p:nvPr/>
          </p:nvSpPr>
          <p:spPr>
            <a:xfrm>
              <a:off x="5802025" y="2482125"/>
              <a:ext cx="193050" cy="139325"/>
            </a:xfrm>
            <a:custGeom>
              <a:avLst/>
              <a:gdLst/>
              <a:ahLst/>
              <a:cxnLst/>
              <a:rect l="l" t="t" r="r" b="b"/>
              <a:pathLst>
                <a:path w="7722" h="5573" extrusionOk="0">
                  <a:moveTo>
                    <a:pt x="1080" y="0"/>
                  </a:moveTo>
                  <a:cubicBezTo>
                    <a:pt x="718" y="0"/>
                    <a:pt x="357" y="29"/>
                    <a:pt x="0" y="87"/>
                  </a:cubicBezTo>
                  <a:cubicBezTo>
                    <a:pt x="610" y="1284"/>
                    <a:pt x="1338" y="2440"/>
                    <a:pt x="2282" y="3408"/>
                  </a:cubicBezTo>
                  <a:cubicBezTo>
                    <a:pt x="3274" y="4423"/>
                    <a:pt x="4553" y="5267"/>
                    <a:pt x="5967" y="5531"/>
                  </a:cubicBezTo>
                  <a:cubicBezTo>
                    <a:pt x="6116" y="5560"/>
                    <a:pt x="6250" y="5573"/>
                    <a:pt x="6370" y="5573"/>
                  </a:cubicBezTo>
                  <a:cubicBezTo>
                    <a:pt x="7722" y="5573"/>
                    <a:pt x="7259" y="3889"/>
                    <a:pt x="6688" y="2962"/>
                  </a:cubicBezTo>
                  <a:cubicBezTo>
                    <a:pt x="6260" y="2270"/>
                    <a:pt x="5667" y="1671"/>
                    <a:pt x="4999" y="1208"/>
                  </a:cubicBezTo>
                  <a:cubicBezTo>
                    <a:pt x="3854" y="421"/>
                    <a:pt x="2466" y="0"/>
                    <a:pt x="1080" y="0"/>
                  </a:cubicBezTo>
                  <a:close/>
                </a:path>
              </a:pathLst>
            </a:custGeom>
            <a:solidFill>
              <a:srgbClr val="79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6"/>
            <p:cNvSpPr/>
            <p:nvPr/>
          </p:nvSpPr>
          <p:spPr>
            <a:xfrm>
              <a:off x="5806125" y="2221850"/>
              <a:ext cx="224575" cy="498025"/>
            </a:xfrm>
            <a:custGeom>
              <a:avLst/>
              <a:gdLst/>
              <a:ahLst/>
              <a:cxnLst/>
              <a:rect l="l" t="t" r="r" b="b"/>
              <a:pathLst>
                <a:path w="8983" h="19921" extrusionOk="0">
                  <a:moveTo>
                    <a:pt x="82" y="1"/>
                  </a:moveTo>
                  <a:cubicBezTo>
                    <a:pt x="68" y="1"/>
                    <a:pt x="54" y="5"/>
                    <a:pt x="42" y="15"/>
                  </a:cubicBezTo>
                  <a:cubicBezTo>
                    <a:pt x="6" y="39"/>
                    <a:pt x="1" y="80"/>
                    <a:pt x="24" y="115"/>
                  </a:cubicBezTo>
                  <a:cubicBezTo>
                    <a:pt x="581" y="848"/>
                    <a:pt x="1156" y="1581"/>
                    <a:pt x="1731" y="2303"/>
                  </a:cubicBezTo>
                  <a:cubicBezTo>
                    <a:pt x="2025" y="2661"/>
                    <a:pt x="2312" y="3019"/>
                    <a:pt x="2605" y="3371"/>
                  </a:cubicBezTo>
                  <a:lnTo>
                    <a:pt x="2828" y="3641"/>
                  </a:lnTo>
                  <a:lnTo>
                    <a:pt x="3034" y="3910"/>
                  </a:lnTo>
                  <a:lnTo>
                    <a:pt x="3450" y="4462"/>
                  </a:lnTo>
                  <a:cubicBezTo>
                    <a:pt x="3591" y="4644"/>
                    <a:pt x="3720" y="4837"/>
                    <a:pt x="3855" y="5019"/>
                  </a:cubicBezTo>
                  <a:cubicBezTo>
                    <a:pt x="3984" y="5213"/>
                    <a:pt x="4119" y="5395"/>
                    <a:pt x="4248" y="5588"/>
                  </a:cubicBezTo>
                  <a:lnTo>
                    <a:pt x="4618" y="6169"/>
                  </a:lnTo>
                  <a:lnTo>
                    <a:pt x="4799" y="6456"/>
                  </a:lnTo>
                  <a:cubicBezTo>
                    <a:pt x="4864" y="6556"/>
                    <a:pt x="4917" y="6656"/>
                    <a:pt x="4975" y="6756"/>
                  </a:cubicBezTo>
                  <a:cubicBezTo>
                    <a:pt x="5210" y="7149"/>
                    <a:pt x="5451" y="7542"/>
                    <a:pt x="5656" y="7952"/>
                  </a:cubicBezTo>
                  <a:lnTo>
                    <a:pt x="5984" y="8562"/>
                  </a:lnTo>
                  <a:lnTo>
                    <a:pt x="6278" y="9184"/>
                  </a:lnTo>
                  <a:cubicBezTo>
                    <a:pt x="6683" y="10011"/>
                    <a:pt x="7023" y="10868"/>
                    <a:pt x="7340" y="11730"/>
                  </a:cubicBezTo>
                  <a:cubicBezTo>
                    <a:pt x="7416" y="11947"/>
                    <a:pt x="7486" y="12170"/>
                    <a:pt x="7557" y="12387"/>
                  </a:cubicBezTo>
                  <a:lnTo>
                    <a:pt x="7668" y="12716"/>
                  </a:lnTo>
                  <a:cubicBezTo>
                    <a:pt x="7703" y="12827"/>
                    <a:pt x="7739" y="12933"/>
                    <a:pt x="7768" y="13044"/>
                  </a:cubicBezTo>
                  <a:lnTo>
                    <a:pt x="7956" y="13713"/>
                  </a:lnTo>
                  <a:lnTo>
                    <a:pt x="8049" y="14042"/>
                  </a:lnTo>
                  <a:lnTo>
                    <a:pt x="8126" y="14382"/>
                  </a:lnTo>
                  <a:cubicBezTo>
                    <a:pt x="8548" y="16177"/>
                    <a:pt x="8806" y="18013"/>
                    <a:pt x="8841" y="19855"/>
                  </a:cubicBezTo>
                  <a:cubicBezTo>
                    <a:pt x="8847" y="19893"/>
                    <a:pt x="8872" y="19921"/>
                    <a:pt x="8907" y="19921"/>
                  </a:cubicBezTo>
                  <a:cubicBezTo>
                    <a:pt x="8911" y="19921"/>
                    <a:pt x="8914" y="19920"/>
                    <a:pt x="8918" y="19920"/>
                  </a:cubicBezTo>
                  <a:cubicBezTo>
                    <a:pt x="8953" y="19920"/>
                    <a:pt x="8982" y="19891"/>
                    <a:pt x="8982" y="19849"/>
                  </a:cubicBezTo>
                  <a:cubicBezTo>
                    <a:pt x="8918" y="18002"/>
                    <a:pt x="8689" y="16154"/>
                    <a:pt x="8266" y="14347"/>
                  </a:cubicBezTo>
                  <a:lnTo>
                    <a:pt x="8190" y="14006"/>
                  </a:lnTo>
                  <a:lnTo>
                    <a:pt x="8102" y="13672"/>
                  </a:lnTo>
                  <a:lnTo>
                    <a:pt x="7926" y="12997"/>
                  </a:lnTo>
                  <a:cubicBezTo>
                    <a:pt x="7897" y="12886"/>
                    <a:pt x="7862" y="12775"/>
                    <a:pt x="7832" y="12669"/>
                  </a:cubicBezTo>
                  <a:lnTo>
                    <a:pt x="7727" y="12335"/>
                  </a:lnTo>
                  <a:cubicBezTo>
                    <a:pt x="7656" y="12112"/>
                    <a:pt x="7592" y="11889"/>
                    <a:pt x="7521" y="11672"/>
                  </a:cubicBezTo>
                  <a:lnTo>
                    <a:pt x="7287" y="11015"/>
                  </a:lnTo>
                  <a:cubicBezTo>
                    <a:pt x="7211" y="10798"/>
                    <a:pt x="7134" y="10580"/>
                    <a:pt x="7046" y="10363"/>
                  </a:cubicBezTo>
                  <a:cubicBezTo>
                    <a:pt x="6870" y="9935"/>
                    <a:pt x="6706" y="9501"/>
                    <a:pt x="6507" y="9079"/>
                  </a:cubicBezTo>
                  <a:lnTo>
                    <a:pt x="6219" y="8445"/>
                  </a:lnTo>
                  <a:lnTo>
                    <a:pt x="5902" y="7823"/>
                  </a:lnTo>
                  <a:cubicBezTo>
                    <a:pt x="5703" y="7407"/>
                    <a:pt x="5468" y="7002"/>
                    <a:pt x="5239" y="6597"/>
                  </a:cubicBezTo>
                  <a:cubicBezTo>
                    <a:pt x="5187" y="6497"/>
                    <a:pt x="5128" y="6398"/>
                    <a:pt x="5069" y="6298"/>
                  </a:cubicBezTo>
                  <a:lnTo>
                    <a:pt x="4882" y="6005"/>
                  </a:lnTo>
                  <a:lnTo>
                    <a:pt x="4512" y="5412"/>
                  </a:lnTo>
                  <a:cubicBezTo>
                    <a:pt x="4383" y="5219"/>
                    <a:pt x="4248" y="5031"/>
                    <a:pt x="4119" y="4837"/>
                  </a:cubicBezTo>
                  <a:cubicBezTo>
                    <a:pt x="3984" y="4650"/>
                    <a:pt x="3861" y="4450"/>
                    <a:pt x="3714" y="4268"/>
                  </a:cubicBezTo>
                  <a:lnTo>
                    <a:pt x="3292" y="3711"/>
                  </a:lnTo>
                  <a:lnTo>
                    <a:pt x="3081" y="3435"/>
                  </a:lnTo>
                  <a:lnTo>
                    <a:pt x="2858" y="3171"/>
                  </a:lnTo>
                  <a:lnTo>
                    <a:pt x="1960" y="2109"/>
                  </a:lnTo>
                  <a:cubicBezTo>
                    <a:pt x="1362" y="1405"/>
                    <a:pt x="752" y="713"/>
                    <a:pt x="136" y="27"/>
                  </a:cubicBezTo>
                  <a:cubicBezTo>
                    <a:pt x="122" y="10"/>
                    <a:pt x="102" y="1"/>
                    <a:pt x="82"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6"/>
            <p:cNvSpPr/>
            <p:nvPr/>
          </p:nvSpPr>
          <p:spPr>
            <a:xfrm>
              <a:off x="5814775" y="2365875"/>
              <a:ext cx="182050" cy="165200"/>
            </a:xfrm>
            <a:custGeom>
              <a:avLst/>
              <a:gdLst/>
              <a:ahLst/>
              <a:cxnLst/>
              <a:rect l="l" t="t" r="r" b="b"/>
              <a:pathLst>
                <a:path w="7282" h="6608" extrusionOk="0">
                  <a:moveTo>
                    <a:pt x="79" y="0"/>
                  </a:moveTo>
                  <a:cubicBezTo>
                    <a:pt x="58" y="0"/>
                    <a:pt x="38" y="10"/>
                    <a:pt x="24" y="27"/>
                  </a:cubicBezTo>
                  <a:cubicBezTo>
                    <a:pt x="1" y="62"/>
                    <a:pt x="7" y="103"/>
                    <a:pt x="42" y="126"/>
                  </a:cubicBezTo>
                  <a:cubicBezTo>
                    <a:pt x="687" y="602"/>
                    <a:pt x="1321" y="1100"/>
                    <a:pt x="1937" y="1611"/>
                  </a:cubicBezTo>
                  <a:cubicBezTo>
                    <a:pt x="2559" y="2121"/>
                    <a:pt x="3163" y="2649"/>
                    <a:pt x="3749" y="3194"/>
                  </a:cubicBezTo>
                  <a:cubicBezTo>
                    <a:pt x="4342" y="3740"/>
                    <a:pt x="4917" y="4297"/>
                    <a:pt x="5480" y="4861"/>
                  </a:cubicBezTo>
                  <a:cubicBezTo>
                    <a:pt x="6049" y="5430"/>
                    <a:pt x="6601" y="5999"/>
                    <a:pt x="7152" y="6585"/>
                  </a:cubicBezTo>
                  <a:cubicBezTo>
                    <a:pt x="7166" y="6600"/>
                    <a:pt x="7185" y="6607"/>
                    <a:pt x="7204" y="6607"/>
                  </a:cubicBezTo>
                  <a:cubicBezTo>
                    <a:pt x="7216" y="6607"/>
                    <a:pt x="7228" y="6604"/>
                    <a:pt x="7240" y="6597"/>
                  </a:cubicBezTo>
                  <a:cubicBezTo>
                    <a:pt x="7275" y="6574"/>
                    <a:pt x="7281" y="6532"/>
                    <a:pt x="7263" y="6497"/>
                  </a:cubicBezTo>
                  <a:cubicBezTo>
                    <a:pt x="6829" y="5805"/>
                    <a:pt x="6284" y="5201"/>
                    <a:pt x="5715" y="4626"/>
                  </a:cubicBezTo>
                  <a:cubicBezTo>
                    <a:pt x="5146" y="4057"/>
                    <a:pt x="4536" y="3523"/>
                    <a:pt x="3914" y="3007"/>
                  </a:cubicBezTo>
                  <a:cubicBezTo>
                    <a:pt x="2670" y="1980"/>
                    <a:pt x="1397" y="995"/>
                    <a:pt x="124" y="15"/>
                  </a:cubicBezTo>
                  <a:cubicBezTo>
                    <a:pt x="109" y="5"/>
                    <a:pt x="94" y="0"/>
                    <a:pt x="79"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6"/>
            <p:cNvSpPr/>
            <p:nvPr/>
          </p:nvSpPr>
          <p:spPr>
            <a:xfrm>
              <a:off x="5959400" y="2257925"/>
              <a:ext cx="29925" cy="185350"/>
            </a:xfrm>
            <a:custGeom>
              <a:avLst/>
              <a:gdLst/>
              <a:ahLst/>
              <a:cxnLst/>
              <a:rect l="l" t="t" r="r" b="b"/>
              <a:pathLst>
                <a:path w="1197" h="7414" extrusionOk="0">
                  <a:moveTo>
                    <a:pt x="1119" y="0"/>
                  </a:moveTo>
                  <a:cubicBezTo>
                    <a:pt x="1090" y="0"/>
                    <a:pt x="1061" y="21"/>
                    <a:pt x="1056" y="50"/>
                  </a:cubicBezTo>
                  <a:cubicBezTo>
                    <a:pt x="904" y="649"/>
                    <a:pt x="774" y="1253"/>
                    <a:pt x="657" y="1857"/>
                  </a:cubicBezTo>
                  <a:cubicBezTo>
                    <a:pt x="540" y="2461"/>
                    <a:pt x="428" y="3066"/>
                    <a:pt x="323" y="3670"/>
                  </a:cubicBezTo>
                  <a:cubicBezTo>
                    <a:pt x="217" y="4280"/>
                    <a:pt x="123" y="4884"/>
                    <a:pt x="65" y="5500"/>
                  </a:cubicBezTo>
                  <a:cubicBezTo>
                    <a:pt x="35" y="5805"/>
                    <a:pt x="12" y="6116"/>
                    <a:pt x="6" y="6421"/>
                  </a:cubicBezTo>
                  <a:cubicBezTo>
                    <a:pt x="0" y="6732"/>
                    <a:pt x="12" y="7043"/>
                    <a:pt x="53" y="7354"/>
                  </a:cubicBezTo>
                  <a:cubicBezTo>
                    <a:pt x="53" y="7383"/>
                    <a:pt x="76" y="7413"/>
                    <a:pt x="112" y="7413"/>
                  </a:cubicBezTo>
                  <a:cubicBezTo>
                    <a:pt x="115" y="7413"/>
                    <a:pt x="119" y="7414"/>
                    <a:pt x="122" y="7414"/>
                  </a:cubicBezTo>
                  <a:cubicBezTo>
                    <a:pt x="155" y="7414"/>
                    <a:pt x="188" y="7391"/>
                    <a:pt x="188" y="7354"/>
                  </a:cubicBezTo>
                  <a:cubicBezTo>
                    <a:pt x="276" y="6744"/>
                    <a:pt x="334" y="6140"/>
                    <a:pt x="393" y="5530"/>
                  </a:cubicBezTo>
                  <a:cubicBezTo>
                    <a:pt x="452" y="4925"/>
                    <a:pt x="505" y="4315"/>
                    <a:pt x="569" y="3705"/>
                  </a:cubicBezTo>
                  <a:cubicBezTo>
                    <a:pt x="628" y="3095"/>
                    <a:pt x="704" y="2485"/>
                    <a:pt x="804" y="1881"/>
                  </a:cubicBezTo>
                  <a:cubicBezTo>
                    <a:pt x="904" y="1276"/>
                    <a:pt x="1015" y="672"/>
                    <a:pt x="1191" y="91"/>
                  </a:cubicBezTo>
                  <a:lnTo>
                    <a:pt x="1191" y="86"/>
                  </a:lnTo>
                  <a:cubicBezTo>
                    <a:pt x="1197" y="50"/>
                    <a:pt x="1173" y="9"/>
                    <a:pt x="1138" y="3"/>
                  </a:cubicBezTo>
                  <a:cubicBezTo>
                    <a:pt x="1132" y="1"/>
                    <a:pt x="1126" y="0"/>
                    <a:pt x="1119"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6"/>
            <p:cNvSpPr/>
            <p:nvPr/>
          </p:nvSpPr>
          <p:spPr>
            <a:xfrm>
              <a:off x="6008825" y="2396825"/>
              <a:ext cx="81275" cy="183300"/>
            </a:xfrm>
            <a:custGeom>
              <a:avLst/>
              <a:gdLst/>
              <a:ahLst/>
              <a:cxnLst/>
              <a:rect l="l" t="t" r="r" b="b"/>
              <a:pathLst>
                <a:path w="3251" h="7332" extrusionOk="0">
                  <a:moveTo>
                    <a:pt x="3166" y="0"/>
                  </a:moveTo>
                  <a:cubicBezTo>
                    <a:pt x="3145" y="0"/>
                    <a:pt x="3123" y="9"/>
                    <a:pt x="3109" y="26"/>
                  </a:cubicBezTo>
                  <a:cubicBezTo>
                    <a:pt x="2722" y="566"/>
                    <a:pt x="2411" y="1153"/>
                    <a:pt x="2118" y="1739"/>
                  </a:cubicBezTo>
                  <a:cubicBezTo>
                    <a:pt x="1819" y="2326"/>
                    <a:pt x="1543" y="2919"/>
                    <a:pt x="1267" y="3517"/>
                  </a:cubicBezTo>
                  <a:cubicBezTo>
                    <a:pt x="1003" y="4121"/>
                    <a:pt x="751" y="4725"/>
                    <a:pt x="528" y="5347"/>
                  </a:cubicBezTo>
                  <a:cubicBezTo>
                    <a:pt x="311" y="5969"/>
                    <a:pt x="112" y="6597"/>
                    <a:pt x="6" y="7254"/>
                  </a:cubicBezTo>
                  <a:cubicBezTo>
                    <a:pt x="0" y="7283"/>
                    <a:pt x="18" y="7313"/>
                    <a:pt x="47" y="7324"/>
                  </a:cubicBezTo>
                  <a:cubicBezTo>
                    <a:pt x="56" y="7329"/>
                    <a:pt x="66" y="7331"/>
                    <a:pt x="76" y="7331"/>
                  </a:cubicBezTo>
                  <a:cubicBezTo>
                    <a:pt x="103" y="7331"/>
                    <a:pt x="128" y="7315"/>
                    <a:pt x="141" y="7289"/>
                  </a:cubicBezTo>
                  <a:cubicBezTo>
                    <a:pt x="399" y="6685"/>
                    <a:pt x="622" y="6075"/>
                    <a:pt x="839" y="5459"/>
                  </a:cubicBezTo>
                  <a:cubicBezTo>
                    <a:pt x="1062" y="4843"/>
                    <a:pt x="1273" y="4227"/>
                    <a:pt x="1502" y="3611"/>
                  </a:cubicBezTo>
                  <a:cubicBezTo>
                    <a:pt x="1725" y="3001"/>
                    <a:pt x="1971" y="2391"/>
                    <a:pt x="2247" y="1798"/>
                  </a:cubicBezTo>
                  <a:cubicBezTo>
                    <a:pt x="2529" y="1211"/>
                    <a:pt x="2828" y="625"/>
                    <a:pt x="3221" y="114"/>
                  </a:cubicBezTo>
                  <a:lnTo>
                    <a:pt x="3227" y="114"/>
                  </a:lnTo>
                  <a:cubicBezTo>
                    <a:pt x="3227" y="109"/>
                    <a:pt x="3227" y="109"/>
                    <a:pt x="3227" y="109"/>
                  </a:cubicBezTo>
                  <a:cubicBezTo>
                    <a:pt x="3250" y="79"/>
                    <a:pt x="3238" y="32"/>
                    <a:pt x="3209" y="15"/>
                  </a:cubicBezTo>
                  <a:cubicBezTo>
                    <a:pt x="3197" y="5"/>
                    <a:pt x="3181" y="0"/>
                    <a:pt x="3166"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6"/>
            <p:cNvSpPr/>
            <p:nvPr/>
          </p:nvSpPr>
          <p:spPr>
            <a:xfrm>
              <a:off x="5862150" y="2520800"/>
              <a:ext cx="164000" cy="140350"/>
            </a:xfrm>
            <a:custGeom>
              <a:avLst/>
              <a:gdLst/>
              <a:ahLst/>
              <a:cxnLst/>
              <a:rect l="l" t="t" r="r" b="b"/>
              <a:pathLst>
                <a:path w="6560" h="5614" extrusionOk="0">
                  <a:moveTo>
                    <a:pt x="85" y="0"/>
                  </a:moveTo>
                  <a:cubicBezTo>
                    <a:pt x="51" y="0"/>
                    <a:pt x="23" y="18"/>
                    <a:pt x="12" y="54"/>
                  </a:cubicBezTo>
                  <a:cubicBezTo>
                    <a:pt x="1" y="89"/>
                    <a:pt x="24" y="130"/>
                    <a:pt x="65" y="136"/>
                  </a:cubicBezTo>
                  <a:cubicBezTo>
                    <a:pt x="746" y="324"/>
                    <a:pt x="1397" y="635"/>
                    <a:pt x="1989" y="1016"/>
                  </a:cubicBezTo>
                  <a:cubicBezTo>
                    <a:pt x="2588" y="1403"/>
                    <a:pt x="3133" y="1861"/>
                    <a:pt x="3626" y="2365"/>
                  </a:cubicBezTo>
                  <a:cubicBezTo>
                    <a:pt x="4125" y="2870"/>
                    <a:pt x="4582" y="3415"/>
                    <a:pt x="5034" y="3961"/>
                  </a:cubicBezTo>
                  <a:cubicBezTo>
                    <a:pt x="5486" y="4512"/>
                    <a:pt x="5932" y="5070"/>
                    <a:pt x="6424" y="5592"/>
                  </a:cubicBezTo>
                  <a:cubicBezTo>
                    <a:pt x="6439" y="5606"/>
                    <a:pt x="6457" y="5614"/>
                    <a:pt x="6476" y="5614"/>
                  </a:cubicBezTo>
                  <a:cubicBezTo>
                    <a:pt x="6488" y="5614"/>
                    <a:pt x="6501" y="5610"/>
                    <a:pt x="6512" y="5604"/>
                  </a:cubicBezTo>
                  <a:cubicBezTo>
                    <a:pt x="6548" y="5586"/>
                    <a:pt x="6559" y="5539"/>
                    <a:pt x="6536" y="5510"/>
                  </a:cubicBezTo>
                  <a:cubicBezTo>
                    <a:pt x="6172" y="4888"/>
                    <a:pt x="5750" y="4307"/>
                    <a:pt x="5292" y="3756"/>
                  </a:cubicBezTo>
                  <a:cubicBezTo>
                    <a:pt x="4835" y="3198"/>
                    <a:pt x="4336" y="2670"/>
                    <a:pt x="3802" y="2189"/>
                  </a:cubicBezTo>
                  <a:cubicBezTo>
                    <a:pt x="3262" y="1708"/>
                    <a:pt x="2687" y="1262"/>
                    <a:pt x="2066" y="893"/>
                  </a:cubicBezTo>
                  <a:cubicBezTo>
                    <a:pt x="1456" y="517"/>
                    <a:pt x="793" y="212"/>
                    <a:pt x="100" y="1"/>
                  </a:cubicBezTo>
                  <a:cubicBezTo>
                    <a:pt x="95" y="0"/>
                    <a:pt x="90" y="0"/>
                    <a:pt x="85"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6"/>
            <p:cNvSpPr/>
            <p:nvPr/>
          </p:nvSpPr>
          <p:spPr>
            <a:xfrm>
              <a:off x="6331900" y="2327375"/>
              <a:ext cx="141575" cy="80550"/>
            </a:xfrm>
            <a:custGeom>
              <a:avLst/>
              <a:gdLst/>
              <a:ahLst/>
              <a:cxnLst/>
              <a:rect l="l" t="t" r="r" b="b"/>
              <a:pathLst>
                <a:path w="5663" h="3222" extrusionOk="0">
                  <a:moveTo>
                    <a:pt x="1" y="0"/>
                  </a:moveTo>
                  <a:lnTo>
                    <a:pt x="1" y="2241"/>
                  </a:lnTo>
                  <a:cubicBezTo>
                    <a:pt x="1" y="2241"/>
                    <a:pt x="721" y="3221"/>
                    <a:pt x="2928" y="3221"/>
                  </a:cubicBezTo>
                  <a:cubicBezTo>
                    <a:pt x="2948" y="3221"/>
                    <a:pt x="2967" y="3221"/>
                    <a:pt x="2987" y="3221"/>
                  </a:cubicBezTo>
                  <a:cubicBezTo>
                    <a:pt x="5046" y="3209"/>
                    <a:pt x="5662" y="2288"/>
                    <a:pt x="5662" y="2288"/>
                  </a:cubicBezTo>
                  <a:lnTo>
                    <a:pt x="5662" y="0"/>
                  </a:ln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6"/>
            <p:cNvSpPr/>
            <p:nvPr/>
          </p:nvSpPr>
          <p:spPr>
            <a:xfrm>
              <a:off x="6166325" y="1888175"/>
              <a:ext cx="477275" cy="468100"/>
            </a:xfrm>
            <a:custGeom>
              <a:avLst/>
              <a:gdLst/>
              <a:ahLst/>
              <a:cxnLst/>
              <a:rect l="l" t="t" r="r" b="b"/>
              <a:pathLst>
                <a:path w="19091" h="18724" extrusionOk="0">
                  <a:moveTo>
                    <a:pt x="10245" y="1"/>
                  </a:moveTo>
                  <a:cubicBezTo>
                    <a:pt x="9455" y="1"/>
                    <a:pt x="8622" y="79"/>
                    <a:pt x="7750" y="239"/>
                  </a:cubicBezTo>
                  <a:cubicBezTo>
                    <a:pt x="1203" y="1441"/>
                    <a:pt x="916" y="9578"/>
                    <a:pt x="916" y="9578"/>
                  </a:cubicBezTo>
                  <a:cubicBezTo>
                    <a:pt x="916" y="9578"/>
                    <a:pt x="1" y="18724"/>
                    <a:pt x="9774" y="18724"/>
                  </a:cubicBezTo>
                  <a:cubicBezTo>
                    <a:pt x="19090" y="18724"/>
                    <a:pt x="18533" y="8904"/>
                    <a:pt x="18533" y="8904"/>
                  </a:cubicBezTo>
                  <a:cubicBezTo>
                    <a:pt x="18660" y="3315"/>
                    <a:pt x="15384" y="1"/>
                    <a:pt x="10245" y="1"/>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6"/>
            <p:cNvSpPr/>
            <p:nvPr/>
          </p:nvSpPr>
          <p:spPr>
            <a:xfrm>
              <a:off x="6331900" y="2346725"/>
              <a:ext cx="127050" cy="22325"/>
            </a:xfrm>
            <a:custGeom>
              <a:avLst/>
              <a:gdLst/>
              <a:ahLst/>
              <a:cxnLst/>
              <a:rect l="l" t="t" r="r" b="b"/>
              <a:pathLst>
                <a:path w="5082" h="893" extrusionOk="0">
                  <a:moveTo>
                    <a:pt x="1" y="1"/>
                  </a:moveTo>
                  <a:lnTo>
                    <a:pt x="1" y="775"/>
                  </a:lnTo>
                  <a:cubicBezTo>
                    <a:pt x="743" y="858"/>
                    <a:pt x="1384" y="892"/>
                    <a:pt x="1937" y="892"/>
                  </a:cubicBezTo>
                  <a:cubicBezTo>
                    <a:pt x="4375" y="892"/>
                    <a:pt x="5081" y="230"/>
                    <a:pt x="5081" y="229"/>
                  </a:cubicBezTo>
                  <a:lnTo>
                    <a:pt x="5081" y="229"/>
                  </a:lnTo>
                  <a:cubicBezTo>
                    <a:pt x="4489" y="329"/>
                    <a:pt x="3849" y="382"/>
                    <a:pt x="3151" y="382"/>
                  </a:cubicBezTo>
                  <a:cubicBezTo>
                    <a:pt x="1943" y="382"/>
                    <a:pt x="904" y="247"/>
                    <a:pt x="1"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6"/>
            <p:cNvSpPr/>
            <p:nvPr/>
          </p:nvSpPr>
          <p:spPr>
            <a:xfrm>
              <a:off x="6622150" y="2103000"/>
              <a:ext cx="86700" cy="88800"/>
            </a:xfrm>
            <a:custGeom>
              <a:avLst/>
              <a:gdLst/>
              <a:ahLst/>
              <a:cxnLst/>
              <a:rect l="l" t="t" r="r" b="b"/>
              <a:pathLst>
                <a:path w="3468" h="3552" extrusionOk="0">
                  <a:moveTo>
                    <a:pt x="1844" y="1"/>
                  </a:moveTo>
                  <a:cubicBezTo>
                    <a:pt x="1802" y="1"/>
                    <a:pt x="1761" y="2"/>
                    <a:pt x="1720" y="6"/>
                  </a:cubicBezTo>
                  <a:cubicBezTo>
                    <a:pt x="1244" y="35"/>
                    <a:pt x="376" y="357"/>
                    <a:pt x="1" y="663"/>
                  </a:cubicBezTo>
                  <a:lnTo>
                    <a:pt x="1" y="2851"/>
                  </a:lnTo>
                  <a:cubicBezTo>
                    <a:pt x="445" y="3275"/>
                    <a:pt x="1047" y="3551"/>
                    <a:pt x="1658" y="3551"/>
                  </a:cubicBezTo>
                  <a:cubicBezTo>
                    <a:pt x="1765" y="3551"/>
                    <a:pt x="1872" y="3543"/>
                    <a:pt x="1978" y="3525"/>
                  </a:cubicBezTo>
                  <a:cubicBezTo>
                    <a:pt x="2688" y="3414"/>
                    <a:pt x="3327" y="2839"/>
                    <a:pt x="3427" y="2123"/>
                  </a:cubicBezTo>
                  <a:cubicBezTo>
                    <a:pt x="3468" y="1865"/>
                    <a:pt x="3433" y="1601"/>
                    <a:pt x="3374" y="1343"/>
                  </a:cubicBezTo>
                  <a:cubicBezTo>
                    <a:pt x="3309" y="1044"/>
                    <a:pt x="3204" y="751"/>
                    <a:pt x="3010" y="516"/>
                  </a:cubicBezTo>
                  <a:cubicBezTo>
                    <a:pt x="2731" y="173"/>
                    <a:pt x="2286" y="1"/>
                    <a:pt x="1844" y="1"/>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6"/>
            <p:cNvSpPr/>
            <p:nvPr/>
          </p:nvSpPr>
          <p:spPr>
            <a:xfrm>
              <a:off x="6642550" y="2128650"/>
              <a:ext cx="30950" cy="38150"/>
            </a:xfrm>
            <a:custGeom>
              <a:avLst/>
              <a:gdLst/>
              <a:ahLst/>
              <a:cxnLst/>
              <a:rect l="l" t="t" r="r" b="b"/>
              <a:pathLst>
                <a:path w="1238" h="1526" extrusionOk="0">
                  <a:moveTo>
                    <a:pt x="1149" y="0"/>
                  </a:moveTo>
                  <a:cubicBezTo>
                    <a:pt x="1140" y="0"/>
                    <a:pt x="1130" y="2"/>
                    <a:pt x="1121" y="6"/>
                  </a:cubicBezTo>
                  <a:cubicBezTo>
                    <a:pt x="827" y="112"/>
                    <a:pt x="569" y="317"/>
                    <a:pt x="370" y="563"/>
                  </a:cubicBezTo>
                  <a:cubicBezTo>
                    <a:pt x="176" y="816"/>
                    <a:pt x="41" y="1115"/>
                    <a:pt x="6" y="1426"/>
                  </a:cubicBezTo>
                  <a:cubicBezTo>
                    <a:pt x="0" y="1467"/>
                    <a:pt x="24" y="1502"/>
                    <a:pt x="59" y="1520"/>
                  </a:cubicBezTo>
                  <a:cubicBezTo>
                    <a:pt x="70" y="1524"/>
                    <a:pt x="80" y="1526"/>
                    <a:pt x="91" y="1526"/>
                  </a:cubicBezTo>
                  <a:cubicBezTo>
                    <a:pt x="126" y="1526"/>
                    <a:pt x="157" y="1504"/>
                    <a:pt x="170" y="1473"/>
                  </a:cubicBezTo>
                  <a:lnTo>
                    <a:pt x="176" y="1473"/>
                  </a:lnTo>
                  <a:cubicBezTo>
                    <a:pt x="288" y="1203"/>
                    <a:pt x="417" y="956"/>
                    <a:pt x="593" y="734"/>
                  </a:cubicBezTo>
                  <a:cubicBezTo>
                    <a:pt x="763" y="511"/>
                    <a:pt x="968" y="317"/>
                    <a:pt x="1197" y="147"/>
                  </a:cubicBezTo>
                  <a:lnTo>
                    <a:pt x="1197" y="141"/>
                  </a:lnTo>
                  <a:cubicBezTo>
                    <a:pt x="1226" y="123"/>
                    <a:pt x="1238" y="88"/>
                    <a:pt x="1226" y="53"/>
                  </a:cubicBezTo>
                  <a:cubicBezTo>
                    <a:pt x="1213" y="21"/>
                    <a:pt x="1182" y="0"/>
                    <a:pt x="1149"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6"/>
            <p:cNvSpPr/>
            <p:nvPr/>
          </p:nvSpPr>
          <p:spPr>
            <a:xfrm>
              <a:off x="6651925" y="2143450"/>
              <a:ext cx="18350" cy="27075"/>
            </a:xfrm>
            <a:custGeom>
              <a:avLst/>
              <a:gdLst/>
              <a:ahLst/>
              <a:cxnLst/>
              <a:rect l="l" t="t" r="r" b="b"/>
              <a:pathLst>
                <a:path w="734" h="1083" extrusionOk="0">
                  <a:moveTo>
                    <a:pt x="91" y="1"/>
                  </a:moveTo>
                  <a:cubicBezTo>
                    <a:pt x="72" y="1"/>
                    <a:pt x="51" y="9"/>
                    <a:pt x="36" y="24"/>
                  </a:cubicBezTo>
                  <a:cubicBezTo>
                    <a:pt x="6" y="54"/>
                    <a:pt x="1" y="106"/>
                    <a:pt x="36" y="136"/>
                  </a:cubicBezTo>
                  <a:lnTo>
                    <a:pt x="36" y="142"/>
                  </a:lnTo>
                  <a:cubicBezTo>
                    <a:pt x="159" y="271"/>
                    <a:pt x="259" y="400"/>
                    <a:pt x="341" y="546"/>
                  </a:cubicBezTo>
                  <a:cubicBezTo>
                    <a:pt x="417" y="693"/>
                    <a:pt x="476" y="846"/>
                    <a:pt x="523" y="1016"/>
                  </a:cubicBezTo>
                  <a:cubicBezTo>
                    <a:pt x="529" y="1051"/>
                    <a:pt x="552" y="1074"/>
                    <a:pt x="587" y="1080"/>
                  </a:cubicBezTo>
                  <a:cubicBezTo>
                    <a:pt x="594" y="1082"/>
                    <a:pt x="601" y="1083"/>
                    <a:pt x="608" y="1083"/>
                  </a:cubicBezTo>
                  <a:cubicBezTo>
                    <a:pt x="647" y="1083"/>
                    <a:pt x="683" y="1055"/>
                    <a:pt x="693" y="1010"/>
                  </a:cubicBezTo>
                  <a:cubicBezTo>
                    <a:pt x="734" y="810"/>
                    <a:pt x="681" y="587"/>
                    <a:pt x="581" y="411"/>
                  </a:cubicBezTo>
                  <a:cubicBezTo>
                    <a:pt x="476" y="230"/>
                    <a:pt x="317" y="77"/>
                    <a:pt x="118" y="7"/>
                  </a:cubicBezTo>
                  <a:cubicBezTo>
                    <a:pt x="110" y="3"/>
                    <a:pt x="101" y="1"/>
                    <a:pt x="91"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6"/>
            <p:cNvSpPr/>
            <p:nvPr/>
          </p:nvSpPr>
          <p:spPr>
            <a:xfrm>
              <a:off x="6484725" y="2178900"/>
              <a:ext cx="77025" cy="22375"/>
            </a:xfrm>
            <a:custGeom>
              <a:avLst/>
              <a:gdLst/>
              <a:ahLst/>
              <a:cxnLst/>
              <a:rect l="l" t="t" r="r" b="b"/>
              <a:pathLst>
                <a:path w="3081" h="895" extrusionOk="0">
                  <a:moveTo>
                    <a:pt x="1418" y="1"/>
                  </a:moveTo>
                  <a:cubicBezTo>
                    <a:pt x="917" y="1"/>
                    <a:pt x="413" y="175"/>
                    <a:pt x="36" y="489"/>
                  </a:cubicBezTo>
                  <a:cubicBezTo>
                    <a:pt x="7" y="513"/>
                    <a:pt x="1" y="560"/>
                    <a:pt x="18" y="589"/>
                  </a:cubicBezTo>
                  <a:cubicBezTo>
                    <a:pt x="34" y="616"/>
                    <a:pt x="59" y="630"/>
                    <a:pt x="87" y="630"/>
                  </a:cubicBezTo>
                  <a:cubicBezTo>
                    <a:pt x="101" y="630"/>
                    <a:pt x="116" y="626"/>
                    <a:pt x="130" y="618"/>
                  </a:cubicBezTo>
                  <a:cubicBezTo>
                    <a:pt x="508" y="396"/>
                    <a:pt x="939" y="274"/>
                    <a:pt x="1365" y="274"/>
                  </a:cubicBezTo>
                  <a:cubicBezTo>
                    <a:pt x="1435" y="274"/>
                    <a:pt x="1504" y="277"/>
                    <a:pt x="1573" y="284"/>
                  </a:cubicBezTo>
                  <a:cubicBezTo>
                    <a:pt x="2066" y="331"/>
                    <a:pt x="2541" y="542"/>
                    <a:pt x="2928" y="877"/>
                  </a:cubicBezTo>
                  <a:cubicBezTo>
                    <a:pt x="2946" y="888"/>
                    <a:pt x="2966" y="894"/>
                    <a:pt x="2986" y="894"/>
                  </a:cubicBezTo>
                  <a:cubicBezTo>
                    <a:pt x="3006" y="894"/>
                    <a:pt x="3025" y="888"/>
                    <a:pt x="3040" y="877"/>
                  </a:cubicBezTo>
                  <a:cubicBezTo>
                    <a:pt x="3081" y="847"/>
                    <a:pt x="3081" y="789"/>
                    <a:pt x="3051" y="753"/>
                  </a:cubicBezTo>
                  <a:cubicBezTo>
                    <a:pt x="2699" y="331"/>
                    <a:pt x="2160" y="61"/>
                    <a:pt x="1596" y="8"/>
                  </a:cubicBezTo>
                  <a:cubicBezTo>
                    <a:pt x="1537" y="3"/>
                    <a:pt x="1478" y="1"/>
                    <a:pt x="1418"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6"/>
            <p:cNvSpPr/>
            <p:nvPr/>
          </p:nvSpPr>
          <p:spPr>
            <a:xfrm>
              <a:off x="6256525" y="2173325"/>
              <a:ext cx="77025" cy="22250"/>
            </a:xfrm>
            <a:custGeom>
              <a:avLst/>
              <a:gdLst/>
              <a:ahLst/>
              <a:cxnLst/>
              <a:rect l="l" t="t" r="r" b="b"/>
              <a:pathLst>
                <a:path w="3081" h="890" extrusionOk="0">
                  <a:moveTo>
                    <a:pt x="1663" y="1"/>
                  </a:moveTo>
                  <a:cubicBezTo>
                    <a:pt x="1602" y="1"/>
                    <a:pt x="1540" y="3"/>
                    <a:pt x="1479" y="8"/>
                  </a:cubicBezTo>
                  <a:cubicBezTo>
                    <a:pt x="922" y="55"/>
                    <a:pt x="382" y="325"/>
                    <a:pt x="24" y="748"/>
                  </a:cubicBezTo>
                  <a:cubicBezTo>
                    <a:pt x="1" y="783"/>
                    <a:pt x="1" y="830"/>
                    <a:pt x="24" y="859"/>
                  </a:cubicBezTo>
                  <a:cubicBezTo>
                    <a:pt x="44" y="879"/>
                    <a:pt x="70" y="890"/>
                    <a:pt x="95" y="890"/>
                  </a:cubicBezTo>
                  <a:cubicBezTo>
                    <a:pt x="114" y="890"/>
                    <a:pt x="132" y="883"/>
                    <a:pt x="147" y="871"/>
                  </a:cubicBezTo>
                  <a:cubicBezTo>
                    <a:pt x="534" y="536"/>
                    <a:pt x="1010" y="325"/>
                    <a:pt x="1508" y="278"/>
                  </a:cubicBezTo>
                  <a:cubicBezTo>
                    <a:pt x="1577" y="272"/>
                    <a:pt x="1647" y="268"/>
                    <a:pt x="1716" y="268"/>
                  </a:cubicBezTo>
                  <a:cubicBezTo>
                    <a:pt x="2143" y="268"/>
                    <a:pt x="2573" y="391"/>
                    <a:pt x="2951" y="613"/>
                  </a:cubicBezTo>
                  <a:cubicBezTo>
                    <a:pt x="2964" y="622"/>
                    <a:pt x="2979" y="627"/>
                    <a:pt x="2994" y="627"/>
                  </a:cubicBezTo>
                  <a:cubicBezTo>
                    <a:pt x="3016" y="627"/>
                    <a:pt x="3037" y="618"/>
                    <a:pt x="3051" y="601"/>
                  </a:cubicBezTo>
                  <a:cubicBezTo>
                    <a:pt x="3080" y="566"/>
                    <a:pt x="3075" y="513"/>
                    <a:pt x="3039" y="489"/>
                  </a:cubicBezTo>
                  <a:cubicBezTo>
                    <a:pt x="2663" y="171"/>
                    <a:pt x="2166" y="1"/>
                    <a:pt x="1663"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6"/>
            <p:cNvSpPr/>
            <p:nvPr/>
          </p:nvSpPr>
          <p:spPr>
            <a:xfrm>
              <a:off x="6376050" y="2248200"/>
              <a:ext cx="57675" cy="12975"/>
            </a:xfrm>
            <a:custGeom>
              <a:avLst/>
              <a:gdLst/>
              <a:ahLst/>
              <a:cxnLst/>
              <a:rect l="l" t="t" r="r" b="b"/>
              <a:pathLst>
                <a:path w="2307" h="519" extrusionOk="0">
                  <a:moveTo>
                    <a:pt x="98" y="1"/>
                  </a:moveTo>
                  <a:cubicBezTo>
                    <a:pt x="69" y="1"/>
                    <a:pt x="42" y="13"/>
                    <a:pt x="24" y="35"/>
                  </a:cubicBezTo>
                  <a:cubicBezTo>
                    <a:pt x="1" y="76"/>
                    <a:pt x="7" y="128"/>
                    <a:pt x="48" y="158"/>
                  </a:cubicBezTo>
                  <a:cubicBezTo>
                    <a:pt x="364" y="375"/>
                    <a:pt x="752" y="492"/>
                    <a:pt x="1133" y="516"/>
                  </a:cubicBezTo>
                  <a:cubicBezTo>
                    <a:pt x="1174" y="518"/>
                    <a:pt x="1214" y="518"/>
                    <a:pt x="1255" y="518"/>
                  </a:cubicBezTo>
                  <a:cubicBezTo>
                    <a:pt x="1602" y="518"/>
                    <a:pt x="1949" y="450"/>
                    <a:pt x="2253" y="293"/>
                  </a:cubicBezTo>
                  <a:cubicBezTo>
                    <a:pt x="2289" y="275"/>
                    <a:pt x="2306" y="240"/>
                    <a:pt x="2295" y="205"/>
                  </a:cubicBezTo>
                  <a:cubicBezTo>
                    <a:pt x="2285" y="166"/>
                    <a:pt x="2255" y="143"/>
                    <a:pt x="2222" y="143"/>
                  </a:cubicBezTo>
                  <a:cubicBezTo>
                    <a:pt x="2215" y="143"/>
                    <a:pt x="2208" y="144"/>
                    <a:pt x="2201" y="146"/>
                  </a:cubicBezTo>
                  <a:cubicBezTo>
                    <a:pt x="1921" y="211"/>
                    <a:pt x="1644" y="247"/>
                    <a:pt x="1366" y="247"/>
                  </a:cubicBezTo>
                  <a:cubicBezTo>
                    <a:pt x="1294" y="247"/>
                    <a:pt x="1222" y="245"/>
                    <a:pt x="1151" y="240"/>
                  </a:cubicBezTo>
                  <a:cubicBezTo>
                    <a:pt x="804" y="216"/>
                    <a:pt x="464" y="134"/>
                    <a:pt x="130" y="5"/>
                  </a:cubicBezTo>
                  <a:cubicBezTo>
                    <a:pt x="119" y="2"/>
                    <a:pt x="109" y="1"/>
                    <a:pt x="98"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6"/>
            <p:cNvSpPr/>
            <p:nvPr/>
          </p:nvSpPr>
          <p:spPr>
            <a:xfrm>
              <a:off x="6396150" y="2208300"/>
              <a:ext cx="15875" cy="19575"/>
            </a:xfrm>
            <a:custGeom>
              <a:avLst/>
              <a:gdLst/>
              <a:ahLst/>
              <a:cxnLst/>
              <a:rect l="l" t="t" r="r" b="b"/>
              <a:pathLst>
                <a:path w="635" h="783" extrusionOk="0">
                  <a:moveTo>
                    <a:pt x="228" y="1"/>
                  </a:moveTo>
                  <a:cubicBezTo>
                    <a:pt x="215" y="1"/>
                    <a:pt x="201" y="4"/>
                    <a:pt x="188" y="11"/>
                  </a:cubicBezTo>
                  <a:cubicBezTo>
                    <a:pt x="106" y="64"/>
                    <a:pt x="47" y="152"/>
                    <a:pt x="24" y="246"/>
                  </a:cubicBezTo>
                  <a:cubicBezTo>
                    <a:pt x="0" y="346"/>
                    <a:pt x="6" y="451"/>
                    <a:pt x="59" y="551"/>
                  </a:cubicBezTo>
                  <a:cubicBezTo>
                    <a:pt x="106" y="645"/>
                    <a:pt x="194" y="715"/>
                    <a:pt x="288" y="757"/>
                  </a:cubicBezTo>
                  <a:cubicBezTo>
                    <a:pt x="333" y="773"/>
                    <a:pt x="381" y="782"/>
                    <a:pt x="429" y="782"/>
                  </a:cubicBezTo>
                  <a:cubicBezTo>
                    <a:pt x="481" y="782"/>
                    <a:pt x="532" y="772"/>
                    <a:pt x="581" y="751"/>
                  </a:cubicBezTo>
                  <a:cubicBezTo>
                    <a:pt x="605" y="739"/>
                    <a:pt x="622" y="715"/>
                    <a:pt x="628" y="692"/>
                  </a:cubicBezTo>
                  <a:cubicBezTo>
                    <a:pt x="634" y="639"/>
                    <a:pt x="605" y="598"/>
                    <a:pt x="558" y="586"/>
                  </a:cubicBezTo>
                  <a:lnTo>
                    <a:pt x="546" y="581"/>
                  </a:lnTo>
                  <a:cubicBezTo>
                    <a:pt x="487" y="569"/>
                    <a:pt x="440" y="551"/>
                    <a:pt x="394" y="522"/>
                  </a:cubicBezTo>
                  <a:cubicBezTo>
                    <a:pt x="352" y="493"/>
                    <a:pt x="323" y="457"/>
                    <a:pt x="300" y="422"/>
                  </a:cubicBezTo>
                  <a:cubicBezTo>
                    <a:pt x="276" y="387"/>
                    <a:pt x="264" y="340"/>
                    <a:pt x="264" y="287"/>
                  </a:cubicBezTo>
                  <a:cubicBezTo>
                    <a:pt x="264" y="234"/>
                    <a:pt x="276" y="182"/>
                    <a:pt x="300" y="123"/>
                  </a:cubicBezTo>
                  <a:lnTo>
                    <a:pt x="306" y="111"/>
                  </a:lnTo>
                  <a:cubicBezTo>
                    <a:pt x="311" y="88"/>
                    <a:pt x="311" y="64"/>
                    <a:pt x="300" y="41"/>
                  </a:cubicBezTo>
                  <a:cubicBezTo>
                    <a:pt x="284" y="17"/>
                    <a:pt x="256" y="1"/>
                    <a:pt x="228"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6"/>
            <p:cNvSpPr/>
            <p:nvPr/>
          </p:nvSpPr>
          <p:spPr>
            <a:xfrm>
              <a:off x="6432525" y="2099450"/>
              <a:ext cx="179525" cy="180125"/>
            </a:xfrm>
            <a:custGeom>
              <a:avLst/>
              <a:gdLst/>
              <a:ahLst/>
              <a:cxnLst/>
              <a:rect l="l" t="t" r="r" b="b"/>
              <a:pathLst>
                <a:path w="7181" h="7205" extrusionOk="0">
                  <a:moveTo>
                    <a:pt x="3668" y="364"/>
                  </a:moveTo>
                  <a:cubicBezTo>
                    <a:pt x="4504" y="364"/>
                    <a:pt x="5331" y="709"/>
                    <a:pt x="5931" y="1297"/>
                  </a:cubicBezTo>
                  <a:cubicBezTo>
                    <a:pt x="6236" y="1597"/>
                    <a:pt x="6483" y="1954"/>
                    <a:pt x="6653" y="2347"/>
                  </a:cubicBezTo>
                  <a:cubicBezTo>
                    <a:pt x="6817" y="2740"/>
                    <a:pt x="6911" y="3169"/>
                    <a:pt x="6917" y="3603"/>
                  </a:cubicBezTo>
                  <a:lnTo>
                    <a:pt x="6929" y="3603"/>
                  </a:lnTo>
                  <a:cubicBezTo>
                    <a:pt x="6917" y="4037"/>
                    <a:pt x="6823" y="4465"/>
                    <a:pt x="6653" y="4858"/>
                  </a:cubicBezTo>
                  <a:cubicBezTo>
                    <a:pt x="6483" y="5251"/>
                    <a:pt x="6236" y="5609"/>
                    <a:pt x="5931" y="5908"/>
                  </a:cubicBezTo>
                  <a:cubicBezTo>
                    <a:pt x="5626" y="6208"/>
                    <a:pt x="5263" y="6442"/>
                    <a:pt x="4870" y="6601"/>
                  </a:cubicBezTo>
                  <a:cubicBezTo>
                    <a:pt x="4490" y="6754"/>
                    <a:pt x="4077" y="6836"/>
                    <a:pt x="3668" y="6836"/>
                  </a:cubicBezTo>
                  <a:cubicBezTo>
                    <a:pt x="3654" y="6836"/>
                    <a:pt x="3640" y="6835"/>
                    <a:pt x="3626" y="6835"/>
                  </a:cubicBezTo>
                  <a:cubicBezTo>
                    <a:pt x="2775" y="6829"/>
                    <a:pt x="1942" y="6483"/>
                    <a:pt x="1350" y="5879"/>
                  </a:cubicBezTo>
                  <a:cubicBezTo>
                    <a:pt x="1050" y="5580"/>
                    <a:pt x="810" y="5222"/>
                    <a:pt x="652" y="4835"/>
                  </a:cubicBezTo>
                  <a:cubicBezTo>
                    <a:pt x="493" y="4442"/>
                    <a:pt x="411" y="4025"/>
                    <a:pt x="411" y="3603"/>
                  </a:cubicBezTo>
                  <a:cubicBezTo>
                    <a:pt x="417" y="3180"/>
                    <a:pt x="493" y="2758"/>
                    <a:pt x="652" y="2371"/>
                  </a:cubicBezTo>
                  <a:cubicBezTo>
                    <a:pt x="816" y="1984"/>
                    <a:pt x="1050" y="1626"/>
                    <a:pt x="1350" y="1327"/>
                  </a:cubicBezTo>
                  <a:cubicBezTo>
                    <a:pt x="1942" y="722"/>
                    <a:pt x="2775" y="370"/>
                    <a:pt x="3626" y="365"/>
                  </a:cubicBezTo>
                  <a:cubicBezTo>
                    <a:pt x="3640" y="364"/>
                    <a:pt x="3654" y="364"/>
                    <a:pt x="3668" y="364"/>
                  </a:cubicBezTo>
                  <a:close/>
                  <a:moveTo>
                    <a:pt x="3626" y="1"/>
                  </a:moveTo>
                  <a:cubicBezTo>
                    <a:pt x="3156" y="1"/>
                    <a:pt x="2681" y="89"/>
                    <a:pt x="2241" y="265"/>
                  </a:cubicBezTo>
                  <a:cubicBezTo>
                    <a:pt x="1807" y="441"/>
                    <a:pt x="1402" y="711"/>
                    <a:pt x="1068" y="1045"/>
                  </a:cubicBezTo>
                  <a:cubicBezTo>
                    <a:pt x="393" y="1708"/>
                    <a:pt x="0" y="2652"/>
                    <a:pt x="0" y="3603"/>
                  </a:cubicBezTo>
                  <a:cubicBezTo>
                    <a:pt x="6" y="4078"/>
                    <a:pt x="100" y="4547"/>
                    <a:pt x="282" y="4987"/>
                  </a:cubicBezTo>
                  <a:cubicBezTo>
                    <a:pt x="464" y="5427"/>
                    <a:pt x="734" y="5826"/>
                    <a:pt x="1068" y="6161"/>
                  </a:cubicBezTo>
                  <a:cubicBezTo>
                    <a:pt x="1402" y="6489"/>
                    <a:pt x="1807" y="6759"/>
                    <a:pt x="2241" y="6935"/>
                  </a:cubicBezTo>
                  <a:cubicBezTo>
                    <a:pt x="2681" y="7117"/>
                    <a:pt x="3156" y="7205"/>
                    <a:pt x="3626" y="7205"/>
                  </a:cubicBezTo>
                  <a:cubicBezTo>
                    <a:pt x="4095" y="7199"/>
                    <a:pt x="4564" y="7099"/>
                    <a:pt x="4999" y="6917"/>
                  </a:cubicBezTo>
                  <a:cubicBezTo>
                    <a:pt x="5433" y="6736"/>
                    <a:pt x="5826" y="6466"/>
                    <a:pt x="6154" y="6131"/>
                  </a:cubicBezTo>
                  <a:cubicBezTo>
                    <a:pt x="6811" y="5462"/>
                    <a:pt x="7181" y="4530"/>
                    <a:pt x="7163" y="3603"/>
                  </a:cubicBezTo>
                  <a:lnTo>
                    <a:pt x="7169" y="3603"/>
                  </a:lnTo>
                  <a:cubicBezTo>
                    <a:pt x="7175" y="3139"/>
                    <a:pt x="7087" y="2670"/>
                    <a:pt x="6917" y="2242"/>
                  </a:cubicBezTo>
                  <a:cubicBezTo>
                    <a:pt x="6741" y="1808"/>
                    <a:pt x="6483" y="1409"/>
                    <a:pt x="6154" y="1074"/>
                  </a:cubicBezTo>
                  <a:cubicBezTo>
                    <a:pt x="5826" y="740"/>
                    <a:pt x="5433" y="470"/>
                    <a:pt x="4999" y="288"/>
                  </a:cubicBezTo>
                  <a:cubicBezTo>
                    <a:pt x="4564" y="101"/>
                    <a:pt x="4095" y="7"/>
                    <a:pt x="3626"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6"/>
            <p:cNvSpPr/>
            <p:nvPr/>
          </p:nvSpPr>
          <p:spPr>
            <a:xfrm>
              <a:off x="6206525" y="2095050"/>
              <a:ext cx="179675" cy="180125"/>
            </a:xfrm>
            <a:custGeom>
              <a:avLst/>
              <a:gdLst/>
              <a:ahLst/>
              <a:cxnLst/>
              <a:rect l="l" t="t" r="r" b="b"/>
              <a:pathLst>
                <a:path w="7187" h="7205" extrusionOk="0">
                  <a:moveTo>
                    <a:pt x="3647" y="364"/>
                  </a:moveTo>
                  <a:cubicBezTo>
                    <a:pt x="4491" y="364"/>
                    <a:pt x="5326" y="704"/>
                    <a:pt x="5937" y="1297"/>
                  </a:cubicBezTo>
                  <a:cubicBezTo>
                    <a:pt x="6242" y="1597"/>
                    <a:pt x="6488" y="1954"/>
                    <a:pt x="6653" y="2347"/>
                  </a:cubicBezTo>
                  <a:cubicBezTo>
                    <a:pt x="6823" y="2746"/>
                    <a:pt x="6911" y="3175"/>
                    <a:pt x="6917" y="3603"/>
                  </a:cubicBezTo>
                  <a:lnTo>
                    <a:pt x="6928" y="3603"/>
                  </a:lnTo>
                  <a:cubicBezTo>
                    <a:pt x="6917" y="4037"/>
                    <a:pt x="6829" y="4465"/>
                    <a:pt x="6659" y="4858"/>
                  </a:cubicBezTo>
                  <a:cubicBezTo>
                    <a:pt x="6488" y="5251"/>
                    <a:pt x="6242" y="5609"/>
                    <a:pt x="5931" y="5908"/>
                  </a:cubicBezTo>
                  <a:cubicBezTo>
                    <a:pt x="5626" y="6208"/>
                    <a:pt x="5262" y="6442"/>
                    <a:pt x="4869" y="6601"/>
                  </a:cubicBezTo>
                  <a:cubicBezTo>
                    <a:pt x="4476" y="6765"/>
                    <a:pt x="4054" y="6841"/>
                    <a:pt x="3626" y="6841"/>
                  </a:cubicBezTo>
                  <a:cubicBezTo>
                    <a:pt x="2781" y="6829"/>
                    <a:pt x="1942" y="6483"/>
                    <a:pt x="1349" y="5879"/>
                  </a:cubicBezTo>
                  <a:cubicBezTo>
                    <a:pt x="1050" y="5580"/>
                    <a:pt x="816" y="5222"/>
                    <a:pt x="657" y="4835"/>
                  </a:cubicBezTo>
                  <a:cubicBezTo>
                    <a:pt x="493" y="4448"/>
                    <a:pt x="417" y="4025"/>
                    <a:pt x="417" y="3603"/>
                  </a:cubicBezTo>
                  <a:cubicBezTo>
                    <a:pt x="417" y="3180"/>
                    <a:pt x="499" y="2764"/>
                    <a:pt x="657" y="2371"/>
                  </a:cubicBezTo>
                  <a:cubicBezTo>
                    <a:pt x="816" y="1984"/>
                    <a:pt x="1056" y="1626"/>
                    <a:pt x="1349" y="1327"/>
                  </a:cubicBezTo>
                  <a:cubicBezTo>
                    <a:pt x="1948" y="728"/>
                    <a:pt x="2781" y="370"/>
                    <a:pt x="3626" y="365"/>
                  </a:cubicBezTo>
                  <a:cubicBezTo>
                    <a:pt x="3633" y="365"/>
                    <a:pt x="3640" y="364"/>
                    <a:pt x="3647" y="364"/>
                  </a:cubicBezTo>
                  <a:close/>
                  <a:moveTo>
                    <a:pt x="3626" y="1"/>
                  </a:moveTo>
                  <a:cubicBezTo>
                    <a:pt x="3156" y="1"/>
                    <a:pt x="2687" y="89"/>
                    <a:pt x="2247" y="271"/>
                  </a:cubicBezTo>
                  <a:cubicBezTo>
                    <a:pt x="1807" y="447"/>
                    <a:pt x="1408" y="711"/>
                    <a:pt x="1074" y="1045"/>
                  </a:cubicBezTo>
                  <a:cubicBezTo>
                    <a:pt x="399" y="1714"/>
                    <a:pt x="0" y="2652"/>
                    <a:pt x="6" y="3603"/>
                  </a:cubicBezTo>
                  <a:cubicBezTo>
                    <a:pt x="6" y="4078"/>
                    <a:pt x="100" y="4553"/>
                    <a:pt x="282" y="4987"/>
                  </a:cubicBezTo>
                  <a:cubicBezTo>
                    <a:pt x="469" y="5427"/>
                    <a:pt x="739" y="5826"/>
                    <a:pt x="1074" y="6161"/>
                  </a:cubicBezTo>
                  <a:cubicBezTo>
                    <a:pt x="1408" y="6495"/>
                    <a:pt x="1807" y="6759"/>
                    <a:pt x="2247" y="6941"/>
                  </a:cubicBezTo>
                  <a:cubicBezTo>
                    <a:pt x="2681" y="7123"/>
                    <a:pt x="3156" y="7205"/>
                    <a:pt x="3626" y="7205"/>
                  </a:cubicBezTo>
                  <a:cubicBezTo>
                    <a:pt x="4101" y="7199"/>
                    <a:pt x="4570" y="7105"/>
                    <a:pt x="5004" y="6917"/>
                  </a:cubicBezTo>
                  <a:cubicBezTo>
                    <a:pt x="5432" y="6736"/>
                    <a:pt x="5831" y="6466"/>
                    <a:pt x="6160" y="6131"/>
                  </a:cubicBezTo>
                  <a:cubicBezTo>
                    <a:pt x="6811" y="5463"/>
                    <a:pt x="7187" y="4530"/>
                    <a:pt x="7163" y="3603"/>
                  </a:cubicBezTo>
                  <a:lnTo>
                    <a:pt x="7175" y="3603"/>
                  </a:lnTo>
                  <a:cubicBezTo>
                    <a:pt x="7181" y="3139"/>
                    <a:pt x="7093" y="2676"/>
                    <a:pt x="6917" y="2242"/>
                  </a:cubicBezTo>
                  <a:cubicBezTo>
                    <a:pt x="6747" y="1808"/>
                    <a:pt x="6483" y="1409"/>
                    <a:pt x="6154" y="1074"/>
                  </a:cubicBezTo>
                  <a:cubicBezTo>
                    <a:pt x="5831" y="740"/>
                    <a:pt x="5432" y="470"/>
                    <a:pt x="5004" y="288"/>
                  </a:cubicBezTo>
                  <a:cubicBezTo>
                    <a:pt x="4570" y="106"/>
                    <a:pt x="4101" y="7"/>
                    <a:pt x="3626"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56"/>
            <p:cNvSpPr/>
            <p:nvPr/>
          </p:nvSpPr>
          <p:spPr>
            <a:xfrm>
              <a:off x="6380600" y="2170700"/>
              <a:ext cx="59275" cy="21175"/>
            </a:xfrm>
            <a:custGeom>
              <a:avLst/>
              <a:gdLst/>
              <a:ahLst/>
              <a:cxnLst/>
              <a:rect l="l" t="t" r="r" b="b"/>
              <a:pathLst>
                <a:path w="2371" h="847" extrusionOk="0">
                  <a:moveTo>
                    <a:pt x="1091" y="1"/>
                  </a:moveTo>
                  <a:cubicBezTo>
                    <a:pt x="907" y="1"/>
                    <a:pt x="720" y="36"/>
                    <a:pt x="552" y="102"/>
                  </a:cubicBezTo>
                  <a:cubicBezTo>
                    <a:pt x="499" y="125"/>
                    <a:pt x="446" y="149"/>
                    <a:pt x="400" y="172"/>
                  </a:cubicBezTo>
                  <a:cubicBezTo>
                    <a:pt x="347" y="201"/>
                    <a:pt x="300" y="231"/>
                    <a:pt x="253" y="260"/>
                  </a:cubicBezTo>
                  <a:cubicBezTo>
                    <a:pt x="159" y="330"/>
                    <a:pt x="77" y="395"/>
                    <a:pt x="1" y="489"/>
                  </a:cubicBezTo>
                  <a:lnTo>
                    <a:pt x="165" y="665"/>
                  </a:lnTo>
                  <a:cubicBezTo>
                    <a:pt x="317" y="577"/>
                    <a:pt x="499" y="495"/>
                    <a:pt x="669" y="454"/>
                  </a:cubicBezTo>
                  <a:cubicBezTo>
                    <a:pt x="792" y="425"/>
                    <a:pt x="911" y="408"/>
                    <a:pt x="1031" y="408"/>
                  </a:cubicBezTo>
                  <a:cubicBezTo>
                    <a:pt x="1084" y="408"/>
                    <a:pt x="1138" y="411"/>
                    <a:pt x="1191" y="418"/>
                  </a:cubicBezTo>
                  <a:cubicBezTo>
                    <a:pt x="1233" y="424"/>
                    <a:pt x="1274" y="436"/>
                    <a:pt x="1321" y="442"/>
                  </a:cubicBezTo>
                  <a:cubicBezTo>
                    <a:pt x="1338" y="448"/>
                    <a:pt x="1362" y="448"/>
                    <a:pt x="1385" y="454"/>
                  </a:cubicBezTo>
                  <a:lnTo>
                    <a:pt x="1444" y="477"/>
                  </a:lnTo>
                  <a:cubicBezTo>
                    <a:pt x="1491" y="489"/>
                    <a:pt x="1532" y="495"/>
                    <a:pt x="1573" y="518"/>
                  </a:cubicBezTo>
                  <a:cubicBezTo>
                    <a:pt x="1614" y="536"/>
                    <a:pt x="1655" y="553"/>
                    <a:pt x="1702" y="571"/>
                  </a:cubicBezTo>
                  <a:cubicBezTo>
                    <a:pt x="1743" y="583"/>
                    <a:pt x="1784" y="606"/>
                    <a:pt x="1825" y="630"/>
                  </a:cubicBezTo>
                  <a:lnTo>
                    <a:pt x="1948" y="694"/>
                  </a:lnTo>
                  <a:cubicBezTo>
                    <a:pt x="2030" y="747"/>
                    <a:pt x="2107" y="800"/>
                    <a:pt x="2195" y="847"/>
                  </a:cubicBezTo>
                  <a:lnTo>
                    <a:pt x="2371" y="659"/>
                  </a:lnTo>
                  <a:cubicBezTo>
                    <a:pt x="2300" y="577"/>
                    <a:pt x="2230" y="495"/>
                    <a:pt x="2148" y="418"/>
                  </a:cubicBezTo>
                  <a:cubicBezTo>
                    <a:pt x="2060" y="354"/>
                    <a:pt x="1978" y="278"/>
                    <a:pt x="1878" y="225"/>
                  </a:cubicBezTo>
                  <a:cubicBezTo>
                    <a:pt x="1690" y="108"/>
                    <a:pt x="1467" y="37"/>
                    <a:pt x="1233" y="8"/>
                  </a:cubicBezTo>
                  <a:cubicBezTo>
                    <a:pt x="1186" y="3"/>
                    <a:pt x="1139" y="1"/>
                    <a:pt x="1091"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56"/>
            <p:cNvSpPr/>
            <p:nvPr/>
          </p:nvSpPr>
          <p:spPr>
            <a:xfrm>
              <a:off x="6108975" y="2083500"/>
              <a:ext cx="93900" cy="88875"/>
            </a:xfrm>
            <a:custGeom>
              <a:avLst/>
              <a:gdLst/>
              <a:ahLst/>
              <a:cxnLst/>
              <a:rect l="l" t="t" r="r" b="b"/>
              <a:pathLst>
                <a:path w="3756" h="3555" extrusionOk="0">
                  <a:moveTo>
                    <a:pt x="1623" y="1"/>
                  </a:moveTo>
                  <a:cubicBezTo>
                    <a:pt x="1184" y="1"/>
                    <a:pt x="732" y="177"/>
                    <a:pt x="453" y="516"/>
                  </a:cubicBezTo>
                  <a:cubicBezTo>
                    <a:pt x="259" y="750"/>
                    <a:pt x="159" y="1044"/>
                    <a:pt x="89" y="1343"/>
                  </a:cubicBezTo>
                  <a:cubicBezTo>
                    <a:pt x="36" y="1601"/>
                    <a:pt x="1" y="1865"/>
                    <a:pt x="36" y="2129"/>
                  </a:cubicBezTo>
                  <a:cubicBezTo>
                    <a:pt x="136" y="2839"/>
                    <a:pt x="781" y="3414"/>
                    <a:pt x="1491" y="3531"/>
                  </a:cubicBezTo>
                  <a:cubicBezTo>
                    <a:pt x="1592" y="3547"/>
                    <a:pt x="1694" y="3555"/>
                    <a:pt x="1796" y="3555"/>
                  </a:cubicBezTo>
                  <a:cubicBezTo>
                    <a:pt x="2409" y="3555"/>
                    <a:pt x="3020" y="3278"/>
                    <a:pt x="3462" y="2850"/>
                  </a:cubicBezTo>
                  <a:lnTo>
                    <a:pt x="3755" y="780"/>
                  </a:lnTo>
                  <a:cubicBezTo>
                    <a:pt x="3386" y="475"/>
                    <a:pt x="2224" y="40"/>
                    <a:pt x="1743" y="5"/>
                  </a:cubicBezTo>
                  <a:cubicBezTo>
                    <a:pt x="1703" y="2"/>
                    <a:pt x="1664" y="1"/>
                    <a:pt x="1623" y="1"/>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6"/>
            <p:cNvSpPr/>
            <p:nvPr/>
          </p:nvSpPr>
          <p:spPr>
            <a:xfrm>
              <a:off x="6144175" y="2109175"/>
              <a:ext cx="31125" cy="38150"/>
            </a:xfrm>
            <a:custGeom>
              <a:avLst/>
              <a:gdLst/>
              <a:ahLst/>
              <a:cxnLst/>
              <a:rect l="l" t="t" r="r" b="b"/>
              <a:pathLst>
                <a:path w="1245" h="1526" extrusionOk="0">
                  <a:moveTo>
                    <a:pt x="95" y="0"/>
                  </a:moveTo>
                  <a:cubicBezTo>
                    <a:pt x="71" y="0"/>
                    <a:pt x="48" y="12"/>
                    <a:pt x="30" y="34"/>
                  </a:cubicBezTo>
                  <a:cubicBezTo>
                    <a:pt x="1" y="69"/>
                    <a:pt x="13" y="116"/>
                    <a:pt x="48" y="146"/>
                  </a:cubicBezTo>
                  <a:cubicBezTo>
                    <a:pt x="277" y="322"/>
                    <a:pt x="482" y="515"/>
                    <a:pt x="652" y="738"/>
                  </a:cubicBezTo>
                  <a:cubicBezTo>
                    <a:pt x="822" y="961"/>
                    <a:pt x="957" y="1202"/>
                    <a:pt x="1069" y="1472"/>
                  </a:cubicBezTo>
                  <a:cubicBezTo>
                    <a:pt x="1084" y="1503"/>
                    <a:pt x="1114" y="1525"/>
                    <a:pt x="1146" y="1525"/>
                  </a:cubicBezTo>
                  <a:cubicBezTo>
                    <a:pt x="1149" y="1525"/>
                    <a:pt x="1153" y="1525"/>
                    <a:pt x="1157" y="1524"/>
                  </a:cubicBezTo>
                  <a:cubicBezTo>
                    <a:pt x="1209" y="1518"/>
                    <a:pt x="1245" y="1477"/>
                    <a:pt x="1239" y="1430"/>
                  </a:cubicBezTo>
                  <a:cubicBezTo>
                    <a:pt x="1203" y="1114"/>
                    <a:pt x="1069" y="814"/>
                    <a:pt x="869" y="568"/>
                  </a:cubicBezTo>
                  <a:cubicBezTo>
                    <a:pt x="675" y="316"/>
                    <a:pt x="417" y="116"/>
                    <a:pt x="118" y="5"/>
                  </a:cubicBezTo>
                  <a:cubicBezTo>
                    <a:pt x="111" y="2"/>
                    <a:pt x="103" y="0"/>
                    <a:pt x="95"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6"/>
            <p:cNvSpPr/>
            <p:nvPr/>
          </p:nvSpPr>
          <p:spPr>
            <a:xfrm>
              <a:off x="6147550" y="2123950"/>
              <a:ext cx="18225" cy="27150"/>
            </a:xfrm>
            <a:custGeom>
              <a:avLst/>
              <a:gdLst/>
              <a:ahLst/>
              <a:cxnLst/>
              <a:rect l="l" t="t" r="r" b="b"/>
              <a:pathLst>
                <a:path w="729" h="1086" extrusionOk="0">
                  <a:moveTo>
                    <a:pt x="640" y="0"/>
                  </a:moveTo>
                  <a:cubicBezTo>
                    <a:pt x="630" y="0"/>
                    <a:pt x="620" y="2"/>
                    <a:pt x="611" y="6"/>
                  </a:cubicBezTo>
                  <a:cubicBezTo>
                    <a:pt x="417" y="77"/>
                    <a:pt x="259" y="229"/>
                    <a:pt x="153" y="411"/>
                  </a:cubicBezTo>
                  <a:cubicBezTo>
                    <a:pt x="48" y="593"/>
                    <a:pt x="1" y="810"/>
                    <a:pt x="42" y="1015"/>
                  </a:cubicBezTo>
                  <a:cubicBezTo>
                    <a:pt x="48" y="1045"/>
                    <a:pt x="71" y="1074"/>
                    <a:pt x="101" y="1080"/>
                  </a:cubicBezTo>
                  <a:cubicBezTo>
                    <a:pt x="110" y="1083"/>
                    <a:pt x="120" y="1085"/>
                    <a:pt x="129" y="1085"/>
                  </a:cubicBezTo>
                  <a:cubicBezTo>
                    <a:pt x="167" y="1085"/>
                    <a:pt x="203" y="1059"/>
                    <a:pt x="212" y="1021"/>
                  </a:cubicBezTo>
                  <a:lnTo>
                    <a:pt x="212" y="1015"/>
                  </a:lnTo>
                  <a:cubicBezTo>
                    <a:pt x="259" y="845"/>
                    <a:pt x="312" y="693"/>
                    <a:pt x="394" y="546"/>
                  </a:cubicBezTo>
                  <a:cubicBezTo>
                    <a:pt x="476" y="399"/>
                    <a:pt x="576" y="270"/>
                    <a:pt x="699" y="141"/>
                  </a:cubicBezTo>
                  <a:lnTo>
                    <a:pt x="699" y="135"/>
                  </a:lnTo>
                  <a:cubicBezTo>
                    <a:pt x="716" y="118"/>
                    <a:pt x="728" y="83"/>
                    <a:pt x="716" y="53"/>
                  </a:cubicBezTo>
                  <a:cubicBezTo>
                    <a:pt x="703" y="22"/>
                    <a:pt x="672" y="0"/>
                    <a:pt x="640"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6"/>
            <p:cNvSpPr/>
            <p:nvPr/>
          </p:nvSpPr>
          <p:spPr>
            <a:xfrm>
              <a:off x="6178500" y="1869175"/>
              <a:ext cx="466325" cy="270400"/>
            </a:xfrm>
            <a:custGeom>
              <a:avLst/>
              <a:gdLst/>
              <a:ahLst/>
              <a:cxnLst/>
              <a:rect l="l" t="t" r="r" b="b"/>
              <a:pathLst>
                <a:path w="18653" h="10816" extrusionOk="0">
                  <a:moveTo>
                    <a:pt x="9049" y="0"/>
                  </a:moveTo>
                  <a:cubicBezTo>
                    <a:pt x="6592" y="0"/>
                    <a:pt x="4384" y="613"/>
                    <a:pt x="3585" y="1157"/>
                  </a:cubicBezTo>
                  <a:cubicBezTo>
                    <a:pt x="1620" y="2507"/>
                    <a:pt x="1" y="5897"/>
                    <a:pt x="171" y="8355"/>
                  </a:cubicBezTo>
                  <a:cubicBezTo>
                    <a:pt x="194" y="8631"/>
                    <a:pt x="229" y="8913"/>
                    <a:pt x="376" y="9147"/>
                  </a:cubicBezTo>
                  <a:cubicBezTo>
                    <a:pt x="499" y="9343"/>
                    <a:pt x="719" y="9494"/>
                    <a:pt x="942" y="9494"/>
                  </a:cubicBezTo>
                  <a:cubicBezTo>
                    <a:pt x="987" y="9494"/>
                    <a:pt x="1031" y="9488"/>
                    <a:pt x="1074" y="9476"/>
                  </a:cubicBezTo>
                  <a:cubicBezTo>
                    <a:pt x="1279" y="9417"/>
                    <a:pt x="1420" y="9241"/>
                    <a:pt x="1543" y="9071"/>
                  </a:cubicBezTo>
                  <a:cubicBezTo>
                    <a:pt x="2359" y="7956"/>
                    <a:pt x="3362" y="6478"/>
                    <a:pt x="3872" y="5199"/>
                  </a:cubicBezTo>
                  <a:cubicBezTo>
                    <a:pt x="4535" y="6032"/>
                    <a:pt x="5380" y="6719"/>
                    <a:pt x="6331" y="7194"/>
                  </a:cubicBezTo>
                  <a:cubicBezTo>
                    <a:pt x="6491" y="7274"/>
                    <a:pt x="6689" y="7338"/>
                    <a:pt x="6866" y="7338"/>
                  </a:cubicBezTo>
                  <a:cubicBezTo>
                    <a:pt x="7025" y="7338"/>
                    <a:pt x="7168" y="7286"/>
                    <a:pt x="7252" y="7147"/>
                  </a:cubicBezTo>
                  <a:cubicBezTo>
                    <a:pt x="7334" y="7012"/>
                    <a:pt x="7316" y="6836"/>
                    <a:pt x="7293" y="6672"/>
                  </a:cubicBezTo>
                  <a:cubicBezTo>
                    <a:pt x="7193" y="5956"/>
                    <a:pt x="7093" y="5240"/>
                    <a:pt x="6993" y="4519"/>
                  </a:cubicBezTo>
                  <a:lnTo>
                    <a:pt x="6993" y="4519"/>
                  </a:lnTo>
                  <a:cubicBezTo>
                    <a:pt x="8284" y="6472"/>
                    <a:pt x="9921" y="8197"/>
                    <a:pt x="11804" y="9587"/>
                  </a:cubicBezTo>
                  <a:cubicBezTo>
                    <a:pt x="12671" y="10228"/>
                    <a:pt x="13690" y="10816"/>
                    <a:pt x="14741" y="10816"/>
                  </a:cubicBezTo>
                  <a:cubicBezTo>
                    <a:pt x="14913" y="10816"/>
                    <a:pt x="15086" y="10800"/>
                    <a:pt x="15259" y="10766"/>
                  </a:cubicBezTo>
                  <a:cubicBezTo>
                    <a:pt x="15517" y="10720"/>
                    <a:pt x="15770" y="10626"/>
                    <a:pt x="15952" y="10444"/>
                  </a:cubicBezTo>
                  <a:cubicBezTo>
                    <a:pt x="16321" y="10074"/>
                    <a:pt x="16280" y="9476"/>
                    <a:pt x="16216" y="8960"/>
                  </a:cubicBezTo>
                  <a:cubicBezTo>
                    <a:pt x="16128" y="8250"/>
                    <a:pt x="16040" y="7540"/>
                    <a:pt x="15952" y="6830"/>
                  </a:cubicBezTo>
                  <a:lnTo>
                    <a:pt x="15952" y="6830"/>
                  </a:lnTo>
                  <a:cubicBezTo>
                    <a:pt x="16350" y="7980"/>
                    <a:pt x="17072" y="9018"/>
                    <a:pt x="18005" y="9793"/>
                  </a:cubicBezTo>
                  <a:cubicBezTo>
                    <a:pt x="18652" y="1963"/>
                    <a:pt x="13450" y="0"/>
                    <a:pt x="9049"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6"/>
            <p:cNvSpPr/>
            <p:nvPr/>
          </p:nvSpPr>
          <p:spPr>
            <a:xfrm>
              <a:off x="5885175" y="2335425"/>
              <a:ext cx="1036350" cy="402475"/>
            </a:xfrm>
            <a:custGeom>
              <a:avLst/>
              <a:gdLst/>
              <a:ahLst/>
              <a:cxnLst/>
              <a:rect l="l" t="t" r="r" b="b"/>
              <a:pathLst>
                <a:path w="41454" h="16099" extrusionOk="0">
                  <a:moveTo>
                    <a:pt x="11423" y="1"/>
                  </a:moveTo>
                  <a:cubicBezTo>
                    <a:pt x="9504" y="124"/>
                    <a:pt x="7915" y="1497"/>
                    <a:pt x="6542" y="2834"/>
                  </a:cubicBezTo>
                  <a:cubicBezTo>
                    <a:pt x="5222" y="4125"/>
                    <a:pt x="3966" y="5480"/>
                    <a:pt x="2781" y="6894"/>
                  </a:cubicBezTo>
                  <a:cubicBezTo>
                    <a:pt x="1954" y="7891"/>
                    <a:pt x="1162" y="8936"/>
                    <a:pt x="669" y="10132"/>
                  </a:cubicBezTo>
                  <a:cubicBezTo>
                    <a:pt x="159" y="11376"/>
                    <a:pt x="1" y="12813"/>
                    <a:pt x="505" y="14057"/>
                  </a:cubicBezTo>
                  <a:cubicBezTo>
                    <a:pt x="711" y="14567"/>
                    <a:pt x="1027" y="15037"/>
                    <a:pt x="1467" y="15359"/>
                  </a:cubicBezTo>
                  <a:cubicBezTo>
                    <a:pt x="2013" y="15758"/>
                    <a:pt x="2705" y="15899"/>
                    <a:pt x="3374" y="15940"/>
                  </a:cubicBezTo>
                  <a:cubicBezTo>
                    <a:pt x="3452" y="15945"/>
                    <a:pt x="3531" y="15947"/>
                    <a:pt x="3613" y="15947"/>
                  </a:cubicBezTo>
                  <a:cubicBezTo>
                    <a:pt x="5835" y="15947"/>
                    <a:pt x="9228" y="14284"/>
                    <a:pt x="11141" y="13271"/>
                  </a:cubicBezTo>
                  <a:lnTo>
                    <a:pt x="11141" y="13271"/>
                  </a:lnTo>
                  <a:cubicBezTo>
                    <a:pt x="11141" y="13271"/>
                    <a:pt x="11141" y="13817"/>
                    <a:pt x="11088" y="16093"/>
                  </a:cubicBezTo>
                  <a:lnTo>
                    <a:pt x="30565" y="16098"/>
                  </a:lnTo>
                  <a:cubicBezTo>
                    <a:pt x="30553" y="15858"/>
                    <a:pt x="30547" y="15629"/>
                    <a:pt x="30542" y="15406"/>
                  </a:cubicBezTo>
                  <a:cubicBezTo>
                    <a:pt x="30506" y="14256"/>
                    <a:pt x="30495" y="13429"/>
                    <a:pt x="30495" y="13429"/>
                  </a:cubicBezTo>
                  <a:lnTo>
                    <a:pt x="30495" y="13429"/>
                  </a:lnTo>
                  <a:cubicBezTo>
                    <a:pt x="32401" y="14433"/>
                    <a:pt x="35610" y="15947"/>
                    <a:pt x="37820" y="15947"/>
                  </a:cubicBezTo>
                  <a:cubicBezTo>
                    <a:pt x="37908" y="15947"/>
                    <a:pt x="37995" y="15945"/>
                    <a:pt x="38080" y="15940"/>
                  </a:cubicBezTo>
                  <a:cubicBezTo>
                    <a:pt x="38755" y="15899"/>
                    <a:pt x="39441" y="15758"/>
                    <a:pt x="39987" y="15359"/>
                  </a:cubicBezTo>
                  <a:cubicBezTo>
                    <a:pt x="40427" y="15037"/>
                    <a:pt x="40743" y="14567"/>
                    <a:pt x="40949" y="14057"/>
                  </a:cubicBezTo>
                  <a:cubicBezTo>
                    <a:pt x="41453" y="12813"/>
                    <a:pt x="41295" y="11376"/>
                    <a:pt x="40784" y="10132"/>
                  </a:cubicBezTo>
                  <a:cubicBezTo>
                    <a:pt x="40292" y="8936"/>
                    <a:pt x="39500" y="7891"/>
                    <a:pt x="38672" y="6894"/>
                  </a:cubicBezTo>
                  <a:cubicBezTo>
                    <a:pt x="37487" y="5480"/>
                    <a:pt x="36232" y="4125"/>
                    <a:pt x="34912" y="2834"/>
                  </a:cubicBezTo>
                  <a:cubicBezTo>
                    <a:pt x="33545" y="1497"/>
                    <a:pt x="31949" y="124"/>
                    <a:pt x="30031"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6"/>
            <p:cNvSpPr/>
            <p:nvPr/>
          </p:nvSpPr>
          <p:spPr>
            <a:xfrm>
              <a:off x="6100475" y="2263525"/>
              <a:ext cx="607800" cy="147900"/>
            </a:xfrm>
            <a:custGeom>
              <a:avLst/>
              <a:gdLst/>
              <a:ahLst/>
              <a:cxnLst/>
              <a:rect l="l" t="t" r="r" b="b"/>
              <a:pathLst>
                <a:path w="24312" h="5916" extrusionOk="0">
                  <a:moveTo>
                    <a:pt x="285" y="0"/>
                  </a:moveTo>
                  <a:cubicBezTo>
                    <a:pt x="101" y="0"/>
                    <a:pt x="1" y="2"/>
                    <a:pt x="1" y="2"/>
                  </a:cubicBezTo>
                  <a:lnTo>
                    <a:pt x="1" y="1246"/>
                  </a:lnTo>
                  <a:lnTo>
                    <a:pt x="1" y="2601"/>
                  </a:lnTo>
                  <a:lnTo>
                    <a:pt x="12279" y="5916"/>
                  </a:lnTo>
                  <a:lnTo>
                    <a:pt x="24300" y="2431"/>
                  </a:lnTo>
                  <a:lnTo>
                    <a:pt x="24311" y="1246"/>
                  </a:lnTo>
                  <a:lnTo>
                    <a:pt x="24311" y="2"/>
                  </a:lnTo>
                  <a:cubicBezTo>
                    <a:pt x="24311" y="2"/>
                    <a:pt x="24211" y="0"/>
                    <a:pt x="24027" y="0"/>
                  </a:cubicBezTo>
                  <a:cubicBezTo>
                    <a:pt x="22571" y="0"/>
                    <a:pt x="15865" y="148"/>
                    <a:pt x="12156" y="2789"/>
                  </a:cubicBezTo>
                  <a:cubicBezTo>
                    <a:pt x="8452" y="148"/>
                    <a:pt x="1743" y="0"/>
                    <a:pt x="2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6"/>
            <p:cNvSpPr/>
            <p:nvPr/>
          </p:nvSpPr>
          <p:spPr>
            <a:xfrm>
              <a:off x="6100475" y="2285800"/>
              <a:ext cx="607800" cy="147775"/>
            </a:xfrm>
            <a:custGeom>
              <a:avLst/>
              <a:gdLst/>
              <a:ahLst/>
              <a:cxnLst/>
              <a:rect l="l" t="t" r="r" b="b"/>
              <a:pathLst>
                <a:path w="24312" h="5911" extrusionOk="0">
                  <a:moveTo>
                    <a:pt x="299" y="1"/>
                  </a:moveTo>
                  <a:cubicBezTo>
                    <a:pt x="106" y="1"/>
                    <a:pt x="1" y="3"/>
                    <a:pt x="1" y="3"/>
                  </a:cubicBezTo>
                  <a:lnTo>
                    <a:pt x="1" y="1247"/>
                  </a:lnTo>
                  <a:lnTo>
                    <a:pt x="1" y="2602"/>
                  </a:lnTo>
                  <a:lnTo>
                    <a:pt x="12279" y="5911"/>
                  </a:lnTo>
                  <a:lnTo>
                    <a:pt x="24300" y="2426"/>
                  </a:lnTo>
                  <a:lnTo>
                    <a:pt x="24311" y="1247"/>
                  </a:lnTo>
                  <a:lnTo>
                    <a:pt x="24311" y="3"/>
                  </a:lnTo>
                  <a:cubicBezTo>
                    <a:pt x="24311" y="3"/>
                    <a:pt x="24206" y="1"/>
                    <a:pt x="24013" y="1"/>
                  </a:cubicBezTo>
                  <a:cubicBezTo>
                    <a:pt x="22527" y="1"/>
                    <a:pt x="15853" y="152"/>
                    <a:pt x="12156" y="2790"/>
                  </a:cubicBezTo>
                  <a:cubicBezTo>
                    <a:pt x="8465" y="152"/>
                    <a:pt x="1786" y="1"/>
                    <a:pt x="299" y="1"/>
                  </a:cubicBezTo>
                  <a:close/>
                </a:path>
              </a:pathLst>
            </a:custGeom>
            <a:solidFill>
              <a:srgbClr val="EC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6"/>
            <p:cNvSpPr/>
            <p:nvPr/>
          </p:nvSpPr>
          <p:spPr>
            <a:xfrm>
              <a:off x="6054575" y="2285725"/>
              <a:ext cx="699750" cy="372400"/>
            </a:xfrm>
            <a:custGeom>
              <a:avLst/>
              <a:gdLst/>
              <a:ahLst/>
              <a:cxnLst/>
              <a:rect l="l" t="t" r="r" b="b"/>
              <a:pathLst>
                <a:path w="27990" h="14896" extrusionOk="0">
                  <a:moveTo>
                    <a:pt x="0" y="0"/>
                  </a:moveTo>
                  <a:lnTo>
                    <a:pt x="4811" y="14895"/>
                  </a:lnTo>
                  <a:lnTo>
                    <a:pt x="23179" y="14895"/>
                  </a:lnTo>
                  <a:lnTo>
                    <a:pt x="27989" y="0"/>
                  </a:lnTo>
                  <a:lnTo>
                    <a:pt x="15453" y="2441"/>
                  </a:lnTo>
                  <a:lnTo>
                    <a:pt x="12531" y="2441"/>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6"/>
            <p:cNvSpPr/>
            <p:nvPr/>
          </p:nvSpPr>
          <p:spPr>
            <a:xfrm>
              <a:off x="6429725" y="2346725"/>
              <a:ext cx="11175" cy="311400"/>
            </a:xfrm>
            <a:custGeom>
              <a:avLst/>
              <a:gdLst/>
              <a:ahLst/>
              <a:cxnLst/>
              <a:rect l="l" t="t" r="r" b="b"/>
              <a:pathLst>
                <a:path w="447" h="12456" fill="none" extrusionOk="0">
                  <a:moveTo>
                    <a:pt x="447" y="1"/>
                  </a:moveTo>
                  <a:lnTo>
                    <a:pt x="1" y="12455"/>
                  </a:lnTo>
                </a:path>
              </a:pathLst>
            </a:custGeom>
            <a:noFill/>
            <a:ln w="4100" cap="flat" cmpd="sng">
              <a:solidFill>
                <a:srgbClr val="3C3C3B"/>
              </a:solidFill>
              <a:prstDash val="solid"/>
              <a:miter lim="58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6"/>
            <p:cNvSpPr/>
            <p:nvPr/>
          </p:nvSpPr>
          <p:spPr>
            <a:xfrm>
              <a:off x="6367850" y="2346725"/>
              <a:ext cx="11175" cy="311400"/>
            </a:xfrm>
            <a:custGeom>
              <a:avLst/>
              <a:gdLst/>
              <a:ahLst/>
              <a:cxnLst/>
              <a:rect l="l" t="t" r="r" b="b"/>
              <a:pathLst>
                <a:path w="447" h="12456" fill="none" extrusionOk="0">
                  <a:moveTo>
                    <a:pt x="0" y="1"/>
                  </a:moveTo>
                  <a:lnTo>
                    <a:pt x="446" y="12455"/>
                  </a:lnTo>
                </a:path>
              </a:pathLst>
            </a:custGeom>
            <a:noFill/>
            <a:ln w="4100" cap="flat" cmpd="sng">
              <a:solidFill>
                <a:srgbClr val="3C3C3B"/>
              </a:solidFill>
              <a:prstDash val="solid"/>
              <a:miter lim="58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6"/>
            <p:cNvSpPr/>
            <p:nvPr/>
          </p:nvSpPr>
          <p:spPr>
            <a:xfrm>
              <a:off x="6577350" y="2534725"/>
              <a:ext cx="109950" cy="121275"/>
            </a:xfrm>
            <a:custGeom>
              <a:avLst/>
              <a:gdLst/>
              <a:ahLst/>
              <a:cxnLst/>
              <a:rect l="l" t="t" r="r" b="b"/>
              <a:pathLst>
                <a:path w="4398" h="4851" extrusionOk="0">
                  <a:moveTo>
                    <a:pt x="2481" y="0"/>
                  </a:moveTo>
                  <a:cubicBezTo>
                    <a:pt x="2449" y="0"/>
                    <a:pt x="2417" y="3"/>
                    <a:pt x="2385" y="7"/>
                  </a:cubicBezTo>
                  <a:cubicBezTo>
                    <a:pt x="2016" y="142"/>
                    <a:pt x="2403" y="582"/>
                    <a:pt x="2162" y="606"/>
                  </a:cubicBezTo>
                  <a:cubicBezTo>
                    <a:pt x="2156" y="606"/>
                    <a:pt x="2150" y="606"/>
                    <a:pt x="2144" y="606"/>
                  </a:cubicBezTo>
                  <a:cubicBezTo>
                    <a:pt x="2080" y="606"/>
                    <a:pt x="2016" y="580"/>
                    <a:pt x="1963" y="553"/>
                  </a:cubicBezTo>
                  <a:cubicBezTo>
                    <a:pt x="1722" y="430"/>
                    <a:pt x="1517" y="242"/>
                    <a:pt x="1259" y="172"/>
                  </a:cubicBezTo>
                  <a:cubicBezTo>
                    <a:pt x="1208" y="158"/>
                    <a:pt x="1154" y="151"/>
                    <a:pt x="1099" y="151"/>
                  </a:cubicBezTo>
                  <a:cubicBezTo>
                    <a:pt x="876" y="151"/>
                    <a:pt x="647" y="265"/>
                    <a:pt x="614" y="477"/>
                  </a:cubicBezTo>
                  <a:cubicBezTo>
                    <a:pt x="578" y="717"/>
                    <a:pt x="807" y="911"/>
                    <a:pt x="1012" y="1052"/>
                  </a:cubicBezTo>
                  <a:cubicBezTo>
                    <a:pt x="898" y="998"/>
                    <a:pt x="763" y="965"/>
                    <a:pt x="635" y="965"/>
                  </a:cubicBezTo>
                  <a:cubicBezTo>
                    <a:pt x="468" y="965"/>
                    <a:pt x="312" y="1022"/>
                    <a:pt x="232" y="1169"/>
                  </a:cubicBezTo>
                  <a:cubicBezTo>
                    <a:pt x="138" y="1327"/>
                    <a:pt x="191" y="1544"/>
                    <a:pt x="308" y="1691"/>
                  </a:cubicBezTo>
                  <a:cubicBezTo>
                    <a:pt x="348" y="1738"/>
                    <a:pt x="392" y="1780"/>
                    <a:pt x="439" y="1819"/>
                  </a:cubicBezTo>
                  <a:lnTo>
                    <a:pt x="439" y="1819"/>
                  </a:lnTo>
                  <a:cubicBezTo>
                    <a:pt x="429" y="1818"/>
                    <a:pt x="419" y="1818"/>
                    <a:pt x="409" y="1818"/>
                  </a:cubicBezTo>
                  <a:cubicBezTo>
                    <a:pt x="395" y="1818"/>
                    <a:pt x="381" y="1818"/>
                    <a:pt x="367" y="1820"/>
                  </a:cubicBezTo>
                  <a:cubicBezTo>
                    <a:pt x="215" y="1843"/>
                    <a:pt x="86" y="1967"/>
                    <a:pt x="56" y="2119"/>
                  </a:cubicBezTo>
                  <a:cubicBezTo>
                    <a:pt x="0" y="2408"/>
                    <a:pt x="265" y="2623"/>
                    <a:pt x="534" y="2763"/>
                  </a:cubicBezTo>
                  <a:lnTo>
                    <a:pt x="534" y="2763"/>
                  </a:lnTo>
                  <a:cubicBezTo>
                    <a:pt x="515" y="2759"/>
                    <a:pt x="496" y="2757"/>
                    <a:pt x="476" y="2757"/>
                  </a:cubicBezTo>
                  <a:cubicBezTo>
                    <a:pt x="257" y="2757"/>
                    <a:pt x="20" y="2984"/>
                    <a:pt x="15" y="3228"/>
                  </a:cubicBezTo>
                  <a:cubicBezTo>
                    <a:pt x="9" y="3545"/>
                    <a:pt x="250" y="3809"/>
                    <a:pt x="496" y="4002"/>
                  </a:cubicBezTo>
                  <a:cubicBezTo>
                    <a:pt x="989" y="4395"/>
                    <a:pt x="1581" y="4654"/>
                    <a:pt x="2197" y="4783"/>
                  </a:cubicBezTo>
                  <a:cubicBezTo>
                    <a:pt x="2393" y="4822"/>
                    <a:pt x="2595" y="4850"/>
                    <a:pt x="2796" y="4850"/>
                  </a:cubicBezTo>
                  <a:cubicBezTo>
                    <a:pt x="2985" y="4850"/>
                    <a:pt x="3173" y="4825"/>
                    <a:pt x="3353" y="4759"/>
                  </a:cubicBezTo>
                  <a:cubicBezTo>
                    <a:pt x="4022" y="4519"/>
                    <a:pt x="4397" y="3756"/>
                    <a:pt x="4380" y="3046"/>
                  </a:cubicBezTo>
                  <a:cubicBezTo>
                    <a:pt x="4356" y="2172"/>
                    <a:pt x="3752" y="958"/>
                    <a:pt x="3154" y="324"/>
                  </a:cubicBezTo>
                  <a:cubicBezTo>
                    <a:pt x="2977" y="137"/>
                    <a:pt x="2731" y="0"/>
                    <a:pt x="2481" y="0"/>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6"/>
            <p:cNvSpPr/>
            <p:nvPr/>
          </p:nvSpPr>
          <p:spPr>
            <a:xfrm>
              <a:off x="6121900" y="2537400"/>
              <a:ext cx="105100" cy="115900"/>
            </a:xfrm>
            <a:custGeom>
              <a:avLst/>
              <a:gdLst/>
              <a:ahLst/>
              <a:cxnLst/>
              <a:rect l="l" t="t" r="r" b="b"/>
              <a:pathLst>
                <a:path w="4204" h="4636" extrusionOk="0">
                  <a:moveTo>
                    <a:pt x="1840" y="0"/>
                  </a:moveTo>
                  <a:cubicBezTo>
                    <a:pt x="1598" y="0"/>
                    <a:pt x="1359" y="132"/>
                    <a:pt x="1191" y="311"/>
                  </a:cubicBezTo>
                  <a:cubicBezTo>
                    <a:pt x="616" y="915"/>
                    <a:pt x="41" y="2077"/>
                    <a:pt x="18" y="2910"/>
                  </a:cubicBezTo>
                  <a:cubicBezTo>
                    <a:pt x="0" y="3590"/>
                    <a:pt x="364" y="4312"/>
                    <a:pt x="1003" y="4547"/>
                  </a:cubicBezTo>
                  <a:cubicBezTo>
                    <a:pt x="1174" y="4610"/>
                    <a:pt x="1354" y="4635"/>
                    <a:pt x="1537" y="4635"/>
                  </a:cubicBezTo>
                  <a:cubicBezTo>
                    <a:pt x="1725" y="4635"/>
                    <a:pt x="1916" y="4609"/>
                    <a:pt x="2100" y="4570"/>
                  </a:cubicBezTo>
                  <a:cubicBezTo>
                    <a:pt x="2687" y="4441"/>
                    <a:pt x="3256" y="4195"/>
                    <a:pt x="3725" y="3825"/>
                  </a:cubicBezTo>
                  <a:cubicBezTo>
                    <a:pt x="3960" y="3637"/>
                    <a:pt x="4189" y="3385"/>
                    <a:pt x="4183" y="3086"/>
                  </a:cubicBezTo>
                  <a:cubicBezTo>
                    <a:pt x="4178" y="2851"/>
                    <a:pt x="3954" y="2637"/>
                    <a:pt x="3745" y="2637"/>
                  </a:cubicBezTo>
                  <a:cubicBezTo>
                    <a:pt x="3724" y="2637"/>
                    <a:pt x="3704" y="2639"/>
                    <a:pt x="3684" y="2643"/>
                  </a:cubicBezTo>
                  <a:lnTo>
                    <a:pt x="3684" y="2643"/>
                  </a:lnTo>
                  <a:cubicBezTo>
                    <a:pt x="3945" y="2508"/>
                    <a:pt x="4204" y="2300"/>
                    <a:pt x="4148" y="2030"/>
                  </a:cubicBezTo>
                  <a:cubicBezTo>
                    <a:pt x="4118" y="1883"/>
                    <a:pt x="3995" y="1766"/>
                    <a:pt x="3849" y="1742"/>
                  </a:cubicBezTo>
                  <a:cubicBezTo>
                    <a:pt x="3832" y="1740"/>
                    <a:pt x="3815" y="1738"/>
                    <a:pt x="3798" y="1738"/>
                  </a:cubicBezTo>
                  <a:cubicBezTo>
                    <a:pt x="3792" y="1738"/>
                    <a:pt x="3787" y="1738"/>
                    <a:pt x="3781" y="1739"/>
                  </a:cubicBezTo>
                  <a:lnTo>
                    <a:pt x="3781" y="1739"/>
                  </a:lnTo>
                  <a:cubicBezTo>
                    <a:pt x="3827" y="1702"/>
                    <a:pt x="3870" y="1660"/>
                    <a:pt x="3907" y="1613"/>
                  </a:cubicBezTo>
                  <a:cubicBezTo>
                    <a:pt x="4019" y="1472"/>
                    <a:pt x="4066" y="1273"/>
                    <a:pt x="3983" y="1115"/>
                  </a:cubicBezTo>
                  <a:cubicBezTo>
                    <a:pt x="3906" y="977"/>
                    <a:pt x="3754" y="922"/>
                    <a:pt x="3591" y="922"/>
                  </a:cubicBezTo>
                  <a:cubicBezTo>
                    <a:pt x="3469" y="922"/>
                    <a:pt x="3341" y="953"/>
                    <a:pt x="3233" y="1003"/>
                  </a:cubicBezTo>
                  <a:cubicBezTo>
                    <a:pt x="3426" y="874"/>
                    <a:pt x="3649" y="692"/>
                    <a:pt x="3614" y="458"/>
                  </a:cubicBezTo>
                  <a:cubicBezTo>
                    <a:pt x="3581" y="254"/>
                    <a:pt x="3364" y="146"/>
                    <a:pt x="3152" y="146"/>
                  </a:cubicBezTo>
                  <a:cubicBezTo>
                    <a:pt x="3101" y="146"/>
                    <a:pt x="3051" y="152"/>
                    <a:pt x="3004" y="164"/>
                  </a:cubicBezTo>
                  <a:cubicBezTo>
                    <a:pt x="2757" y="235"/>
                    <a:pt x="2558" y="417"/>
                    <a:pt x="2329" y="528"/>
                  </a:cubicBezTo>
                  <a:cubicBezTo>
                    <a:pt x="2276" y="555"/>
                    <a:pt x="2212" y="582"/>
                    <a:pt x="2153" y="582"/>
                  </a:cubicBezTo>
                  <a:cubicBezTo>
                    <a:pt x="2147" y="582"/>
                    <a:pt x="2141" y="581"/>
                    <a:pt x="2136" y="581"/>
                  </a:cubicBezTo>
                  <a:cubicBezTo>
                    <a:pt x="1907" y="557"/>
                    <a:pt x="2212" y="53"/>
                    <a:pt x="1924" y="6"/>
                  </a:cubicBezTo>
                  <a:cubicBezTo>
                    <a:pt x="1896" y="2"/>
                    <a:pt x="1868" y="0"/>
                    <a:pt x="1840" y="0"/>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6"/>
            <p:cNvSpPr/>
            <p:nvPr/>
          </p:nvSpPr>
          <p:spPr>
            <a:xfrm>
              <a:off x="6647525" y="2557325"/>
              <a:ext cx="103575" cy="131600"/>
            </a:xfrm>
            <a:custGeom>
              <a:avLst/>
              <a:gdLst/>
              <a:ahLst/>
              <a:cxnLst/>
              <a:rect l="l" t="t" r="r" b="b"/>
              <a:pathLst>
                <a:path w="4143" h="5264" extrusionOk="0">
                  <a:moveTo>
                    <a:pt x="1133" y="1"/>
                  </a:moveTo>
                  <a:cubicBezTo>
                    <a:pt x="916" y="1245"/>
                    <a:pt x="511" y="3398"/>
                    <a:pt x="1" y="4553"/>
                  </a:cubicBezTo>
                  <a:cubicBezTo>
                    <a:pt x="423" y="4794"/>
                    <a:pt x="857" y="5028"/>
                    <a:pt x="1297" y="5263"/>
                  </a:cubicBezTo>
                  <a:lnTo>
                    <a:pt x="4142" y="499"/>
                  </a:lnTo>
                  <a:lnTo>
                    <a:pt x="4142" y="499"/>
                  </a:lnTo>
                  <a:cubicBezTo>
                    <a:pt x="4086" y="503"/>
                    <a:pt x="4029" y="505"/>
                    <a:pt x="3971" y="505"/>
                  </a:cubicBezTo>
                  <a:cubicBezTo>
                    <a:pt x="3056" y="505"/>
                    <a:pt x="2027" y="89"/>
                    <a:pt x="1133"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56"/>
            <p:cNvSpPr/>
            <p:nvPr/>
          </p:nvSpPr>
          <p:spPr>
            <a:xfrm>
              <a:off x="6645475" y="2554700"/>
              <a:ext cx="105625" cy="134225"/>
            </a:xfrm>
            <a:custGeom>
              <a:avLst/>
              <a:gdLst/>
              <a:ahLst/>
              <a:cxnLst/>
              <a:rect l="l" t="t" r="r" b="b"/>
              <a:pathLst>
                <a:path w="4225" h="5369" extrusionOk="0">
                  <a:moveTo>
                    <a:pt x="1133" y="0"/>
                  </a:moveTo>
                  <a:lnTo>
                    <a:pt x="1115" y="88"/>
                  </a:lnTo>
                  <a:lnTo>
                    <a:pt x="898" y="1238"/>
                  </a:lnTo>
                  <a:cubicBezTo>
                    <a:pt x="816" y="1625"/>
                    <a:pt x="740" y="2007"/>
                    <a:pt x="658" y="2388"/>
                  </a:cubicBezTo>
                  <a:cubicBezTo>
                    <a:pt x="570" y="2769"/>
                    <a:pt x="482" y="3151"/>
                    <a:pt x="376" y="3526"/>
                  </a:cubicBezTo>
                  <a:cubicBezTo>
                    <a:pt x="276" y="3901"/>
                    <a:pt x="165" y="4271"/>
                    <a:pt x="24" y="4635"/>
                  </a:cubicBezTo>
                  <a:lnTo>
                    <a:pt x="0" y="4688"/>
                  </a:lnTo>
                  <a:lnTo>
                    <a:pt x="47" y="4711"/>
                  </a:lnTo>
                  <a:cubicBezTo>
                    <a:pt x="270" y="4828"/>
                    <a:pt x="493" y="4934"/>
                    <a:pt x="710" y="5045"/>
                  </a:cubicBezTo>
                  <a:cubicBezTo>
                    <a:pt x="933" y="5151"/>
                    <a:pt x="1156" y="5262"/>
                    <a:pt x="1379" y="5368"/>
                  </a:cubicBezTo>
                  <a:cubicBezTo>
                    <a:pt x="1168" y="5233"/>
                    <a:pt x="957" y="5110"/>
                    <a:pt x="746" y="4981"/>
                  </a:cubicBezTo>
                  <a:cubicBezTo>
                    <a:pt x="550" y="4861"/>
                    <a:pt x="354" y="4747"/>
                    <a:pt x="158" y="4633"/>
                  </a:cubicBezTo>
                  <a:lnTo>
                    <a:pt x="158" y="4633"/>
                  </a:lnTo>
                  <a:cubicBezTo>
                    <a:pt x="317" y="4290"/>
                    <a:pt x="440" y="3931"/>
                    <a:pt x="552" y="3573"/>
                  </a:cubicBezTo>
                  <a:cubicBezTo>
                    <a:pt x="669" y="3197"/>
                    <a:pt x="769" y="2816"/>
                    <a:pt x="863" y="2435"/>
                  </a:cubicBezTo>
                  <a:cubicBezTo>
                    <a:pt x="951" y="2054"/>
                    <a:pt x="1033" y="1666"/>
                    <a:pt x="1103" y="1279"/>
                  </a:cubicBezTo>
                  <a:cubicBezTo>
                    <a:pt x="1174" y="926"/>
                    <a:pt x="1240" y="568"/>
                    <a:pt x="1295" y="209"/>
                  </a:cubicBezTo>
                  <a:lnTo>
                    <a:pt x="1295" y="209"/>
                  </a:lnTo>
                  <a:cubicBezTo>
                    <a:pt x="1763" y="262"/>
                    <a:pt x="2226" y="376"/>
                    <a:pt x="2699" y="475"/>
                  </a:cubicBezTo>
                  <a:cubicBezTo>
                    <a:pt x="2945" y="522"/>
                    <a:pt x="3198" y="569"/>
                    <a:pt x="3456" y="599"/>
                  </a:cubicBezTo>
                  <a:cubicBezTo>
                    <a:pt x="3605" y="612"/>
                    <a:pt x="3755" y="622"/>
                    <a:pt x="3904" y="622"/>
                  </a:cubicBezTo>
                  <a:cubicBezTo>
                    <a:pt x="4011" y="622"/>
                    <a:pt x="4118" y="617"/>
                    <a:pt x="4224" y="604"/>
                  </a:cubicBezTo>
                  <a:cubicBezTo>
                    <a:pt x="3714" y="604"/>
                    <a:pt x="3215" y="475"/>
                    <a:pt x="2728" y="346"/>
                  </a:cubicBezTo>
                  <a:cubicBezTo>
                    <a:pt x="2482" y="282"/>
                    <a:pt x="2236" y="211"/>
                    <a:pt x="1983" y="153"/>
                  </a:cubicBezTo>
                  <a:cubicBezTo>
                    <a:pt x="1737" y="88"/>
                    <a:pt x="1479" y="35"/>
                    <a:pt x="1221" y="6"/>
                  </a:cubicBezTo>
                  <a:lnTo>
                    <a:pt x="1133" y="0"/>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6"/>
            <p:cNvSpPr/>
            <p:nvPr/>
          </p:nvSpPr>
          <p:spPr>
            <a:xfrm>
              <a:off x="6060150" y="2553375"/>
              <a:ext cx="103575" cy="131575"/>
            </a:xfrm>
            <a:custGeom>
              <a:avLst/>
              <a:gdLst/>
              <a:ahLst/>
              <a:cxnLst/>
              <a:rect l="l" t="t" r="r" b="b"/>
              <a:pathLst>
                <a:path w="4143" h="5263" extrusionOk="0">
                  <a:moveTo>
                    <a:pt x="3010" y="0"/>
                  </a:moveTo>
                  <a:cubicBezTo>
                    <a:pt x="2116" y="89"/>
                    <a:pt x="1081" y="504"/>
                    <a:pt x="171" y="504"/>
                  </a:cubicBezTo>
                  <a:cubicBezTo>
                    <a:pt x="113" y="504"/>
                    <a:pt x="57" y="503"/>
                    <a:pt x="0" y="499"/>
                  </a:cubicBezTo>
                  <a:lnTo>
                    <a:pt x="0" y="499"/>
                  </a:lnTo>
                  <a:lnTo>
                    <a:pt x="2846" y="5263"/>
                  </a:lnTo>
                  <a:cubicBezTo>
                    <a:pt x="3280" y="5034"/>
                    <a:pt x="3714" y="4793"/>
                    <a:pt x="4142" y="4553"/>
                  </a:cubicBezTo>
                  <a:cubicBezTo>
                    <a:pt x="3632" y="3397"/>
                    <a:pt x="3227" y="1244"/>
                    <a:pt x="3010" y="0"/>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6"/>
            <p:cNvSpPr/>
            <p:nvPr/>
          </p:nvSpPr>
          <p:spPr>
            <a:xfrm>
              <a:off x="6060150" y="2550725"/>
              <a:ext cx="105625" cy="134225"/>
            </a:xfrm>
            <a:custGeom>
              <a:avLst/>
              <a:gdLst/>
              <a:ahLst/>
              <a:cxnLst/>
              <a:rect l="l" t="t" r="r" b="b"/>
              <a:pathLst>
                <a:path w="4225" h="5369" extrusionOk="0">
                  <a:moveTo>
                    <a:pt x="3086" y="1"/>
                  </a:moveTo>
                  <a:lnTo>
                    <a:pt x="2998" y="13"/>
                  </a:lnTo>
                  <a:cubicBezTo>
                    <a:pt x="2740" y="42"/>
                    <a:pt x="2488" y="95"/>
                    <a:pt x="2235" y="153"/>
                  </a:cubicBezTo>
                  <a:cubicBezTo>
                    <a:pt x="1989" y="218"/>
                    <a:pt x="1743" y="282"/>
                    <a:pt x="1496" y="347"/>
                  </a:cubicBezTo>
                  <a:cubicBezTo>
                    <a:pt x="1004" y="476"/>
                    <a:pt x="511" y="605"/>
                    <a:pt x="0" y="605"/>
                  </a:cubicBezTo>
                  <a:cubicBezTo>
                    <a:pt x="110" y="620"/>
                    <a:pt x="220" y="627"/>
                    <a:pt x="331" y="627"/>
                  </a:cubicBezTo>
                  <a:cubicBezTo>
                    <a:pt x="477" y="627"/>
                    <a:pt x="623" y="616"/>
                    <a:pt x="769" y="599"/>
                  </a:cubicBezTo>
                  <a:cubicBezTo>
                    <a:pt x="1021" y="570"/>
                    <a:pt x="1273" y="529"/>
                    <a:pt x="1526" y="476"/>
                  </a:cubicBezTo>
                  <a:cubicBezTo>
                    <a:pt x="1999" y="382"/>
                    <a:pt x="2462" y="263"/>
                    <a:pt x="2929" y="210"/>
                  </a:cubicBezTo>
                  <a:lnTo>
                    <a:pt x="2929" y="210"/>
                  </a:lnTo>
                  <a:cubicBezTo>
                    <a:pt x="2985" y="568"/>
                    <a:pt x="3050" y="927"/>
                    <a:pt x="3115" y="1286"/>
                  </a:cubicBezTo>
                  <a:cubicBezTo>
                    <a:pt x="3192" y="1667"/>
                    <a:pt x="3274" y="2054"/>
                    <a:pt x="3362" y="2435"/>
                  </a:cubicBezTo>
                  <a:cubicBezTo>
                    <a:pt x="3450" y="2817"/>
                    <a:pt x="3555" y="3198"/>
                    <a:pt x="3667" y="3579"/>
                  </a:cubicBezTo>
                  <a:cubicBezTo>
                    <a:pt x="3779" y="3937"/>
                    <a:pt x="3901" y="4294"/>
                    <a:pt x="4059" y="4637"/>
                  </a:cubicBezTo>
                  <a:lnTo>
                    <a:pt x="4059" y="4637"/>
                  </a:lnTo>
                  <a:cubicBezTo>
                    <a:pt x="3861" y="4750"/>
                    <a:pt x="3667" y="4868"/>
                    <a:pt x="3473" y="4981"/>
                  </a:cubicBezTo>
                  <a:cubicBezTo>
                    <a:pt x="3262" y="5111"/>
                    <a:pt x="3051" y="5240"/>
                    <a:pt x="2846" y="5369"/>
                  </a:cubicBezTo>
                  <a:cubicBezTo>
                    <a:pt x="3069" y="5263"/>
                    <a:pt x="3286" y="5157"/>
                    <a:pt x="3509" y="5046"/>
                  </a:cubicBezTo>
                  <a:cubicBezTo>
                    <a:pt x="3731" y="4935"/>
                    <a:pt x="3954" y="4829"/>
                    <a:pt x="4171" y="4717"/>
                  </a:cubicBezTo>
                  <a:lnTo>
                    <a:pt x="4224" y="4688"/>
                  </a:lnTo>
                  <a:lnTo>
                    <a:pt x="4201" y="4635"/>
                  </a:lnTo>
                  <a:cubicBezTo>
                    <a:pt x="4060" y="4277"/>
                    <a:pt x="3943" y="3902"/>
                    <a:pt x="3843" y="3527"/>
                  </a:cubicBezTo>
                  <a:cubicBezTo>
                    <a:pt x="3737" y="3151"/>
                    <a:pt x="3655" y="2770"/>
                    <a:pt x="3567" y="2388"/>
                  </a:cubicBezTo>
                  <a:cubicBezTo>
                    <a:pt x="3479" y="2007"/>
                    <a:pt x="3403" y="1626"/>
                    <a:pt x="3327" y="1245"/>
                  </a:cubicBezTo>
                  <a:lnTo>
                    <a:pt x="3104" y="89"/>
                  </a:lnTo>
                  <a:lnTo>
                    <a:pt x="3086" y="1"/>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4" name="Google Shape;1704;p56"/>
          <p:cNvGrpSpPr/>
          <p:nvPr/>
        </p:nvGrpSpPr>
        <p:grpSpPr>
          <a:xfrm>
            <a:off x="4071800" y="1472536"/>
            <a:ext cx="1366333" cy="1581017"/>
            <a:chOff x="2832275" y="1612375"/>
            <a:chExt cx="797300" cy="922575"/>
          </a:xfrm>
        </p:grpSpPr>
        <p:sp>
          <p:nvSpPr>
            <p:cNvPr id="1705" name="Google Shape;1705;p56"/>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56"/>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56"/>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6"/>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6"/>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56"/>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56"/>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6"/>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6"/>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6"/>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6"/>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6"/>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6"/>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8" name="Google Shape;1718;p56"/>
          <p:cNvGrpSpPr/>
          <p:nvPr/>
        </p:nvGrpSpPr>
        <p:grpSpPr>
          <a:xfrm rot="-556221">
            <a:off x="-445253" y="-58895"/>
            <a:ext cx="4398097" cy="884077"/>
            <a:chOff x="4348300" y="1432000"/>
            <a:chExt cx="966975" cy="194375"/>
          </a:xfrm>
        </p:grpSpPr>
        <p:sp>
          <p:nvSpPr>
            <p:cNvPr id="1719" name="Google Shape;1719;p56"/>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6"/>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6"/>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6"/>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6"/>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6"/>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5" name="Google Shape;1725;p56"/>
          <p:cNvGrpSpPr/>
          <p:nvPr/>
        </p:nvGrpSpPr>
        <p:grpSpPr>
          <a:xfrm rot="949010" flipH="1">
            <a:off x="5306988" y="97464"/>
            <a:ext cx="4398100" cy="884077"/>
            <a:chOff x="4348300" y="1432000"/>
            <a:chExt cx="966975" cy="194375"/>
          </a:xfrm>
        </p:grpSpPr>
        <p:sp>
          <p:nvSpPr>
            <p:cNvPr id="1726" name="Google Shape;1726;p56"/>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6"/>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6"/>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6"/>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6"/>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6"/>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2"/>
        <p:cNvGrpSpPr/>
        <p:nvPr/>
      </p:nvGrpSpPr>
      <p:grpSpPr>
        <a:xfrm>
          <a:off x="0" y="0"/>
          <a:ext cx="0" cy="0"/>
          <a:chOff x="0" y="0"/>
          <a:chExt cx="0" cy="0"/>
        </a:xfrm>
      </p:grpSpPr>
      <p:sp>
        <p:nvSpPr>
          <p:cNvPr id="1753" name="Google Shape;1753;p58"/>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Benefits of creative writing for kids</a:t>
            </a:r>
            <a:endParaRPr/>
          </a:p>
        </p:txBody>
      </p:sp>
      <p:sp>
        <p:nvSpPr>
          <p:cNvPr id="1754" name="Google Shape;1754;p58"/>
          <p:cNvSpPr txBox="1">
            <a:spLocks noGrp="1"/>
          </p:cNvSpPr>
          <p:nvPr>
            <p:ph type="subTitle" idx="1"/>
          </p:nvPr>
        </p:nvSpPr>
        <p:spPr>
          <a:xfrm>
            <a:off x="2001600" y="1695455"/>
            <a:ext cx="2173200" cy="79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Allows to organize ideas</a:t>
            </a:r>
            <a:endParaRPr/>
          </a:p>
        </p:txBody>
      </p:sp>
      <p:sp>
        <p:nvSpPr>
          <p:cNvPr id="1755" name="Google Shape;1755;p58"/>
          <p:cNvSpPr txBox="1">
            <a:spLocks noGrp="1"/>
          </p:cNvSpPr>
          <p:nvPr>
            <p:ph type="subTitle" idx="2"/>
          </p:nvPr>
        </p:nvSpPr>
        <p:spPr>
          <a:xfrm>
            <a:off x="2001588" y="2424262"/>
            <a:ext cx="2173200" cy="52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Mercury is the closest planet to the Sun</a:t>
            </a:r>
            <a:endParaRPr/>
          </a:p>
        </p:txBody>
      </p:sp>
      <p:sp>
        <p:nvSpPr>
          <p:cNvPr id="1756" name="Google Shape;1756;p58"/>
          <p:cNvSpPr txBox="1">
            <a:spLocks noGrp="1"/>
          </p:cNvSpPr>
          <p:nvPr>
            <p:ph type="subTitle" idx="3"/>
          </p:nvPr>
        </p:nvSpPr>
        <p:spPr>
          <a:xfrm>
            <a:off x="3485379" y="3256621"/>
            <a:ext cx="2173200" cy="79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Development of thinkings</a:t>
            </a:r>
            <a:endParaRPr/>
          </a:p>
        </p:txBody>
      </p:sp>
      <p:sp>
        <p:nvSpPr>
          <p:cNvPr id="1757" name="Google Shape;1757;p58"/>
          <p:cNvSpPr txBox="1">
            <a:spLocks noGrp="1"/>
          </p:cNvSpPr>
          <p:nvPr>
            <p:ph type="subTitle" idx="7"/>
          </p:nvPr>
        </p:nvSpPr>
        <p:spPr>
          <a:xfrm>
            <a:off x="3485375" y="3987362"/>
            <a:ext cx="2173200" cy="52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It’s the farthest planet from the Sun</a:t>
            </a:r>
            <a:endParaRPr/>
          </a:p>
        </p:txBody>
      </p:sp>
      <p:sp>
        <p:nvSpPr>
          <p:cNvPr id="1758" name="Google Shape;1758;p58"/>
          <p:cNvSpPr txBox="1">
            <a:spLocks noGrp="1"/>
          </p:cNvSpPr>
          <p:nvPr>
            <p:ph type="subTitle" idx="4"/>
          </p:nvPr>
        </p:nvSpPr>
        <p:spPr>
          <a:xfrm>
            <a:off x="4971085" y="1695455"/>
            <a:ext cx="2173200" cy="79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Favor cognitive processes</a:t>
            </a:r>
            <a:endParaRPr/>
          </a:p>
        </p:txBody>
      </p:sp>
      <p:sp>
        <p:nvSpPr>
          <p:cNvPr id="1759" name="Google Shape;1759;p58"/>
          <p:cNvSpPr txBox="1">
            <a:spLocks noGrp="1"/>
          </p:cNvSpPr>
          <p:nvPr>
            <p:ph type="subTitle" idx="5"/>
          </p:nvPr>
        </p:nvSpPr>
        <p:spPr>
          <a:xfrm>
            <a:off x="4971087" y="2424262"/>
            <a:ext cx="2173200" cy="52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Jupiter is the biggest planet of them all</a:t>
            </a:r>
            <a:endParaRPr/>
          </a:p>
        </p:txBody>
      </p:sp>
      <p:sp>
        <p:nvSpPr>
          <p:cNvPr id="1760" name="Google Shape;1760;p58"/>
          <p:cNvSpPr txBox="1">
            <a:spLocks noGrp="1"/>
          </p:cNvSpPr>
          <p:nvPr>
            <p:ph type="subTitle" idx="8"/>
          </p:nvPr>
        </p:nvSpPr>
        <p:spPr>
          <a:xfrm>
            <a:off x="6256582" y="3256587"/>
            <a:ext cx="2173200" cy="79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Development of imagination</a:t>
            </a:r>
            <a:endParaRPr/>
          </a:p>
        </p:txBody>
      </p:sp>
      <p:sp>
        <p:nvSpPr>
          <p:cNvPr id="1761" name="Google Shape;1761;p58"/>
          <p:cNvSpPr txBox="1">
            <a:spLocks noGrp="1"/>
          </p:cNvSpPr>
          <p:nvPr>
            <p:ph type="subTitle" idx="9"/>
          </p:nvPr>
        </p:nvSpPr>
        <p:spPr>
          <a:xfrm>
            <a:off x="6256587" y="3985512"/>
            <a:ext cx="2173200" cy="52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Mars is actually a very cold place</a:t>
            </a:r>
            <a:endParaRPr/>
          </a:p>
        </p:txBody>
      </p:sp>
      <p:sp>
        <p:nvSpPr>
          <p:cNvPr id="1762" name="Google Shape;1762;p58"/>
          <p:cNvSpPr txBox="1">
            <a:spLocks noGrp="1"/>
          </p:cNvSpPr>
          <p:nvPr>
            <p:ph type="subTitle" idx="6"/>
          </p:nvPr>
        </p:nvSpPr>
        <p:spPr>
          <a:xfrm>
            <a:off x="714175" y="3256621"/>
            <a:ext cx="2173200" cy="79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Language developments</a:t>
            </a:r>
            <a:endParaRPr/>
          </a:p>
        </p:txBody>
      </p:sp>
      <p:sp>
        <p:nvSpPr>
          <p:cNvPr id="1763" name="Google Shape;1763;p58"/>
          <p:cNvSpPr txBox="1">
            <a:spLocks noGrp="1"/>
          </p:cNvSpPr>
          <p:nvPr>
            <p:ph type="subTitle" idx="13"/>
          </p:nvPr>
        </p:nvSpPr>
        <p:spPr>
          <a:xfrm>
            <a:off x="714163" y="3987362"/>
            <a:ext cx="2173200" cy="52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Venus is the second planet from the Sun</a:t>
            </a:r>
            <a:endParaRPr/>
          </a:p>
        </p:txBody>
      </p:sp>
      <p:grpSp>
        <p:nvGrpSpPr>
          <p:cNvPr id="1764" name="Google Shape;1764;p58"/>
          <p:cNvGrpSpPr/>
          <p:nvPr/>
        </p:nvGrpSpPr>
        <p:grpSpPr>
          <a:xfrm rot="10800000">
            <a:off x="7858695" y="1203763"/>
            <a:ext cx="755859" cy="1266079"/>
            <a:chOff x="6316225" y="3717575"/>
            <a:chExt cx="251400" cy="421100"/>
          </a:xfrm>
        </p:grpSpPr>
        <p:sp>
          <p:nvSpPr>
            <p:cNvPr id="1765" name="Google Shape;1765;p58"/>
            <p:cNvSpPr/>
            <p:nvPr/>
          </p:nvSpPr>
          <p:spPr>
            <a:xfrm>
              <a:off x="6481350" y="3717575"/>
              <a:ext cx="86275" cy="107200"/>
            </a:xfrm>
            <a:custGeom>
              <a:avLst/>
              <a:gdLst/>
              <a:ahLst/>
              <a:cxnLst/>
              <a:rect l="l" t="t" r="r" b="b"/>
              <a:pathLst>
                <a:path w="3451" h="4288" extrusionOk="0">
                  <a:moveTo>
                    <a:pt x="3327" y="0"/>
                  </a:moveTo>
                  <a:lnTo>
                    <a:pt x="1" y="2030"/>
                  </a:lnTo>
                  <a:cubicBezTo>
                    <a:pt x="1" y="2030"/>
                    <a:pt x="77" y="3192"/>
                    <a:pt x="1180" y="3919"/>
                  </a:cubicBezTo>
                  <a:cubicBezTo>
                    <a:pt x="1604" y="4201"/>
                    <a:pt x="2038" y="4288"/>
                    <a:pt x="2411" y="4288"/>
                  </a:cubicBezTo>
                  <a:cubicBezTo>
                    <a:pt x="3008" y="4288"/>
                    <a:pt x="3450" y="4066"/>
                    <a:pt x="3450" y="4066"/>
                  </a:cubicBezTo>
                  <a:lnTo>
                    <a:pt x="3327" y="0"/>
                  </a:lnTo>
                  <a:close/>
                </a:path>
              </a:pathLst>
            </a:custGeom>
            <a:solidFill>
              <a:srgbClr val="FDE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58"/>
            <p:cNvSpPr/>
            <p:nvPr/>
          </p:nvSpPr>
          <p:spPr>
            <a:xfrm>
              <a:off x="6325175" y="3768300"/>
              <a:ext cx="242450" cy="352475"/>
            </a:xfrm>
            <a:custGeom>
              <a:avLst/>
              <a:gdLst/>
              <a:ahLst/>
              <a:cxnLst/>
              <a:rect l="l" t="t" r="r" b="b"/>
              <a:pathLst>
                <a:path w="9698" h="14099" extrusionOk="0">
                  <a:moveTo>
                    <a:pt x="6248" y="1"/>
                  </a:moveTo>
                  <a:lnTo>
                    <a:pt x="0" y="12232"/>
                  </a:lnTo>
                  <a:lnTo>
                    <a:pt x="3731" y="14098"/>
                  </a:lnTo>
                  <a:lnTo>
                    <a:pt x="9697" y="2037"/>
                  </a:lnTo>
                  <a:lnTo>
                    <a:pt x="9697" y="2037"/>
                  </a:lnTo>
                  <a:cubicBezTo>
                    <a:pt x="9697" y="2037"/>
                    <a:pt x="9476" y="2125"/>
                    <a:pt x="9110" y="2125"/>
                  </a:cubicBezTo>
                  <a:cubicBezTo>
                    <a:pt x="8744" y="2125"/>
                    <a:pt x="8234" y="2037"/>
                    <a:pt x="7656" y="1685"/>
                  </a:cubicBezTo>
                  <a:cubicBezTo>
                    <a:pt x="6494" y="975"/>
                    <a:pt x="6248" y="1"/>
                    <a:pt x="6248"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8"/>
            <p:cNvSpPr/>
            <p:nvPr/>
          </p:nvSpPr>
          <p:spPr>
            <a:xfrm>
              <a:off x="6325175" y="4035525"/>
              <a:ext cx="112800" cy="85250"/>
            </a:xfrm>
            <a:custGeom>
              <a:avLst/>
              <a:gdLst/>
              <a:ahLst/>
              <a:cxnLst/>
              <a:rect l="l" t="t" r="r" b="b"/>
              <a:pathLst>
                <a:path w="4512" h="3410" extrusionOk="0">
                  <a:moveTo>
                    <a:pt x="786" y="1"/>
                  </a:moveTo>
                  <a:lnTo>
                    <a:pt x="0" y="1543"/>
                  </a:lnTo>
                  <a:lnTo>
                    <a:pt x="3731" y="3409"/>
                  </a:lnTo>
                  <a:lnTo>
                    <a:pt x="4511" y="1837"/>
                  </a:lnTo>
                  <a:lnTo>
                    <a:pt x="786" y="1"/>
                  </a:lnTo>
                  <a:close/>
                </a:path>
              </a:pathLst>
            </a:custGeom>
            <a:solidFill>
              <a:srgbClr val="B5A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8"/>
            <p:cNvSpPr/>
            <p:nvPr/>
          </p:nvSpPr>
          <p:spPr>
            <a:xfrm>
              <a:off x="6536500" y="3717575"/>
              <a:ext cx="29225" cy="37300"/>
            </a:xfrm>
            <a:custGeom>
              <a:avLst/>
              <a:gdLst/>
              <a:ahLst/>
              <a:cxnLst/>
              <a:rect l="l" t="t" r="r" b="b"/>
              <a:pathLst>
                <a:path w="1169" h="1492" extrusionOk="0">
                  <a:moveTo>
                    <a:pt x="1121" y="0"/>
                  </a:moveTo>
                  <a:lnTo>
                    <a:pt x="1" y="687"/>
                  </a:lnTo>
                  <a:cubicBezTo>
                    <a:pt x="116" y="1380"/>
                    <a:pt x="614" y="1491"/>
                    <a:pt x="921" y="1491"/>
                  </a:cubicBezTo>
                  <a:cubicBezTo>
                    <a:pt x="1066" y="1491"/>
                    <a:pt x="1168" y="1467"/>
                    <a:pt x="1168" y="1467"/>
                  </a:cubicBezTo>
                  <a:lnTo>
                    <a:pt x="1121" y="0"/>
                  </a:lnTo>
                  <a:close/>
                </a:path>
              </a:pathLst>
            </a:custGeom>
            <a:solidFill>
              <a:srgbClr val="3C3C3B"/>
            </a:solidFill>
            <a:ln w="2500" cap="flat" cmpd="sng">
              <a:solidFill>
                <a:srgbClr val="3C3C3B"/>
              </a:solidFill>
              <a:prstDash val="solid"/>
              <a:miter lim="58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8"/>
            <p:cNvSpPr/>
            <p:nvPr/>
          </p:nvSpPr>
          <p:spPr>
            <a:xfrm>
              <a:off x="6374150" y="3806775"/>
              <a:ext cx="113400" cy="222025"/>
            </a:xfrm>
            <a:custGeom>
              <a:avLst/>
              <a:gdLst/>
              <a:ahLst/>
              <a:cxnLst/>
              <a:rect l="l" t="t" r="r" b="b"/>
              <a:pathLst>
                <a:path w="4536" h="8881" extrusionOk="0">
                  <a:moveTo>
                    <a:pt x="4480" y="0"/>
                  </a:moveTo>
                  <a:cubicBezTo>
                    <a:pt x="4462" y="0"/>
                    <a:pt x="4443" y="11"/>
                    <a:pt x="4430" y="28"/>
                  </a:cubicBezTo>
                  <a:lnTo>
                    <a:pt x="3866" y="1119"/>
                  </a:lnTo>
                  <a:lnTo>
                    <a:pt x="3303" y="2211"/>
                  </a:lnTo>
                  <a:lnTo>
                    <a:pt x="2195" y="4405"/>
                  </a:lnTo>
                  <a:lnTo>
                    <a:pt x="1098" y="6605"/>
                  </a:lnTo>
                  <a:cubicBezTo>
                    <a:pt x="734" y="7344"/>
                    <a:pt x="370" y="8077"/>
                    <a:pt x="12" y="8816"/>
                  </a:cubicBezTo>
                  <a:cubicBezTo>
                    <a:pt x="0" y="8840"/>
                    <a:pt x="12" y="8863"/>
                    <a:pt x="36" y="8875"/>
                  </a:cubicBezTo>
                  <a:cubicBezTo>
                    <a:pt x="42" y="8879"/>
                    <a:pt x="49" y="8881"/>
                    <a:pt x="56" y="8881"/>
                  </a:cubicBezTo>
                  <a:cubicBezTo>
                    <a:pt x="71" y="8881"/>
                    <a:pt x="87" y="8873"/>
                    <a:pt x="94" y="8857"/>
                  </a:cubicBezTo>
                  <a:cubicBezTo>
                    <a:pt x="476" y="8130"/>
                    <a:pt x="851" y="7402"/>
                    <a:pt x="1227" y="6669"/>
                  </a:cubicBezTo>
                  <a:lnTo>
                    <a:pt x="2335" y="4481"/>
                  </a:lnTo>
                  <a:lnTo>
                    <a:pt x="3438" y="2281"/>
                  </a:lnTo>
                  <a:lnTo>
                    <a:pt x="3984" y="1178"/>
                  </a:lnTo>
                  <a:lnTo>
                    <a:pt x="4524" y="75"/>
                  </a:lnTo>
                  <a:cubicBezTo>
                    <a:pt x="4535" y="46"/>
                    <a:pt x="4524" y="17"/>
                    <a:pt x="4500" y="5"/>
                  </a:cubicBezTo>
                  <a:cubicBezTo>
                    <a:pt x="4494" y="2"/>
                    <a:pt x="4487" y="0"/>
                    <a:pt x="4480"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58"/>
            <p:cNvSpPr/>
            <p:nvPr/>
          </p:nvSpPr>
          <p:spPr>
            <a:xfrm>
              <a:off x="6399375" y="3820550"/>
              <a:ext cx="113400" cy="222050"/>
            </a:xfrm>
            <a:custGeom>
              <a:avLst/>
              <a:gdLst/>
              <a:ahLst/>
              <a:cxnLst/>
              <a:rect l="l" t="t" r="r" b="b"/>
              <a:pathLst>
                <a:path w="4536" h="8882" extrusionOk="0">
                  <a:moveTo>
                    <a:pt x="4480" y="1"/>
                  </a:moveTo>
                  <a:cubicBezTo>
                    <a:pt x="4462" y="1"/>
                    <a:pt x="4444" y="12"/>
                    <a:pt x="4436" y="29"/>
                  </a:cubicBezTo>
                  <a:lnTo>
                    <a:pt x="3867" y="1120"/>
                  </a:lnTo>
                  <a:lnTo>
                    <a:pt x="3303" y="2211"/>
                  </a:lnTo>
                  <a:lnTo>
                    <a:pt x="2195" y="4405"/>
                  </a:lnTo>
                  <a:lnTo>
                    <a:pt x="1098" y="6605"/>
                  </a:lnTo>
                  <a:cubicBezTo>
                    <a:pt x="734" y="7344"/>
                    <a:pt x="370" y="8078"/>
                    <a:pt x="12" y="8817"/>
                  </a:cubicBezTo>
                  <a:cubicBezTo>
                    <a:pt x="1" y="8840"/>
                    <a:pt x="12" y="8864"/>
                    <a:pt x="36" y="8875"/>
                  </a:cubicBezTo>
                  <a:cubicBezTo>
                    <a:pt x="44" y="8879"/>
                    <a:pt x="51" y="8881"/>
                    <a:pt x="59" y="8881"/>
                  </a:cubicBezTo>
                  <a:cubicBezTo>
                    <a:pt x="74" y="8881"/>
                    <a:pt x="87" y="8873"/>
                    <a:pt x="94" y="8858"/>
                  </a:cubicBezTo>
                  <a:cubicBezTo>
                    <a:pt x="476" y="8130"/>
                    <a:pt x="851" y="7403"/>
                    <a:pt x="1227" y="6670"/>
                  </a:cubicBezTo>
                  <a:lnTo>
                    <a:pt x="2341" y="4481"/>
                  </a:lnTo>
                  <a:lnTo>
                    <a:pt x="3438" y="2281"/>
                  </a:lnTo>
                  <a:lnTo>
                    <a:pt x="3984" y="1179"/>
                  </a:lnTo>
                  <a:lnTo>
                    <a:pt x="4524" y="76"/>
                  </a:lnTo>
                  <a:cubicBezTo>
                    <a:pt x="4535" y="46"/>
                    <a:pt x="4524" y="17"/>
                    <a:pt x="4500" y="5"/>
                  </a:cubicBezTo>
                  <a:cubicBezTo>
                    <a:pt x="4494" y="2"/>
                    <a:pt x="4487" y="1"/>
                    <a:pt x="4480"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58"/>
            <p:cNvSpPr/>
            <p:nvPr/>
          </p:nvSpPr>
          <p:spPr>
            <a:xfrm>
              <a:off x="6424900" y="3833325"/>
              <a:ext cx="113250" cy="222025"/>
            </a:xfrm>
            <a:custGeom>
              <a:avLst/>
              <a:gdLst/>
              <a:ahLst/>
              <a:cxnLst/>
              <a:rect l="l" t="t" r="r" b="b"/>
              <a:pathLst>
                <a:path w="4530" h="8881" extrusionOk="0">
                  <a:moveTo>
                    <a:pt x="4477" y="0"/>
                  </a:moveTo>
                  <a:cubicBezTo>
                    <a:pt x="4456" y="0"/>
                    <a:pt x="4438" y="11"/>
                    <a:pt x="4429" y="28"/>
                  </a:cubicBezTo>
                  <a:lnTo>
                    <a:pt x="3860" y="1119"/>
                  </a:lnTo>
                  <a:lnTo>
                    <a:pt x="3303" y="2210"/>
                  </a:lnTo>
                  <a:lnTo>
                    <a:pt x="2188" y="4405"/>
                  </a:lnTo>
                  <a:lnTo>
                    <a:pt x="1091" y="6604"/>
                  </a:lnTo>
                  <a:cubicBezTo>
                    <a:pt x="728" y="7344"/>
                    <a:pt x="370" y="8077"/>
                    <a:pt x="12" y="8816"/>
                  </a:cubicBezTo>
                  <a:cubicBezTo>
                    <a:pt x="0" y="8840"/>
                    <a:pt x="6" y="8863"/>
                    <a:pt x="30" y="8875"/>
                  </a:cubicBezTo>
                  <a:cubicBezTo>
                    <a:pt x="37" y="8879"/>
                    <a:pt x="46" y="8881"/>
                    <a:pt x="54" y="8881"/>
                  </a:cubicBezTo>
                  <a:cubicBezTo>
                    <a:pt x="71" y="8881"/>
                    <a:pt x="86" y="8873"/>
                    <a:pt x="94" y="8857"/>
                  </a:cubicBezTo>
                  <a:cubicBezTo>
                    <a:pt x="470" y="8130"/>
                    <a:pt x="851" y="7402"/>
                    <a:pt x="1221" y="6669"/>
                  </a:cubicBezTo>
                  <a:lnTo>
                    <a:pt x="2335" y="4481"/>
                  </a:lnTo>
                  <a:lnTo>
                    <a:pt x="3438" y="2281"/>
                  </a:lnTo>
                  <a:lnTo>
                    <a:pt x="3978" y="1178"/>
                  </a:lnTo>
                  <a:lnTo>
                    <a:pt x="4517" y="75"/>
                  </a:lnTo>
                  <a:cubicBezTo>
                    <a:pt x="4529" y="46"/>
                    <a:pt x="4523" y="16"/>
                    <a:pt x="4500" y="5"/>
                  </a:cubicBezTo>
                  <a:cubicBezTo>
                    <a:pt x="4492" y="2"/>
                    <a:pt x="4484" y="0"/>
                    <a:pt x="4477"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58"/>
            <p:cNvSpPr/>
            <p:nvPr/>
          </p:nvSpPr>
          <p:spPr>
            <a:xfrm>
              <a:off x="6316225" y="4074100"/>
              <a:ext cx="102250" cy="64575"/>
            </a:xfrm>
            <a:custGeom>
              <a:avLst/>
              <a:gdLst/>
              <a:ahLst/>
              <a:cxnLst/>
              <a:rect l="l" t="t" r="r" b="b"/>
              <a:pathLst>
                <a:path w="4090" h="2583" extrusionOk="0">
                  <a:moveTo>
                    <a:pt x="358" y="0"/>
                  </a:moveTo>
                  <a:cubicBezTo>
                    <a:pt x="358" y="1"/>
                    <a:pt x="0" y="1649"/>
                    <a:pt x="1778" y="2359"/>
                  </a:cubicBezTo>
                  <a:cubicBezTo>
                    <a:pt x="2181" y="2521"/>
                    <a:pt x="2521" y="2583"/>
                    <a:pt x="2805" y="2583"/>
                  </a:cubicBezTo>
                  <a:cubicBezTo>
                    <a:pt x="3767" y="2583"/>
                    <a:pt x="4089" y="1866"/>
                    <a:pt x="4089" y="1866"/>
                  </a:cubicBezTo>
                  <a:lnTo>
                    <a:pt x="358" y="0"/>
                  </a:lnTo>
                  <a:close/>
                </a:path>
              </a:pathLst>
            </a:custGeom>
            <a:solidFill>
              <a:srgbClr val="F18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3" name="Google Shape;1773;p58"/>
          <p:cNvGrpSpPr/>
          <p:nvPr/>
        </p:nvGrpSpPr>
        <p:grpSpPr>
          <a:xfrm flipH="1">
            <a:off x="500125" y="1479863"/>
            <a:ext cx="797300" cy="922575"/>
            <a:chOff x="2832275" y="1612375"/>
            <a:chExt cx="797300" cy="922575"/>
          </a:xfrm>
        </p:grpSpPr>
        <p:sp>
          <p:nvSpPr>
            <p:cNvPr id="1774" name="Google Shape;1774;p58"/>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8"/>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58"/>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58"/>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58"/>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58"/>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DFB">
                <a:alpha val="30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58"/>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58"/>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8"/>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58"/>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58"/>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8"/>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8"/>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0"/>
        <p:cNvGrpSpPr/>
        <p:nvPr/>
      </p:nvGrpSpPr>
      <p:grpSpPr>
        <a:xfrm>
          <a:off x="0" y="0"/>
          <a:ext cx="0" cy="0"/>
          <a:chOff x="0" y="0"/>
          <a:chExt cx="0" cy="0"/>
        </a:xfrm>
      </p:grpSpPr>
      <p:sp>
        <p:nvSpPr>
          <p:cNvPr id="1861" name="Google Shape;1861;p60"/>
          <p:cNvSpPr txBox="1">
            <a:spLocks noGrp="1"/>
          </p:cNvSpPr>
          <p:nvPr>
            <p:ph type="title"/>
          </p:nvPr>
        </p:nvSpPr>
        <p:spPr>
          <a:xfrm>
            <a:off x="4502500" y="1183600"/>
            <a:ext cx="3593700" cy="1839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 picture always reinforces </a:t>
            </a:r>
            <a:endParaRPr/>
          </a:p>
          <a:p>
            <a:pPr marL="0" lvl="0" indent="0" algn="l" rtl="0">
              <a:spcBef>
                <a:spcPts val="0"/>
              </a:spcBef>
              <a:spcAft>
                <a:spcPts val="0"/>
              </a:spcAft>
              <a:buNone/>
            </a:pPr>
            <a:r>
              <a:rPr lang="en"/>
              <a:t>the concept</a:t>
            </a:r>
            <a:endParaRPr/>
          </a:p>
        </p:txBody>
      </p:sp>
      <p:sp>
        <p:nvSpPr>
          <p:cNvPr id="1862" name="Google Shape;1862;p60"/>
          <p:cNvSpPr txBox="1">
            <a:spLocks noGrp="1"/>
          </p:cNvSpPr>
          <p:nvPr>
            <p:ph type="subTitle" idx="1"/>
          </p:nvPr>
        </p:nvSpPr>
        <p:spPr>
          <a:xfrm>
            <a:off x="4502500" y="2983400"/>
            <a:ext cx="3593700" cy="126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Images reveal large amounts of data, so remember: use an image instead of a long text. Your audience will appreciate it</a:t>
            </a:r>
            <a:endParaRPr/>
          </a:p>
        </p:txBody>
      </p:sp>
      <p:pic>
        <p:nvPicPr>
          <p:cNvPr id="1863" name="Google Shape;1863;p60"/>
          <p:cNvPicPr preferRelativeResize="0">
            <a:picLocks noGrp="1"/>
          </p:cNvPicPr>
          <p:nvPr>
            <p:ph type="pic" idx="2"/>
          </p:nvPr>
        </p:nvPicPr>
        <p:blipFill rotWithShape="1">
          <a:blip r:embed="rId3">
            <a:alphaModFix/>
          </a:blip>
          <a:srcRect l="19362" r="9213"/>
          <a:stretch/>
        </p:blipFill>
        <p:spPr>
          <a:xfrm>
            <a:off x="744650" y="964050"/>
            <a:ext cx="3215400" cy="3215400"/>
          </a:xfrm>
          <a:prstGeom prst="rect">
            <a:avLst/>
          </a:prstGeom>
        </p:spPr>
      </p:pic>
      <p:sp>
        <p:nvSpPr>
          <p:cNvPr id="1864" name="Google Shape;1864;p60"/>
          <p:cNvSpPr/>
          <p:nvPr/>
        </p:nvSpPr>
        <p:spPr>
          <a:xfrm>
            <a:off x="3586680" y="853132"/>
            <a:ext cx="493813" cy="414584"/>
          </a:xfrm>
          <a:custGeom>
            <a:avLst/>
            <a:gdLst/>
            <a:ahLst/>
            <a:cxnLst/>
            <a:rect l="l" t="t" r="r" b="b"/>
            <a:pathLst>
              <a:path w="9763" h="8197" extrusionOk="0">
                <a:moveTo>
                  <a:pt x="2213" y="1"/>
                </a:moveTo>
                <a:cubicBezTo>
                  <a:pt x="2113" y="194"/>
                  <a:pt x="2072" y="417"/>
                  <a:pt x="2107" y="628"/>
                </a:cubicBezTo>
                <a:cubicBezTo>
                  <a:pt x="1819" y="819"/>
                  <a:pt x="1473" y="921"/>
                  <a:pt x="1128" y="921"/>
                </a:cubicBezTo>
                <a:cubicBezTo>
                  <a:pt x="996" y="921"/>
                  <a:pt x="863" y="906"/>
                  <a:pt x="734" y="875"/>
                </a:cubicBezTo>
                <a:lnTo>
                  <a:pt x="734" y="875"/>
                </a:lnTo>
                <a:cubicBezTo>
                  <a:pt x="769" y="1092"/>
                  <a:pt x="810" y="1309"/>
                  <a:pt x="846" y="1526"/>
                </a:cubicBezTo>
                <a:cubicBezTo>
                  <a:pt x="441" y="1614"/>
                  <a:pt x="288" y="2095"/>
                  <a:pt x="1" y="2388"/>
                </a:cubicBezTo>
                <a:cubicBezTo>
                  <a:pt x="2570" y="4324"/>
                  <a:pt x="5134" y="6260"/>
                  <a:pt x="7704" y="8196"/>
                </a:cubicBezTo>
                <a:cubicBezTo>
                  <a:pt x="7737" y="7616"/>
                  <a:pt x="8333" y="7220"/>
                  <a:pt x="8936" y="7220"/>
                </a:cubicBezTo>
                <a:cubicBezTo>
                  <a:pt x="8961" y="7220"/>
                  <a:pt x="8986" y="7221"/>
                  <a:pt x="9012" y="7222"/>
                </a:cubicBezTo>
                <a:cubicBezTo>
                  <a:pt x="8947" y="6917"/>
                  <a:pt x="8889" y="6618"/>
                  <a:pt x="8824" y="6319"/>
                </a:cubicBezTo>
                <a:cubicBezTo>
                  <a:pt x="9199" y="6260"/>
                  <a:pt x="9551" y="6043"/>
                  <a:pt x="9763" y="5732"/>
                </a:cubicBezTo>
                <a:cubicBezTo>
                  <a:pt x="7357" y="3691"/>
                  <a:pt x="4841" y="1772"/>
                  <a:pt x="2213" y="1"/>
                </a:cubicBezTo>
                <a:close/>
              </a:path>
            </a:pathLst>
          </a:custGeom>
          <a:solidFill>
            <a:srgbClr val="79C29D">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0"/>
          <p:cNvSpPr/>
          <p:nvPr/>
        </p:nvSpPr>
        <p:spPr>
          <a:xfrm>
            <a:off x="568224" y="853159"/>
            <a:ext cx="493813" cy="414533"/>
          </a:xfrm>
          <a:custGeom>
            <a:avLst/>
            <a:gdLst/>
            <a:ahLst/>
            <a:cxnLst/>
            <a:rect l="l" t="t" r="r" b="b"/>
            <a:pathLst>
              <a:path w="9763" h="8196" extrusionOk="0">
                <a:moveTo>
                  <a:pt x="7551" y="0"/>
                </a:moveTo>
                <a:cubicBezTo>
                  <a:pt x="4923" y="1772"/>
                  <a:pt x="2406" y="3685"/>
                  <a:pt x="1" y="5732"/>
                </a:cubicBezTo>
                <a:cubicBezTo>
                  <a:pt x="212" y="6043"/>
                  <a:pt x="564" y="6260"/>
                  <a:pt x="939" y="6313"/>
                </a:cubicBezTo>
                <a:cubicBezTo>
                  <a:pt x="875" y="6612"/>
                  <a:pt x="816" y="6917"/>
                  <a:pt x="752" y="7216"/>
                </a:cubicBezTo>
                <a:cubicBezTo>
                  <a:pt x="773" y="7215"/>
                  <a:pt x="795" y="7215"/>
                  <a:pt x="817" y="7215"/>
                </a:cubicBezTo>
                <a:cubicBezTo>
                  <a:pt x="1423" y="7215"/>
                  <a:pt x="2026" y="7607"/>
                  <a:pt x="2060" y="8196"/>
                </a:cubicBezTo>
                <a:cubicBezTo>
                  <a:pt x="4629" y="6260"/>
                  <a:pt x="7193" y="4324"/>
                  <a:pt x="9763" y="2388"/>
                </a:cubicBezTo>
                <a:cubicBezTo>
                  <a:pt x="9475" y="2089"/>
                  <a:pt x="9323" y="1614"/>
                  <a:pt x="8918" y="1526"/>
                </a:cubicBezTo>
                <a:cubicBezTo>
                  <a:pt x="8953" y="1309"/>
                  <a:pt x="8994" y="1092"/>
                  <a:pt x="9029" y="875"/>
                </a:cubicBezTo>
                <a:lnTo>
                  <a:pt x="9029" y="875"/>
                </a:lnTo>
                <a:cubicBezTo>
                  <a:pt x="8904" y="903"/>
                  <a:pt x="8776" y="917"/>
                  <a:pt x="8647" y="917"/>
                </a:cubicBezTo>
                <a:cubicBezTo>
                  <a:pt x="8298" y="917"/>
                  <a:pt x="7948" y="815"/>
                  <a:pt x="7657" y="622"/>
                </a:cubicBezTo>
                <a:cubicBezTo>
                  <a:pt x="7692" y="411"/>
                  <a:pt x="7651" y="188"/>
                  <a:pt x="7551" y="0"/>
                </a:cubicBezTo>
                <a:close/>
              </a:path>
            </a:pathLst>
          </a:custGeom>
          <a:solidFill>
            <a:srgbClr val="79C29D">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0"/>
          <p:cNvSpPr/>
          <p:nvPr/>
        </p:nvSpPr>
        <p:spPr>
          <a:xfrm>
            <a:off x="3586835" y="3899947"/>
            <a:ext cx="493509" cy="414533"/>
          </a:xfrm>
          <a:custGeom>
            <a:avLst/>
            <a:gdLst/>
            <a:ahLst/>
            <a:cxnLst/>
            <a:rect l="l" t="t" r="r" b="b"/>
            <a:pathLst>
              <a:path w="9757" h="8196" extrusionOk="0">
                <a:moveTo>
                  <a:pt x="7698" y="0"/>
                </a:moveTo>
                <a:cubicBezTo>
                  <a:pt x="5134" y="1936"/>
                  <a:pt x="2565" y="3872"/>
                  <a:pt x="1" y="5808"/>
                </a:cubicBezTo>
                <a:cubicBezTo>
                  <a:pt x="283" y="6107"/>
                  <a:pt x="435" y="6582"/>
                  <a:pt x="846" y="6670"/>
                </a:cubicBezTo>
                <a:cubicBezTo>
                  <a:pt x="805" y="6887"/>
                  <a:pt x="769" y="7104"/>
                  <a:pt x="728" y="7321"/>
                </a:cubicBezTo>
                <a:cubicBezTo>
                  <a:pt x="854" y="7293"/>
                  <a:pt x="983" y="7279"/>
                  <a:pt x="1112" y="7279"/>
                </a:cubicBezTo>
                <a:cubicBezTo>
                  <a:pt x="1462" y="7279"/>
                  <a:pt x="1816" y="7381"/>
                  <a:pt x="2107" y="7574"/>
                </a:cubicBezTo>
                <a:cubicBezTo>
                  <a:pt x="2072" y="7785"/>
                  <a:pt x="2107" y="8008"/>
                  <a:pt x="2213" y="8195"/>
                </a:cubicBezTo>
                <a:cubicBezTo>
                  <a:pt x="4835" y="6424"/>
                  <a:pt x="7358" y="4511"/>
                  <a:pt x="9757" y="2464"/>
                </a:cubicBezTo>
                <a:cubicBezTo>
                  <a:pt x="9546" y="2153"/>
                  <a:pt x="9200" y="1936"/>
                  <a:pt x="8824" y="1883"/>
                </a:cubicBezTo>
                <a:cubicBezTo>
                  <a:pt x="8883" y="1578"/>
                  <a:pt x="8947" y="1279"/>
                  <a:pt x="9006" y="980"/>
                </a:cubicBezTo>
                <a:lnTo>
                  <a:pt x="9006" y="980"/>
                </a:lnTo>
                <a:cubicBezTo>
                  <a:pt x="8984" y="981"/>
                  <a:pt x="8963" y="981"/>
                  <a:pt x="8941" y="981"/>
                </a:cubicBezTo>
                <a:cubicBezTo>
                  <a:pt x="8335" y="981"/>
                  <a:pt x="7737" y="589"/>
                  <a:pt x="7698" y="0"/>
                </a:cubicBezTo>
                <a:close/>
              </a:path>
            </a:pathLst>
          </a:custGeom>
          <a:solidFill>
            <a:srgbClr val="79C29D">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0"/>
          <p:cNvSpPr/>
          <p:nvPr/>
        </p:nvSpPr>
        <p:spPr>
          <a:xfrm>
            <a:off x="624360" y="3935015"/>
            <a:ext cx="493509" cy="414533"/>
          </a:xfrm>
          <a:custGeom>
            <a:avLst/>
            <a:gdLst/>
            <a:ahLst/>
            <a:cxnLst/>
            <a:rect l="l" t="t" r="r" b="b"/>
            <a:pathLst>
              <a:path w="9757" h="8196" extrusionOk="0">
                <a:moveTo>
                  <a:pt x="2060" y="0"/>
                </a:moveTo>
                <a:cubicBezTo>
                  <a:pt x="2021" y="580"/>
                  <a:pt x="1425" y="976"/>
                  <a:pt x="827" y="976"/>
                </a:cubicBezTo>
                <a:cubicBezTo>
                  <a:pt x="802" y="976"/>
                  <a:pt x="777" y="975"/>
                  <a:pt x="752" y="974"/>
                </a:cubicBezTo>
                <a:lnTo>
                  <a:pt x="752" y="974"/>
                </a:lnTo>
                <a:cubicBezTo>
                  <a:pt x="810" y="1279"/>
                  <a:pt x="875" y="1578"/>
                  <a:pt x="934" y="1877"/>
                </a:cubicBezTo>
                <a:cubicBezTo>
                  <a:pt x="558" y="1936"/>
                  <a:pt x="206" y="2153"/>
                  <a:pt x="1" y="2464"/>
                </a:cubicBezTo>
                <a:cubicBezTo>
                  <a:pt x="2400" y="4506"/>
                  <a:pt x="4923" y="6424"/>
                  <a:pt x="7545" y="8196"/>
                </a:cubicBezTo>
                <a:cubicBezTo>
                  <a:pt x="7651" y="8002"/>
                  <a:pt x="7686" y="7779"/>
                  <a:pt x="7651" y="7568"/>
                </a:cubicBezTo>
                <a:cubicBezTo>
                  <a:pt x="7942" y="7375"/>
                  <a:pt x="8293" y="7273"/>
                  <a:pt x="8641" y="7273"/>
                </a:cubicBezTo>
                <a:cubicBezTo>
                  <a:pt x="8770" y="7273"/>
                  <a:pt x="8898" y="7287"/>
                  <a:pt x="9024" y="7316"/>
                </a:cubicBezTo>
                <a:cubicBezTo>
                  <a:pt x="8988" y="7099"/>
                  <a:pt x="8953" y="6881"/>
                  <a:pt x="8912" y="6670"/>
                </a:cubicBezTo>
                <a:cubicBezTo>
                  <a:pt x="9323" y="6582"/>
                  <a:pt x="9475" y="6101"/>
                  <a:pt x="9757" y="5808"/>
                </a:cubicBezTo>
                <a:cubicBezTo>
                  <a:pt x="7193" y="3872"/>
                  <a:pt x="4624" y="1936"/>
                  <a:pt x="2060" y="0"/>
                </a:cubicBezTo>
                <a:close/>
              </a:path>
            </a:pathLst>
          </a:custGeom>
          <a:solidFill>
            <a:srgbClr val="79C29D">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8" name="Google Shape;1868;p60"/>
          <p:cNvGrpSpPr/>
          <p:nvPr/>
        </p:nvGrpSpPr>
        <p:grpSpPr>
          <a:xfrm rot="-4467747">
            <a:off x="-9222" y="3731480"/>
            <a:ext cx="1444913" cy="1212047"/>
            <a:chOff x="2677400" y="3539525"/>
            <a:chExt cx="801675" cy="672475"/>
          </a:xfrm>
        </p:grpSpPr>
        <p:sp>
          <p:nvSpPr>
            <p:cNvPr id="1869" name="Google Shape;1869;p60"/>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0"/>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0"/>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0"/>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0"/>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0"/>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0"/>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0"/>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0"/>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0"/>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9" name="Google Shape;1879;p60"/>
          <p:cNvGrpSpPr/>
          <p:nvPr/>
        </p:nvGrpSpPr>
        <p:grpSpPr>
          <a:xfrm>
            <a:off x="7773089" y="3696196"/>
            <a:ext cx="1074531" cy="1160611"/>
            <a:chOff x="4397300" y="1469825"/>
            <a:chExt cx="637250" cy="688300"/>
          </a:xfrm>
        </p:grpSpPr>
        <p:sp>
          <p:nvSpPr>
            <p:cNvPr id="1880" name="Google Shape;1880;p60"/>
            <p:cNvSpPr/>
            <p:nvPr/>
          </p:nvSpPr>
          <p:spPr>
            <a:xfrm>
              <a:off x="4596475" y="1487375"/>
              <a:ext cx="422475" cy="268950"/>
            </a:xfrm>
            <a:custGeom>
              <a:avLst/>
              <a:gdLst/>
              <a:ahLst/>
              <a:cxnLst/>
              <a:rect l="l" t="t" r="r" b="b"/>
              <a:pathLst>
                <a:path w="16899" h="10758" extrusionOk="0">
                  <a:moveTo>
                    <a:pt x="2385" y="1"/>
                  </a:moveTo>
                  <a:lnTo>
                    <a:pt x="0" y="4490"/>
                  </a:lnTo>
                  <a:lnTo>
                    <a:pt x="15231" y="10757"/>
                  </a:lnTo>
                  <a:lnTo>
                    <a:pt x="16899" y="6689"/>
                  </a:lnTo>
                  <a:lnTo>
                    <a:pt x="23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0"/>
            <p:cNvSpPr/>
            <p:nvPr/>
          </p:nvSpPr>
          <p:spPr>
            <a:xfrm>
              <a:off x="4397300" y="1469825"/>
              <a:ext cx="637250" cy="688300"/>
            </a:xfrm>
            <a:custGeom>
              <a:avLst/>
              <a:gdLst/>
              <a:ahLst/>
              <a:cxnLst/>
              <a:rect l="l" t="t" r="r" b="b"/>
              <a:pathLst>
                <a:path w="25490" h="27532" extrusionOk="0">
                  <a:moveTo>
                    <a:pt x="11252" y="0"/>
                  </a:moveTo>
                  <a:cubicBezTo>
                    <a:pt x="11238" y="0"/>
                    <a:pt x="11223" y="0"/>
                    <a:pt x="11210" y="1"/>
                  </a:cubicBezTo>
                  <a:cubicBezTo>
                    <a:pt x="9370" y="110"/>
                    <a:pt x="8326" y="2496"/>
                    <a:pt x="8326" y="2496"/>
                  </a:cubicBezTo>
                  <a:cubicBezTo>
                    <a:pt x="8326" y="2496"/>
                    <a:pt x="1513" y="15076"/>
                    <a:pt x="749" y="18287"/>
                  </a:cubicBezTo>
                  <a:cubicBezTo>
                    <a:pt x="1" y="21514"/>
                    <a:pt x="5535" y="23136"/>
                    <a:pt x="5535" y="23136"/>
                  </a:cubicBezTo>
                  <a:lnTo>
                    <a:pt x="15122" y="27532"/>
                  </a:lnTo>
                  <a:cubicBezTo>
                    <a:pt x="17913" y="21811"/>
                    <a:pt x="20922" y="16183"/>
                    <a:pt x="24133" y="10680"/>
                  </a:cubicBezTo>
                  <a:lnTo>
                    <a:pt x="12348" y="4631"/>
                  </a:lnTo>
                  <a:cubicBezTo>
                    <a:pt x="12348" y="4631"/>
                    <a:pt x="9432" y="2979"/>
                    <a:pt x="10539" y="1794"/>
                  </a:cubicBezTo>
                  <a:cubicBezTo>
                    <a:pt x="10539" y="1794"/>
                    <a:pt x="10667" y="1510"/>
                    <a:pt x="11245" y="1510"/>
                  </a:cubicBezTo>
                  <a:cubicBezTo>
                    <a:pt x="11698" y="1510"/>
                    <a:pt x="12430" y="1685"/>
                    <a:pt x="13595" y="2308"/>
                  </a:cubicBezTo>
                  <a:cubicBezTo>
                    <a:pt x="16245" y="3727"/>
                    <a:pt x="24959" y="8310"/>
                    <a:pt x="24959" y="8310"/>
                  </a:cubicBezTo>
                  <a:lnTo>
                    <a:pt x="25489" y="7172"/>
                  </a:lnTo>
                  <a:cubicBezTo>
                    <a:pt x="25489" y="7172"/>
                    <a:pt x="13233" y="0"/>
                    <a:pt x="112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0"/>
            <p:cNvSpPr/>
            <p:nvPr/>
          </p:nvSpPr>
          <p:spPr>
            <a:xfrm>
              <a:off x="4444850" y="1564950"/>
              <a:ext cx="200350" cy="403775"/>
            </a:xfrm>
            <a:custGeom>
              <a:avLst/>
              <a:gdLst/>
              <a:ahLst/>
              <a:cxnLst/>
              <a:rect l="l" t="t" r="r" b="b"/>
              <a:pathLst>
                <a:path w="8014" h="16151" extrusionOk="0">
                  <a:moveTo>
                    <a:pt x="7873" y="0"/>
                  </a:moveTo>
                  <a:cubicBezTo>
                    <a:pt x="7203" y="1325"/>
                    <a:pt x="6533" y="2666"/>
                    <a:pt x="5878" y="3991"/>
                  </a:cubicBezTo>
                  <a:cubicBezTo>
                    <a:pt x="4038" y="7685"/>
                    <a:pt x="1747" y="12378"/>
                    <a:pt x="1" y="16072"/>
                  </a:cubicBezTo>
                  <a:lnTo>
                    <a:pt x="141" y="16150"/>
                  </a:lnTo>
                  <a:cubicBezTo>
                    <a:pt x="2745" y="11006"/>
                    <a:pt x="5551" y="5254"/>
                    <a:pt x="8014" y="62"/>
                  </a:cubicBezTo>
                  <a:lnTo>
                    <a:pt x="7873" y="0"/>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0"/>
            <p:cNvSpPr/>
            <p:nvPr/>
          </p:nvSpPr>
          <p:spPr>
            <a:xfrm>
              <a:off x="4491225" y="1608375"/>
              <a:ext cx="294275" cy="498275"/>
            </a:xfrm>
            <a:custGeom>
              <a:avLst/>
              <a:gdLst/>
              <a:ahLst/>
              <a:cxnLst/>
              <a:rect l="l" t="t" r="r" b="b"/>
              <a:pathLst>
                <a:path w="11771" h="19931" extrusionOk="0">
                  <a:moveTo>
                    <a:pt x="7719" y="0"/>
                  </a:moveTo>
                  <a:cubicBezTo>
                    <a:pt x="7327" y="0"/>
                    <a:pt x="6955" y="258"/>
                    <a:pt x="6673" y="555"/>
                  </a:cubicBezTo>
                  <a:cubicBezTo>
                    <a:pt x="6237" y="991"/>
                    <a:pt x="5894" y="1506"/>
                    <a:pt x="5566" y="2036"/>
                  </a:cubicBezTo>
                  <a:cubicBezTo>
                    <a:pt x="3618" y="5122"/>
                    <a:pt x="2074" y="8458"/>
                    <a:pt x="547" y="11779"/>
                  </a:cubicBezTo>
                  <a:cubicBezTo>
                    <a:pt x="328" y="12293"/>
                    <a:pt x="79" y="12823"/>
                    <a:pt x="48" y="13385"/>
                  </a:cubicBezTo>
                  <a:cubicBezTo>
                    <a:pt x="1" y="14242"/>
                    <a:pt x="453" y="15084"/>
                    <a:pt x="1077" y="15676"/>
                  </a:cubicBezTo>
                  <a:cubicBezTo>
                    <a:pt x="1700" y="16269"/>
                    <a:pt x="2480" y="16658"/>
                    <a:pt x="3275" y="17017"/>
                  </a:cubicBezTo>
                  <a:cubicBezTo>
                    <a:pt x="4880" y="17765"/>
                    <a:pt x="6548" y="18389"/>
                    <a:pt x="8092" y="19277"/>
                  </a:cubicBezTo>
                  <a:cubicBezTo>
                    <a:pt x="8466" y="19495"/>
                    <a:pt x="8840" y="19729"/>
                    <a:pt x="9245" y="19854"/>
                  </a:cubicBezTo>
                  <a:cubicBezTo>
                    <a:pt x="9411" y="19903"/>
                    <a:pt x="9586" y="19930"/>
                    <a:pt x="9759" y="19930"/>
                  </a:cubicBezTo>
                  <a:cubicBezTo>
                    <a:pt x="10027" y="19930"/>
                    <a:pt x="10290" y="19865"/>
                    <a:pt x="10508" y="19714"/>
                  </a:cubicBezTo>
                  <a:cubicBezTo>
                    <a:pt x="10882" y="19464"/>
                    <a:pt x="11069" y="18981"/>
                    <a:pt x="11054" y="18513"/>
                  </a:cubicBezTo>
                  <a:cubicBezTo>
                    <a:pt x="11054" y="18061"/>
                    <a:pt x="10898" y="17609"/>
                    <a:pt x="10726" y="17188"/>
                  </a:cubicBezTo>
                  <a:cubicBezTo>
                    <a:pt x="10134" y="15707"/>
                    <a:pt x="9339" y="14304"/>
                    <a:pt x="8840" y="12777"/>
                  </a:cubicBezTo>
                  <a:cubicBezTo>
                    <a:pt x="8357" y="11264"/>
                    <a:pt x="8185" y="9550"/>
                    <a:pt x="8824" y="8100"/>
                  </a:cubicBezTo>
                  <a:cubicBezTo>
                    <a:pt x="9261" y="7102"/>
                    <a:pt x="10040" y="6307"/>
                    <a:pt x="10664" y="5434"/>
                  </a:cubicBezTo>
                  <a:cubicBezTo>
                    <a:pt x="11132" y="4795"/>
                    <a:pt x="11521" y="4062"/>
                    <a:pt x="11630" y="3283"/>
                  </a:cubicBezTo>
                  <a:cubicBezTo>
                    <a:pt x="11771" y="2285"/>
                    <a:pt x="11381" y="2098"/>
                    <a:pt x="10570" y="1599"/>
                  </a:cubicBezTo>
                  <a:cubicBezTo>
                    <a:pt x="9869" y="1163"/>
                    <a:pt x="9167" y="726"/>
                    <a:pt x="8450" y="290"/>
                  </a:cubicBezTo>
                  <a:cubicBezTo>
                    <a:pt x="8263" y="165"/>
                    <a:pt x="8076" y="40"/>
                    <a:pt x="7842" y="9"/>
                  </a:cubicBezTo>
                  <a:cubicBezTo>
                    <a:pt x="7801" y="3"/>
                    <a:pt x="7760" y="0"/>
                    <a:pt x="7719" y="0"/>
                  </a:cubicBezTo>
                  <a:close/>
                </a:path>
              </a:pathLst>
            </a:custGeom>
            <a:solidFill>
              <a:srgbClr val="FFFDFB">
                <a:alpha val="30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60"/>
            <p:cNvSpPr/>
            <p:nvPr/>
          </p:nvSpPr>
          <p:spPr>
            <a:xfrm>
              <a:off x="4698175" y="1521675"/>
              <a:ext cx="288825" cy="152400"/>
            </a:xfrm>
            <a:custGeom>
              <a:avLst/>
              <a:gdLst/>
              <a:ahLst/>
              <a:cxnLst/>
              <a:rect l="l" t="t" r="r" b="b"/>
              <a:pathLst>
                <a:path w="11553" h="6096" fill="none" extrusionOk="0">
                  <a:moveTo>
                    <a:pt x="1" y="1"/>
                  </a:moveTo>
                  <a:lnTo>
                    <a:pt x="11552" y="6096"/>
                  </a:lnTo>
                </a:path>
              </a:pathLst>
            </a:custGeom>
            <a:noFill/>
            <a:ln w="1550" cap="flat" cmpd="sng">
              <a:solidFill>
                <a:srgbClr val="3C3C3B"/>
              </a:solidFill>
              <a:prstDash val="solid"/>
              <a:miter lim="1558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60"/>
            <p:cNvSpPr/>
            <p:nvPr/>
          </p:nvSpPr>
          <p:spPr>
            <a:xfrm>
              <a:off x="4677125" y="1526350"/>
              <a:ext cx="305975" cy="161375"/>
            </a:xfrm>
            <a:custGeom>
              <a:avLst/>
              <a:gdLst/>
              <a:ahLst/>
              <a:cxnLst/>
              <a:rect l="l" t="t" r="r" b="b"/>
              <a:pathLst>
                <a:path w="12239" h="6455" fill="none" extrusionOk="0">
                  <a:moveTo>
                    <a:pt x="1" y="1"/>
                  </a:moveTo>
                  <a:lnTo>
                    <a:pt x="12238" y="6455"/>
                  </a:lnTo>
                </a:path>
              </a:pathLst>
            </a:custGeom>
            <a:noFill/>
            <a:ln w="1550" cap="flat" cmpd="sng">
              <a:solidFill>
                <a:srgbClr val="3C3C3B"/>
              </a:solidFill>
              <a:prstDash val="solid"/>
              <a:miter lim="1558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0"/>
            <p:cNvSpPr/>
            <p:nvPr/>
          </p:nvSpPr>
          <p:spPr>
            <a:xfrm>
              <a:off x="4677525" y="1541175"/>
              <a:ext cx="299725" cy="160200"/>
            </a:xfrm>
            <a:custGeom>
              <a:avLst/>
              <a:gdLst/>
              <a:ahLst/>
              <a:cxnLst/>
              <a:rect l="l" t="t" r="r" b="b"/>
              <a:pathLst>
                <a:path w="11989" h="6408" fill="none" extrusionOk="0">
                  <a:moveTo>
                    <a:pt x="1" y="0"/>
                  </a:moveTo>
                  <a:lnTo>
                    <a:pt x="11989" y="6407"/>
                  </a:lnTo>
                </a:path>
              </a:pathLst>
            </a:custGeom>
            <a:noFill/>
            <a:ln w="1550" cap="flat" cmpd="sng">
              <a:solidFill>
                <a:srgbClr val="3C3C3B"/>
              </a:solidFill>
              <a:prstDash val="solid"/>
              <a:miter lim="1558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60"/>
            <p:cNvSpPr/>
            <p:nvPr/>
          </p:nvSpPr>
          <p:spPr>
            <a:xfrm>
              <a:off x="4677125" y="1557150"/>
              <a:ext cx="295050" cy="155900"/>
            </a:xfrm>
            <a:custGeom>
              <a:avLst/>
              <a:gdLst/>
              <a:ahLst/>
              <a:cxnLst/>
              <a:rect l="l" t="t" r="r" b="b"/>
              <a:pathLst>
                <a:path w="11802" h="6236" fill="none" extrusionOk="0">
                  <a:moveTo>
                    <a:pt x="1" y="0"/>
                  </a:moveTo>
                  <a:lnTo>
                    <a:pt x="11802" y="6236"/>
                  </a:lnTo>
                </a:path>
              </a:pathLst>
            </a:custGeom>
            <a:noFill/>
            <a:ln w="1550" cap="flat" cmpd="sng">
              <a:solidFill>
                <a:srgbClr val="3C3C3B"/>
              </a:solidFill>
              <a:prstDash val="solid"/>
              <a:miter lim="1558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8" name="Google Shape;1888;p60"/>
          <p:cNvGrpSpPr/>
          <p:nvPr/>
        </p:nvGrpSpPr>
        <p:grpSpPr>
          <a:xfrm rot="10800000">
            <a:off x="8229720" y="2182563"/>
            <a:ext cx="755859" cy="1266079"/>
            <a:chOff x="6316225" y="3717575"/>
            <a:chExt cx="251400" cy="421100"/>
          </a:xfrm>
        </p:grpSpPr>
        <p:sp>
          <p:nvSpPr>
            <p:cNvPr id="1889" name="Google Shape;1889;p60"/>
            <p:cNvSpPr/>
            <p:nvPr/>
          </p:nvSpPr>
          <p:spPr>
            <a:xfrm>
              <a:off x="6481350" y="3717575"/>
              <a:ext cx="86275" cy="107200"/>
            </a:xfrm>
            <a:custGeom>
              <a:avLst/>
              <a:gdLst/>
              <a:ahLst/>
              <a:cxnLst/>
              <a:rect l="l" t="t" r="r" b="b"/>
              <a:pathLst>
                <a:path w="3451" h="4288" extrusionOk="0">
                  <a:moveTo>
                    <a:pt x="3327" y="0"/>
                  </a:moveTo>
                  <a:lnTo>
                    <a:pt x="1" y="2030"/>
                  </a:lnTo>
                  <a:cubicBezTo>
                    <a:pt x="1" y="2030"/>
                    <a:pt x="77" y="3192"/>
                    <a:pt x="1180" y="3919"/>
                  </a:cubicBezTo>
                  <a:cubicBezTo>
                    <a:pt x="1604" y="4201"/>
                    <a:pt x="2038" y="4288"/>
                    <a:pt x="2411" y="4288"/>
                  </a:cubicBezTo>
                  <a:cubicBezTo>
                    <a:pt x="3008" y="4288"/>
                    <a:pt x="3450" y="4066"/>
                    <a:pt x="3450" y="4066"/>
                  </a:cubicBezTo>
                  <a:lnTo>
                    <a:pt x="3327" y="0"/>
                  </a:lnTo>
                  <a:close/>
                </a:path>
              </a:pathLst>
            </a:custGeom>
            <a:solidFill>
              <a:srgbClr val="FDE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0"/>
            <p:cNvSpPr/>
            <p:nvPr/>
          </p:nvSpPr>
          <p:spPr>
            <a:xfrm>
              <a:off x="6325175" y="3768300"/>
              <a:ext cx="242450" cy="352475"/>
            </a:xfrm>
            <a:custGeom>
              <a:avLst/>
              <a:gdLst/>
              <a:ahLst/>
              <a:cxnLst/>
              <a:rect l="l" t="t" r="r" b="b"/>
              <a:pathLst>
                <a:path w="9698" h="14099" extrusionOk="0">
                  <a:moveTo>
                    <a:pt x="6248" y="1"/>
                  </a:moveTo>
                  <a:lnTo>
                    <a:pt x="0" y="12232"/>
                  </a:lnTo>
                  <a:lnTo>
                    <a:pt x="3731" y="14098"/>
                  </a:lnTo>
                  <a:lnTo>
                    <a:pt x="9697" y="2037"/>
                  </a:lnTo>
                  <a:lnTo>
                    <a:pt x="9697" y="2037"/>
                  </a:lnTo>
                  <a:cubicBezTo>
                    <a:pt x="9697" y="2037"/>
                    <a:pt x="9476" y="2125"/>
                    <a:pt x="9110" y="2125"/>
                  </a:cubicBezTo>
                  <a:cubicBezTo>
                    <a:pt x="8744" y="2125"/>
                    <a:pt x="8234" y="2037"/>
                    <a:pt x="7656" y="1685"/>
                  </a:cubicBezTo>
                  <a:cubicBezTo>
                    <a:pt x="6494" y="975"/>
                    <a:pt x="6248" y="1"/>
                    <a:pt x="6248"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0"/>
            <p:cNvSpPr/>
            <p:nvPr/>
          </p:nvSpPr>
          <p:spPr>
            <a:xfrm>
              <a:off x="6325175" y="4035525"/>
              <a:ext cx="112800" cy="85250"/>
            </a:xfrm>
            <a:custGeom>
              <a:avLst/>
              <a:gdLst/>
              <a:ahLst/>
              <a:cxnLst/>
              <a:rect l="l" t="t" r="r" b="b"/>
              <a:pathLst>
                <a:path w="4512" h="3410" extrusionOk="0">
                  <a:moveTo>
                    <a:pt x="786" y="1"/>
                  </a:moveTo>
                  <a:lnTo>
                    <a:pt x="0" y="1543"/>
                  </a:lnTo>
                  <a:lnTo>
                    <a:pt x="3731" y="3409"/>
                  </a:lnTo>
                  <a:lnTo>
                    <a:pt x="4511" y="1837"/>
                  </a:lnTo>
                  <a:lnTo>
                    <a:pt x="786" y="1"/>
                  </a:lnTo>
                  <a:close/>
                </a:path>
              </a:pathLst>
            </a:custGeom>
            <a:solidFill>
              <a:srgbClr val="B5A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0"/>
            <p:cNvSpPr/>
            <p:nvPr/>
          </p:nvSpPr>
          <p:spPr>
            <a:xfrm>
              <a:off x="6536500" y="3717575"/>
              <a:ext cx="29225" cy="37300"/>
            </a:xfrm>
            <a:custGeom>
              <a:avLst/>
              <a:gdLst/>
              <a:ahLst/>
              <a:cxnLst/>
              <a:rect l="l" t="t" r="r" b="b"/>
              <a:pathLst>
                <a:path w="1169" h="1492" extrusionOk="0">
                  <a:moveTo>
                    <a:pt x="1121" y="0"/>
                  </a:moveTo>
                  <a:lnTo>
                    <a:pt x="1" y="687"/>
                  </a:lnTo>
                  <a:cubicBezTo>
                    <a:pt x="116" y="1380"/>
                    <a:pt x="614" y="1491"/>
                    <a:pt x="921" y="1491"/>
                  </a:cubicBezTo>
                  <a:cubicBezTo>
                    <a:pt x="1066" y="1491"/>
                    <a:pt x="1168" y="1467"/>
                    <a:pt x="1168" y="1467"/>
                  </a:cubicBezTo>
                  <a:lnTo>
                    <a:pt x="1121" y="0"/>
                  </a:lnTo>
                  <a:close/>
                </a:path>
              </a:pathLst>
            </a:custGeom>
            <a:solidFill>
              <a:srgbClr val="3C3C3B"/>
            </a:solidFill>
            <a:ln w="2500" cap="flat" cmpd="sng">
              <a:solidFill>
                <a:srgbClr val="3C3C3B"/>
              </a:solidFill>
              <a:prstDash val="solid"/>
              <a:miter lim="58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0"/>
            <p:cNvSpPr/>
            <p:nvPr/>
          </p:nvSpPr>
          <p:spPr>
            <a:xfrm>
              <a:off x="6374150" y="3806775"/>
              <a:ext cx="113400" cy="222025"/>
            </a:xfrm>
            <a:custGeom>
              <a:avLst/>
              <a:gdLst/>
              <a:ahLst/>
              <a:cxnLst/>
              <a:rect l="l" t="t" r="r" b="b"/>
              <a:pathLst>
                <a:path w="4536" h="8881" extrusionOk="0">
                  <a:moveTo>
                    <a:pt x="4480" y="0"/>
                  </a:moveTo>
                  <a:cubicBezTo>
                    <a:pt x="4462" y="0"/>
                    <a:pt x="4443" y="11"/>
                    <a:pt x="4430" y="28"/>
                  </a:cubicBezTo>
                  <a:lnTo>
                    <a:pt x="3866" y="1119"/>
                  </a:lnTo>
                  <a:lnTo>
                    <a:pt x="3303" y="2211"/>
                  </a:lnTo>
                  <a:lnTo>
                    <a:pt x="2195" y="4405"/>
                  </a:lnTo>
                  <a:lnTo>
                    <a:pt x="1098" y="6605"/>
                  </a:lnTo>
                  <a:cubicBezTo>
                    <a:pt x="734" y="7344"/>
                    <a:pt x="370" y="8077"/>
                    <a:pt x="12" y="8816"/>
                  </a:cubicBezTo>
                  <a:cubicBezTo>
                    <a:pt x="0" y="8840"/>
                    <a:pt x="12" y="8863"/>
                    <a:pt x="36" y="8875"/>
                  </a:cubicBezTo>
                  <a:cubicBezTo>
                    <a:pt x="42" y="8879"/>
                    <a:pt x="49" y="8881"/>
                    <a:pt x="56" y="8881"/>
                  </a:cubicBezTo>
                  <a:cubicBezTo>
                    <a:pt x="71" y="8881"/>
                    <a:pt x="87" y="8873"/>
                    <a:pt x="94" y="8857"/>
                  </a:cubicBezTo>
                  <a:cubicBezTo>
                    <a:pt x="476" y="8130"/>
                    <a:pt x="851" y="7402"/>
                    <a:pt x="1227" y="6669"/>
                  </a:cubicBezTo>
                  <a:lnTo>
                    <a:pt x="2335" y="4481"/>
                  </a:lnTo>
                  <a:lnTo>
                    <a:pt x="3438" y="2281"/>
                  </a:lnTo>
                  <a:lnTo>
                    <a:pt x="3984" y="1178"/>
                  </a:lnTo>
                  <a:lnTo>
                    <a:pt x="4524" y="75"/>
                  </a:lnTo>
                  <a:cubicBezTo>
                    <a:pt x="4535" y="46"/>
                    <a:pt x="4524" y="17"/>
                    <a:pt x="4500" y="5"/>
                  </a:cubicBezTo>
                  <a:cubicBezTo>
                    <a:pt x="4494" y="2"/>
                    <a:pt x="4487" y="0"/>
                    <a:pt x="4480"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0"/>
            <p:cNvSpPr/>
            <p:nvPr/>
          </p:nvSpPr>
          <p:spPr>
            <a:xfrm>
              <a:off x="6399375" y="3820550"/>
              <a:ext cx="113400" cy="222050"/>
            </a:xfrm>
            <a:custGeom>
              <a:avLst/>
              <a:gdLst/>
              <a:ahLst/>
              <a:cxnLst/>
              <a:rect l="l" t="t" r="r" b="b"/>
              <a:pathLst>
                <a:path w="4536" h="8882" extrusionOk="0">
                  <a:moveTo>
                    <a:pt x="4480" y="1"/>
                  </a:moveTo>
                  <a:cubicBezTo>
                    <a:pt x="4462" y="1"/>
                    <a:pt x="4444" y="12"/>
                    <a:pt x="4436" y="29"/>
                  </a:cubicBezTo>
                  <a:lnTo>
                    <a:pt x="3867" y="1120"/>
                  </a:lnTo>
                  <a:lnTo>
                    <a:pt x="3303" y="2211"/>
                  </a:lnTo>
                  <a:lnTo>
                    <a:pt x="2195" y="4405"/>
                  </a:lnTo>
                  <a:lnTo>
                    <a:pt x="1098" y="6605"/>
                  </a:lnTo>
                  <a:cubicBezTo>
                    <a:pt x="734" y="7344"/>
                    <a:pt x="370" y="8078"/>
                    <a:pt x="12" y="8817"/>
                  </a:cubicBezTo>
                  <a:cubicBezTo>
                    <a:pt x="1" y="8840"/>
                    <a:pt x="12" y="8864"/>
                    <a:pt x="36" y="8875"/>
                  </a:cubicBezTo>
                  <a:cubicBezTo>
                    <a:pt x="44" y="8879"/>
                    <a:pt x="51" y="8881"/>
                    <a:pt x="59" y="8881"/>
                  </a:cubicBezTo>
                  <a:cubicBezTo>
                    <a:pt x="74" y="8881"/>
                    <a:pt x="87" y="8873"/>
                    <a:pt x="94" y="8858"/>
                  </a:cubicBezTo>
                  <a:cubicBezTo>
                    <a:pt x="476" y="8130"/>
                    <a:pt x="851" y="7403"/>
                    <a:pt x="1227" y="6670"/>
                  </a:cubicBezTo>
                  <a:lnTo>
                    <a:pt x="2341" y="4481"/>
                  </a:lnTo>
                  <a:lnTo>
                    <a:pt x="3438" y="2281"/>
                  </a:lnTo>
                  <a:lnTo>
                    <a:pt x="3984" y="1179"/>
                  </a:lnTo>
                  <a:lnTo>
                    <a:pt x="4524" y="76"/>
                  </a:lnTo>
                  <a:cubicBezTo>
                    <a:pt x="4535" y="46"/>
                    <a:pt x="4524" y="17"/>
                    <a:pt x="4500" y="5"/>
                  </a:cubicBezTo>
                  <a:cubicBezTo>
                    <a:pt x="4494" y="2"/>
                    <a:pt x="4487" y="1"/>
                    <a:pt x="4480"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0"/>
            <p:cNvSpPr/>
            <p:nvPr/>
          </p:nvSpPr>
          <p:spPr>
            <a:xfrm>
              <a:off x="6424900" y="3833325"/>
              <a:ext cx="113250" cy="222025"/>
            </a:xfrm>
            <a:custGeom>
              <a:avLst/>
              <a:gdLst/>
              <a:ahLst/>
              <a:cxnLst/>
              <a:rect l="l" t="t" r="r" b="b"/>
              <a:pathLst>
                <a:path w="4530" h="8881" extrusionOk="0">
                  <a:moveTo>
                    <a:pt x="4477" y="0"/>
                  </a:moveTo>
                  <a:cubicBezTo>
                    <a:pt x="4456" y="0"/>
                    <a:pt x="4438" y="11"/>
                    <a:pt x="4429" y="28"/>
                  </a:cubicBezTo>
                  <a:lnTo>
                    <a:pt x="3860" y="1119"/>
                  </a:lnTo>
                  <a:lnTo>
                    <a:pt x="3303" y="2210"/>
                  </a:lnTo>
                  <a:lnTo>
                    <a:pt x="2188" y="4405"/>
                  </a:lnTo>
                  <a:lnTo>
                    <a:pt x="1091" y="6604"/>
                  </a:lnTo>
                  <a:cubicBezTo>
                    <a:pt x="728" y="7344"/>
                    <a:pt x="370" y="8077"/>
                    <a:pt x="12" y="8816"/>
                  </a:cubicBezTo>
                  <a:cubicBezTo>
                    <a:pt x="0" y="8840"/>
                    <a:pt x="6" y="8863"/>
                    <a:pt x="30" y="8875"/>
                  </a:cubicBezTo>
                  <a:cubicBezTo>
                    <a:pt x="37" y="8879"/>
                    <a:pt x="46" y="8881"/>
                    <a:pt x="54" y="8881"/>
                  </a:cubicBezTo>
                  <a:cubicBezTo>
                    <a:pt x="71" y="8881"/>
                    <a:pt x="86" y="8873"/>
                    <a:pt x="94" y="8857"/>
                  </a:cubicBezTo>
                  <a:cubicBezTo>
                    <a:pt x="470" y="8130"/>
                    <a:pt x="851" y="7402"/>
                    <a:pt x="1221" y="6669"/>
                  </a:cubicBezTo>
                  <a:lnTo>
                    <a:pt x="2335" y="4481"/>
                  </a:lnTo>
                  <a:lnTo>
                    <a:pt x="3438" y="2281"/>
                  </a:lnTo>
                  <a:lnTo>
                    <a:pt x="3978" y="1178"/>
                  </a:lnTo>
                  <a:lnTo>
                    <a:pt x="4517" y="75"/>
                  </a:lnTo>
                  <a:cubicBezTo>
                    <a:pt x="4529" y="46"/>
                    <a:pt x="4523" y="16"/>
                    <a:pt x="4500" y="5"/>
                  </a:cubicBezTo>
                  <a:cubicBezTo>
                    <a:pt x="4492" y="2"/>
                    <a:pt x="4484" y="0"/>
                    <a:pt x="4477"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0"/>
            <p:cNvSpPr/>
            <p:nvPr/>
          </p:nvSpPr>
          <p:spPr>
            <a:xfrm>
              <a:off x="6316225" y="4074100"/>
              <a:ext cx="102250" cy="64575"/>
            </a:xfrm>
            <a:custGeom>
              <a:avLst/>
              <a:gdLst/>
              <a:ahLst/>
              <a:cxnLst/>
              <a:rect l="l" t="t" r="r" b="b"/>
              <a:pathLst>
                <a:path w="4090" h="2583" extrusionOk="0">
                  <a:moveTo>
                    <a:pt x="358" y="0"/>
                  </a:moveTo>
                  <a:cubicBezTo>
                    <a:pt x="358" y="1"/>
                    <a:pt x="0" y="1649"/>
                    <a:pt x="1778" y="2359"/>
                  </a:cubicBezTo>
                  <a:cubicBezTo>
                    <a:pt x="2181" y="2521"/>
                    <a:pt x="2521" y="2583"/>
                    <a:pt x="2805" y="2583"/>
                  </a:cubicBezTo>
                  <a:cubicBezTo>
                    <a:pt x="3767" y="2583"/>
                    <a:pt x="4089" y="1866"/>
                    <a:pt x="4089" y="1866"/>
                  </a:cubicBezTo>
                  <a:lnTo>
                    <a:pt x="358" y="0"/>
                  </a:lnTo>
                  <a:close/>
                </a:path>
              </a:pathLst>
            </a:custGeom>
            <a:solidFill>
              <a:srgbClr val="F18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sp>
        <p:nvSpPr>
          <p:cNvPr id="1137" name="Google Shape;1137;p48"/>
          <p:cNvSpPr txBox="1">
            <a:spLocks noGrp="1"/>
          </p:cNvSpPr>
          <p:nvPr>
            <p:ph type="title"/>
          </p:nvPr>
        </p:nvSpPr>
        <p:spPr>
          <a:xfrm>
            <a:off x="1875067" y="1675612"/>
            <a:ext cx="5408700" cy="158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600" dirty="0" smtClean="0"/>
              <a:t>KHỞI ĐỘNG</a:t>
            </a:r>
            <a:endParaRPr sz="6600" dirty="0"/>
          </a:p>
        </p:txBody>
      </p:sp>
      <p:grpSp>
        <p:nvGrpSpPr>
          <p:cNvPr id="1139" name="Google Shape;1139;p48"/>
          <p:cNvGrpSpPr/>
          <p:nvPr/>
        </p:nvGrpSpPr>
        <p:grpSpPr>
          <a:xfrm rot="-983671">
            <a:off x="7704187" y="3453317"/>
            <a:ext cx="1199745" cy="1006391"/>
            <a:chOff x="2677400" y="3539525"/>
            <a:chExt cx="801675" cy="672475"/>
          </a:xfrm>
        </p:grpSpPr>
        <p:sp>
          <p:nvSpPr>
            <p:cNvPr id="1140" name="Google Shape;1140;p48"/>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8"/>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8"/>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8"/>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8"/>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8"/>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8"/>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8"/>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8"/>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8"/>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0" name="Google Shape;1150;p48"/>
          <p:cNvGrpSpPr/>
          <p:nvPr/>
        </p:nvGrpSpPr>
        <p:grpSpPr>
          <a:xfrm>
            <a:off x="7052032" y="3800147"/>
            <a:ext cx="1060091" cy="1177394"/>
            <a:chOff x="4488675" y="3729750"/>
            <a:chExt cx="424750" cy="471750"/>
          </a:xfrm>
        </p:grpSpPr>
        <p:sp>
          <p:nvSpPr>
            <p:cNvPr id="1151" name="Google Shape;1151;p48"/>
            <p:cNvSpPr/>
            <p:nvPr/>
          </p:nvSpPr>
          <p:spPr>
            <a:xfrm>
              <a:off x="4488675" y="3729750"/>
              <a:ext cx="252275" cy="135175"/>
            </a:xfrm>
            <a:custGeom>
              <a:avLst/>
              <a:gdLst/>
              <a:ahLst/>
              <a:cxnLst/>
              <a:rect l="l" t="t" r="r" b="b"/>
              <a:pathLst>
                <a:path w="10091" h="5407" extrusionOk="0">
                  <a:moveTo>
                    <a:pt x="9545" y="0"/>
                  </a:moveTo>
                  <a:cubicBezTo>
                    <a:pt x="8565" y="422"/>
                    <a:pt x="2294" y="3444"/>
                    <a:pt x="0" y="4963"/>
                  </a:cubicBezTo>
                  <a:cubicBezTo>
                    <a:pt x="0" y="4963"/>
                    <a:pt x="180" y="5407"/>
                    <a:pt x="1055" y="5407"/>
                  </a:cubicBezTo>
                  <a:cubicBezTo>
                    <a:pt x="1319" y="5407"/>
                    <a:pt x="1645" y="5367"/>
                    <a:pt x="2048" y="5262"/>
                  </a:cubicBezTo>
                  <a:lnTo>
                    <a:pt x="10090" y="968"/>
                  </a:lnTo>
                  <a:lnTo>
                    <a:pt x="9545" y="0"/>
                  </a:ln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8"/>
            <p:cNvSpPr/>
            <p:nvPr/>
          </p:nvSpPr>
          <p:spPr>
            <a:xfrm>
              <a:off x="4493950" y="3733400"/>
              <a:ext cx="272800" cy="137550"/>
            </a:xfrm>
            <a:custGeom>
              <a:avLst/>
              <a:gdLst/>
              <a:ahLst/>
              <a:cxnLst/>
              <a:rect l="l" t="t" r="r" b="b"/>
              <a:pathLst>
                <a:path w="10912" h="5502" extrusionOk="0">
                  <a:moveTo>
                    <a:pt x="9868" y="1"/>
                  </a:moveTo>
                  <a:cubicBezTo>
                    <a:pt x="9756" y="1"/>
                    <a:pt x="9651" y="48"/>
                    <a:pt x="9545" y="95"/>
                  </a:cubicBezTo>
                  <a:cubicBezTo>
                    <a:pt x="8565" y="511"/>
                    <a:pt x="2294" y="3538"/>
                    <a:pt x="0" y="5058"/>
                  </a:cubicBezTo>
                  <a:cubicBezTo>
                    <a:pt x="0" y="5058"/>
                    <a:pt x="181" y="5501"/>
                    <a:pt x="1056" y="5501"/>
                  </a:cubicBezTo>
                  <a:cubicBezTo>
                    <a:pt x="1319" y="5501"/>
                    <a:pt x="1645" y="5461"/>
                    <a:pt x="2048" y="5357"/>
                  </a:cubicBezTo>
                  <a:lnTo>
                    <a:pt x="10912" y="376"/>
                  </a:lnTo>
                  <a:cubicBezTo>
                    <a:pt x="10912" y="376"/>
                    <a:pt x="10478" y="230"/>
                    <a:pt x="10202" y="101"/>
                  </a:cubicBezTo>
                  <a:cubicBezTo>
                    <a:pt x="10097" y="54"/>
                    <a:pt x="9985" y="1"/>
                    <a:pt x="9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8"/>
            <p:cNvSpPr/>
            <p:nvPr/>
          </p:nvSpPr>
          <p:spPr>
            <a:xfrm>
              <a:off x="4535900" y="3739425"/>
              <a:ext cx="377525" cy="456275"/>
            </a:xfrm>
            <a:custGeom>
              <a:avLst/>
              <a:gdLst/>
              <a:ahLst/>
              <a:cxnLst/>
              <a:rect l="l" t="t" r="r" b="b"/>
              <a:pathLst>
                <a:path w="15101" h="18251" extrusionOk="0">
                  <a:moveTo>
                    <a:pt x="9298" y="0"/>
                  </a:moveTo>
                  <a:cubicBezTo>
                    <a:pt x="6547" y="1496"/>
                    <a:pt x="2822" y="3221"/>
                    <a:pt x="0" y="4588"/>
                  </a:cubicBezTo>
                  <a:lnTo>
                    <a:pt x="5538" y="18251"/>
                  </a:lnTo>
                  <a:cubicBezTo>
                    <a:pt x="8847" y="17142"/>
                    <a:pt x="12285" y="15312"/>
                    <a:pt x="15100" y="13258"/>
                  </a:cubicBezTo>
                  <a:cubicBezTo>
                    <a:pt x="13516" y="8694"/>
                    <a:pt x="11575" y="4259"/>
                    <a:pt x="9298" y="0"/>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8"/>
            <p:cNvSpPr/>
            <p:nvPr/>
          </p:nvSpPr>
          <p:spPr>
            <a:xfrm>
              <a:off x="4535900" y="3847225"/>
              <a:ext cx="377525" cy="348475"/>
            </a:xfrm>
            <a:custGeom>
              <a:avLst/>
              <a:gdLst/>
              <a:ahLst/>
              <a:cxnLst/>
              <a:rect l="l" t="t" r="r" b="b"/>
              <a:pathLst>
                <a:path w="15101" h="13939" extrusionOk="0">
                  <a:moveTo>
                    <a:pt x="15100" y="8946"/>
                  </a:moveTo>
                  <a:cubicBezTo>
                    <a:pt x="14508" y="9378"/>
                    <a:pt x="13888" y="9801"/>
                    <a:pt x="13247" y="10208"/>
                  </a:cubicBezTo>
                  <a:lnTo>
                    <a:pt x="13247" y="10208"/>
                  </a:lnTo>
                  <a:cubicBezTo>
                    <a:pt x="14387" y="9612"/>
                    <a:pt x="15100" y="8947"/>
                    <a:pt x="15100" y="8946"/>
                  </a:cubicBezTo>
                  <a:close/>
                  <a:moveTo>
                    <a:pt x="569" y="0"/>
                  </a:moveTo>
                  <a:cubicBezTo>
                    <a:pt x="376" y="94"/>
                    <a:pt x="188" y="188"/>
                    <a:pt x="0" y="276"/>
                  </a:cubicBezTo>
                  <a:lnTo>
                    <a:pt x="5538" y="13939"/>
                  </a:lnTo>
                  <a:cubicBezTo>
                    <a:pt x="8151" y="13063"/>
                    <a:pt x="10843" y="11738"/>
                    <a:pt x="13247" y="10208"/>
                  </a:cubicBezTo>
                  <a:lnTo>
                    <a:pt x="13247" y="10208"/>
                  </a:lnTo>
                  <a:cubicBezTo>
                    <a:pt x="12319" y="10694"/>
                    <a:pt x="11109" y="11135"/>
                    <a:pt x="9770" y="11135"/>
                  </a:cubicBezTo>
                  <a:cubicBezTo>
                    <a:pt x="6766" y="11135"/>
                    <a:pt x="3116" y="8914"/>
                    <a:pt x="569" y="0"/>
                  </a:cubicBezTo>
                  <a:close/>
                </a:path>
              </a:pathLst>
            </a:custGeom>
            <a:solidFill>
              <a:srgbClr val="FFFDFB">
                <a:alpha val="2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8"/>
            <p:cNvSpPr/>
            <p:nvPr/>
          </p:nvSpPr>
          <p:spPr>
            <a:xfrm>
              <a:off x="4488675" y="3853675"/>
              <a:ext cx="185700" cy="347825"/>
            </a:xfrm>
            <a:custGeom>
              <a:avLst/>
              <a:gdLst/>
              <a:ahLst/>
              <a:cxnLst/>
              <a:rect l="l" t="t" r="r" b="b"/>
              <a:pathLst>
                <a:path w="7428" h="13913" extrusionOk="0">
                  <a:moveTo>
                    <a:pt x="1930" y="0"/>
                  </a:moveTo>
                  <a:cubicBezTo>
                    <a:pt x="1496" y="162"/>
                    <a:pt x="1165" y="239"/>
                    <a:pt x="870" y="239"/>
                  </a:cubicBezTo>
                  <a:cubicBezTo>
                    <a:pt x="566" y="239"/>
                    <a:pt x="301" y="158"/>
                    <a:pt x="0" y="6"/>
                  </a:cubicBezTo>
                  <a:lnTo>
                    <a:pt x="0" y="6"/>
                  </a:lnTo>
                  <a:lnTo>
                    <a:pt x="5391" y="13628"/>
                  </a:lnTo>
                  <a:cubicBezTo>
                    <a:pt x="5653" y="13804"/>
                    <a:pt x="5964" y="13913"/>
                    <a:pt x="6279" y="13913"/>
                  </a:cubicBezTo>
                  <a:cubicBezTo>
                    <a:pt x="6310" y="13913"/>
                    <a:pt x="6340" y="13912"/>
                    <a:pt x="6371" y="13910"/>
                  </a:cubicBezTo>
                  <a:cubicBezTo>
                    <a:pt x="6711" y="13880"/>
                    <a:pt x="7104" y="13792"/>
                    <a:pt x="7427" y="13681"/>
                  </a:cubicBezTo>
                  <a:lnTo>
                    <a:pt x="1930" y="0"/>
                  </a:lnTo>
                  <a:close/>
                </a:path>
              </a:pathLst>
            </a:custGeom>
            <a:solidFill>
              <a:srgbClr val="D1B6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3"/>
          <a:stretch>
            <a:fillRect/>
          </a:stretch>
        </p:blipFill>
        <p:spPr>
          <a:xfrm flipH="1">
            <a:off x="437922" y="2445835"/>
            <a:ext cx="2163693" cy="25873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7"/>
        <p:cNvGrpSpPr/>
        <p:nvPr/>
      </p:nvGrpSpPr>
      <p:grpSpPr>
        <a:xfrm>
          <a:off x="0" y="0"/>
          <a:ext cx="0" cy="0"/>
          <a:chOff x="0" y="0"/>
          <a:chExt cx="0" cy="0"/>
        </a:xfrm>
      </p:grpSpPr>
      <p:sp>
        <p:nvSpPr>
          <p:cNvPr id="1928" name="Google Shape;1928;p62"/>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Complete the elements of a story</a:t>
            </a:r>
            <a:endParaRPr/>
          </a:p>
        </p:txBody>
      </p:sp>
      <p:sp>
        <p:nvSpPr>
          <p:cNvPr id="1929" name="Google Shape;1929;p62"/>
          <p:cNvSpPr txBox="1"/>
          <p:nvPr/>
        </p:nvSpPr>
        <p:spPr>
          <a:xfrm>
            <a:off x="2099764" y="2127798"/>
            <a:ext cx="2173200" cy="371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2200">
                <a:solidFill>
                  <a:schemeClr val="dk1"/>
                </a:solidFill>
                <a:latin typeface="Denk One"/>
                <a:ea typeface="Denk One"/>
                <a:cs typeface="Denk One"/>
                <a:sym typeface="Denk One"/>
              </a:rPr>
              <a:t>_________</a:t>
            </a:r>
            <a:endParaRPr sz="2200">
              <a:solidFill>
                <a:schemeClr val="dk1"/>
              </a:solidFill>
              <a:latin typeface="Denk One"/>
              <a:ea typeface="Denk One"/>
              <a:cs typeface="Denk One"/>
              <a:sym typeface="Denk One"/>
            </a:endParaRPr>
          </a:p>
        </p:txBody>
      </p:sp>
      <p:sp>
        <p:nvSpPr>
          <p:cNvPr id="1930" name="Google Shape;1930;p62"/>
          <p:cNvSpPr txBox="1"/>
          <p:nvPr/>
        </p:nvSpPr>
        <p:spPr>
          <a:xfrm>
            <a:off x="2099763" y="1433637"/>
            <a:ext cx="2173200" cy="52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chemeClr val="dk1"/>
                </a:solidFill>
                <a:latin typeface="Amiko"/>
                <a:ea typeface="Amiko"/>
                <a:cs typeface="Amiko"/>
                <a:sym typeface="Amiko"/>
              </a:rPr>
              <a:t>Mercury is the closest planet to the Sun</a:t>
            </a:r>
            <a:endParaRPr>
              <a:solidFill>
                <a:schemeClr val="dk1"/>
              </a:solidFill>
              <a:latin typeface="Amiko"/>
              <a:ea typeface="Amiko"/>
              <a:cs typeface="Amiko"/>
              <a:sym typeface="Amiko"/>
            </a:endParaRPr>
          </a:p>
        </p:txBody>
      </p:sp>
      <p:sp>
        <p:nvSpPr>
          <p:cNvPr id="1931" name="Google Shape;1931;p62"/>
          <p:cNvSpPr txBox="1"/>
          <p:nvPr/>
        </p:nvSpPr>
        <p:spPr>
          <a:xfrm>
            <a:off x="3485375" y="3452800"/>
            <a:ext cx="2173200" cy="371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2200">
                <a:solidFill>
                  <a:schemeClr val="dk1"/>
                </a:solidFill>
                <a:latin typeface="Denk One"/>
                <a:ea typeface="Denk One"/>
                <a:cs typeface="Denk One"/>
                <a:sym typeface="Denk One"/>
              </a:rPr>
              <a:t>__________</a:t>
            </a:r>
            <a:endParaRPr sz="2200">
              <a:solidFill>
                <a:schemeClr val="dk1"/>
              </a:solidFill>
              <a:latin typeface="Denk One"/>
              <a:ea typeface="Denk One"/>
              <a:cs typeface="Denk One"/>
              <a:sym typeface="Denk One"/>
            </a:endParaRPr>
          </a:p>
        </p:txBody>
      </p:sp>
      <p:sp>
        <p:nvSpPr>
          <p:cNvPr id="1932" name="Google Shape;1932;p62"/>
          <p:cNvSpPr txBox="1"/>
          <p:nvPr/>
        </p:nvSpPr>
        <p:spPr>
          <a:xfrm>
            <a:off x="3485375" y="3758762"/>
            <a:ext cx="2173200" cy="52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chemeClr val="dk1"/>
                </a:solidFill>
                <a:latin typeface="Amiko"/>
                <a:ea typeface="Amiko"/>
                <a:cs typeface="Amiko"/>
                <a:sym typeface="Amiko"/>
              </a:rPr>
              <a:t>It’s the farthest planet from the Sun</a:t>
            </a:r>
            <a:endParaRPr>
              <a:solidFill>
                <a:schemeClr val="dk1"/>
              </a:solidFill>
              <a:latin typeface="Amiko"/>
              <a:ea typeface="Amiko"/>
              <a:cs typeface="Amiko"/>
              <a:sym typeface="Amiko"/>
            </a:endParaRPr>
          </a:p>
        </p:txBody>
      </p:sp>
      <p:sp>
        <p:nvSpPr>
          <p:cNvPr id="1933" name="Google Shape;1933;p62"/>
          <p:cNvSpPr txBox="1"/>
          <p:nvPr/>
        </p:nvSpPr>
        <p:spPr>
          <a:xfrm>
            <a:off x="4871012" y="2127798"/>
            <a:ext cx="2173200" cy="371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2200">
                <a:solidFill>
                  <a:schemeClr val="dk1"/>
                </a:solidFill>
                <a:latin typeface="Denk One"/>
                <a:ea typeface="Denk One"/>
                <a:cs typeface="Denk One"/>
                <a:sym typeface="Denk One"/>
              </a:rPr>
              <a:t>Conflict</a:t>
            </a:r>
            <a:endParaRPr sz="2200">
              <a:solidFill>
                <a:schemeClr val="dk1"/>
              </a:solidFill>
              <a:latin typeface="Denk One"/>
              <a:ea typeface="Denk One"/>
              <a:cs typeface="Denk One"/>
              <a:sym typeface="Denk One"/>
            </a:endParaRPr>
          </a:p>
        </p:txBody>
      </p:sp>
      <p:sp>
        <p:nvSpPr>
          <p:cNvPr id="1934" name="Google Shape;1934;p62"/>
          <p:cNvSpPr txBox="1"/>
          <p:nvPr/>
        </p:nvSpPr>
        <p:spPr>
          <a:xfrm>
            <a:off x="4871012" y="1433637"/>
            <a:ext cx="2173200" cy="52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chemeClr val="dk1"/>
                </a:solidFill>
                <a:latin typeface="Amiko"/>
                <a:ea typeface="Amiko"/>
                <a:cs typeface="Amiko"/>
                <a:sym typeface="Amiko"/>
              </a:rPr>
              <a:t>Jupiter is the biggest planet of them all</a:t>
            </a:r>
            <a:endParaRPr>
              <a:solidFill>
                <a:schemeClr val="dk1"/>
              </a:solidFill>
              <a:latin typeface="Amiko"/>
              <a:ea typeface="Amiko"/>
              <a:cs typeface="Amiko"/>
              <a:sym typeface="Amiko"/>
            </a:endParaRPr>
          </a:p>
        </p:txBody>
      </p:sp>
      <p:sp>
        <p:nvSpPr>
          <p:cNvPr id="1935" name="Google Shape;1935;p62"/>
          <p:cNvSpPr txBox="1"/>
          <p:nvPr/>
        </p:nvSpPr>
        <p:spPr>
          <a:xfrm>
            <a:off x="6256587" y="3452796"/>
            <a:ext cx="2173200" cy="371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2200">
                <a:solidFill>
                  <a:schemeClr val="dk1"/>
                </a:solidFill>
                <a:latin typeface="Denk One"/>
                <a:ea typeface="Denk One"/>
                <a:cs typeface="Denk One"/>
                <a:sym typeface="Denk One"/>
              </a:rPr>
              <a:t>_________</a:t>
            </a:r>
            <a:endParaRPr sz="2200">
              <a:solidFill>
                <a:schemeClr val="dk1"/>
              </a:solidFill>
              <a:latin typeface="Denk One"/>
              <a:ea typeface="Denk One"/>
              <a:cs typeface="Denk One"/>
              <a:sym typeface="Denk One"/>
            </a:endParaRPr>
          </a:p>
        </p:txBody>
      </p:sp>
      <p:sp>
        <p:nvSpPr>
          <p:cNvPr id="1936" name="Google Shape;1936;p62"/>
          <p:cNvSpPr txBox="1"/>
          <p:nvPr/>
        </p:nvSpPr>
        <p:spPr>
          <a:xfrm>
            <a:off x="6256587" y="3756912"/>
            <a:ext cx="2173200" cy="52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chemeClr val="dk1"/>
                </a:solidFill>
                <a:latin typeface="Amiko"/>
                <a:ea typeface="Amiko"/>
                <a:cs typeface="Amiko"/>
                <a:sym typeface="Amiko"/>
              </a:rPr>
              <a:t>Mars is actually a very cold place</a:t>
            </a:r>
            <a:endParaRPr>
              <a:solidFill>
                <a:schemeClr val="dk1"/>
              </a:solidFill>
              <a:latin typeface="Amiko"/>
              <a:ea typeface="Amiko"/>
              <a:cs typeface="Amiko"/>
              <a:sym typeface="Amiko"/>
            </a:endParaRPr>
          </a:p>
        </p:txBody>
      </p:sp>
      <p:sp>
        <p:nvSpPr>
          <p:cNvPr id="1937" name="Google Shape;1937;p62"/>
          <p:cNvSpPr txBox="1"/>
          <p:nvPr/>
        </p:nvSpPr>
        <p:spPr>
          <a:xfrm>
            <a:off x="714164" y="3452812"/>
            <a:ext cx="2173200" cy="371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2200">
                <a:solidFill>
                  <a:schemeClr val="dk1"/>
                </a:solidFill>
                <a:latin typeface="Denk One"/>
                <a:ea typeface="Denk One"/>
                <a:cs typeface="Denk One"/>
                <a:sym typeface="Denk One"/>
              </a:rPr>
              <a:t>Character</a:t>
            </a:r>
            <a:endParaRPr sz="2200">
              <a:solidFill>
                <a:schemeClr val="dk1"/>
              </a:solidFill>
              <a:latin typeface="Denk One"/>
              <a:ea typeface="Denk One"/>
              <a:cs typeface="Denk One"/>
              <a:sym typeface="Denk One"/>
            </a:endParaRPr>
          </a:p>
        </p:txBody>
      </p:sp>
      <p:sp>
        <p:nvSpPr>
          <p:cNvPr id="1938" name="Google Shape;1938;p62"/>
          <p:cNvSpPr txBox="1"/>
          <p:nvPr/>
        </p:nvSpPr>
        <p:spPr>
          <a:xfrm>
            <a:off x="714163" y="3758762"/>
            <a:ext cx="2173200" cy="52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chemeClr val="dk1"/>
                </a:solidFill>
                <a:latin typeface="Amiko"/>
                <a:ea typeface="Amiko"/>
                <a:cs typeface="Amiko"/>
                <a:sym typeface="Amiko"/>
              </a:rPr>
              <a:t>Venus is the second planet from the Sun</a:t>
            </a:r>
            <a:endParaRPr>
              <a:solidFill>
                <a:schemeClr val="dk1"/>
              </a:solidFill>
              <a:latin typeface="Amiko"/>
              <a:ea typeface="Amiko"/>
              <a:cs typeface="Amiko"/>
              <a:sym typeface="Amiko"/>
            </a:endParaRPr>
          </a:p>
        </p:txBody>
      </p:sp>
      <p:sp>
        <p:nvSpPr>
          <p:cNvPr id="1939" name="Google Shape;1939;p62"/>
          <p:cNvSpPr txBox="1"/>
          <p:nvPr/>
        </p:nvSpPr>
        <p:spPr>
          <a:xfrm flipH="1">
            <a:off x="1370872" y="2750413"/>
            <a:ext cx="859800" cy="45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500">
                <a:solidFill>
                  <a:schemeClr val="accent4"/>
                </a:solidFill>
                <a:latin typeface="Denk One"/>
                <a:ea typeface="Denk One"/>
                <a:cs typeface="Denk One"/>
                <a:sym typeface="Denk One"/>
              </a:rPr>
              <a:t>01</a:t>
            </a:r>
            <a:endParaRPr sz="3500">
              <a:solidFill>
                <a:schemeClr val="accent4"/>
              </a:solidFill>
              <a:latin typeface="Denk One"/>
              <a:ea typeface="Denk One"/>
              <a:cs typeface="Denk One"/>
              <a:sym typeface="Denk One"/>
            </a:endParaRPr>
          </a:p>
        </p:txBody>
      </p:sp>
      <p:sp>
        <p:nvSpPr>
          <p:cNvPr id="1940" name="Google Shape;1940;p62"/>
          <p:cNvSpPr txBox="1"/>
          <p:nvPr/>
        </p:nvSpPr>
        <p:spPr>
          <a:xfrm flipH="1">
            <a:off x="2756484" y="2750400"/>
            <a:ext cx="859800" cy="45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500">
                <a:solidFill>
                  <a:schemeClr val="accent4"/>
                </a:solidFill>
                <a:latin typeface="Denk One"/>
                <a:ea typeface="Denk One"/>
                <a:cs typeface="Denk One"/>
                <a:sym typeface="Denk One"/>
              </a:rPr>
              <a:t>02</a:t>
            </a:r>
            <a:endParaRPr sz="3500">
              <a:solidFill>
                <a:schemeClr val="accent4"/>
              </a:solidFill>
              <a:latin typeface="Denk One"/>
              <a:ea typeface="Denk One"/>
              <a:cs typeface="Denk One"/>
              <a:sym typeface="Denk One"/>
            </a:endParaRPr>
          </a:p>
        </p:txBody>
      </p:sp>
      <p:sp>
        <p:nvSpPr>
          <p:cNvPr id="1941" name="Google Shape;1941;p62"/>
          <p:cNvSpPr txBox="1"/>
          <p:nvPr/>
        </p:nvSpPr>
        <p:spPr>
          <a:xfrm flipH="1">
            <a:off x="4142097" y="2750400"/>
            <a:ext cx="859800" cy="45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500">
                <a:solidFill>
                  <a:schemeClr val="accent4"/>
                </a:solidFill>
                <a:latin typeface="Denk One"/>
                <a:ea typeface="Denk One"/>
                <a:cs typeface="Denk One"/>
                <a:sym typeface="Denk One"/>
              </a:rPr>
              <a:t>03</a:t>
            </a:r>
            <a:endParaRPr sz="3500">
              <a:solidFill>
                <a:schemeClr val="accent4"/>
              </a:solidFill>
              <a:latin typeface="Denk One"/>
              <a:ea typeface="Denk One"/>
              <a:cs typeface="Denk One"/>
              <a:sym typeface="Denk One"/>
            </a:endParaRPr>
          </a:p>
        </p:txBody>
      </p:sp>
      <p:sp>
        <p:nvSpPr>
          <p:cNvPr id="1942" name="Google Shape;1942;p62"/>
          <p:cNvSpPr txBox="1"/>
          <p:nvPr/>
        </p:nvSpPr>
        <p:spPr>
          <a:xfrm flipH="1">
            <a:off x="5527709" y="2750400"/>
            <a:ext cx="859800" cy="45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500">
                <a:solidFill>
                  <a:schemeClr val="accent4"/>
                </a:solidFill>
                <a:latin typeface="Denk One"/>
                <a:ea typeface="Denk One"/>
                <a:cs typeface="Denk One"/>
                <a:sym typeface="Denk One"/>
              </a:rPr>
              <a:t>04</a:t>
            </a:r>
            <a:endParaRPr sz="3500">
              <a:solidFill>
                <a:schemeClr val="accent4"/>
              </a:solidFill>
              <a:latin typeface="Denk One"/>
              <a:ea typeface="Denk One"/>
              <a:cs typeface="Denk One"/>
              <a:sym typeface="Denk One"/>
            </a:endParaRPr>
          </a:p>
        </p:txBody>
      </p:sp>
      <p:sp>
        <p:nvSpPr>
          <p:cNvPr id="1943" name="Google Shape;1943;p62"/>
          <p:cNvSpPr txBox="1"/>
          <p:nvPr/>
        </p:nvSpPr>
        <p:spPr>
          <a:xfrm flipH="1">
            <a:off x="6913322" y="2750413"/>
            <a:ext cx="859800" cy="45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500">
                <a:solidFill>
                  <a:schemeClr val="accent4"/>
                </a:solidFill>
                <a:latin typeface="Denk One"/>
                <a:ea typeface="Denk One"/>
                <a:cs typeface="Denk One"/>
                <a:sym typeface="Denk One"/>
              </a:rPr>
              <a:t>05</a:t>
            </a:r>
            <a:endParaRPr sz="3500">
              <a:solidFill>
                <a:schemeClr val="accent4"/>
              </a:solidFill>
              <a:latin typeface="Denk One"/>
              <a:ea typeface="Denk One"/>
              <a:cs typeface="Denk One"/>
              <a:sym typeface="Denk One"/>
            </a:endParaRPr>
          </a:p>
        </p:txBody>
      </p:sp>
      <p:cxnSp>
        <p:nvCxnSpPr>
          <p:cNvPr id="1944" name="Google Shape;1944;p62"/>
          <p:cNvCxnSpPr>
            <a:stCxn id="1939" idx="3"/>
          </p:cNvCxnSpPr>
          <p:nvPr/>
        </p:nvCxnSpPr>
        <p:spPr>
          <a:xfrm flipH="1">
            <a:off x="729172" y="2976013"/>
            <a:ext cx="641700" cy="600"/>
          </a:xfrm>
          <a:prstGeom prst="bentConnector3">
            <a:avLst>
              <a:gd name="adj1" fmla="val 50000"/>
            </a:avLst>
          </a:prstGeom>
          <a:noFill/>
          <a:ln w="9525" cap="flat" cmpd="sng">
            <a:solidFill>
              <a:schemeClr val="accent4"/>
            </a:solidFill>
            <a:prstDash val="solid"/>
            <a:round/>
            <a:headEnd type="none" w="med" len="med"/>
            <a:tailEnd type="oval" w="med" len="med"/>
          </a:ln>
        </p:spPr>
      </p:cxnSp>
      <p:cxnSp>
        <p:nvCxnSpPr>
          <p:cNvPr id="1945" name="Google Shape;1945;p62"/>
          <p:cNvCxnSpPr>
            <a:stCxn id="1939" idx="1"/>
            <a:endCxn id="1940" idx="3"/>
          </p:cNvCxnSpPr>
          <p:nvPr/>
        </p:nvCxnSpPr>
        <p:spPr>
          <a:xfrm>
            <a:off x="2230672" y="2976013"/>
            <a:ext cx="525900" cy="600"/>
          </a:xfrm>
          <a:prstGeom prst="bentConnector3">
            <a:avLst>
              <a:gd name="adj1" fmla="val 49992"/>
            </a:avLst>
          </a:prstGeom>
          <a:noFill/>
          <a:ln w="9525" cap="flat" cmpd="sng">
            <a:solidFill>
              <a:schemeClr val="accent4"/>
            </a:solidFill>
            <a:prstDash val="solid"/>
            <a:round/>
            <a:headEnd type="none" w="med" len="med"/>
            <a:tailEnd type="none" w="med" len="med"/>
          </a:ln>
        </p:spPr>
      </p:cxnSp>
      <p:cxnSp>
        <p:nvCxnSpPr>
          <p:cNvPr id="1946" name="Google Shape;1946;p62"/>
          <p:cNvCxnSpPr>
            <a:stCxn id="1940" idx="1"/>
            <a:endCxn id="1941" idx="3"/>
          </p:cNvCxnSpPr>
          <p:nvPr/>
        </p:nvCxnSpPr>
        <p:spPr>
          <a:xfrm>
            <a:off x="3616284" y="2976000"/>
            <a:ext cx="525900" cy="600"/>
          </a:xfrm>
          <a:prstGeom prst="bentConnector3">
            <a:avLst>
              <a:gd name="adj1" fmla="val 49992"/>
            </a:avLst>
          </a:prstGeom>
          <a:noFill/>
          <a:ln w="9525" cap="flat" cmpd="sng">
            <a:solidFill>
              <a:schemeClr val="accent4"/>
            </a:solidFill>
            <a:prstDash val="solid"/>
            <a:round/>
            <a:headEnd type="none" w="med" len="med"/>
            <a:tailEnd type="none" w="med" len="med"/>
          </a:ln>
        </p:spPr>
      </p:cxnSp>
      <p:cxnSp>
        <p:nvCxnSpPr>
          <p:cNvPr id="1947" name="Google Shape;1947;p62"/>
          <p:cNvCxnSpPr>
            <a:stCxn id="1941" idx="1"/>
            <a:endCxn id="1942" idx="3"/>
          </p:cNvCxnSpPr>
          <p:nvPr/>
        </p:nvCxnSpPr>
        <p:spPr>
          <a:xfrm>
            <a:off x="5001897" y="2976000"/>
            <a:ext cx="525900" cy="600"/>
          </a:xfrm>
          <a:prstGeom prst="bentConnector3">
            <a:avLst>
              <a:gd name="adj1" fmla="val 49992"/>
            </a:avLst>
          </a:prstGeom>
          <a:noFill/>
          <a:ln w="9525" cap="flat" cmpd="sng">
            <a:solidFill>
              <a:schemeClr val="accent4"/>
            </a:solidFill>
            <a:prstDash val="solid"/>
            <a:round/>
            <a:headEnd type="none" w="med" len="med"/>
            <a:tailEnd type="none" w="med" len="med"/>
          </a:ln>
        </p:spPr>
      </p:cxnSp>
      <p:cxnSp>
        <p:nvCxnSpPr>
          <p:cNvPr id="1948" name="Google Shape;1948;p62"/>
          <p:cNvCxnSpPr>
            <a:stCxn id="1942" idx="1"/>
            <a:endCxn id="1943" idx="3"/>
          </p:cNvCxnSpPr>
          <p:nvPr/>
        </p:nvCxnSpPr>
        <p:spPr>
          <a:xfrm>
            <a:off x="6387509" y="2976000"/>
            <a:ext cx="525900" cy="600"/>
          </a:xfrm>
          <a:prstGeom prst="bentConnector3">
            <a:avLst>
              <a:gd name="adj1" fmla="val 49992"/>
            </a:avLst>
          </a:prstGeom>
          <a:noFill/>
          <a:ln w="9525" cap="flat" cmpd="sng">
            <a:solidFill>
              <a:schemeClr val="accent4"/>
            </a:solidFill>
            <a:prstDash val="solid"/>
            <a:round/>
            <a:headEnd type="none" w="med" len="med"/>
            <a:tailEnd type="none" w="med" len="med"/>
          </a:ln>
        </p:spPr>
      </p:cxnSp>
      <p:cxnSp>
        <p:nvCxnSpPr>
          <p:cNvPr id="1949" name="Google Shape;1949;p62"/>
          <p:cNvCxnSpPr/>
          <p:nvPr/>
        </p:nvCxnSpPr>
        <p:spPr>
          <a:xfrm>
            <a:off x="7773097" y="2975038"/>
            <a:ext cx="656100" cy="600"/>
          </a:xfrm>
          <a:prstGeom prst="bentConnector3">
            <a:avLst>
              <a:gd name="adj1" fmla="val 50000"/>
            </a:avLst>
          </a:prstGeom>
          <a:noFill/>
          <a:ln w="9525" cap="flat" cmpd="sng">
            <a:solidFill>
              <a:schemeClr val="accent4"/>
            </a:solidFill>
            <a:prstDash val="solid"/>
            <a:round/>
            <a:headEnd type="none" w="med" len="med"/>
            <a:tailEnd type="triangle" w="med" len="med"/>
          </a:ln>
        </p:spPr>
      </p:cxnSp>
      <p:cxnSp>
        <p:nvCxnSpPr>
          <p:cNvPr id="1950" name="Google Shape;1950;p62"/>
          <p:cNvCxnSpPr>
            <a:stCxn id="1939" idx="2"/>
            <a:endCxn id="1937" idx="0"/>
          </p:cNvCxnSpPr>
          <p:nvPr/>
        </p:nvCxnSpPr>
        <p:spPr>
          <a:xfrm rot="-5400000" flipH="1">
            <a:off x="1675522" y="3326863"/>
            <a:ext cx="251100" cy="600"/>
          </a:xfrm>
          <a:prstGeom prst="bentConnector3">
            <a:avLst>
              <a:gd name="adj1" fmla="val 50020"/>
            </a:avLst>
          </a:prstGeom>
          <a:noFill/>
          <a:ln w="9525" cap="flat" cmpd="sng">
            <a:solidFill>
              <a:schemeClr val="dk2"/>
            </a:solidFill>
            <a:prstDash val="solid"/>
            <a:round/>
            <a:headEnd type="none" w="med" len="med"/>
            <a:tailEnd type="triangle" w="med" len="med"/>
          </a:ln>
        </p:spPr>
      </p:cxnSp>
      <p:cxnSp>
        <p:nvCxnSpPr>
          <p:cNvPr id="1951" name="Google Shape;1951;p62"/>
          <p:cNvCxnSpPr>
            <a:stCxn id="1940" idx="0"/>
            <a:endCxn id="1929" idx="2"/>
          </p:cNvCxnSpPr>
          <p:nvPr/>
        </p:nvCxnSpPr>
        <p:spPr>
          <a:xfrm rot="-5400000">
            <a:off x="3061134" y="2624550"/>
            <a:ext cx="251100" cy="600"/>
          </a:xfrm>
          <a:prstGeom prst="bentConnector3">
            <a:avLst>
              <a:gd name="adj1" fmla="val 50020"/>
            </a:avLst>
          </a:prstGeom>
          <a:noFill/>
          <a:ln w="9525" cap="flat" cmpd="sng">
            <a:solidFill>
              <a:schemeClr val="dk2"/>
            </a:solidFill>
            <a:prstDash val="solid"/>
            <a:round/>
            <a:headEnd type="none" w="med" len="med"/>
            <a:tailEnd type="triangle" w="med" len="med"/>
          </a:ln>
        </p:spPr>
      </p:cxnSp>
      <p:cxnSp>
        <p:nvCxnSpPr>
          <p:cNvPr id="1952" name="Google Shape;1952;p62"/>
          <p:cNvCxnSpPr>
            <a:stCxn id="1931" idx="0"/>
            <a:endCxn id="1941" idx="2"/>
          </p:cNvCxnSpPr>
          <p:nvPr/>
        </p:nvCxnSpPr>
        <p:spPr>
          <a:xfrm rot="-5400000">
            <a:off x="4446725" y="3326950"/>
            <a:ext cx="251100" cy="600"/>
          </a:xfrm>
          <a:prstGeom prst="bentConnector3">
            <a:avLst>
              <a:gd name="adj1" fmla="val 50020"/>
            </a:avLst>
          </a:prstGeom>
          <a:noFill/>
          <a:ln w="9525" cap="flat" cmpd="sng">
            <a:solidFill>
              <a:schemeClr val="dk2"/>
            </a:solidFill>
            <a:prstDash val="solid"/>
            <a:round/>
            <a:headEnd type="triangle" w="med" len="med"/>
            <a:tailEnd type="none" w="med" len="med"/>
          </a:ln>
        </p:spPr>
      </p:cxnSp>
      <p:cxnSp>
        <p:nvCxnSpPr>
          <p:cNvPr id="1953" name="Google Shape;1953;p62"/>
          <p:cNvCxnSpPr>
            <a:stCxn id="1942" idx="0"/>
            <a:endCxn id="1933" idx="2"/>
          </p:cNvCxnSpPr>
          <p:nvPr/>
        </p:nvCxnSpPr>
        <p:spPr>
          <a:xfrm rot="-5400000">
            <a:off x="5832359" y="2624550"/>
            <a:ext cx="251100" cy="600"/>
          </a:xfrm>
          <a:prstGeom prst="bentConnector3">
            <a:avLst>
              <a:gd name="adj1" fmla="val 50020"/>
            </a:avLst>
          </a:prstGeom>
          <a:noFill/>
          <a:ln w="9525" cap="flat" cmpd="sng">
            <a:solidFill>
              <a:schemeClr val="dk2"/>
            </a:solidFill>
            <a:prstDash val="solid"/>
            <a:round/>
            <a:headEnd type="none" w="med" len="med"/>
            <a:tailEnd type="triangle" w="med" len="med"/>
          </a:ln>
        </p:spPr>
      </p:cxnSp>
      <p:cxnSp>
        <p:nvCxnSpPr>
          <p:cNvPr id="1954" name="Google Shape;1954;p62"/>
          <p:cNvCxnSpPr>
            <a:stCxn id="1943" idx="2"/>
            <a:endCxn id="1935" idx="0"/>
          </p:cNvCxnSpPr>
          <p:nvPr/>
        </p:nvCxnSpPr>
        <p:spPr>
          <a:xfrm rot="-5400000" flipH="1">
            <a:off x="7217972" y="3326863"/>
            <a:ext cx="251100" cy="600"/>
          </a:xfrm>
          <a:prstGeom prst="bentConnector3">
            <a:avLst>
              <a:gd name="adj1" fmla="val 50017"/>
            </a:avLst>
          </a:prstGeom>
          <a:noFill/>
          <a:ln w="9525" cap="flat" cmpd="sng">
            <a:solidFill>
              <a:schemeClr val="dk2"/>
            </a:solidFill>
            <a:prstDash val="solid"/>
            <a:round/>
            <a:headEnd type="none" w="med" len="med"/>
            <a:tailEnd type="triangle" w="med" len="med"/>
          </a:ln>
        </p:spPr>
      </p:cxnSp>
      <p:grpSp>
        <p:nvGrpSpPr>
          <p:cNvPr id="1955" name="Google Shape;1955;p62"/>
          <p:cNvGrpSpPr/>
          <p:nvPr/>
        </p:nvGrpSpPr>
        <p:grpSpPr>
          <a:xfrm rot="-556221">
            <a:off x="-445253" y="-287495"/>
            <a:ext cx="4398097" cy="884077"/>
            <a:chOff x="4348300" y="1432000"/>
            <a:chExt cx="966975" cy="194375"/>
          </a:xfrm>
        </p:grpSpPr>
        <p:sp>
          <p:nvSpPr>
            <p:cNvPr id="1956" name="Google Shape;1956;p62"/>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2"/>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2"/>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2"/>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2"/>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2"/>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2" name="Google Shape;1962;p62"/>
          <p:cNvGrpSpPr/>
          <p:nvPr/>
        </p:nvGrpSpPr>
        <p:grpSpPr>
          <a:xfrm rot="949010" flipH="1">
            <a:off x="5306988" y="-131136"/>
            <a:ext cx="4398100" cy="884077"/>
            <a:chOff x="4348300" y="1432000"/>
            <a:chExt cx="966975" cy="194375"/>
          </a:xfrm>
        </p:grpSpPr>
        <p:sp>
          <p:nvSpPr>
            <p:cNvPr id="1963" name="Google Shape;1963;p62"/>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2"/>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2"/>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2"/>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62"/>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62"/>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9" name="Google Shape;1969;p62"/>
          <p:cNvGrpSpPr/>
          <p:nvPr/>
        </p:nvGrpSpPr>
        <p:grpSpPr>
          <a:xfrm rot="10800000" flipH="1">
            <a:off x="1137070" y="1124413"/>
            <a:ext cx="755859" cy="1266079"/>
            <a:chOff x="6316225" y="3717575"/>
            <a:chExt cx="251400" cy="421100"/>
          </a:xfrm>
        </p:grpSpPr>
        <p:sp>
          <p:nvSpPr>
            <p:cNvPr id="1970" name="Google Shape;1970;p62"/>
            <p:cNvSpPr/>
            <p:nvPr/>
          </p:nvSpPr>
          <p:spPr>
            <a:xfrm>
              <a:off x="6481350" y="3717575"/>
              <a:ext cx="86275" cy="107200"/>
            </a:xfrm>
            <a:custGeom>
              <a:avLst/>
              <a:gdLst/>
              <a:ahLst/>
              <a:cxnLst/>
              <a:rect l="l" t="t" r="r" b="b"/>
              <a:pathLst>
                <a:path w="3451" h="4288" extrusionOk="0">
                  <a:moveTo>
                    <a:pt x="3327" y="0"/>
                  </a:moveTo>
                  <a:lnTo>
                    <a:pt x="1" y="2030"/>
                  </a:lnTo>
                  <a:cubicBezTo>
                    <a:pt x="1" y="2030"/>
                    <a:pt x="77" y="3192"/>
                    <a:pt x="1180" y="3919"/>
                  </a:cubicBezTo>
                  <a:cubicBezTo>
                    <a:pt x="1604" y="4201"/>
                    <a:pt x="2038" y="4288"/>
                    <a:pt x="2411" y="4288"/>
                  </a:cubicBezTo>
                  <a:cubicBezTo>
                    <a:pt x="3008" y="4288"/>
                    <a:pt x="3450" y="4066"/>
                    <a:pt x="3450" y="4066"/>
                  </a:cubicBezTo>
                  <a:lnTo>
                    <a:pt x="3327" y="0"/>
                  </a:lnTo>
                  <a:close/>
                </a:path>
              </a:pathLst>
            </a:custGeom>
            <a:solidFill>
              <a:srgbClr val="FDE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62"/>
            <p:cNvSpPr/>
            <p:nvPr/>
          </p:nvSpPr>
          <p:spPr>
            <a:xfrm>
              <a:off x="6325175" y="3768300"/>
              <a:ext cx="242450" cy="352475"/>
            </a:xfrm>
            <a:custGeom>
              <a:avLst/>
              <a:gdLst/>
              <a:ahLst/>
              <a:cxnLst/>
              <a:rect l="l" t="t" r="r" b="b"/>
              <a:pathLst>
                <a:path w="9698" h="14099" extrusionOk="0">
                  <a:moveTo>
                    <a:pt x="6248" y="1"/>
                  </a:moveTo>
                  <a:lnTo>
                    <a:pt x="0" y="12232"/>
                  </a:lnTo>
                  <a:lnTo>
                    <a:pt x="3731" y="14098"/>
                  </a:lnTo>
                  <a:lnTo>
                    <a:pt x="9697" y="2037"/>
                  </a:lnTo>
                  <a:lnTo>
                    <a:pt x="9697" y="2037"/>
                  </a:lnTo>
                  <a:cubicBezTo>
                    <a:pt x="9697" y="2037"/>
                    <a:pt x="9476" y="2125"/>
                    <a:pt x="9110" y="2125"/>
                  </a:cubicBezTo>
                  <a:cubicBezTo>
                    <a:pt x="8744" y="2125"/>
                    <a:pt x="8234" y="2037"/>
                    <a:pt x="7656" y="1685"/>
                  </a:cubicBezTo>
                  <a:cubicBezTo>
                    <a:pt x="6494" y="975"/>
                    <a:pt x="6248" y="1"/>
                    <a:pt x="6248"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62"/>
            <p:cNvSpPr/>
            <p:nvPr/>
          </p:nvSpPr>
          <p:spPr>
            <a:xfrm>
              <a:off x="6325175" y="4035525"/>
              <a:ext cx="112800" cy="85250"/>
            </a:xfrm>
            <a:custGeom>
              <a:avLst/>
              <a:gdLst/>
              <a:ahLst/>
              <a:cxnLst/>
              <a:rect l="l" t="t" r="r" b="b"/>
              <a:pathLst>
                <a:path w="4512" h="3410" extrusionOk="0">
                  <a:moveTo>
                    <a:pt x="786" y="1"/>
                  </a:moveTo>
                  <a:lnTo>
                    <a:pt x="0" y="1543"/>
                  </a:lnTo>
                  <a:lnTo>
                    <a:pt x="3731" y="3409"/>
                  </a:lnTo>
                  <a:lnTo>
                    <a:pt x="4511" y="1837"/>
                  </a:lnTo>
                  <a:lnTo>
                    <a:pt x="786" y="1"/>
                  </a:lnTo>
                  <a:close/>
                </a:path>
              </a:pathLst>
            </a:custGeom>
            <a:solidFill>
              <a:srgbClr val="B5A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62"/>
            <p:cNvSpPr/>
            <p:nvPr/>
          </p:nvSpPr>
          <p:spPr>
            <a:xfrm>
              <a:off x="6536500" y="3717575"/>
              <a:ext cx="29225" cy="37300"/>
            </a:xfrm>
            <a:custGeom>
              <a:avLst/>
              <a:gdLst/>
              <a:ahLst/>
              <a:cxnLst/>
              <a:rect l="l" t="t" r="r" b="b"/>
              <a:pathLst>
                <a:path w="1169" h="1492" extrusionOk="0">
                  <a:moveTo>
                    <a:pt x="1121" y="0"/>
                  </a:moveTo>
                  <a:lnTo>
                    <a:pt x="1" y="687"/>
                  </a:lnTo>
                  <a:cubicBezTo>
                    <a:pt x="116" y="1380"/>
                    <a:pt x="614" y="1491"/>
                    <a:pt x="921" y="1491"/>
                  </a:cubicBezTo>
                  <a:cubicBezTo>
                    <a:pt x="1066" y="1491"/>
                    <a:pt x="1168" y="1467"/>
                    <a:pt x="1168" y="1467"/>
                  </a:cubicBezTo>
                  <a:lnTo>
                    <a:pt x="1121" y="0"/>
                  </a:lnTo>
                  <a:close/>
                </a:path>
              </a:pathLst>
            </a:custGeom>
            <a:solidFill>
              <a:srgbClr val="3C3C3B"/>
            </a:solidFill>
            <a:ln w="2500" cap="flat" cmpd="sng">
              <a:solidFill>
                <a:srgbClr val="3C3C3B"/>
              </a:solidFill>
              <a:prstDash val="solid"/>
              <a:miter lim="58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62"/>
            <p:cNvSpPr/>
            <p:nvPr/>
          </p:nvSpPr>
          <p:spPr>
            <a:xfrm>
              <a:off x="6374150" y="3806775"/>
              <a:ext cx="113400" cy="222025"/>
            </a:xfrm>
            <a:custGeom>
              <a:avLst/>
              <a:gdLst/>
              <a:ahLst/>
              <a:cxnLst/>
              <a:rect l="l" t="t" r="r" b="b"/>
              <a:pathLst>
                <a:path w="4536" h="8881" extrusionOk="0">
                  <a:moveTo>
                    <a:pt x="4480" y="0"/>
                  </a:moveTo>
                  <a:cubicBezTo>
                    <a:pt x="4462" y="0"/>
                    <a:pt x="4443" y="11"/>
                    <a:pt x="4430" y="28"/>
                  </a:cubicBezTo>
                  <a:lnTo>
                    <a:pt x="3866" y="1119"/>
                  </a:lnTo>
                  <a:lnTo>
                    <a:pt x="3303" y="2211"/>
                  </a:lnTo>
                  <a:lnTo>
                    <a:pt x="2195" y="4405"/>
                  </a:lnTo>
                  <a:lnTo>
                    <a:pt x="1098" y="6605"/>
                  </a:lnTo>
                  <a:cubicBezTo>
                    <a:pt x="734" y="7344"/>
                    <a:pt x="370" y="8077"/>
                    <a:pt x="12" y="8816"/>
                  </a:cubicBezTo>
                  <a:cubicBezTo>
                    <a:pt x="0" y="8840"/>
                    <a:pt x="12" y="8863"/>
                    <a:pt x="36" y="8875"/>
                  </a:cubicBezTo>
                  <a:cubicBezTo>
                    <a:pt x="42" y="8879"/>
                    <a:pt x="49" y="8881"/>
                    <a:pt x="56" y="8881"/>
                  </a:cubicBezTo>
                  <a:cubicBezTo>
                    <a:pt x="71" y="8881"/>
                    <a:pt x="87" y="8873"/>
                    <a:pt x="94" y="8857"/>
                  </a:cubicBezTo>
                  <a:cubicBezTo>
                    <a:pt x="476" y="8130"/>
                    <a:pt x="851" y="7402"/>
                    <a:pt x="1227" y="6669"/>
                  </a:cubicBezTo>
                  <a:lnTo>
                    <a:pt x="2335" y="4481"/>
                  </a:lnTo>
                  <a:lnTo>
                    <a:pt x="3438" y="2281"/>
                  </a:lnTo>
                  <a:lnTo>
                    <a:pt x="3984" y="1178"/>
                  </a:lnTo>
                  <a:lnTo>
                    <a:pt x="4524" y="75"/>
                  </a:lnTo>
                  <a:cubicBezTo>
                    <a:pt x="4535" y="46"/>
                    <a:pt x="4524" y="17"/>
                    <a:pt x="4500" y="5"/>
                  </a:cubicBezTo>
                  <a:cubicBezTo>
                    <a:pt x="4494" y="2"/>
                    <a:pt x="4487" y="0"/>
                    <a:pt x="4480"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62"/>
            <p:cNvSpPr/>
            <p:nvPr/>
          </p:nvSpPr>
          <p:spPr>
            <a:xfrm>
              <a:off x="6399375" y="3820550"/>
              <a:ext cx="113400" cy="222050"/>
            </a:xfrm>
            <a:custGeom>
              <a:avLst/>
              <a:gdLst/>
              <a:ahLst/>
              <a:cxnLst/>
              <a:rect l="l" t="t" r="r" b="b"/>
              <a:pathLst>
                <a:path w="4536" h="8882" extrusionOk="0">
                  <a:moveTo>
                    <a:pt x="4480" y="1"/>
                  </a:moveTo>
                  <a:cubicBezTo>
                    <a:pt x="4462" y="1"/>
                    <a:pt x="4444" y="12"/>
                    <a:pt x="4436" y="29"/>
                  </a:cubicBezTo>
                  <a:lnTo>
                    <a:pt x="3867" y="1120"/>
                  </a:lnTo>
                  <a:lnTo>
                    <a:pt x="3303" y="2211"/>
                  </a:lnTo>
                  <a:lnTo>
                    <a:pt x="2195" y="4405"/>
                  </a:lnTo>
                  <a:lnTo>
                    <a:pt x="1098" y="6605"/>
                  </a:lnTo>
                  <a:cubicBezTo>
                    <a:pt x="734" y="7344"/>
                    <a:pt x="370" y="8078"/>
                    <a:pt x="12" y="8817"/>
                  </a:cubicBezTo>
                  <a:cubicBezTo>
                    <a:pt x="1" y="8840"/>
                    <a:pt x="12" y="8864"/>
                    <a:pt x="36" y="8875"/>
                  </a:cubicBezTo>
                  <a:cubicBezTo>
                    <a:pt x="44" y="8879"/>
                    <a:pt x="51" y="8881"/>
                    <a:pt x="59" y="8881"/>
                  </a:cubicBezTo>
                  <a:cubicBezTo>
                    <a:pt x="74" y="8881"/>
                    <a:pt x="87" y="8873"/>
                    <a:pt x="94" y="8858"/>
                  </a:cubicBezTo>
                  <a:cubicBezTo>
                    <a:pt x="476" y="8130"/>
                    <a:pt x="851" y="7403"/>
                    <a:pt x="1227" y="6670"/>
                  </a:cubicBezTo>
                  <a:lnTo>
                    <a:pt x="2341" y="4481"/>
                  </a:lnTo>
                  <a:lnTo>
                    <a:pt x="3438" y="2281"/>
                  </a:lnTo>
                  <a:lnTo>
                    <a:pt x="3984" y="1179"/>
                  </a:lnTo>
                  <a:lnTo>
                    <a:pt x="4524" y="76"/>
                  </a:lnTo>
                  <a:cubicBezTo>
                    <a:pt x="4535" y="46"/>
                    <a:pt x="4524" y="17"/>
                    <a:pt x="4500" y="5"/>
                  </a:cubicBezTo>
                  <a:cubicBezTo>
                    <a:pt x="4494" y="2"/>
                    <a:pt x="4487" y="1"/>
                    <a:pt x="4480"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62"/>
            <p:cNvSpPr/>
            <p:nvPr/>
          </p:nvSpPr>
          <p:spPr>
            <a:xfrm>
              <a:off x="6424900" y="3833325"/>
              <a:ext cx="113250" cy="222025"/>
            </a:xfrm>
            <a:custGeom>
              <a:avLst/>
              <a:gdLst/>
              <a:ahLst/>
              <a:cxnLst/>
              <a:rect l="l" t="t" r="r" b="b"/>
              <a:pathLst>
                <a:path w="4530" h="8881" extrusionOk="0">
                  <a:moveTo>
                    <a:pt x="4477" y="0"/>
                  </a:moveTo>
                  <a:cubicBezTo>
                    <a:pt x="4456" y="0"/>
                    <a:pt x="4438" y="11"/>
                    <a:pt x="4429" y="28"/>
                  </a:cubicBezTo>
                  <a:lnTo>
                    <a:pt x="3860" y="1119"/>
                  </a:lnTo>
                  <a:lnTo>
                    <a:pt x="3303" y="2210"/>
                  </a:lnTo>
                  <a:lnTo>
                    <a:pt x="2188" y="4405"/>
                  </a:lnTo>
                  <a:lnTo>
                    <a:pt x="1091" y="6604"/>
                  </a:lnTo>
                  <a:cubicBezTo>
                    <a:pt x="728" y="7344"/>
                    <a:pt x="370" y="8077"/>
                    <a:pt x="12" y="8816"/>
                  </a:cubicBezTo>
                  <a:cubicBezTo>
                    <a:pt x="0" y="8840"/>
                    <a:pt x="6" y="8863"/>
                    <a:pt x="30" y="8875"/>
                  </a:cubicBezTo>
                  <a:cubicBezTo>
                    <a:pt x="37" y="8879"/>
                    <a:pt x="46" y="8881"/>
                    <a:pt x="54" y="8881"/>
                  </a:cubicBezTo>
                  <a:cubicBezTo>
                    <a:pt x="71" y="8881"/>
                    <a:pt x="86" y="8873"/>
                    <a:pt x="94" y="8857"/>
                  </a:cubicBezTo>
                  <a:cubicBezTo>
                    <a:pt x="470" y="8130"/>
                    <a:pt x="851" y="7402"/>
                    <a:pt x="1221" y="6669"/>
                  </a:cubicBezTo>
                  <a:lnTo>
                    <a:pt x="2335" y="4481"/>
                  </a:lnTo>
                  <a:lnTo>
                    <a:pt x="3438" y="2281"/>
                  </a:lnTo>
                  <a:lnTo>
                    <a:pt x="3978" y="1178"/>
                  </a:lnTo>
                  <a:lnTo>
                    <a:pt x="4517" y="75"/>
                  </a:lnTo>
                  <a:cubicBezTo>
                    <a:pt x="4529" y="46"/>
                    <a:pt x="4523" y="16"/>
                    <a:pt x="4500" y="5"/>
                  </a:cubicBezTo>
                  <a:cubicBezTo>
                    <a:pt x="4492" y="2"/>
                    <a:pt x="4484" y="0"/>
                    <a:pt x="4477"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62"/>
            <p:cNvSpPr/>
            <p:nvPr/>
          </p:nvSpPr>
          <p:spPr>
            <a:xfrm>
              <a:off x="6316225" y="4074100"/>
              <a:ext cx="102250" cy="64575"/>
            </a:xfrm>
            <a:custGeom>
              <a:avLst/>
              <a:gdLst/>
              <a:ahLst/>
              <a:cxnLst/>
              <a:rect l="l" t="t" r="r" b="b"/>
              <a:pathLst>
                <a:path w="4090" h="2583" extrusionOk="0">
                  <a:moveTo>
                    <a:pt x="358" y="0"/>
                  </a:moveTo>
                  <a:cubicBezTo>
                    <a:pt x="358" y="1"/>
                    <a:pt x="0" y="1649"/>
                    <a:pt x="1778" y="2359"/>
                  </a:cubicBezTo>
                  <a:cubicBezTo>
                    <a:pt x="2181" y="2521"/>
                    <a:pt x="2521" y="2583"/>
                    <a:pt x="2805" y="2583"/>
                  </a:cubicBezTo>
                  <a:cubicBezTo>
                    <a:pt x="3767" y="2583"/>
                    <a:pt x="4089" y="1866"/>
                    <a:pt x="4089" y="1866"/>
                  </a:cubicBezTo>
                  <a:lnTo>
                    <a:pt x="358" y="0"/>
                  </a:lnTo>
                  <a:close/>
                </a:path>
              </a:pathLst>
            </a:custGeom>
            <a:solidFill>
              <a:srgbClr val="F18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81"/>
        <p:cNvGrpSpPr/>
        <p:nvPr/>
      </p:nvGrpSpPr>
      <p:grpSpPr>
        <a:xfrm>
          <a:off x="0" y="0"/>
          <a:ext cx="0" cy="0"/>
          <a:chOff x="0" y="0"/>
          <a:chExt cx="0" cy="0"/>
        </a:xfrm>
      </p:grpSpPr>
      <p:sp>
        <p:nvSpPr>
          <p:cNvPr id="1982" name="Google Shape;1982;p63"/>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Solutions</a:t>
            </a:r>
            <a:endParaRPr/>
          </a:p>
        </p:txBody>
      </p:sp>
      <p:sp>
        <p:nvSpPr>
          <p:cNvPr id="1983" name="Google Shape;1983;p63"/>
          <p:cNvSpPr txBox="1"/>
          <p:nvPr/>
        </p:nvSpPr>
        <p:spPr>
          <a:xfrm>
            <a:off x="2099764" y="2127798"/>
            <a:ext cx="2173200" cy="371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2200">
                <a:solidFill>
                  <a:schemeClr val="dk1"/>
                </a:solidFill>
                <a:latin typeface="Denk One"/>
                <a:ea typeface="Denk One"/>
                <a:cs typeface="Denk One"/>
                <a:sym typeface="Denk One"/>
              </a:rPr>
              <a:t>Theme</a:t>
            </a:r>
            <a:endParaRPr sz="2200">
              <a:solidFill>
                <a:schemeClr val="dk1"/>
              </a:solidFill>
              <a:latin typeface="Denk One"/>
              <a:ea typeface="Denk One"/>
              <a:cs typeface="Denk One"/>
              <a:sym typeface="Denk One"/>
            </a:endParaRPr>
          </a:p>
        </p:txBody>
      </p:sp>
      <p:sp>
        <p:nvSpPr>
          <p:cNvPr id="1984" name="Google Shape;1984;p63"/>
          <p:cNvSpPr txBox="1"/>
          <p:nvPr/>
        </p:nvSpPr>
        <p:spPr>
          <a:xfrm>
            <a:off x="2099763" y="1433637"/>
            <a:ext cx="2173200" cy="52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chemeClr val="dk1"/>
                </a:solidFill>
                <a:latin typeface="Amiko"/>
                <a:ea typeface="Amiko"/>
                <a:cs typeface="Amiko"/>
                <a:sym typeface="Amiko"/>
              </a:rPr>
              <a:t>Mercury is the closest planet to the Sun</a:t>
            </a:r>
            <a:endParaRPr>
              <a:solidFill>
                <a:schemeClr val="dk1"/>
              </a:solidFill>
              <a:latin typeface="Amiko"/>
              <a:ea typeface="Amiko"/>
              <a:cs typeface="Amiko"/>
              <a:sym typeface="Amiko"/>
            </a:endParaRPr>
          </a:p>
        </p:txBody>
      </p:sp>
      <p:sp>
        <p:nvSpPr>
          <p:cNvPr id="1985" name="Google Shape;1985;p63"/>
          <p:cNvSpPr txBox="1"/>
          <p:nvPr/>
        </p:nvSpPr>
        <p:spPr>
          <a:xfrm>
            <a:off x="3485375" y="3452800"/>
            <a:ext cx="2173200" cy="371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2200">
                <a:solidFill>
                  <a:schemeClr val="dk1"/>
                </a:solidFill>
                <a:latin typeface="Denk One"/>
                <a:ea typeface="Denk One"/>
                <a:cs typeface="Denk One"/>
                <a:sym typeface="Denk One"/>
              </a:rPr>
              <a:t>Plot</a:t>
            </a:r>
            <a:endParaRPr sz="2200">
              <a:solidFill>
                <a:schemeClr val="dk1"/>
              </a:solidFill>
              <a:latin typeface="Denk One"/>
              <a:ea typeface="Denk One"/>
              <a:cs typeface="Denk One"/>
              <a:sym typeface="Denk One"/>
            </a:endParaRPr>
          </a:p>
        </p:txBody>
      </p:sp>
      <p:sp>
        <p:nvSpPr>
          <p:cNvPr id="1986" name="Google Shape;1986;p63"/>
          <p:cNvSpPr txBox="1"/>
          <p:nvPr/>
        </p:nvSpPr>
        <p:spPr>
          <a:xfrm>
            <a:off x="3485375" y="3758762"/>
            <a:ext cx="2173200" cy="52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chemeClr val="dk1"/>
                </a:solidFill>
                <a:latin typeface="Amiko"/>
                <a:ea typeface="Amiko"/>
                <a:cs typeface="Amiko"/>
                <a:sym typeface="Amiko"/>
              </a:rPr>
              <a:t>Neptune is far away from us</a:t>
            </a:r>
            <a:endParaRPr>
              <a:solidFill>
                <a:schemeClr val="dk1"/>
              </a:solidFill>
              <a:latin typeface="Amiko"/>
              <a:ea typeface="Amiko"/>
              <a:cs typeface="Amiko"/>
              <a:sym typeface="Amiko"/>
            </a:endParaRPr>
          </a:p>
        </p:txBody>
      </p:sp>
      <p:sp>
        <p:nvSpPr>
          <p:cNvPr id="1987" name="Google Shape;1987;p63"/>
          <p:cNvSpPr txBox="1"/>
          <p:nvPr/>
        </p:nvSpPr>
        <p:spPr>
          <a:xfrm>
            <a:off x="4871012" y="2127798"/>
            <a:ext cx="2173200" cy="371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2200">
                <a:solidFill>
                  <a:schemeClr val="dk1"/>
                </a:solidFill>
                <a:latin typeface="Denk One"/>
                <a:ea typeface="Denk One"/>
                <a:cs typeface="Denk One"/>
                <a:sym typeface="Denk One"/>
              </a:rPr>
              <a:t>Conflict</a:t>
            </a:r>
            <a:endParaRPr sz="2200">
              <a:solidFill>
                <a:schemeClr val="dk1"/>
              </a:solidFill>
              <a:latin typeface="Denk One"/>
              <a:ea typeface="Denk One"/>
              <a:cs typeface="Denk One"/>
              <a:sym typeface="Denk One"/>
            </a:endParaRPr>
          </a:p>
        </p:txBody>
      </p:sp>
      <p:sp>
        <p:nvSpPr>
          <p:cNvPr id="1988" name="Google Shape;1988;p63"/>
          <p:cNvSpPr txBox="1"/>
          <p:nvPr/>
        </p:nvSpPr>
        <p:spPr>
          <a:xfrm>
            <a:off x="4871012" y="1433637"/>
            <a:ext cx="2173200" cy="52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chemeClr val="dk1"/>
                </a:solidFill>
                <a:latin typeface="Amiko"/>
                <a:ea typeface="Amiko"/>
                <a:cs typeface="Amiko"/>
                <a:sym typeface="Amiko"/>
              </a:rPr>
              <a:t>Jupiter is the biggest planet of them all</a:t>
            </a:r>
            <a:endParaRPr>
              <a:solidFill>
                <a:schemeClr val="dk1"/>
              </a:solidFill>
              <a:latin typeface="Amiko"/>
              <a:ea typeface="Amiko"/>
              <a:cs typeface="Amiko"/>
              <a:sym typeface="Amiko"/>
            </a:endParaRPr>
          </a:p>
        </p:txBody>
      </p:sp>
      <p:sp>
        <p:nvSpPr>
          <p:cNvPr id="1989" name="Google Shape;1989;p63"/>
          <p:cNvSpPr txBox="1"/>
          <p:nvPr/>
        </p:nvSpPr>
        <p:spPr>
          <a:xfrm>
            <a:off x="6256587" y="3452796"/>
            <a:ext cx="2173200" cy="371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2200">
                <a:solidFill>
                  <a:schemeClr val="dk1"/>
                </a:solidFill>
                <a:latin typeface="Denk One"/>
                <a:ea typeface="Denk One"/>
                <a:cs typeface="Denk One"/>
                <a:sym typeface="Denk One"/>
              </a:rPr>
              <a:t>Setting</a:t>
            </a:r>
            <a:endParaRPr sz="2200">
              <a:solidFill>
                <a:schemeClr val="dk1"/>
              </a:solidFill>
              <a:latin typeface="Denk One"/>
              <a:ea typeface="Denk One"/>
              <a:cs typeface="Denk One"/>
              <a:sym typeface="Denk One"/>
            </a:endParaRPr>
          </a:p>
        </p:txBody>
      </p:sp>
      <p:sp>
        <p:nvSpPr>
          <p:cNvPr id="1990" name="Google Shape;1990;p63"/>
          <p:cNvSpPr txBox="1"/>
          <p:nvPr/>
        </p:nvSpPr>
        <p:spPr>
          <a:xfrm>
            <a:off x="6256587" y="3756912"/>
            <a:ext cx="2173200" cy="52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chemeClr val="dk1"/>
                </a:solidFill>
                <a:latin typeface="Amiko"/>
                <a:ea typeface="Amiko"/>
                <a:cs typeface="Amiko"/>
                <a:sym typeface="Amiko"/>
              </a:rPr>
              <a:t>Mars is actually a very cold place</a:t>
            </a:r>
            <a:endParaRPr>
              <a:solidFill>
                <a:schemeClr val="dk1"/>
              </a:solidFill>
              <a:latin typeface="Amiko"/>
              <a:ea typeface="Amiko"/>
              <a:cs typeface="Amiko"/>
              <a:sym typeface="Amiko"/>
            </a:endParaRPr>
          </a:p>
        </p:txBody>
      </p:sp>
      <p:sp>
        <p:nvSpPr>
          <p:cNvPr id="1991" name="Google Shape;1991;p63"/>
          <p:cNvSpPr txBox="1"/>
          <p:nvPr/>
        </p:nvSpPr>
        <p:spPr>
          <a:xfrm>
            <a:off x="714164" y="3452812"/>
            <a:ext cx="2173200" cy="371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2200">
                <a:solidFill>
                  <a:schemeClr val="dk1"/>
                </a:solidFill>
                <a:latin typeface="Denk One"/>
                <a:ea typeface="Denk One"/>
                <a:cs typeface="Denk One"/>
                <a:sym typeface="Denk One"/>
              </a:rPr>
              <a:t>Character</a:t>
            </a:r>
            <a:endParaRPr sz="2200">
              <a:solidFill>
                <a:schemeClr val="dk1"/>
              </a:solidFill>
              <a:latin typeface="Denk One"/>
              <a:ea typeface="Denk One"/>
              <a:cs typeface="Denk One"/>
              <a:sym typeface="Denk One"/>
            </a:endParaRPr>
          </a:p>
        </p:txBody>
      </p:sp>
      <p:sp>
        <p:nvSpPr>
          <p:cNvPr id="1992" name="Google Shape;1992;p63"/>
          <p:cNvSpPr txBox="1"/>
          <p:nvPr/>
        </p:nvSpPr>
        <p:spPr>
          <a:xfrm>
            <a:off x="714163" y="3758762"/>
            <a:ext cx="2173200" cy="52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chemeClr val="dk1"/>
                </a:solidFill>
                <a:latin typeface="Amiko"/>
                <a:ea typeface="Amiko"/>
                <a:cs typeface="Amiko"/>
                <a:sym typeface="Amiko"/>
              </a:rPr>
              <a:t>Venus is the second planet from the Sun</a:t>
            </a:r>
            <a:endParaRPr>
              <a:solidFill>
                <a:schemeClr val="dk1"/>
              </a:solidFill>
              <a:latin typeface="Amiko"/>
              <a:ea typeface="Amiko"/>
              <a:cs typeface="Amiko"/>
              <a:sym typeface="Amiko"/>
            </a:endParaRPr>
          </a:p>
        </p:txBody>
      </p:sp>
      <p:sp>
        <p:nvSpPr>
          <p:cNvPr id="1993" name="Google Shape;1993;p63"/>
          <p:cNvSpPr txBox="1"/>
          <p:nvPr/>
        </p:nvSpPr>
        <p:spPr>
          <a:xfrm flipH="1">
            <a:off x="1370872" y="2750413"/>
            <a:ext cx="859800" cy="45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500">
                <a:solidFill>
                  <a:schemeClr val="accent4"/>
                </a:solidFill>
                <a:latin typeface="Denk One"/>
                <a:ea typeface="Denk One"/>
                <a:cs typeface="Denk One"/>
                <a:sym typeface="Denk One"/>
              </a:rPr>
              <a:t>01</a:t>
            </a:r>
            <a:endParaRPr sz="3500">
              <a:solidFill>
                <a:schemeClr val="accent4"/>
              </a:solidFill>
              <a:latin typeface="Denk One"/>
              <a:ea typeface="Denk One"/>
              <a:cs typeface="Denk One"/>
              <a:sym typeface="Denk One"/>
            </a:endParaRPr>
          </a:p>
        </p:txBody>
      </p:sp>
      <p:sp>
        <p:nvSpPr>
          <p:cNvPr id="1994" name="Google Shape;1994;p63"/>
          <p:cNvSpPr txBox="1"/>
          <p:nvPr/>
        </p:nvSpPr>
        <p:spPr>
          <a:xfrm flipH="1">
            <a:off x="2756484" y="2750400"/>
            <a:ext cx="859800" cy="45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500">
                <a:solidFill>
                  <a:schemeClr val="accent4"/>
                </a:solidFill>
                <a:latin typeface="Denk One"/>
                <a:ea typeface="Denk One"/>
                <a:cs typeface="Denk One"/>
                <a:sym typeface="Denk One"/>
              </a:rPr>
              <a:t>02</a:t>
            </a:r>
            <a:endParaRPr sz="3500">
              <a:solidFill>
                <a:schemeClr val="accent4"/>
              </a:solidFill>
              <a:latin typeface="Denk One"/>
              <a:ea typeface="Denk One"/>
              <a:cs typeface="Denk One"/>
              <a:sym typeface="Denk One"/>
            </a:endParaRPr>
          </a:p>
        </p:txBody>
      </p:sp>
      <p:sp>
        <p:nvSpPr>
          <p:cNvPr id="1995" name="Google Shape;1995;p63"/>
          <p:cNvSpPr txBox="1"/>
          <p:nvPr/>
        </p:nvSpPr>
        <p:spPr>
          <a:xfrm flipH="1">
            <a:off x="4142097" y="2750400"/>
            <a:ext cx="859800" cy="45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500">
                <a:solidFill>
                  <a:schemeClr val="accent4"/>
                </a:solidFill>
                <a:latin typeface="Denk One"/>
                <a:ea typeface="Denk One"/>
                <a:cs typeface="Denk One"/>
                <a:sym typeface="Denk One"/>
              </a:rPr>
              <a:t>03</a:t>
            </a:r>
            <a:endParaRPr sz="3500">
              <a:solidFill>
                <a:schemeClr val="accent4"/>
              </a:solidFill>
              <a:latin typeface="Denk One"/>
              <a:ea typeface="Denk One"/>
              <a:cs typeface="Denk One"/>
              <a:sym typeface="Denk One"/>
            </a:endParaRPr>
          </a:p>
        </p:txBody>
      </p:sp>
      <p:sp>
        <p:nvSpPr>
          <p:cNvPr id="1996" name="Google Shape;1996;p63"/>
          <p:cNvSpPr txBox="1"/>
          <p:nvPr/>
        </p:nvSpPr>
        <p:spPr>
          <a:xfrm flipH="1">
            <a:off x="5527709" y="2750400"/>
            <a:ext cx="859800" cy="45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500">
                <a:solidFill>
                  <a:schemeClr val="accent4"/>
                </a:solidFill>
                <a:latin typeface="Denk One"/>
                <a:ea typeface="Denk One"/>
                <a:cs typeface="Denk One"/>
                <a:sym typeface="Denk One"/>
              </a:rPr>
              <a:t>04</a:t>
            </a:r>
            <a:endParaRPr sz="3500">
              <a:solidFill>
                <a:schemeClr val="accent4"/>
              </a:solidFill>
              <a:latin typeface="Denk One"/>
              <a:ea typeface="Denk One"/>
              <a:cs typeface="Denk One"/>
              <a:sym typeface="Denk One"/>
            </a:endParaRPr>
          </a:p>
        </p:txBody>
      </p:sp>
      <p:sp>
        <p:nvSpPr>
          <p:cNvPr id="1997" name="Google Shape;1997;p63"/>
          <p:cNvSpPr txBox="1"/>
          <p:nvPr/>
        </p:nvSpPr>
        <p:spPr>
          <a:xfrm flipH="1">
            <a:off x="6913322" y="2750413"/>
            <a:ext cx="859800" cy="45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500">
                <a:solidFill>
                  <a:schemeClr val="accent4"/>
                </a:solidFill>
                <a:latin typeface="Denk One"/>
                <a:ea typeface="Denk One"/>
                <a:cs typeface="Denk One"/>
                <a:sym typeface="Denk One"/>
              </a:rPr>
              <a:t>05</a:t>
            </a:r>
            <a:endParaRPr sz="3500">
              <a:solidFill>
                <a:schemeClr val="accent4"/>
              </a:solidFill>
              <a:latin typeface="Denk One"/>
              <a:ea typeface="Denk One"/>
              <a:cs typeface="Denk One"/>
              <a:sym typeface="Denk One"/>
            </a:endParaRPr>
          </a:p>
        </p:txBody>
      </p:sp>
      <p:cxnSp>
        <p:nvCxnSpPr>
          <p:cNvPr id="1998" name="Google Shape;1998;p63"/>
          <p:cNvCxnSpPr>
            <a:stCxn id="1993" idx="3"/>
          </p:cNvCxnSpPr>
          <p:nvPr/>
        </p:nvCxnSpPr>
        <p:spPr>
          <a:xfrm flipH="1">
            <a:off x="729172" y="2976013"/>
            <a:ext cx="641700" cy="600"/>
          </a:xfrm>
          <a:prstGeom prst="bentConnector3">
            <a:avLst>
              <a:gd name="adj1" fmla="val 50000"/>
            </a:avLst>
          </a:prstGeom>
          <a:noFill/>
          <a:ln w="9525" cap="flat" cmpd="sng">
            <a:solidFill>
              <a:schemeClr val="accent4"/>
            </a:solidFill>
            <a:prstDash val="solid"/>
            <a:round/>
            <a:headEnd type="none" w="med" len="med"/>
            <a:tailEnd type="oval" w="med" len="med"/>
          </a:ln>
        </p:spPr>
      </p:cxnSp>
      <p:cxnSp>
        <p:nvCxnSpPr>
          <p:cNvPr id="1999" name="Google Shape;1999;p63"/>
          <p:cNvCxnSpPr>
            <a:stCxn id="1993" idx="1"/>
            <a:endCxn id="1994" idx="3"/>
          </p:cNvCxnSpPr>
          <p:nvPr/>
        </p:nvCxnSpPr>
        <p:spPr>
          <a:xfrm>
            <a:off x="2230672" y="2976013"/>
            <a:ext cx="525900" cy="600"/>
          </a:xfrm>
          <a:prstGeom prst="bentConnector3">
            <a:avLst>
              <a:gd name="adj1" fmla="val 49992"/>
            </a:avLst>
          </a:prstGeom>
          <a:noFill/>
          <a:ln w="9525" cap="flat" cmpd="sng">
            <a:solidFill>
              <a:schemeClr val="accent4"/>
            </a:solidFill>
            <a:prstDash val="solid"/>
            <a:round/>
            <a:headEnd type="none" w="med" len="med"/>
            <a:tailEnd type="none" w="med" len="med"/>
          </a:ln>
        </p:spPr>
      </p:cxnSp>
      <p:cxnSp>
        <p:nvCxnSpPr>
          <p:cNvPr id="2000" name="Google Shape;2000;p63"/>
          <p:cNvCxnSpPr>
            <a:stCxn id="1994" idx="1"/>
            <a:endCxn id="1995" idx="3"/>
          </p:cNvCxnSpPr>
          <p:nvPr/>
        </p:nvCxnSpPr>
        <p:spPr>
          <a:xfrm>
            <a:off x="3616284" y="2976000"/>
            <a:ext cx="525900" cy="600"/>
          </a:xfrm>
          <a:prstGeom prst="bentConnector3">
            <a:avLst>
              <a:gd name="adj1" fmla="val 49992"/>
            </a:avLst>
          </a:prstGeom>
          <a:noFill/>
          <a:ln w="9525" cap="flat" cmpd="sng">
            <a:solidFill>
              <a:schemeClr val="accent4"/>
            </a:solidFill>
            <a:prstDash val="solid"/>
            <a:round/>
            <a:headEnd type="none" w="med" len="med"/>
            <a:tailEnd type="none" w="med" len="med"/>
          </a:ln>
        </p:spPr>
      </p:cxnSp>
      <p:cxnSp>
        <p:nvCxnSpPr>
          <p:cNvPr id="2001" name="Google Shape;2001;p63"/>
          <p:cNvCxnSpPr>
            <a:stCxn id="1995" idx="1"/>
            <a:endCxn id="1996" idx="3"/>
          </p:cNvCxnSpPr>
          <p:nvPr/>
        </p:nvCxnSpPr>
        <p:spPr>
          <a:xfrm>
            <a:off x="5001897" y="2976000"/>
            <a:ext cx="525900" cy="600"/>
          </a:xfrm>
          <a:prstGeom prst="bentConnector3">
            <a:avLst>
              <a:gd name="adj1" fmla="val 49992"/>
            </a:avLst>
          </a:prstGeom>
          <a:noFill/>
          <a:ln w="9525" cap="flat" cmpd="sng">
            <a:solidFill>
              <a:schemeClr val="accent4"/>
            </a:solidFill>
            <a:prstDash val="solid"/>
            <a:round/>
            <a:headEnd type="none" w="med" len="med"/>
            <a:tailEnd type="none" w="med" len="med"/>
          </a:ln>
        </p:spPr>
      </p:cxnSp>
      <p:cxnSp>
        <p:nvCxnSpPr>
          <p:cNvPr id="2002" name="Google Shape;2002;p63"/>
          <p:cNvCxnSpPr>
            <a:stCxn id="1996" idx="1"/>
            <a:endCxn id="1997" idx="3"/>
          </p:cNvCxnSpPr>
          <p:nvPr/>
        </p:nvCxnSpPr>
        <p:spPr>
          <a:xfrm>
            <a:off x="6387509" y="2976000"/>
            <a:ext cx="525900" cy="600"/>
          </a:xfrm>
          <a:prstGeom prst="bentConnector3">
            <a:avLst>
              <a:gd name="adj1" fmla="val 49992"/>
            </a:avLst>
          </a:prstGeom>
          <a:noFill/>
          <a:ln w="9525" cap="flat" cmpd="sng">
            <a:solidFill>
              <a:schemeClr val="accent4"/>
            </a:solidFill>
            <a:prstDash val="solid"/>
            <a:round/>
            <a:headEnd type="none" w="med" len="med"/>
            <a:tailEnd type="none" w="med" len="med"/>
          </a:ln>
        </p:spPr>
      </p:cxnSp>
      <p:cxnSp>
        <p:nvCxnSpPr>
          <p:cNvPr id="2003" name="Google Shape;2003;p63"/>
          <p:cNvCxnSpPr/>
          <p:nvPr/>
        </p:nvCxnSpPr>
        <p:spPr>
          <a:xfrm>
            <a:off x="7773097" y="2975038"/>
            <a:ext cx="656100" cy="600"/>
          </a:xfrm>
          <a:prstGeom prst="bentConnector3">
            <a:avLst>
              <a:gd name="adj1" fmla="val 50000"/>
            </a:avLst>
          </a:prstGeom>
          <a:noFill/>
          <a:ln w="9525" cap="flat" cmpd="sng">
            <a:solidFill>
              <a:schemeClr val="accent4"/>
            </a:solidFill>
            <a:prstDash val="solid"/>
            <a:round/>
            <a:headEnd type="none" w="med" len="med"/>
            <a:tailEnd type="triangle" w="med" len="med"/>
          </a:ln>
        </p:spPr>
      </p:cxnSp>
      <p:cxnSp>
        <p:nvCxnSpPr>
          <p:cNvPr id="2004" name="Google Shape;2004;p63"/>
          <p:cNvCxnSpPr>
            <a:stCxn id="1993" idx="2"/>
            <a:endCxn id="1991" idx="0"/>
          </p:cNvCxnSpPr>
          <p:nvPr/>
        </p:nvCxnSpPr>
        <p:spPr>
          <a:xfrm rot="-5400000" flipH="1">
            <a:off x="1675522" y="3326863"/>
            <a:ext cx="251100" cy="600"/>
          </a:xfrm>
          <a:prstGeom prst="bentConnector3">
            <a:avLst>
              <a:gd name="adj1" fmla="val 50020"/>
            </a:avLst>
          </a:prstGeom>
          <a:noFill/>
          <a:ln w="9525" cap="flat" cmpd="sng">
            <a:solidFill>
              <a:schemeClr val="dk2"/>
            </a:solidFill>
            <a:prstDash val="solid"/>
            <a:round/>
            <a:headEnd type="none" w="med" len="med"/>
            <a:tailEnd type="triangle" w="med" len="med"/>
          </a:ln>
        </p:spPr>
      </p:cxnSp>
      <p:cxnSp>
        <p:nvCxnSpPr>
          <p:cNvPr id="2005" name="Google Shape;2005;p63"/>
          <p:cNvCxnSpPr>
            <a:stCxn id="1994" idx="0"/>
            <a:endCxn id="1983" idx="2"/>
          </p:cNvCxnSpPr>
          <p:nvPr/>
        </p:nvCxnSpPr>
        <p:spPr>
          <a:xfrm rot="-5400000">
            <a:off x="3061134" y="2624550"/>
            <a:ext cx="251100" cy="600"/>
          </a:xfrm>
          <a:prstGeom prst="bentConnector3">
            <a:avLst>
              <a:gd name="adj1" fmla="val 50020"/>
            </a:avLst>
          </a:prstGeom>
          <a:noFill/>
          <a:ln w="9525" cap="flat" cmpd="sng">
            <a:solidFill>
              <a:schemeClr val="dk2"/>
            </a:solidFill>
            <a:prstDash val="solid"/>
            <a:round/>
            <a:headEnd type="none" w="med" len="med"/>
            <a:tailEnd type="triangle" w="med" len="med"/>
          </a:ln>
        </p:spPr>
      </p:cxnSp>
      <p:cxnSp>
        <p:nvCxnSpPr>
          <p:cNvPr id="2006" name="Google Shape;2006;p63"/>
          <p:cNvCxnSpPr>
            <a:stCxn id="1985" idx="0"/>
            <a:endCxn id="1995" idx="2"/>
          </p:cNvCxnSpPr>
          <p:nvPr/>
        </p:nvCxnSpPr>
        <p:spPr>
          <a:xfrm rot="-5400000">
            <a:off x="4446725" y="3326950"/>
            <a:ext cx="251100" cy="600"/>
          </a:xfrm>
          <a:prstGeom prst="bentConnector3">
            <a:avLst>
              <a:gd name="adj1" fmla="val 50020"/>
            </a:avLst>
          </a:prstGeom>
          <a:noFill/>
          <a:ln w="9525" cap="flat" cmpd="sng">
            <a:solidFill>
              <a:schemeClr val="dk2"/>
            </a:solidFill>
            <a:prstDash val="solid"/>
            <a:round/>
            <a:headEnd type="triangle" w="med" len="med"/>
            <a:tailEnd type="none" w="med" len="med"/>
          </a:ln>
        </p:spPr>
      </p:cxnSp>
      <p:cxnSp>
        <p:nvCxnSpPr>
          <p:cNvPr id="2007" name="Google Shape;2007;p63"/>
          <p:cNvCxnSpPr>
            <a:stCxn id="1996" idx="0"/>
            <a:endCxn id="1987" idx="2"/>
          </p:cNvCxnSpPr>
          <p:nvPr/>
        </p:nvCxnSpPr>
        <p:spPr>
          <a:xfrm rot="-5400000">
            <a:off x="5832359" y="2624550"/>
            <a:ext cx="251100" cy="600"/>
          </a:xfrm>
          <a:prstGeom prst="bentConnector3">
            <a:avLst>
              <a:gd name="adj1" fmla="val 50020"/>
            </a:avLst>
          </a:prstGeom>
          <a:noFill/>
          <a:ln w="9525" cap="flat" cmpd="sng">
            <a:solidFill>
              <a:schemeClr val="dk2"/>
            </a:solidFill>
            <a:prstDash val="solid"/>
            <a:round/>
            <a:headEnd type="none" w="med" len="med"/>
            <a:tailEnd type="triangle" w="med" len="med"/>
          </a:ln>
        </p:spPr>
      </p:cxnSp>
      <p:cxnSp>
        <p:nvCxnSpPr>
          <p:cNvPr id="2008" name="Google Shape;2008;p63"/>
          <p:cNvCxnSpPr>
            <a:stCxn id="1997" idx="2"/>
            <a:endCxn id="1989" idx="0"/>
          </p:cNvCxnSpPr>
          <p:nvPr/>
        </p:nvCxnSpPr>
        <p:spPr>
          <a:xfrm rot="-5400000" flipH="1">
            <a:off x="7217972" y="3326863"/>
            <a:ext cx="251100" cy="600"/>
          </a:xfrm>
          <a:prstGeom prst="bentConnector3">
            <a:avLst>
              <a:gd name="adj1" fmla="val 50017"/>
            </a:avLst>
          </a:prstGeom>
          <a:noFill/>
          <a:ln w="9525" cap="flat" cmpd="sng">
            <a:solidFill>
              <a:schemeClr val="dk2"/>
            </a:solidFill>
            <a:prstDash val="solid"/>
            <a:round/>
            <a:headEnd type="none" w="med" len="med"/>
            <a:tailEnd type="triangle" w="med" len="med"/>
          </a:ln>
        </p:spPr>
      </p:cxnSp>
      <p:grpSp>
        <p:nvGrpSpPr>
          <p:cNvPr id="2009" name="Google Shape;2009;p63"/>
          <p:cNvGrpSpPr/>
          <p:nvPr/>
        </p:nvGrpSpPr>
        <p:grpSpPr>
          <a:xfrm rot="10800000">
            <a:off x="7575495" y="826838"/>
            <a:ext cx="755859" cy="1266079"/>
            <a:chOff x="6316225" y="3717575"/>
            <a:chExt cx="251400" cy="421100"/>
          </a:xfrm>
        </p:grpSpPr>
        <p:sp>
          <p:nvSpPr>
            <p:cNvPr id="2010" name="Google Shape;2010;p63"/>
            <p:cNvSpPr/>
            <p:nvPr/>
          </p:nvSpPr>
          <p:spPr>
            <a:xfrm>
              <a:off x="6481350" y="3717575"/>
              <a:ext cx="86275" cy="107200"/>
            </a:xfrm>
            <a:custGeom>
              <a:avLst/>
              <a:gdLst/>
              <a:ahLst/>
              <a:cxnLst/>
              <a:rect l="l" t="t" r="r" b="b"/>
              <a:pathLst>
                <a:path w="3451" h="4288" extrusionOk="0">
                  <a:moveTo>
                    <a:pt x="3327" y="0"/>
                  </a:moveTo>
                  <a:lnTo>
                    <a:pt x="1" y="2030"/>
                  </a:lnTo>
                  <a:cubicBezTo>
                    <a:pt x="1" y="2030"/>
                    <a:pt x="77" y="3192"/>
                    <a:pt x="1180" y="3919"/>
                  </a:cubicBezTo>
                  <a:cubicBezTo>
                    <a:pt x="1604" y="4201"/>
                    <a:pt x="2038" y="4288"/>
                    <a:pt x="2411" y="4288"/>
                  </a:cubicBezTo>
                  <a:cubicBezTo>
                    <a:pt x="3008" y="4288"/>
                    <a:pt x="3450" y="4066"/>
                    <a:pt x="3450" y="4066"/>
                  </a:cubicBezTo>
                  <a:lnTo>
                    <a:pt x="3327" y="0"/>
                  </a:lnTo>
                  <a:close/>
                </a:path>
              </a:pathLst>
            </a:custGeom>
            <a:solidFill>
              <a:srgbClr val="FDE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63"/>
            <p:cNvSpPr/>
            <p:nvPr/>
          </p:nvSpPr>
          <p:spPr>
            <a:xfrm>
              <a:off x="6325175" y="3768300"/>
              <a:ext cx="242450" cy="352475"/>
            </a:xfrm>
            <a:custGeom>
              <a:avLst/>
              <a:gdLst/>
              <a:ahLst/>
              <a:cxnLst/>
              <a:rect l="l" t="t" r="r" b="b"/>
              <a:pathLst>
                <a:path w="9698" h="14099" extrusionOk="0">
                  <a:moveTo>
                    <a:pt x="6248" y="1"/>
                  </a:moveTo>
                  <a:lnTo>
                    <a:pt x="0" y="12232"/>
                  </a:lnTo>
                  <a:lnTo>
                    <a:pt x="3731" y="14098"/>
                  </a:lnTo>
                  <a:lnTo>
                    <a:pt x="9697" y="2037"/>
                  </a:lnTo>
                  <a:lnTo>
                    <a:pt x="9697" y="2037"/>
                  </a:lnTo>
                  <a:cubicBezTo>
                    <a:pt x="9697" y="2037"/>
                    <a:pt x="9476" y="2125"/>
                    <a:pt x="9110" y="2125"/>
                  </a:cubicBezTo>
                  <a:cubicBezTo>
                    <a:pt x="8744" y="2125"/>
                    <a:pt x="8234" y="2037"/>
                    <a:pt x="7656" y="1685"/>
                  </a:cubicBezTo>
                  <a:cubicBezTo>
                    <a:pt x="6494" y="975"/>
                    <a:pt x="6248" y="1"/>
                    <a:pt x="6248"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63"/>
            <p:cNvSpPr/>
            <p:nvPr/>
          </p:nvSpPr>
          <p:spPr>
            <a:xfrm>
              <a:off x="6325175" y="4035525"/>
              <a:ext cx="112800" cy="85250"/>
            </a:xfrm>
            <a:custGeom>
              <a:avLst/>
              <a:gdLst/>
              <a:ahLst/>
              <a:cxnLst/>
              <a:rect l="l" t="t" r="r" b="b"/>
              <a:pathLst>
                <a:path w="4512" h="3410" extrusionOk="0">
                  <a:moveTo>
                    <a:pt x="786" y="1"/>
                  </a:moveTo>
                  <a:lnTo>
                    <a:pt x="0" y="1543"/>
                  </a:lnTo>
                  <a:lnTo>
                    <a:pt x="3731" y="3409"/>
                  </a:lnTo>
                  <a:lnTo>
                    <a:pt x="4511" y="1837"/>
                  </a:lnTo>
                  <a:lnTo>
                    <a:pt x="786" y="1"/>
                  </a:lnTo>
                  <a:close/>
                </a:path>
              </a:pathLst>
            </a:custGeom>
            <a:solidFill>
              <a:srgbClr val="B5A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63"/>
            <p:cNvSpPr/>
            <p:nvPr/>
          </p:nvSpPr>
          <p:spPr>
            <a:xfrm>
              <a:off x="6536500" y="3717575"/>
              <a:ext cx="29225" cy="37300"/>
            </a:xfrm>
            <a:custGeom>
              <a:avLst/>
              <a:gdLst/>
              <a:ahLst/>
              <a:cxnLst/>
              <a:rect l="l" t="t" r="r" b="b"/>
              <a:pathLst>
                <a:path w="1169" h="1492" extrusionOk="0">
                  <a:moveTo>
                    <a:pt x="1121" y="0"/>
                  </a:moveTo>
                  <a:lnTo>
                    <a:pt x="1" y="687"/>
                  </a:lnTo>
                  <a:cubicBezTo>
                    <a:pt x="116" y="1380"/>
                    <a:pt x="614" y="1491"/>
                    <a:pt x="921" y="1491"/>
                  </a:cubicBezTo>
                  <a:cubicBezTo>
                    <a:pt x="1066" y="1491"/>
                    <a:pt x="1168" y="1467"/>
                    <a:pt x="1168" y="1467"/>
                  </a:cubicBezTo>
                  <a:lnTo>
                    <a:pt x="1121" y="0"/>
                  </a:lnTo>
                  <a:close/>
                </a:path>
              </a:pathLst>
            </a:custGeom>
            <a:solidFill>
              <a:srgbClr val="3C3C3B"/>
            </a:solidFill>
            <a:ln w="2500" cap="flat" cmpd="sng">
              <a:solidFill>
                <a:srgbClr val="3C3C3B"/>
              </a:solidFill>
              <a:prstDash val="solid"/>
              <a:miter lim="58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63"/>
            <p:cNvSpPr/>
            <p:nvPr/>
          </p:nvSpPr>
          <p:spPr>
            <a:xfrm>
              <a:off x="6374150" y="3806775"/>
              <a:ext cx="113400" cy="222025"/>
            </a:xfrm>
            <a:custGeom>
              <a:avLst/>
              <a:gdLst/>
              <a:ahLst/>
              <a:cxnLst/>
              <a:rect l="l" t="t" r="r" b="b"/>
              <a:pathLst>
                <a:path w="4536" h="8881" extrusionOk="0">
                  <a:moveTo>
                    <a:pt x="4480" y="0"/>
                  </a:moveTo>
                  <a:cubicBezTo>
                    <a:pt x="4462" y="0"/>
                    <a:pt x="4443" y="11"/>
                    <a:pt x="4430" y="28"/>
                  </a:cubicBezTo>
                  <a:lnTo>
                    <a:pt x="3866" y="1119"/>
                  </a:lnTo>
                  <a:lnTo>
                    <a:pt x="3303" y="2211"/>
                  </a:lnTo>
                  <a:lnTo>
                    <a:pt x="2195" y="4405"/>
                  </a:lnTo>
                  <a:lnTo>
                    <a:pt x="1098" y="6605"/>
                  </a:lnTo>
                  <a:cubicBezTo>
                    <a:pt x="734" y="7344"/>
                    <a:pt x="370" y="8077"/>
                    <a:pt x="12" y="8816"/>
                  </a:cubicBezTo>
                  <a:cubicBezTo>
                    <a:pt x="0" y="8840"/>
                    <a:pt x="12" y="8863"/>
                    <a:pt x="36" y="8875"/>
                  </a:cubicBezTo>
                  <a:cubicBezTo>
                    <a:pt x="42" y="8879"/>
                    <a:pt x="49" y="8881"/>
                    <a:pt x="56" y="8881"/>
                  </a:cubicBezTo>
                  <a:cubicBezTo>
                    <a:pt x="71" y="8881"/>
                    <a:pt x="87" y="8873"/>
                    <a:pt x="94" y="8857"/>
                  </a:cubicBezTo>
                  <a:cubicBezTo>
                    <a:pt x="476" y="8130"/>
                    <a:pt x="851" y="7402"/>
                    <a:pt x="1227" y="6669"/>
                  </a:cubicBezTo>
                  <a:lnTo>
                    <a:pt x="2335" y="4481"/>
                  </a:lnTo>
                  <a:lnTo>
                    <a:pt x="3438" y="2281"/>
                  </a:lnTo>
                  <a:lnTo>
                    <a:pt x="3984" y="1178"/>
                  </a:lnTo>
                  <a:lnTo>
                    <a:pt x="4524" y="75"/>
                  </a:lnTo>
                  <a:cubicBezTo>
                    <a:pt x="4535" y="46"/>
                    <a:pt x="4524" y="17"/>
                    <a:pt x="4500" y="5"/>
                  </a:cubicBezTo>
                  <a:cubicBezTo>
                    <a:pt x="4494" y="2"/>
                    <a:pt x="4487" y="0"/>
                    <a:pt x="4480"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63"/>
            <p:cNvSpPr/>
            <p:nvPr/>
          </p:nvSpPr>
          <p:spPr>
            <a:xfrm>
              <a:off x="6399375" y="3820550"/>
              <a:ext cx="113400" cy="222050"/>
            </a:xfrm>
            <a:custGeom>
              <a:avLst/>
              <a:gdLst/>
              <a:ahLst/>
              <a:cxnLst/>
              <a:rect l="l" t="t" r="r" b="b"/>
              <a:pathLst>
                <a:path w="4536" h="8882" extrusionOk="0">
                  <a:moveTo>
                    <a:pt x="4480" y="1"/>
                  </a:moveTo>
                  <a:cubicBezTo>
                    <a:pt x="4462" y="1"/>
                    <a:pt x="4444" y="12"/>
                    <a:pt x="4436" y="29"/>
                  </a:cubicBezTo>
                  <a:lnTo>
                    <a:pt x="3867" y="1120"/>
                  </a:lnTo>
                  <a:lnTo>
                    <a:pt x="3303" y="2211"/>
                  </a:lnTo>
                  <a:lnTo>
                    <a:pt x="2195" y="4405"/>
                  </a:lnTo>
                  <a:lnTo>
                    <a:pt x="1098" y="6605"/>
                  </a:lnTo>
                  <a:cubicBezTo>
                    <a:pt x="734" y="7344"/>
                    <a:pt x="370" y="8078"/>
                    <a:pt x="12" y="8817"/>
                  </a:cubicBezTo>
                  <a:cubicBezTo>
                    <a:pt x="1" y="8840"/>
                    <a:pt x="12" y="8864"/>
                    <a:pt x="36" y="8875"/>
                  </a:cubicBezTo>
                  <a:cubicBezTo>
                    <a:pt x="44" y="8879"/>
                    <a:pt x="51" y="8881"/>
                    <a:pt x="59" y="8881"/>
                  </a:cubicBezTo>
                  <a:cubicBezTo>
                    <a:pt x="74" y="8881"/>
                    <a:pt x="87" y="8873"/>
                    <a:pt x="94" y="8858"/>
                  </a:cubicBezTo>
                  <a:cubicBezTo>
                    <a:pt x="476" y="8130"/>
                    <a:pt x="851" y="7403"/>
                    <a:pt x="1227" y="6670"/>
                  </a:cubicBezTo>
                  <a:lnTo>
                    <a:pt x="2341" y="4481"/>
                  </a:lnTo>
                  <a:lnTo>
                    <a:pt x="3438" y="2281"/>
                  </a:lnTo>
                  <a:lnTo>
                    <a:pt x="3984" y="1179"/>
                  </a:lnTo>
                  <a:lnTo>
                    <a:pt x="4524" y="76"/>
                  </a:lnTo>
                  <a:cubicBezTo>
                    <a:pt x="4535" y="46"/>
                    <a:pt x="4524" y="17"/>
                    <a:pt x="4500" y="5"/>
                  </a:cubicBezTo>
                  <a:cubicBezTo>
                    <a:pt x="4494" y="2"/>
                    <a:pt x="4487" y="1"/>
                    <a:pt x="4480"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63"/>
            <p:cNvSpPr/>
            <p:nvPr/>
          </p:nvSpPr>
          <p:spPr>
            <a:xfrm>
              <a:off x="6424900" y="3833325"/>
              <a:ext cx="113250" cy="222025"/>
            </a:xfrm>
            <a:custGeom>
              <a:avLst/>
              <a:gdLst/>
              <a:ahLst/>
              <a:cxnLst/>
              <a:rect l="l" t="t" r="r" b="b"/>
              <a:pathLst>
                <a:path w="4530" h="8881" extrusionOk="0">
                  <a:moveTo>
                    <a:pt x="4477" y="0"/>
                  </a:moveTo>
                  <a:cubicBezTo>
                    <a:pt x="4456" y="0"/>
                    <a:pt x="4438" y="11"/>
                    <a:pt x="4429" y="28"/>
                  </a:cubicBezTo>
                  <a:lnTo>
                    <a:pt x="3860" y="1119"/>
                  </a:lnTo>
                  <a:lnTo>
                    <a:pt x="3303" y="2210"/>
                  </a:lnTo>
                  <a:lnTo>
                    <a:pt x="2188" y="4405"/>
                  </a:lnTo>
                  <a:lnTo>
                    <a:pt x="1091" y="6604"/>
                  </a:lnTo>
                  <a:cubicBezTo>
                    <a:pt x="728" y="7344"/>
                    <a:pt x="370" y="8077"/>
                    <a:pt x="12" y="8816"/>
                  </a:cubicBezTo>
                  <a:cubicBezTo>
                    <a:pt x="0" y="8840"/>
                    <a:pt x="6" y="8863"/>
                    <a:pt x="30" y="8875"/>
                  </a:cubicBezTo>
                  <a:cubicBezTo>
                    <a:pt x="37" y="8879"/>
                    <a:pt x="46" y="8881"/>
                    <a:pt x="54" y="8881"/>
                  </a:cubicBezTo>
                  <a:cubicBezTo>
                    <a:pt x="71" y="8881"/>
                    <a:pt x="86" y="8873"/>
                    <a:pt x="94" y="8857"/>
                  </a:cubicBezTo>
                  <a:cubicBezTo>
                    <a:pt x="470" y="8130"/>
                    <a:pt x="851" y="7402"/>
                    <a:pt x="1221" y="6669"/>
                  </a:cubicBezTo>
                  <a:lnTo>
                    <a:pt x="2335" y="4481"/>
                  </a:lnTo>
                  <a:lnTo>
                    <a:pt x="3438" y="2281"/>
                  </a:lnTo>
                  <a:lnTo>
                    <a:pt x="3978" y="1178"/>
                  </a:lnTo>
                  <a:lnTo>
                    <a:pt x="4517" y="75"/>
                  </a:lnTo>
                  <a:cubicBezTo>
                    <a:pt x="4529" y="46"/>
                    <a:pt x="4523" y="16"/>
                    <a:pt x="4500" y="5"/>
                  </a:cubicBezTo>
                  <a:cubicBezTo>
                    <a:pt x="4492" y="2"/>
                    <a:pt x="4484" y="0"/>
                    <a:pt x="4477"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63"/>
            <p:cNvSpPr/>
            <p:nvPr/>
          </p:nvSpPr>
          <p:spPr>
            <a:xfrm>
              <a:off x="6316225" y="4074100"/>
              <a:ext cx="102250" cy="64575"/>
            </a:xfrm>
            <a:custGeom>
              <a:avLst/>
              <a:gdLst/>
              <a:ahLst/>
              <a:cxnLst/>
              <a:rect l="l" t="t" r="r" b="b"/>
              <a:pathLst>
                <a:path w="4090" h="2583" extrusionOk="0">
                  <a:moveTo>
                    <a:pt x="358" y="0"/>
                  </a:moveTo>
                  <a:cubicBezTo>
                    <a:pt x="358" y="1"/>
                    <a:pt x="0" y="1649"/>
                    <a:pt x="1778" y="2359"/>
                  </a:cubicBezTo>
                  <a:cubicBezTo>
                    <a:pt x="2181" y="2521"/>
                    <a:pt x="2521" y="2583"/>
                    <a:pt x="2805" y="2583"/>
                  </a:cubicBezTo>
                  <a:cubicBezTo>
                    <a:pt x="3767" y="2583"/>
                    <a:pt x="4089" y="1866"/>
                    <a:pt x="4089" y="1866"/>
                  </a:cubicBezTo>
                  <a:lnTo>
                    <a:pt x="358" y="0"/>
                  </a:lnTo>
                  <a:close/>
                </a:path>
              </a:pathLst>
            </a:custGeom>
            <a:solidFill>
              <a:srgbClr val="F18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8" name="Google Shape;2018;p63"/>
          <p:cNvGrpSpPr/>
          <p:nvPr/>
        </p:nvGrpSpPr>
        <p:grpSpPr>
          <a:xfrm rot="-556221">
            <a:off x="-344703" y="138780"/>
            <a:ext cx="4398097" cy="884077"/>
            <a:chOff x="4348300" y="1432000"/>
            <a:chExt cx="966975" cy="194375"/>
          </a:xfrm>
        </p:grpSpPr>
        <p:sp>
          <p:nvSpPr>
            <p:cNvPr id="2019" name="Google Shape;2019;p63"/>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63"/>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63"/>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63"/>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63"/>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63"/>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28"/>
        <p:cNvGrpSpPr/>
        <p:nvPr/>
      </p:nvGrpSpPr>
      <p:grpSpPr>
        <a:xfrm>
          <a:off x="0" y="0"/>
          <a:ext cx="0" cy="0"/>
          <a:chOff x="0" y="0"/>
          <a:chExt cx="0" cy="0"/>
        </a:xfrm>
      </p:grpSpPr>
      <p:sp>
        <p:nvSpPr>
          <p:cNvPr id="2029" name="Google Shape;2029;p64"/>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 the story and change the ending of it</a:t>
            </a:r>
            <a:endParaRPr/>
          </a:p>
        </p:txBody>
      </p:sp>
      <p:sp>
        <p:nvSpPr>
          <p:cNvPr id="2030" name="Google Shape;2030;p64"/>
          <p:cNvSpPr txBox="1">
            <a:spLocks noGrp="1"/>
          </p:cNvSpPr>
          <p:nvPr>
            <p:ph type="body" idx="1"/>
          </p:nvPr>
        </p:nvSpPr>
        <p:spPr>
          <a:xfrm>
            <a:off x="720025" y="1254600"/>
            <a:ext cx="47340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Mercury is the closest planet to the Sun and the smallest one in the entire Solar System.” This planet's name has nothing to do with the liquid metal, since Mercury was named after the Roman messenger god. Despite being closer to the Sun than Venus, its temperatures aren't as terribly hot as that planet's. Its surface is quite similar to that of Earth's Moon, which means there are a lot of craters and plains. Speaking of craters, many of them were named after artists who made significant contributions to their respective fields</a:t>
            </a:r>
            <a:endParaRPr/>
          </a:p>
        </p:txBody>
      </p:sp>
      <p:sp>
        <p:nvSpPr>
          <p:cNvPr id="2031" name="Google Shape;2031;p64"/>
          <p:cNvSpPr txBox="1">
            <a:spLocks noGrp="1"/>
          </p:cNvSpPr>
          <p:nvPr>
            <p:ph type="body" idx="2"/>
          </p:nvPr>
        </p:nvSpPr>
        <p:spPr>
          <a:xfrm>
            <a:off x="5870225" y="1244800"/>
            <a:ext cx="2553900" cy="33639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p>
        </p:txBody>
      </p:sp>
      <p:grpSp>
        <p:nvGrpSpPr>
          <p:cNvPr id="2032" name="Google Shape;2032;p64"/>
          <p:cNvGrpSpPr/>
          <p:nvPr/>
        </p:nvGrpSpPr>
        <p:grpSpPr>
          <a:xfrm rot="9816322">
            <a:off x="7779348" y="45470"/>
            <a:ext cx="1987348" cy="1667062"/>
            <a:chOff x="2677400" y="3539525"/>
            <a:chExt cx="801675" cy="672475"/>
          </a:xfrm>
        </p:grpSpPr>
        <p:sp>
          <p:nvSpPr>
            <p:cNvPr id="2033" name="Google Shape;2033;p64"/>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64"/>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64"/>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64"/>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64"/>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64"/>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64"/>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64"/>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64"/>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64"/>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3" name="Google Shape;2043;p64"/>
          <p:cNvGrpSpPr/>
          <p:nvPr/>
        </p:nvGrpSpPr>
        <p:grpSpPr>
          <a:xfrm>
            <a:off x="7893501" y="3871546"/>
            <a:ext cx="1074531" cy="1160611"/>
            <a:chOff x="4397300" y="1469825"/>
            <a:chExt cx="637250" cy="688300"/>
          </a:xfrm>
        </p:grpSpPr>
        <p:sp>
          <p:nvSpPr>
            <p:cNvPr id="2044" name="Google Shape;2044;p64"/>
            <p:cNvSpPr/>
            <p:nvPr/>
          </p:nvSpPr>
          <p:spPr>
            <a:xfrm>
              <a:off x="4596475" y="1487375"/>
              <a:ext cx="422475" cy="268950"/>
            </a:xfrm>
            <a:custGeom>
              <a:avLst/>
              <a:gdLst/>
              <a:ahLst/>
              <a:cxnLst/>
              <a:rect l="l" t="t" r="r" b="b"/>
              <a:pathLst>
                <a:path w="16899" h="10758" extrusionOk="0">
                  <a:moveTo>
                    <a:pt x="2385" y="1"/>
                  </a:moveTo>
                  <a:lnTo>
                    <a:pt x="0" y="4490"/>
                  </a:lnTo>
                  <a:lnTo>
                    <a:pt x="15231" y="10757"/>
                  </a:lnTo>
                  <a:lnTo>
                    <a:pt x="16899" y="6689"/>
                  </a:lnTo>
                  <a:lnTo>
                    <a:pt x="23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64"/>
            <p:cNvSpPr/>
            <p:nvPr/>
          </p:nvSpPr>
          <p:spPr>
            <a:xfrm>
              <a:off x="4397300" y="1469825"/>
              <a:ext cx="637250" cy="688300"/>
            </a:xfrm>
            <a:custGeom>
              <a:avLst/>
              <a:gdLst/>
              <a:ahLst/>
              <a:cxnLst/>
              <a:rect l="l" t="t" r="r" b="b"/>
              <a:pathLst>
                <a:path w="25490" h="27532" extrusionOk="0">
                  <a:moveTo>
                    <a:pt x="11252" y="0"/>
                  </a:moveTo>
                  <a:cubicBezTo>
                    <a:pt x="11238" y="0"/>
                    <a:pt x="11223" y="0"/>
                    <a:pt x="11210" y="1"/>
                  </a:cubicBezTo>
                  <a:cubicBezTo>
                    <a:pt x="9370" y="110"/>
                    <a:pt x="8326" y="2496"/>
                    <a:pt x="8326" y="2496"/>
                  </a:cubicBezTo>
                  <a:cubicBezTo>
                    <a:pt x="8326" y="2496"/>
                    <a:pt x="1513" y="15076"/>
                    <a:pt x="749" y="18287"/>
                  </a:cubicBezTo>
                  <a:cubicBezTo>
                    <a:pt x="1" y="21514"/>
                    <a:pt x="5535" y="23136"/>
                    <a:pt x="5535" y="23136"/>
                  </a:cubicBezTo>
                  <a:lnTo>
                    <a:pt x="15122" y="27532"/>
                  </a:lnTo>
                  <a:cubicBezTo>
                    <a:pt x="17913" y="21811"/>
                    <a:pt x="20922" y="16183"/>
                    <a:pt x="24133" y="10680"/>
                  </a:cubicBezTo>
                  <a:lnTo>
                    <a:pt x="12348" y="4631"/>
                  </a:lnTo>
                  <a:cubicBezTo>
                    <a:pt x="12348" y="4631"/>
                    <a:pt x="9432" y="2979"/>
                    <a:pt x="10539" y="1794"/>
                  </a:cubicBezTo>
                  <a:cubicBezTo>
                    <a:pt x="10539" y="1794"/>
                    <a:pt x="10667" y="1510"/>
                    <a:pt x="11245" y="1510"/>
                  </a:cubicBezTo>
                  <a:cubicBezTo>
                    <a:pt x="11698" y="1510"/>
                    <a:pt x="12430" y="1685"/>
                    <a:pt x="13595" y="2308"/>
                  </a:cubicBezTo>
                  <a:cubicBezTo>
                    <a:pt x="16245" y="3727"/>
                    <a:pt x="24959" y="8310"/>
                    <a:pt x="24959" y="8310"/>
                  </a:cubicBezTo>
                  <a:lnTo>
                    <a:pt x="25489" y="7172"/>
                  </a:lnTo>
                  <a:cubicBezTo>
                    <a:pt x="25489" y="7172"/>
                    <a:pt x="13233" y="0"/>
                    <a:pt x="112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64"/>
            <p:cNvSpPr/>
            <p:nvPr/>
          </p:nvSpPr>
          <p:spPr>
            <a:xfrm>
              <a:off x="4444850" y="1564950"/>
              <a:ext cx="200350" cy="403775"/>
            </a:xfrm>
            <a:custGeom>
              <a:avLst/>
              <a:gdLst/>
              <a:ahLst/>
              <a:cxnLst/>
              <a:rect l="l" t="t" r="r" b="b"/>
              <a:pathLst>
                <a:path w="8014" h="16151" extrusionOk="0">
                  <a:moveTo>
                    <a:pt x="7873" y="0"/>
                  </a:moveTo>
                  <a:cubicBezTo>
                    <a:pt x="7203" y="1325"/>
                    <a:pt x="6533" y="2666"/>
                    <a:pt x="5878" y="3991"/>
                  </a:cubicBezTo>
                  <a:cubicBezTo>
                    <a:pt x="4038" y="7685"/>
                    <a:pt x="1747" y="12378"/>
                    <a:pt x="1" y="16072"/>
                  </a:cubicBezTo>
                  <a:lnTo>
                    <a:pt x="141" y="16150"/>
                  </a:lnTo>
                  <a:cubicBezTo>
                    <a:pt x="2745" y="11006"/>
                    <a:pt x="5551" y="5254"/>
                    <a:pt x="8014" y="62"/>
                  </a:cubicBezTo>
                  <a:lnTo>
                    <a:pt x="7873" y="0"/>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64"/>
            <p:cNvSpPr/>
            <p:nvPr/>
          </p:nvSpPr>
          <p:spPr>
            <a:xfrm>
              <a:off x="4491225" y="1608375"/>
              <a:ext cx="294275" cy="498275"/>
            </a:xfrm>
            <a:custGeom>
              <a:avLst/>
              <a:gdLst/>
              <a:ahLst/>
              <a:cxnLst/>
              <a:rect l="l" t="t" r="r" b="b"/>
              <a:pathLst>
                <a:path w="11771" h="19931" extrusionOk="0">
                  <a:moveTo>
                    <a:pt x="7719" y="0"/>
                  </a:moveTo>
                  <a:cubicBezTo>
                    <a:pt x="7327" y="0"/>
                    <a:pt x="6955" y="258"/>
                    <a:pt x="6673" y="555"/>
                  </a:cubicBezTo>
                  <a:cubicBezTo>
                    <a:pt x="6237" y="991"/>
                    <a:pt x="5894" y="1506"/>
                    <a:pt x="5566" y="2036"/>
                  </a:cubicBezTo>
                  <a:cubicBezTo>
                    <a:pt x="3618" y="5122"/>
                    <a:pt x="2074" y="8458"/>
                    <a:pt x="547" y="11779"/>
                  </a:cubicBezTo>
                  <a:cubicBezTo>
                    <a:pt x="328" y="12293"/>
                    <a:pt x="79" y="12823"/>
                    <a:pt x="48" y="13385"/>
                  </a:cubicBezTo>
                  <a:cubicBezTo>
                    <a:pt x="1" y="14242"/>
                    <a:pt x="453" y="15084"/>
                    <a:pt x="1077" y="15676"/>
                  </a:cubicBezTo>
                  <a:cubicBezTo>
                    <a:pt x="1700" y="16269"/>
                    <a:pt x="2480" y="16658"/>
                    <a:pt x="3275" y="17017"/>
                  </a:cubicBezTo>
                  <a:cubicBezTo>
                    <a:pt x="4880" y="17765"/>
                    <a:pt x="6548" y="18389"/>
                    <a:pt x="8092" y="19277"/>
                  </a:cubicBezTo>
                  <a:cubicBezTo>
                    <a:pt x="8466" y="19495"/>
                    <a:pt x="8840" y="19729"/>
                    <a:pt x="9245" y="19854"/>
                  </a:cubicBezTo>
                  <a:cubicBezTo>
                    <a:pt x="9411" y="19903"/>
                    <a:pt x="9586" y="19930"/>
                    <a:pt x="9759" y="19930"/>
                  </a:cubicBezTo>
                  <a:cubicBezTo>
                    <a:pt x="10027" y="19930"/>
                    <a:pt x="10290" y="19865"/>
                    <a:pt x="10508" y="19714"/>
                  </a:cubicBezTo>
                  <a:cubicBezTo>
                    <a:pt x="10882" y="19464"/>
                    <a:pt x="11069" y="18981"/>
                    <a:pt x="11054" y="18513"/>
                  </a:cubicBezTo>
                  <a:cubicBezTo>
                    <a:pt x="11054" y="18061"/>
                    <a:pt x="10898" y="17609"/>
                    <a:pt x="10726" y="17188"/>
                  </a:cubicBezTo>
                  <a:cubicBezTo>
                    <a:pt x="10134" y="15707"/>
                    <a:pt x="9339" y="14304"/>
                    <a:pt x="8840" y="12777"/>
                  </a:cubicBezTo>
                  <a:cubicBezTo>
                    <a:pt x="8357" y="11264"/>
                    <a:pt x="8185" y="9550"/>
                    <a:pt x="8824" y="8100"/>
                  </a:cubicBezTo>
                  <a:cubicBezTo>
                    <a:pt x="9261" y="7102"/>
                    <a:pt x="10040" y="6307"/>
                    <a:pt x="10664" y="5434"/>
                  </a:cubicBezTo>
                  <a:cubicBezTo>
                    <a:pt x="11132" y="4795"/>
                    <a:pt x="11521" y="4062"/>
                    <a:pt x="11630" y="3283"/>
                  </a:cubicBezTo>
                  <a:cubicBezTo>
                    <a:pt x="11771" y="2285"/>
                    <a:pt x="11381" y="2098"/>
                    <a:pt x="10570" y="1599"/>
                  </a:cubicBezTo>
                  <a:cubicBezTo>
                    <a:pt x="9869" y="1163"/>
                    <a:pt x="9167" y="726"/>
                    <a:pt x="8450" y="290"/>
                  </a:cubicBezTo>
                  <a:cubicBezTo>
                    <a:pt x="8263" y="165"/>
                    <a:pt x="8076" y="40"/>
                    <a:pt x="7842" y="9"/>
                  </a:cubicBezTo>
                  <a:cubicBezTo>
                    <a:pt x="7801" y="3"/>
                    <a:pt x="7760" y="0"/>
                    <a:pt x="7719" y="0"/>
                  </a:cubicBezTo>
                  <a:close/>
                </a:path>
              </a:pathLst>
            </a:custGeom>
            <a:solidFill>
              <a:srgbClr val="FFFDFB">
                <a:alpha val="30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64"/>
            <p:cNvSpPr/>
            <p:nvPr/>
          </p:nvSpPr>
          <p:spPr>
            <a:xfrm>
              <a:off x="4698175" y="1521675"/>
              <a:ext cx="288825" cy="152400"/>
            </a:xfrm>
            <a:custGeom>
              <a:avLst/>
              <a:gdLst/>
              <a:ahLst/>
              <a:cxnLst/>
              <a:rect l="l" t="t" r="r" b="b"/>
              <a:pathLst>
                <a:path w="11553" h="6096" fill="none" extrusionOk="0">
                  <a:moveTo>
                    <a:pt x="1" y="1"/>
                  </a:moveTo>
                  <a:lnTo>
                    <a:pt x="11552" y="6096"/>
                  </a:lnTo>
                </a:path>
              </a:pathLst>
            </a:custGeom>
            <a:noFill/>
            <a:ln w="1550" cap="flat" cmpd="sng">
              <a:solidFill>
                <a:srgbClr val="3C3C3B"/>
              </a:solidFill>
              <a:prstDash val="solid"/>
              <a:miter lim="1558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64"/>
            <p:cNvSpPr/>
            <p:nvPr/>
          </p:nvSpPr>
          <p:spPr>
            <a:xfrm>
              <a:off x="4677125" y="1526350"/>
              <a:ext cx="305975" cy="161375"/>
            </a:xfrm>
            <a:custGeom>
              <a:avLst/>
              <a:gdLst/>
              <a:ahLst/>
              <a:cxnLst/>
              <a:rect l="l" t="t" r="r" b="b"/>
              <a:pathLst>
                <a:path w="12239" h="6455" fill="none" extrusionOk="0">
                  <a:moveTo>
                    <a:pt x="1" y="1"/>
                  </a:moveTo>
                  <a:lnTo>
                    <a:pt x="12238" y="6455"/>
                  </a:lnTo>
                </a:path>
              </a:pathLst>
            </a:custGeom>
            <a:noFill/>
            <a:ln w="1550" cap="flat" cmpd="sng">
              <a:solidFill>
                <a:srgbClr val="3C3C3B"/>
              </a:solidFill>
              <a:prstDash val="solid"/>
              <a:miter lim="1558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64"/>
            <p:cNvSpPr/>
            <p:nvPr/>
          </p:nvSpPr>
          <p:spPr>
            <a:xfrm>
              <a:off x="4677525" y="1541175"/>
              <a:ext cx="299725" cy="160200"/>
            </a:xfrm>
            <a:custGeom>
              <a:avLst/>
              <a:gdLst/>
              <a:ahLst/>
              <a:cxnLst/>
              <a:rect l="l" t="t" r="r" b="b"/>
              <a:pathLst>
                <a:path w="11989" h="6408" fill="none" extrusionOk="0">
                  <a:moveTo>
                    <a:pt x="1" y="0"/>
                  </a:moveTo>
                  <a:lnTo>
                    <a:pt x="11989" y="6407"/>
                  </a:lnTo>
                </a:path>
              </a:pathLst>
            </a:custGeom>
            <a:noFill/>
            <a:ln w="1550" cap="flat" cmpd="sng">
              <a:solidFill>
                <a:srgbClr val="3C3C3B"/>
              </a:solidFill>
              <a:prstDash val="solid"/>
              <a:miter lim="1558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64"/>
            <p:cNvSpPr/>
            <p:nvPr/>
          </p:nvSpPr>
          <p:spPr>
            <a:xfrm>
              <a:off x="4677125" y="1557150"/>
              <a:ext cx="295050" cy="155900"/>
            </a:xfrm>
            <a:custGeom>
              <a:avLst/>
              <a:gdLst/>
              <a:ahLst/>
              <a:cxnLst/>
              <a:rect l="l" t="t" r="r" b="b"/>
              <a:pathLst>
                <a:path w="11802" h="6236" fill="none" extrusionOk="0">
                  <a:moveTo>
                    <a:pt x="1" y="0"/>
                  </a:moveTo>
                  <a:lnTo>
                    <a:pt x="11802" y="6236"/>
                  </a:lnTo>
                </a:path>
              </a:pathLst>
            </a:custGeom>
            <a:noFill/>
            <a:ln w="1550" cap="flat" cmpd="sng">
              <a:solidFill>
                <a:srgbClr val="3C3C3B"/>
              </a:solidFill>
              <a:prstDash val="solid"/>
              <a:miter lim="1558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2" name="Google Shape;2052;p64"/>
          <p:cNvGrpSpPr/>
          <p:nvPr/>
        </p:nvGrpSpPr>
        <p:grpSpPr>
          <a:xfrm rot="10800000">
            <a:off x="8299845" y="2535313"/>
            <a:ext cx="755859" cy="1266079"/>
            <a:chOff x="6316225" y="3717575"/>
            <a:chExt cx="251400" cy="421100"/>
          </a:xfrm>
        </p:grpSpPr>
        <p:sp>
          <p:nvSpPr>
            <p:cNvPr id="2053" name="Google Shape;2053;p64"/>
            <p:cNvSpPr/>
            <p:nvPr/>
          </p:nvSpPr>
          <p:spPr>
            <a:xfrm>
              <a:off x="6481350" y="3717575"/>
              <a:ext cx="86275" cy="107200"/>
            </a:xfrm>
            <a:custGeom>
              <a:avLst/>
              <a:gdLst/>
              <a:ahLst/>
              <a:cxnLst/>
              <a:rect l="l" t="t" r="r" b="b"/>
              <a:pathLst>
                <a:path w="3451" h="4288" extrusionOk="0">
                  <a:moveTo>
                    <a:pt x="3327" y="0"/>
                  </a:moveTo>
                  <a:lnTo>
                    <a:pt x="1" y="2030"/>
                  </a:lnTo>
                  <a:cubicBezTo>
                    <a:pt x="1" y="2030"/>
                    <a:pt x="77" y="3192"/>
                    <a:pt x="1180" y="3919"/>
                  </a:cubicBezTo>
                  <a:cubicBezTo>
                    <a:pt x="1604" y="4201"/>
                    <a:pt x="2038" y="4288"/>
                    <a:pt x="2411" y="4288"/>
                  </a:cubicBezTo>
                  <a:cubicBezTo>
                    <a:pt x="3008" y="4288"/>
                    <a:pt x="3450" y="4066"/>
                    <a:pt x="3450" y="4066"/>
                  </a:cubicBezTo>
                  <a:lnTo>
                    <a:pt x="3327" y="0"/>
                  </a:lnTo>
                  <a:close/>
                </a:path>
              </a:pathLst>
            </a:custGeom>
            <a:solidFill>
              <a:srgbClr val="FDE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64"/>
            <p:cNvSpPr/>
            <p:nvPr/>
          </p:nvSpPr>
          <p:spPr>
            <a:xfrm>
              <a:off x="6325175" y="3768300"/>
              <a:ext cx="242450" cy="352475"/>
            </a:xfrm>
            <a:custGeom>
              <a:avLst/>
              <a:gdLst/>
              <a:ahLst/>
              <a:cxnLst/>
              <a:rect l="l" t="t" r="r" b="b"/>
              <a:pathLst>
                <a:path w="9698" h="14099" extrusionOk="0">
                  <a:moveTo>
                    <a:pt x="6248" y="1"/>
                  </a:moveTo>
                  <a:lnTo>
                    <a:pt x="0" y="12232"/>
                  </a:lnTo>
                  <a:lnTo>
                    <a:pt x="3731" y="14098"/>
                  </a:lnTo>
                  <a:lnTo>
                    <a:pt x="9697" y="2037"/>
                  </a:lnTo>
                  <a:lnTo>
                    <a:pt x="9697" y="2037"/>
                  </a:lnTo>
                  <a:cubicBezTo>
                    <a:pt x="9697" y="2037"/>
                    <a:pt x="9476" y="2125"/>
                    <a:pt x="9110" y="2125"/>
                  </a:cubicBezTo>
                  <a:cubicBezTo>
                    <a:pt x="8744" y="2125"/>
                    <a:pt x="8234" y="2037"/>
                    <a:pt x="7656" y="1685"/>
                  </a:cubicBezTo>
                  <a:cubicBezTo>
                    <a:pt x="6494" y="975"/>
                    <a:pt x="6248" y="1"/>
                    <a:pt x="6248"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64"/>
            <p:cNvSpPr/>
            <p:nvPr/>
          </p:nvSpPr>
          <p:spPr>
            <a:xfrm>
              <a:off x="6325175" y="4035525"/>
              <a:ext cx="112800" cy="85250"/>
            </a:xfrm>
            <a:custGeom>
              <a:avLst/>
              <a:gdLst/>
              <a:ahLst/>
              <a:cxnLst/>
              <a:rect l="l" t="t" r="r" b="b"/>
              <a:pathLst>
                <a:path w="4512" h="3410" extrusionOk="0">
                  <a:moveTo>
                    <a:pt x="786" y="1"/>
                  </a:moveTo>
                  <a:lnTo>
                    <a:pt x="0" y="1543"/>
                  </a:lnTo>
                  <a:lnTo>
                    <a:pt x="3731" y="3409"/>
                  </a:lnTo>
                  <a:lnTo>
                    <a:pt x="4511" y="1837"/>
                  </a:lnTo>
                  <a:lnTo>
                    <a:pt x="786" y="1"/>
                  </a:lnTo>
                  <a:close/>
                </a:path>
              </a:pathLst>
            </a:custGeom>
            <a:solidFill>
              <a:srgbClr val="B5A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64"/>
            <p:cNvSpPr/>
            <p:nvPr/>
          </p:nvSpPr>
          <p:spPr>
            <a:xfrm>
              <a:off x="6536500" y="3717575"/>
              <a:ext cx="29225" cy="37300"/>
            </a:xfrm>
            <a:custGeom>
              <a:avLst/>
              <a:gdLst/>
              <a:ahLst/>
              <a:cxnLst/>
              <a:rect l="l" t="t" r="r" b="b"/>
              <a:pathLst>
                <a:path w="1169" h="1492" extrusionOk="0">
                  <a:moveTo>
                    <a:pt x="1121" y="0"/>
                  </a:moveTo>
                  <a:lnTo>
                    <a:pt x="1" y="687"/>
                  </a:lnTo>
                  <a:cubicBezTo>
                    <a:pt x="116" y="1380"/>
                    <a:pt x="614" y="1491"/>
                    <a:pt x="921" y="1491"/>
                  </a:cubicBezTo>
                  <a:cubicBezTo>
                    <a:pt x="1066" y="1491"/>
                    <a:pt x="1168" y="1467"/>
                    <a:pt x="1168" y="1467"/>
                  </a:cubicBezTo>
                  <a:lnTo>
                    <a:pt x="1121" y="0"/>
                  </a:lnTo>
                  <a:close/>
                </a:path>
              </a:pathLst>
            </a:custGeom>
            <a:solidFill>
              <a:srgbClr val="3C3C3B"/>
            </a:solidFill>
            <a:ln w="2500" cap="flat" cmpd="sng">
              <a:solidFill>
                <a:srgbClr val="3C3C3B"/>
              </a:solidFill>
              <a:prstDash val="solid"/>
              <a:miter lim="58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64"/>
            <p:cNvSpPr/>
            <p:nvPr/>
          </p:nvSpPr>
          <p:spPr>
            <a:xfrm>
              <a:off x="6374150" y="3806775"/>
              <a:ext cx="113400" cy="222025"/>
            </a:xfrm>
            <a:custGeom>
              <a:avLst/>
              <a:gdLst/>
              <a:ahLst/>
              <a:cxnLst/>
              <a:rect l="l" t="t" r="r" b="b"/>
              <a:pathLst>
                <a:path w="4536" h="8881" extrusionOk="0">
                  <a:moveTo>
                    <a:pt x="4480" y="0"/>
                  </a:moveTo>
                  <a:cubicBezTo>
                    <a:pt x="4462" y="0"/>
                    <a:pt x="4443" y="11"/>
                    <a:pt x="4430" y="28"/>
                  </a:cubicBezTo>
                  <a:lnTo>
                    <a:pt x="3866" y="1119"/>
                  </a:lnTo>
                  <a:lnTo>
                    <a:pt x="3303" y="2211"/>
                  </a:lnTo>
                  <a:lnTo>
                    <a:pt x="2195" y="4405"/>
                  </a:lnTo>
                  <a:lnTo>
                    <a:pt x="1098" y="6605"/>
                  </a:lnTo>
                  <a:cubicBezTo>
                    <a:pt x="734" y="7344"/>
                    <a:pt x="370" y="8077"/>
                    <a:pt x="12" y="8816"/>
                  </a:cubicBezTo>
                  <a:cubicBezTo>
                    <a:pt x="0" y="8840"/>
                    <a:pt x="12" y="8863"/>
                    <a:pt x="36" y="8875"/>
                  </a:cubicBezTo>
                  <a:cubicBezTo>
                    <a:pt x="42" y="8879"/>
                    <a:pt x="49" y="8881"/>
                    <a:pt x="56" y="8881"/>
                  </a:cubicBezTo>
                  <a:cubicBezTo>
                    <a:pt x="71" y="8881"/>
                    <a:pt x="87" y="8873"/>
                    <a:pt x="94" y="8857"/>
                  </a:cubicBezTo>
                  <a:cubicBezTo>
                    <a:pt x="476" y="8130"/>
                    <a:pt x="851" y="7402"/>
                    <a:pt x="1227" y="6669"/>
                  </a:cubicBezTo>
                  <a:lnTo>
                    <a:pt x="2335" y="4481"/>
                  </a:lnTo>
                  <a:lnTo>
                    <a:pt x="3438" y="2281"/>
                  </a:lnTo>
                  <a:lnTo>
                    <a:pt x="3984" y="1178"/>
                  </a:lnTo>
                  <a:lnTo>
                    <a:pt x="4524" y="75"/>
                  </a:lnTo>
                  <a:cubicBezTo>
                    <a:pt x="4535" y="46"/>
                    <a:pt x="4524" y="17"/>
                    <a:pt x="4500" y="5"/>
                  </a:cubicBezTo>
                  <a:cubicBezTo>
                    <a:pt x="4494" y="2"/>
                    <a:pt x="4487" y="0"/>
                    <a:pt x="4480"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64"/>
            <p:cNvSpPr/>
            <p:nvPr/>
          </p:nvSpPr>
          <p:spPr>
            <a:xfrm>
              <a:off x="6399375" y="3820550"/>
              <a:ext cx="113400" cy="222050"/>
            </a:xfrm>
            <a:custGeom>
              <a:avLst/>
              <a:gdLst/>
              <a:ahLst/>
              <a:cxnLst/>
              <a:rect l="l" t="t" r="r" b="b"/>
              <a:pathLst>
                <a:path w="4536" h="8882" extrusionOk="0">
                  <a:moveTo>
                    <a:pt x="4480" y="1"/>
                  </a:moveTo>
                  <a:cubicBezTo>
                    <a:pt x="4462" y="1"/>
                    <a:pt x="4444" y="12"/>
                    <a:pt x="4436" y="29"/>
                  </a:cubicBezTo>
                  <a:lnTo>
                    <a:pt x="3867" y="1120"/>
                  </a:lnTo>
                  <a:lnTo>
                    <a:pt x="3303" y="2211"/>
                  </a:lnTo>
                  <a:lnTo>
                    <a:pt x="2195" y="4405"/>
                  </a:lnTo>
                  <a:lnTo>
                    <a:pt x="1098" y="6605"/>
                  </a:lnTo>
                  <a:cubicBezTo>
                    <a:pt x="734" y="7344"/>
                    <a:pt x="370" y="8078"/>
                    <a:pt x="12" y="8817"/>
                  </a:cubicBezTo>
                  <a:cubicBezTo>
                    <a:pt x="1" y="8840"/>
                    <a:pt x="12" y="8864"/>
                    <a:pt x="36" y="8875"/>
                  </a:cubicBezTo>
                  <a:cubicBezTo>
                    <a:pt x="44" y="8879"/>
                    <a:pt x="51" y="8881"/>
                    <a:pt x="59" y="8881"/>
                  </a:cubicBezTo>
                  <a:cubicBezTo>
                    <a:pt x="74" y="8881"/>
                    <a:pt x="87" y="8873"/>
                    <a:pt x="94" y="8858"/>
                  </a:cubicBezTo>
                  <a:cubicBezTo>
                    <a:pt x="476" y="8130"/>
                    <a:pt x="851" y="7403"/>
                    <a:pt x="1227" y="6670"/>
                  </a:cubicBezTo>
                  <a:lnTo>
                    <a:pt x="2341" y="4481"/>
                  </a:lnTo>
                  <a:lnTo>
                    <a:pt x="3438" y="2281"/>
                  </a:lnTo>
                  <a:lnTo>
                    <a:pt x="3984" y="1179"/>
                  </a:lnTo>
                  <a:lnTo>
                    <a:pt x="4524" y="76"/>
                  </a:lnTo>
                  <a:cubicBezTo>
                    <a:pt x="4535" y="46"/>
                    <a:pt x="4524" y="17"/>
                    <a:pt x="4500" y="5"/>
                  </a:cubicBezTo>
                  <a:cubicBezTo>
                    <a:pt x="4494" y="2"/>
                    <a:pt x="4487" y="1"/>
                    <a:pt x="4480"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64"/>
            <p:cNvSpPr/>
            <p:nvPr/>
          </p:nvSpPr>
          <p:spPr>
            <a:xfrm>
              <a:off x="6424900" y="3833325"/>
              <a:ext cx="113250" cy="222025"/>
            </a:xfrm>
            <a:custGeom>
              <a:avLst/>
              <a:gdLst/>
              <a:ahLst/>
              <a:cxnLst/>
              <a:rect l="l" t="t" r="r" b="b"/>
              <a:pathLst>
                <a:path w="4530" h="8881" extrusionOk="0">
                  <a:moveTo>
                    <a:pt x="4477" y="0"/>
                  </a:moveTo>
                  <a:cubicBezTo>
                    <a:pt x="4456" y="0"/>
                    <a:pt x="4438" y="11"/>
                    <a:pt x="4429" y="28"/>
                  </a:cubicBezTo>
                  <a:lnTo>
                    <a:pt x="3860" y="1119"/>
                  </a:lnTo>
                  <a:lnTo>
                    <a:pt x="3303" y="2210"/>
                  </a:lnTo>
                  <a:lnTo>
                    <a:pt x="2188" y="4405"/>
                  </a:lnTo>
                  <a:lnTo>
                    <a:pt x="1091" y="6604"/>
                  </a:lnTo>
                  <a:cubicBezTo>
                    <a:pt x="728" y="7344"/>
                    <a:pt x="370" y="8077"/>
                    <a:pt x="12" y="8816"/>
                  </a:cubicBezTo>
                  <a:cubicBezTo>
                    <a:pt x="0" y="8840"/>
                    <a:pt x="6" y="8863"/>
                    <a:pt x="30" y="8875"/>
                  </a:cubicBezTo>
                  <a:cubicBezTo>
                    <a:pt x="37" y="8879"/>
                    <a:pt x="46" y="8881"/>
                    <a:pt x="54" y="8881"/>
                  </a:cubicBezTo>
                  <a:cubicBezTo>
                    <a:pt x="71" y="8881"/>
                    <a:pt x="86" y="8873"/>
                    <a:pt x="94" y="8857"/>
                  </a:cubicBezTo>
                  <a:cubicBezTo>
                    <a:pt x="470" y="8130"/>
                    <a:pt x="851" y="7402"/>
                    <a:pt x="1221" y="6669"/>
                  </a:cubicBezTo>
                  <a:lnTo>
                    <a:pt x="2335" y="4481"/>
                  </a:lnTo>
                  <a:lnTo>
                    <a:pt x="3438" y="2281"/>
                  </a:lnTo>
                  <a:lnTo>
                    <a:pt x="3978" y="1178"/>
                  </a:lnTo>
                  <a:lnTo>
                    <a:pt x="4517" y="75"/>
                  </a:lnTo>
                  <a:cubicBezTo>
                    <a:pt x="4529" y="46"/>
                    <a:pt x="4523" y="16"/>
                    <a:pt x="4500" y="5"/>
                  </a:cubicBezTo>
                  <a:cubicBezTo>
                    <a:pt x="4492" y="2"/>
                    <a:pt x="4484" y="0"/>
                    <a:pt x="4477"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64"/>
            <p:cNvSpPr/>
            <p:nvPr/>
          </p:nvSpPr>
          <p:spPr>
            <a:xfrm>
              <a:off x="6316225" y="4074100"/>
              <a:ext cx="102250" cy="64575"/>
            </a:xfrm>
            <a:custGeom>
              <a:avLst/>
              <a:gdLst/>
              <a:ahLst/>
              <a:cxnLst/>
              <a:rect l="l" t="t" r="r" b="b"/>
              <a:pathLst>
                <a:path w="4090" h="2583" extrusionOk="0">
                  <a:moveTo>
                    <a:pt x="358" y="0"/>
                  </a:moveTo>
                  <a:cubicBezTo>
                    <a:pt x="358" y="1"/>
                    <a:pt x="0" y="1649"/>
                    <a:pt x="1778" y="2359"/>
                  </a:cubicBezTo>
                  <a:cubicBezTo>
                    <a:pt x="2181" y="2521"/>
                    <a:pt x="2521" y="2583"/>
                    <a:pt x="2805" y="2583"/>
                  </a:cubicBezTo>
                  <a:cubicBezTo>
                    <a:pt x="3767" y="2583"/>
                    <a:pt x="4089" y="1866"/>
                    <a:pt x="4089" y="1866"/>
                  </a:cubicBezTo>
                  <a:lnTo>
                    <a:pt x="358" y="0"/>
                  </a:lnTo>
                  <a:close/>
                </a:path>
              </a:pathLst>
            </a:custGeom>
            <a:solidFill>
              <a:srgbClr val="F18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1" name="Google Shape;2061;p64"/>
          <p:cNvGrpSpPr/>
          <p:nvPr/>
        </p:nvGrpSpPr>
        <p:grpSpPr>
          <a:xfrm>
            <a:off x="648050" y="4494650"/>
            <a:ext cx="433425" cy="774525"/>
            <a:chOff x="4511100" y="3412925"/>
            <a:chExt cx="433425" cy="774525"/>
          </a:xfrm>
        </p:grpSpPr>
        <p:sp>
          <p:nvSpPr>
            <p:cNvPr id="2062" name="Google Shape;2062;p64"/>
            <p:cNvSpPr/>
            <p:nvPr/>
          </p:nvSpPr>
          <p:spPr>
            <a:xfrm>
              <a:off x="4589825" y="3734175"/>
              <a:ext cx="249850" cy="203075"/>
            </a:xfrm>
            <a:custGeom>
              <a:avLst/>
              <a:gdLst/>
              <a:ahLst/>
              <a:cxnLst/>
              <a:rect l="l" t="t" r="r" b="b"/>
              <a:pathLst>
                <a:path w="9994" h="8123" extrusionOk="0">
                  <a:moveTo>
                    <a:pt x="9994" y="0"/>
                  </a:moveTo>
                  <a:lnTo>
                    <a:pt x="9994" y="0"/>
                  </a:lnTo>
                  <a:cubicBezTo>
                    <a:pt x="8076" y="265"/>
                    <a:pt x="6174" y="717"/>
                    <a:pt x="4475" y="1637"/>
                  </a:cubicBezTo>
                  <a:cubicBezTo>
                    <a:pt x="1809" y="3103"/>
                    <a:pt x="703" y="5269"/>
                    <a:pt x="1" y="8122"/>
                  </a:cubicBezTo>
                  <a:cubicBezTo>
                    <a:pt x="4350" y="7171"/>
                    <a:pt x="8185" y="4069"/>
                    <a:pt x="9994"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64"/>
            <p:cNvSpPr/>
            <p:nvPr/>
          </p:nvSpPr>
          <p:spPr>
            <a:xfrm>
              <a:off x="4556325" y="3612175"/>
              <a:ext cx="82250" cy="267000"/>
            </a:xfrm>
            <a:custGeom>
              <a:avLst/>
              <a:gdLst/>
              <a:ahLst/>
              <a:cxnLst/>
              <a:rect l="l" t="t" r="r" b="b"/>
              <a:pathLst>
                <a:path w="3290" h="10680" extrusionOk="0">
                  <a:moveTo>
                    <a:pt x="904" y="1"/>
                  </a:moveTo>
                  <a:lnTo>
                    <a:pt x="904" y="1"/>
                  </a:lnTo>
                  <a:cubicBezTo>
                    <a:pt x="0" y="3524"/>
                    <a:pt x="359" y="7375"/>
                    <a:pt x="1887" y="10680"/>
                  </a:cubicBezTo>
                  <a:lnTo>
                    <a:pt x="2120" y="9853"/>
                  </a:lnTo>
                  <a:cubicBezTo>
                    <a:pt x="3290" y="6954"/>
                    <a:pt x="2947" y="2355"/>
                    <a:pt x="904"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64"/>
            <p:cNvSpPr/>
            <p:nvPr/>
          </p:nvSpPr>
          <p:spPr>
            <a:xfrm>
              <a:off x="4592175" y="3758725"/>
              <a:ext cx="214375" cy="164875"/>
            </a:xfrm>
            <a:custGeom>
              <a:avLst/>
              <a:gdLst/>
              <a:ahLst/>
              <a:cxnLst/>
              <a:rect l="l" t="t" r="r" b="b"/>
              <a:pathLst>
                <a:path w="8575" h="6595" extrusionOk="0">
                  <a:moveTo>
                    <a:pt x="8497" y="0"/>
                  </a:moveTo>
                  <a:cubicBezTo>
                    <a:pt x="7733" y="468"/>
                    <a:pt x="6953" y="905"/>
                    <a:pt x="6189" y="1372"/>
                  </a:cubicBezTo>
                  <a:cubicBezTo>
                    <a:pt x="5426" y="1840"/>
                    <a:pt x="4662" y="2308"/>
                    <a:pt x="3913" y="2806"/>
                  </a:cubicBezTo>
                  <a:cubicBezTo>
                    <a:pt x="3165" y="3321"/>
                    <a:pt x="2448" y="3867"/>
                    <a:pt x="1778" y="4459"/>
                  </a:cubicBezTo>
                  <a:cubicBezTo>
                    <a:pt x="1107" y="5067"/>
                    <a:pt x="499" y="5737"/>
                    <a:pt x="1" y="6501"/>
                  </a:cubicBezTo>
                  <a:lnTo>
                    <a:pt x="125" y="6595"/>
                  </a:lnTo>
                  <a:cubicBezTo>
                    <a:pt x="749" y="5956"/>
                    <a:pt x="1372" y="5332"/>
                    <a:pt x="2027" y="4740"/>
                  </a:cubicBezTo>
                  <a:cubicBezTo>
                    <a:pt x="2682" y="4132"/>
                    <a:pt x="3368" y="3570"/>
                    <a:pt x="4069" y="3040"/>
                  </a:cubicBezTo>
                  <a:cubicBezTo>
                    <a:pt x="4786" y="2495"/>
                    <a:pt x="5519" y="1996"/>
                    <a:pt x="6267" y="1513"/>
                  </a:cubicBezTo>
                  <a:cubicBezTo>
                    <a:pt x="7031" y="1045"/>
                    <a:pt x="7795" y="577"/>
                    <a:pt x="8575" y="141"/>
                  </a:cubicBezTo>
                  <a:lnTo>
                    <a:pt x="8497" y="0"/>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64"/>
            <p:cNvSpPr/>
            <p:nvPr/>
          </p:nvSpPr>
          <p:spPr>
            <a:xfrm>
              <a:off x="4584000" y="3659725"/>
              <a:ext cx="22625" cy="202300"/>
            </a:xfrm>
            <a:custGeom>
              <a:avLst/>
              <a:gdLst/>
              <a:ahLst/>
              <a:cxnLst/>
              <a:rect l="l" t="t" r="r" b="b"/>
              <a:pathLst>
                <a:path w="905" h="8092" extrusionOk="0">
                  <a:moveTo>
                    <a:pt x="156" y="1"/>
                  </a:moveTo>
                  <a:lnTo>
                    <a:pt x="0" y="16"/>
                  </a:lnTo>
                  <a:cubicBezTo>
                    <a:pt x="109" y="1357"/>
                    <a:pt x="187" y="2713"/>
                    <a:pt x="265" y="4054"/>
                  </a:cubicBezTo>
                  <a:cubicBezTo>
                    <a:pt x="296" y="4740"/>
                    <a:pt x="343" y="5410"/>
                    <a:pt x="421" y="6081"/>
                  </a:cubicBezTo>
                  <a:cubicBezTo>
                    <a:pt x="483" y="6751"/>
                    <a:pt x="577" y="7421"/>
                    <a:pt x="748" y="8092"/>
                  </a:cubicBezTo>
                  <a:lnTo>
                    <a:pt x="904" y="8060"/>
                  </a:lnTo>
                  <a:cubicBezTo>
                    <a:pt x="904" y="7390"/>
                    <a:pt x="858" y="6720"/>
                    <a:pt x="780" y="6049"/>
                  </a:cubicBezTo>
                  <a:cubicBezTo>
                    <a:pt x="702" y="5363"/>
                    <a:pt x="624" y="4709"/>
                    <a:pt x="530" y="4038"/>
                  </a:cubicBezTo>
                  <a:cubicBezTo>
                    <a:pt x="359" y="2698"/>
                    <a:pt x="218" y="1341"/>
                    <a:pt x="156"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64"/>
            <p:cNvSpPr/>
            <p:nvPr/>
          </p:nvSpPr>
          <p:spPr>
            <a:xfrm>
              <a:off x="4556700" y="3542425"/>
              <a:ext cx="218675" cy="645025"/>
            </a:xfrm>
            <a:custGeom>
              <a:avLst/>
              <a:gdLst/>
              <a:ahLst/>
              <a:cxnLst/>
              <a:rect l="l" t="t" r="r" b="b"/>
              <a:pathLst>
                <a:path w="8747" h="25801" extrusionOk="0">
                  <a:moveTo>
                    <a:pt x="8575" y="0"/>
                  </a:moveTo>
                  <a:cubicBezTo>
                    <a:pt x="7172" y="1840"/>
                    <a:pt x="5909" y="3773"/>
                    <a:pt x="4834" y="5815"/>
                  </a:cubicBezTo>
                  <a:cubicBezTo>
                    <a:pt x="3742" y="7842"/>
                    <a:pt x="2823" y="9962"/>
                    <a:pt x="2074" y="12144"/>
                  </a:cubicBezTo>
                  <a:lnTo>
                    <a:pt x="1544" y="13797"/>
                  </a:lnTo>
                  <a:lnTo>
                    <a:pt x="1108" y="15481"/>
                  </a:lnTo>
                  <a:lnTo>
                    <a:pt x="734" y="17180"/>
                  </a:lnTo>
                  <a:lnTo>
                    <a:pt x="453" y="18879"/>
                  </a:lnTo>
                  <a:cubicBezTo>
                    <a:pt x="110" y="21171"/>
                    <a:pt x="1" y="23493"/>
                    <a:pt x="204" y="25801"/>
                  </a:cubicBezTo>
                  <a:lnTo>
                    <a:pt x="406" y="25801"/>
                  </a:lnTo>
                  <a:cubicBezTo>
                    <a:pt x="453" y="23493"/>
                    <a:pt x="609" y="21217"/>
                    <a:pt x="921" y="18957"/>
                  </a:cubicBezTo>
                  <a:lnTo>
                    <a:pt x="1201" y="17258"/>
                  </a:lnTo>
                  <a:lnTo>
                    <a:pt x="1544" y="15574"/>
                  </a:lnTo>
                  <a:lnTo>
                    <a:pt x="1950" y="13922"/>
                  </a:lnTo>
                  <a:lnTo>
                    <a:pt x="2417" y="12269"/>
                  </a:lnTo>
                  <a:cubicBezTo>
                    <a:pt x="3103" y="10071"/>
                    <a:pt x="3961" y="7951"/>
                    <a:pt x="5021" y="5909"/>
                  </a:cubicBezTo>
                  <a:cubicBezTo>
                    <a:pt x="6096" y="3882"/>
                    <a:pt x="7312" y="1934"/>
                    <a:pt x="8746" y="125"/>
                  </a:cubicBezTo>
                  <a:lnTo>
                    <a:pt x="8575" y="0"/>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64"/>
            <p:cNvSpPr/>
            <p:nvPr/>
          </p:nvSpPr>
          <p:spPr>
            <a:xfrm>
              <a:off x="4511100" y="3417275"/>
              <a:ext cx="433425" cy="285650"/>
            </a:xfrm>
            <a:custGeom>
              <a:avLst/>
              <a:gdLst/>
              <a:ahLst/>
              <a:cxnLst/>
              <a:rect l="l" t="t" r="r" b="b"/>
              <a:pathLst>
                <a:path w="17337" h="11426" extrusionOk="0">
                  <a:moveTo>
                    <a:pt x="6011" y="0"/>
                  </a:moveTo>
                  <a:cubicBezTo>
                    <a:pt x="5099" y="0"/>
                    <a:pt x="4188" y="63"/>
                    <a:pt x="3290" y="189"/>
                  </a:cubicBezTo>
                  <a:cubicBezTo>
                    <a:pt x="1950" y="361"/>
                    <a:pt x="375" y="953"/>
                    <a:pt x="172" y="2278"/>
                  </a:cubicBezTo>
                  <a:cubicBezTo>
                    <a:pt x="1" y="3416"/>
                    <a:pt x="1045" y="4430"/>
                    <a:pt x="2152" y="4679"/>
                  </a:cubicBezTo>
                  <a:cubicBezTo>
                    <a:pt x="2421" y="4736"/>
                    <a:pt x="2693" y="4761"/>
                    <a:pt x="2966" y="4761"/>
                  </a:cubicBezTo>
                  <a:cubicBezTo>
                    <a:pt x="3816" y="4761"/>
                    <a:pt x="4678" y="4522"/>
                    <a:pt x="5504" y="4274"/>
                  </a:cubicBezTo>
                  <a:lnTo>
                    <a:pt x="5504" y="4274"/>
                  </a:lnTo>
                  <a:cubicBezTo>
                    <a:pt x="5114" y="4913"/>
                    <a:pt x="4709" y="5568"/>
                    <a:pt x="4569" y="6300"/>
                  </a:cubicBezTo>
                  <a:cubicBezTo>
                    <a:pt x="4428" y="7033"/>
                    <a:pt x="4615" y="7875"/>
                    <a:pt x="5208" y="8327"/>
                  </a:cubicBezTo>
                  <a:cubicBezTo>
                    <a:pt x="5504" y="8562"/>
                    <a:pt x="5873" y="8664"/>
                    <a:pt x="6253" y="8664"/>
                  </a:cubicBezTo>
                  <a:cubicBezTo>
                    <a:pt x="6655" y="8664"/>
                    <a:pt x="7069" y="8550"/>
                    <a:pt x="7421" y="8358"/>
                  </a:cubicBezTo>
                  <a:cubicBezTo>
                    <a:pt x="8107" y="7984"/>
                    <a:pt x="8622" y="7360"/>
                    <a:pt x="9121" y="6768"/>
                  </a:cubicBezTo>
                  <a:lnTo>
                    <a:pt x="9121" y="6768"/>
                  </a:lnTo>
                  <a:cubicBezTo>
                    <a:pt x="9074" y="7703"/>
                    <a:pt x="9027" y="8670"/>
                    <a:pt x="9386" y="9543"/>
                  </a:cubicBezTo>
                  <a:cubicBezTo>
                    <a:pt x="9717" y="10350"/>
                    <a:pt x="10489" y="11038"/>
                    <a:pt x="11331" y="11038"/>
                  </a:cubicBezTo>
                  <a:cubicBezTo>
                    <a:pt x="11399" y="11038"/>
                    <a:pt x="11468" y="11033"/>
                    <a:pt x="11537" y="11024"/>
                  </a:cubicBezTo>
                  <a:cubicBezTo>
                    <a:pt x="12659" y="10868"/>
                    <a:pt x="13267" y="9652"/>
                    <a:pt x="13688" y="8608"/>
                  </a:cubicBezTo>
                  <a:cubicBezTo>
                    <a:pt x="13860" y="9418"/>
                    <a:pt x="14047" y="10291"/>
                    <a:pt x="14639" y="10884"/>
                  </a:cubicBezTo>
                  <a:cubicBezTo>
                    <a:pt x="14961" y="11223"/>
                    <a:pt x="15447" y="11426"/>
                    <a:pt x="15907" y="11426"/>
                  </a:cubicBezTo>
                  <a:cubicBezTo>
                    <a:pt x="16271" y="11426"/>
                    <a:pt x="16618" y="11298"/>
                    <a:pt x="16853" y="11008"/>
                  </a:cubicBezTo>
                  <a:cubicBezTo>
                    <a:pt x="17087" y="10697"/>
                    <a:pt x="17149" y="10307"/>
                    <a:pt x="17180" y="9917"/>
                  </a:cubicBezTo>
                  <a:cubicBezTo>
                    <a:pt x="17336" y="7953"/>
                    <a:pt x="16681" y="5942"/>
                    <a:pt x="15419" y="4430"/>
                  </a:cubicBezTo>
                  <a:lnTo>
                    <a:pt x="6315" y="2"/>
                  </a:lnTo>
                  <a:cubicBezTo>
                    <a:pt x="6213" y="1"/>
                    <a:pt x="6112" y="0"/>
                    <a:pt x="6011" y="0"/>
                  </a:cubicBezTo>
                  <a:close/>
                </a:path>
              </a:pathLst>
            </a:custGeom>
            <a:solidFill>
              <a:srgbClr val="486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64"/>
            <p:cNvSpPr/>
            <p:nvPr/>
          </p:nvSpPr>
          <p:spPr>
            <a:xfrm>
              <a:off x="4536450" y="3429225"/>
              <a:ext cx="149275" cy="50475"/>
            </a:xfrm>
            <a:custGeom>
              <a:avLst/>
              <a:gdLst/>
              <a:ahLst/>
              <a:cxnLst/>
              <a:rect l="l" t="t" r="r" b="b"/>
              <a:pathLst>
                <a:path w="5971" h="2019" extrusionOk="0">
                  <a:moveTo>
                    <a:pt x="5465" y="1"/>
                  </a:moveTo>
                  <a:cubicBezTo>
                    <a:pt x="4517" y="1"/>
                    <a:pt x="3570" y="81"/>
                    <a:pt x="2635" y="241"/>
                  </a:cubicBezTo>
                  <a:cubicBezTo>
                    <a:pt x="2089" y="335"/>
                    <a:pt x="1544" y="444"/>
                    <a:pt x="1029" y="709"/>
                  </a:cubicBezTo>
                  <a:cubicBezTo>
                    <a:pt x="546" y="974"/>
                    <a:pt x="109" y="1426"/>
                    <a:pt x="0" y="1987"/>
                  </a:cubicBezTo>
                  <a:cubicBezTo>
                    <a:pt x="0" y="2003"/>
                    <a:pt x="16" y="2019"/>
                    <a:pt x="16" y="2019"/>
                  </a:cubicBezTo>
                  <a:cubicBezTo>
                    <a:pt x="31" y="2019"/>
                    <a:pt x="47" y="2019"/>
                    <a:pt x="47" y="2003"/>
                  </a:cubicBezTo>
                  <a:cubicBezTo>
                    <a:pt x="219" y="1473"/>
                    <a:pt x="624" y="1068"/>
                    <a:pt x="1092" y="818"/>
                  </a:cubicBezTo>
                  <a:cubicBezTo>
                    <a:pt x="1575" y="553"/>
                    <a:pt x="2120" y="444"/>
                    <a:pt x="2650" y="335"/>
                  </a:cubicBezTo>
                  <a:cubicBezTo>
                    <a:pt x="3592" y="144"/>
                    <a:pt x="4557" y="49"/>
                    <a:pt x="5525" y="49"/>
                  </a:cubicBezTo>
                  <a:cubicBezTo>
                    <a:pt x="5663" y="49"/>
                    <a:pt x="5801" y="50"/>
                    <a:pt x="5940" y="54"/>
                  </a:cubicBezTo>
                  <a:cubicBezTo>
                    <a:pt x="5955" y="54"/>
                    <a:pt x="5971" y="54"/>
                    <a:pt x="5971" y="39"/>
                  </a:cubicBezTo>
                  <a:cubicBezTo>
                    <a:pt x="5971" y="23"/>
                    <a:pt x="5955" y="8"/>
                    <a:pt x="5940" y="8"/>
                  </a:cubicBezTo>
                  <a:cubicBezTo>
                    <a:pt x="5782" y="3"/>
                    <a:pt x="5624" y="1"/>
                    <a:pt x="54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64"/>
            <p:cNvSpPr/>
            <p:nvPr/>
          </p:nvSpPr>
          <p:spPr>
            <a:xfrm>
              <a:off x="4556700" y="3457075"/>
              <a:ext cx="154375" cy="57850"/>
            </a:xfrm>
            <a:custGeom>
              <a:avLst/>
              <a:gdLst/>
              <a:ahLst/>
              <a:cxnLst/>
              <a:rect l="l" t="t" r="r" b="b"/>
              <a:pathLst>
                <a:path w="6175" h="2314" extrusionOk="0">
                  <a:moveTo>
                    <a:pt x="6159" y="0"/>
                  </a:moveTo>
                  <a:cubicBezTo>
                    <a:pt x="6159" y="0"/>
                    <a:pt x="6143" y="0"/>
                    <a:pt x="6127" y="16"/>
                  </a:cubicBezTo>
                  <a:cubicBezTo>
                    <a:pt x="5379" y="842"/>
                    <a:pt x="4397" y="1450"/>
                    <a:pt x="3337" y="1809"/>
                  </a:cubicBezTo>
                  <a:cubicBezTo>
                    <a:pt x="2549" y="2087"/>
                    <a:pt x="1718" y="2210"/>
                    <a:pt x="888" y="2210"/>
                  </a:cubicBezTo>
                  <a:cubicBezTo>
                    <a:pt x="602" y="2210"/>
                    <a:pt x="316" y="2195"/>
                    <a:pt x="32" y="2167"/>
                  </a:cubicBezTo>
                  <a:cubicBezTo>
                    <a:pt x="28" y="2163"/>
                    <a:pt x="23" y="2161"/>
                    <a:pt x="19" y="2161"/>
                  </a:cubicBezTo>
                  <a:cubicBezTo>
                    <a:pt x="9" y="2161"/>
                    <a:pt x="1" y="2172"/>
                    <a:pt x="1" y="2183"/>
                  </a:cubicBezTo>
                  <a:cubicBezTo>
                    <a:pt x="1" y="2199"/>
                    <a:pt x="17" y="2214"/>
                    <a:pt x="32" y="2214"/>
                  </a:cubicBezTo>
                  <a:cubicBezTo>
                    <a:pt x="377" y="2282"/>
                    <a:pt x="729" y="2314"/>
                    <a:pt x="1081" y="2314"/>
                  </a:cubicBezTo>
                  <a:cubicBezTo>
                    <a:pt x="1858" y="2314"/>
                    <a:pt x="2639" y="2160"/>
                    <a:pt x="3368" y="1902"/>
                  </a:cubicBezTo>
                  <a:cubicBezTo>
                    <a:pt x="4428" y="1513"/>
                    <a:pt x="5395" y="873"/>
                    <a:pt x="6159" y="47"/>
                  </a:cubicBezTo>
                  <a:cubicBezTo>
                    <a:pt x="6174" y="32"/>
                    <a:pt x="6174" y="16"/>
                    <a:pt x="61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64"/>
            <p:cNvSpPr/>
            <p:nvPr/>
          </p:nvSpPr>
          <p:spPr>
            <a:xfrm>
              <a:off x="4667775" y="3495650"/>
              <a:ext cx="93575" cy="122025"/>
            </a:xfrm>
            <a:custGeom>
              <a:avLst/>
              <a:gdLst/>
              <a:ahLst/>
              <a:cxnLst/>
              <a:rect l="l" t="t" r="r" b="b"/>
              <a:pathLst>
                <a:path w="3743" h="4881" extrusionOk="0">
                  <a:moveTo>
                    <a:pt x="3695" y="1"/>
                  </a:moveTo>
                  <a:cubicBezTo>
                    <a:pt x="3680" y="1"/>
                    <a:pt x="3664" y="16"/>
                    <a:pt x="3664" y="32"/>
                  </a:cubicBezTo>
                  <a:cubicBezTo>
                    <a:pt x="3695" y="546"/>
                    <a:pt x="3446" y="1045"/>
                    <a:pt x="3181" y="1482"/>
                  </a:cubicBezTo>
                  <a:cubicBezTo>
                    <a:pt x="2900" y="1918"/>
                    <a:pt x="2620" y="2355"/>
                    <a:pt x="2308" y="2776"/>
                  </a:cubicBezTo>
                  <a:cubicBezTo>
                    <a:pt x="1996" y="3197"/>
                    <a:pt x="1669" y="3602"/>
                    <a:pt x="1295" y="3960"/>
                  </a:cubicBezTo>
                  <a:cubicBezTo>
                    <a:pt x="921" y="4303"/>
                    <a:pt x="484" y="4600"/>
                    <a:pt x="16" y="4833"/>
                  </a:cubicBezTo>
                  <a:cubicBezTo>
                    <a:pt x="1" y="4833"/>
                    <a:pt x="1" y="4849"/>
                    <a:pt x="1" y="4865"/>
                  </a:cubicBezTo>
                  <a:cubicBezTo>
                    <a:pt x="1" y="4880"/>
                    <a:pt x="16" y="4880"/>
                    <a:pt x="32" y="4880"/>
                  </a:cubicBezTo>
                  <a:cubicBezTo>
                    <a:pt x="531" y="4709"/>
                    <a:pt x="983" y="4412"/>
                    <a:pt x="1373" y="4038"/>
                  </a:cubicBezTo>
                  <a:cubicBezTo>
                    <a:pt x="1747" y="3680"/>
                    <a:pt x="2090" y="3259"/>
                    <a:pt x="2386" y="2838"/>
                  </a:cubicBezTo>
                  <a:cubicBezTo>
                    <a:pt x="2682" y="2401"/>
                    <a:pt x="2947" y="1949"/>
                    <a:pt x="3228" y="1513"/>
                  </a:cubicBezTo>
                  <a:cubicBezTo>
                    <a:pt x="3493" y="1061"/>
                    <a:pt x="3742" y="562"/>
                    <a:pt x="3711" y="32"/>
                  </a:cubicBezTo>
                  <a:cubicBezTo>
                    <a:pt x="3711" y="16"/>
                    <a:pt x="3695" y="1"/>
                    <a:pt x="36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64"/>
            <p:cNvSpPr/>
            <p:nvPr/>
          </p:nvSpPr>
          <p:spPr>
            <a:xfrm>
              <a:off x="4645950" y="3475500"/>
              <a:ext cx="79550" cy="126200"/>
            </a:xfrm>
            <a:custGeom>
              <a:avLst/>
              <a:gdLst/>
              <a:ahLst/>
              <a:cxnLst/>
              <a:rect l="l" t="t" r="r" b="b"/>
              <a:pathLst>
                <a:path w="3182" h="5048" extrusionOk="0">
                  <a:moveTo>
                    <a:pt x="3160" y="0"/>
                  </a:moveTo>
                  <a:cubicBezTo>
                    <a:pt x="3154" y="0"/>
                    <a:pt x="3150" y="4"/>
                    <a:pt x="3150" y="12"/>
                  </a:cubicBezTo>
                  <a:cubicBezTo>
                    <a:pt x="2246" y="511"/>
                    <a:pt x="1497" y="1243"/>
                    <a:pt x="936" y="2116"/>
                  </a:cubicBezTo>
                  <a:cubicBezTo>
                    <a:pt x="391" y="2974"/>
                    <a:pt x="16" y="3987"/>
                    <a:pt x="1" y="5016"/>
                  </a:cubicBezTo>
                  <a:cubicBezTo>
                    <a:pt x="1" y="5031"/>
                    <a:pt x="16" y="5047"/>
                    <a:pt x="32" y="5047"/>
                  </a:cubicBezTo>
                  <a:cubicBezTo>
                    <a:pt x="48" y="5047"/>
                    <a:pt x="48" y="5031"/>
                    <a:pt x="63" y="5016"/>
                  </a:cubicBezTo>
                  <a:cubicBezTo>
                    <a:pt x="172" y="4018"/>
                    <a:pt x="484" y="3020"/>
                    <a:pt x="1014" y="2163"/>
                  </a:cubicBezTo>
                  <a:cubicBezTo>
                    <a:pt x="1529" y="1290"/>
                    <a:pt x="2277" y="542"/>
                    <a:pt x="3165" y="58"/>
                  </a:cubicBezTo>
                  <a:lnTo>
                    <a:pt x="3165" y="43"/>
                  </a:lnTo>
                  <a:cubicBezTo>
                    <a:pt x="3181" y="43"/>
                    <a:pt x="3181" y="27"/>
                    <a:pt x="3181" y="12"/>
                  </a:cubicBezTo>
                  <a:cubicBezTo>
                    <a:pt x="3173" y="4"/>
                    <a:pt x="3165" y="0"/>
                    <a:pt x="3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64"/>
            <p:cNvSpPr/>
            <p:nvPr/>
          </p:nvSpPr>
          <p:spPr>
            <a:xfrm>
              <a:off x="4801450" y="3513575"/>
              <a:ext cx="45625" cy="153975"/>
            </a:xfrm>
            <a:custGeom>
              <a:avLst/>
              <a:gdLst/>
              <a:ahLst/>
              <a:cxnLst/>
              <a:rect l="l" t="t" r="r" b="b"/>
              <a:pathLst>
                <a:path w="1825" h="6159" extrusionOk="0">
                  <a:moveTo>
                    <a:pt x="1388" y="1"/>
                  </a:moveTo>
                  <a:cubicBezTo>
                    <a:pt x="1373" y="1"/>
                    <a:pt x="1373" y="16"/>
                    <a:pt x="1373" y="32"/>
                  </a:cubicBezTo>
                  <a:cubicBezTo>
                    <a:pt x="1731" y="1061"/>
                    <a:pt x="1778" y="2199"/>
                    <a:pt x="1513" y="3259"/>
                  </a:cubicBezTo>
                  <a:cubicBezTo>
                    <a:pt x="1264" y="4319"/>
                    <a:pt x="734" y="5301"/>
                    <a:pt x="17" y="6112"/>
                  </a:cubicBezTo>
                  <a:cubicBezTo>
                    <a:pt x="1" y="6127"/>
                    <a:pt x="1" y="6143"/>
                    <a:pt x="17" y="6159"/>
                  </a:cubicBezTo>
                  <a:lnTo>
                    <a:pt x="48" y="6159"/>
                  </a:lnTo>
                  <a:cubicBezTo>
                    <a:pt x="858" y="5410"/>
                    <a:pt x="1373" y="4350"/>
                    <a:pt x="1607" y="3275"/>
                  </a:cubicBezTo>
                  <a:cubicBezTo>
                    <a:pt x="1825" y="2199"/>
                    <a:pt x="1778" y="1061"/>
                    <a:pt x="1420" y="16"/>
                  </a:cubicBezTo>
                  <a:cubicBezTo>
                    <a:pt x="1420" y="1"/>
                    <a:pt x="1404" y="1"/>
                    <a:pt x="13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64"/>
            <p:cNvSpPr/>
            <p:nvPr/>
          </p:nvSpPr>
          <p:spPr>
            <a:xfrm>
              <a:off x="4762500" y="3504075"/>
              <a:ext cx="19100" cy="159200"/>
            </a:xfrm>
            <a:custGeom>
              <a:avLst/>
              <a:gdLst/>
              <a:ahLst/>
              <a:cxnLst/>
              <a:rect l="l" t="t" r="r" b="b"/>
              <a:pathLst>
                <a:path w="764" h="6368" extrusionOk="0">
                  <a:moveTo>
                    <a:pt x="735" y="0"/>
                  </a:moveTo>
                  <a:cubicBezTo>
                    <a:pt x="724" y="0"/>
                    <a:pt x="713" y="11"/>
                    <a:pt x="702" y="22"/>
                  </a:cubicBezTo>
                  <a:cubicBezTo>
                    <a:pt x="296" y="1020"/>
                    <a:pt x="62" y="2080"/>
                    <a:pt x="16" y="3171"/>
                  </a:cubicBezTo>
                  <a:cubicBezTo>
                    <a:pt x="0" y="4247"/>
                    <a:pt x="140" y="5354"/>
                    <a:pt x="577" y="6352"/>
                  </a:cubicBezTo>
                  <a:cubicBezTo>
                    <a:pt x="592" y="6367"/>
                    <a:pt x="608" y="6367"/>
                    <a:pt x="608" y="6367"/>
                  </a:cubicBezTo>
                  <a:cubicBezTo>
                    <a:pt x="624" y="6367"/>
                    <a:pt x="639" y="6352"/>
                    <a:pt x="624" y="6336"/>
                  </a:cubicBezTo>
                  <a:cubicBezTo>
                    <a:pt x="312" y="5307"/>
                    <a:pt x="94" y="4247"/>
                    <a:pt x="109" y="3171"/>
                  </a:cubicBezTo>
                  <a:cubicBezTo>
                    <a:pt x="125" y="2096"/>
                    <a:pt x="327" y="1020"/>
                    <a:pt x="764" y="38"/>
                  </a:cubicBezTo>
                  <a:cubicBezTo>
                    <a:pt x="764" y="22"/>
                    <a:pt x="748" y="7"/>
                    <a:pt x="748" y="7"/>
                  </a:cubicBezTo>
                  <a:cubicBezTo>
                    <a:pt x="744" y="2"/>
                    <a:pt x="739" y="0"/>
                    <a:pt x="7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64"/>
            <p:cNvSpPr/>
            <p:nvPr/>
          </p:nvSpPr>
          <p:spPr>
            <a:xfrm>
              <a:off x="4873550" y="3522550"/>
              <a:ext cx="46425" cy="152800"/>
            </a:xfrm>
            <a:custGeom>
              <a:avLst/>
              <a:gdLst/>
              <a:ahLst/>
              <a:cxnLst/>
              <a:rect l="l" t="t" r="r" b="b"/>
              <a:pathLst>
                <a:path w="1857" h="6112" extrusionOk="0">
                  <a:moveTo>
                    <a:pt x="1" y="0"/>
                  </a:moveTo>
                  <a:cubicBezTo>
                    <a:pt x="1" y="16"/>
                    <a:pt x="1" y="32"/>
                    <a:pt x="1" y="47"/>
                  </a:cubicBezTo>
                  <a:cubicBezTo>
                    <a:pt x="780" y="811"/>
                    <a:pt x="1310" y="1809"/>
                    <a:pt x="1529" y="2869"/>
                  </a:cubicBezTo>
                  <a:cubicBezTo>
                    <a:pt x="1747" y="3929"/>
                    <a:pt x="1669" y="5036"/>
                    <a:pt x="1357" y="6080"/>
                  </a:cubicBezTo>
                  <a:cubicBezTo>
                    <a:pt x="1357" y="6080"/>
                    <a:pt x="1357" y="6096"/>
                    <a:pt x="1373" y="6111"/>
                  </a:cubicBezTo>
                  <a:cubicBezTo>
                    <a:pt x="1388" y="6111"/>
                    <a:pt x="1404" y="6111"/>
                    <a:pt x="1404" y="6096"/>
                  </a:cubicBezTo>
                  <a:cubicBezTo>
                    <a:pt x="1840" y="5082"/>
                    <a:pt x="1856" y="3913"/>
                    <a:pt x="1607" y="2853"/>
                  </a:cubicBezTo>
                  <a:cubicBezTo>
                    <a:pt x="1357" y="1778"/>
                    <a:pt x="827" y="780"/>
                    <a:pt x="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64"/>
            <p:cNvSpPr/>
            <p:nvPr/>
          </p:nvSpPr>
          <p:spPr>
            <a:xfrm>
              <a:off x="4861475" y="3522150"/>
              <a:ext cx="34725" cy="143625"/>
            </a:xfrm>
            <a:custGeom>
              <a:avLst/>
              <a:gdLst/>
              <a:ahLst/>
              <a:cxnLst/>
              <a:rect l="l" t="t" r="r" b="b"/>
              <a:pathLst>
                <a:path w="1389" h="5745" extrusionOk="0">
                  <a:moveTo>
                    <a:pt x="16" y="1"/>
                  </a:moveTo>
                  <a:cubicBezTo>
                    <a:pt x="1" y="1"/>
                    <a:pt x="1" y="16"/>
                    <a:pt x="1" y="32"/>
                  </a:cubicBezTo>
                  <a:lnTo>
                    <a:pt x="94" y="1513"/>
                  </a:lnTo>
                  <a:cubicBezTo>
                    <a:pt x="125" y="2012"/>
                    <a:pt x="141" y="2511"/>
                    <a:pt x="203" y="2994"/>
                  </a:cubicBezTo>
                  <a:cubicBezTo>
                    <a:pt x="266" y="3493"/>
                    <a:pt x="375" y="3992"/>
                    <a:pt x="577" y="4444"/>
                  </a:cubicBezTo>
                  <a:cubicBezTo>
                    <a:pt x="796" y="4896"/>
                    <a:pt x="1045" y="5332"/>
                    <a:pt x="1341" y="5738"/>
                  </a:cubicBezTo>
                  <a:cubicBezTo>
                    <a:pt x="1341" y="5738"/>
                    <a:pt x="1348" y="5745"/>
                    <a:pt x="1358" y="5745"/>
                  </a:cubicBezTo>
                  <a:cubicBezTo>
                    <a:pt x="1362" y="5745"/>
                    <a:pt x="1367" y="5743"/>
                    <a:pt x="1373" y="5738"/>
                  </a:cubicBezTo>
                  <a:cubicBezTo>
                    <a:pt x="1373" y="5738"/>
                    <a:pt x="1388" y="5722"/>
                    <a:pt x="1373" y="5706"/>
                  </a:cubicBezTo>
                  <a:cubicBezTo>
                    <a:pt x="1154" y="5270"/>
                    <a:pt x="889" y="4849"/>
                    <a:pt x="687" y="4397"/>
                  </a:cubicBezTo>
                  <a:cubicBezTo>
                    <a:pt x="484" y="3945"/>
                    <a:pt x="359" y="3477"/>
                    <a:pt x="297" y="2978"/>
                  </a:cubicBezTo>
                  <a:cubicBezTo>
                    <a:pt x="219" y="2495"/>
                    <a:pt x="188" y="1996"/>
                    <a:pt x="157" y="1513"/>
                  </a:cubicBezTo>
                  <a:lnTo>
                    <a:pt x="47" y="32"/>
                  </a:lnTo>
                  <a:cubicBezTo>
                    <a:pt x="47" y="16"/>
                    <a:pt x="32" y="1"/>
                    <a:pt x="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64"/>
            <p:cNvSpPr/>
            <p:nvPr/>
          </p:nvSpPr>
          <p:spPr>
            <a:xfrm>
              <a:off x="4668950" y="3412925"/>
              <a:ext cx="227625" cy="115100"/>
            </a:xfrm>
            <a:custGeom>
              <a:avLst/>
              <a:gdLst/>
              <a:ahLst/>
              <a:cxnLst/>
              <a:rect l="l" t="t" r="r" b="b"/>
              <a:pathLst>
                <a:path w="9105" h="4604" extrusionOk="0">
                  <a:moveTo>
                    <a:pt x="1870" y="1"/>
                  </a:moveTo>
                  <a:cubicBezTo>
                    <a:pt x="1289" y="1"/>
                    <a:pt x="666" y="55"/>
                    <a:pt x="1" y="176"/>
                  </a:cubicBezTo>
                  <a:cubicBezTo>
                    <a:pt x="1" y="176"/>
                    <a:pt x="1482" y="4604"/>
                    <a:pt x="9105" y="4604"/>
                  </a:cubicBezTo>
                  <a:cubicBezTo>
                    <a:pt x="9105" y="4604"/>
                    <a:pt x="7215" y="1"/>
                    <a:pt x="1870"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27"/>
        <p:cNvGrpSpPr/>
        <p:nvPr/>
      </p:nvGrpSpPr>
      <p:grpSpPr>
        <a:xfrm>
          <a:off x="0" y="0"/>
          <a:ext cx="0" cy="0"/>
          <a:chOff x="0" y="0"/>
          <a:chExt cx="0" cy="0"/>
        </a:xfrm>
      </p:grpSpPr>
      <p:sp>
        <p:nvSpPr>
          <p:cNvPr id="2128" name="Google Shape;2128;p66"/>
          <p:cNvSpPr txBox="1">
            <a:spLocks noGrp="1"/>
          </p:cNvSpPr>
          <p:nvPr>
            <p:ph type="title"/>
          </p:nvPr>
        </p:nvSpPr>
        <p:spPr>
          <a:xfrm>
            <a:off x="1526936" y="3371160"/>
            <a:ext cx="4798200" cy="40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—Someone Famous</a:t>
            </a:r>
            <a:endParaRPr/>
          </a:p>
        </p:txBody>
      </p:sp>
      <p:sp>
        <p:nvSpPr>
          <p:cNvPr id="2129" name="Google Shape;2129;p66"/>
          <p:cNvSpPr txBox="1">
            <a:spLocks noGrp="1"/>
          </p:cNvSpPr>
          <p:nvPr>
            <p:ph type="subTitle" idx="1"/>
          </p:nvPr>
        </p:nvSpPr>
        <p:spPr>
          <a:xfrm>
            <a:off x="1139400" y="1065700"/>
            <a:ext cx="5493600" cy="208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“This is a quote. Words full of wisdom that someone important said and can make the reader get inspired.”</a:t>
            </a:r>
            <a:endParaRPr/>
          </a:p>
        </p:txBody>
      </p:sp>
      <p:grpSp>
        <p:nvGrpSpPr>
          <p:cNvPr id="2130" name="Google Shape;2130;p66"/>
          <p:cNvGrpSpPr/>
          <p:nvPr/>
        </p:nvGrpSpPr>
        <p:grpSpPr>
          <a:xfrm>
            <a:off x="6222412" y="2840736"/>
            <a:ext cx="2748409" cy="2303866"/>
            <a:chOff x="8988081" y="1431751"/>
            <a:chExt cx="2247636" cy="1884091"/>
          </a:xfrm>
        </p:grpSpPr>
        <p:sp>
          <p:nvSpPr>
            <p:cNvPr id="2131" name="Google Shape;2131;p66"/>
            <p:cNvSpPr/>
            <p:nvPr/>
          </p:nvSpPr>
          <p:spPr>
            <a:xfrm>
              <a:off x="10764546" y="2528568"/>
              <a:ext cx="230706" cy="386643"/>
            </a:xfrm>
            <a:custGeom>
              <a:avLst/>
              <a:gdLst/>
              <a:ahLst/>
              <a:cxnLst/>
              <a:rect l="l" t="t" r="r" b="b"/>
              <a:pathLst>
                <a:path w="4255" h="7131" extrusionOk="0">
                  <a:moveTo>
                    <a:pt x="458" y="0"/>
                  </a:moveTo>
                  <a:cubicBezTo>
                    <a:pt x="48" y="1126"/>
                    <a:pt x="1" y="2376"/>
                    <a:pt x="324" y="3526"/>
                  </a:cubicBezTo>
                  <a:cubicBezTo>
                    <a:pt x="652" y="4676"/>
                    <a:pt x="1338" y="5720"/>
                    <a:pt x="2277" y="6465"/>
                  </a:cubicBezTo>
                  <a:cubicBezTo>
                    <a:pt x="2523" y="6660"/>
                    <a:pt x="3103" y="7131"/>
                    <a:pt x="3512" y="7131"/>
                  </a:cubicBezTo>
                  <a:cubicBezTo>
                    <a:pt x="3581" y="7131"/>
                    <a:pt x="3646" y="7117"/>
                    <a:pt x="3703" y="7087"/>
                  </a:cubicBezTo>
                  <a:cubicBezTo>
                    <a:pt x="4031" y="6911"/>
                    <a:pt x="4084" y="6119"/>
                    <a:pt x="4125" y="5796"/>
                  </a:cubicBezTo>
                  <a:cubicBezTo>
                    <a:pt x="4254" y="4781"/>
                    <a:pt x="4090" y="3725"/>
                    <a:pt x="3650" y="2798"/>
                  </a:cubicBezTo>
                  <a:cubicBezTo>
                    <a:pt x="3028" y="1484"/>
                    <a:pt x="1843" y="452"/>
                    <a:pt x="458" y="0"/>
                  </a:cubicBezTo>
                  <a:close/>
                </a:path>
              </a:pathLst>
            </a:custGeom>
            <a:solidFill>
              <a:srgbClr val="79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66"/>
            <p:cNvSpPr/>
            <p:nvPr/>
          </p:nvSpPr>
          <p:spPr>
            <a:xfrm>
              <a:off x="10812259" y="2612067"/>
              <a:ext cx="176269" cy="397866"/>
            </a:xfrm>
            <a:custGeom>
              <a:avLst/>
              <a:gdLst/>
              <a:ahLst/>
              <a:cxnLst/>
              <a:rect l="l" t="t" r="r" b="b"/>
              <a:pathLst>
                <a:path w="3251" h="7338" extrusionOk="0">
                  <a:moveTo>
                    <a:pt x="79" y="0"/>
                  </a:moveTo>
                  <a:cubicBezTo>
                    <a:pt x="64" y="0"/>
                    <a:pt x="48" y="5"/>
                    <a:pt x="36" y="15"/>
                  </a:cubicBezTo>
                  <a:cubicBezTo>
                    <a:pt x="7" y="38"/>
                    <a:pt x="1" y="85"/>
                    <a:pt x="24" y="114"/>
                  </a:cubicBezTo>
                  <a:cubicBezTo>
                    <a:pt x="417" y="631"/>
                    <a:pt x="722" y="1217"/>
                    <a:pt x="998" y="1804"/>
                  </a:cubicBezTo>
                  <a:cubicBezTo>
                    <a:pt x="1274" y="2396"/>
                    <a:pt x="1520" y="3001"/>
                    <a:pt x="1749" y="3617"/>
                  </a:cubicBezTo>
                  <a:cubicBezTo>
                    <a:pt x="1972" y="4227"/>
                    <a:pt x="2189" y="4849"/>
                    <a:pt x="2406" y="5459"/>
                  </a:cubicBezTo>
                  <a:cubicBezTo>
                    <a:pt x="2629" y="6075"/>
                    <a:pt x="2852" y="6691"/>
                    <a:pt x="3110" y="7289"/>
                  </a:cubicBezTo>
                  <a:lnTo>
                    <a:pt x="3110" y="7295"/>
                  </a:lnTo>
                  <a:cubicBezTo>
                    <a:pt x="3120" y="7320"/>
                    <a:pt x="3144" y="7337"/>
                    <a:pt x="3173" y="7337"/>
                  </a:cubicBezTo>
                  <a:cubicBezTo>
                    <a:pt x="3177" y="7337"/>
                    <a:pt x="3182" y="7337"/>
                    <a:pt x="3186" y="7336"/>
                  </a:cubicBezTo>
                  <a:cubicBezTo>
                    <a:pt x="3222" y="7330"/>
                    <a:pt x="3251" y="7289"/>
                    <a:pt x="3245" y="7254"/>
                  </a:cubicBezTo>
                  <a:cubicBezTo>
                    <a:pt x="3134" y="6597"/>
                    <a:pt x="2940" y="5969"/>
                    <a:pt x="2717" y="5347"/>
                  </a:cubicBezTo>
                  <a:cubicBezTo>
                    <a:pt x="2500" y="4731"/>
                    <a:pt x="2242" y="4121"/>
                    <a:pt x="1978" y="3523"/>
                  </a:cubicBezTo>
                  <a:cubicBezTo>
                    <a:pt x="1708" y="2924"/>
                    <a:pt x="1426" y="2326"/>
                    <a:pt x="1133" y="1739"/>
                  </a:cubicBezTo>
                  <a:cubicBezTo>
                    <a:pt x="834" y="1153"/>
                    <a:pt x="523" y="572"/>
                    <a:pt x="136" y="32"/>
                  </a:cubicBezTo>
                  <a:cubicBezTo>
                    <a:pt x="136" y="32"/>
                    <a:pt x="136" y="26"/>
                    <a:pt x="136" y="26"/>
                  </a:cubicBezTo>
                  <a:cubicBezTo>
                    <a:pt x="122" y="9"/>
                    <a:pt x="101" y="0"/>
                    <a:pt x="79"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66"/>
            <p:cNvSpPr/>
            <p:nvPr/>
          </p:nvSpPr>
          <p:spPr>
            <a:xfrm>
              <a:off x="9256254" y="2576119"/>
              <a:ext cx="176269" cy="397541"/>
            </a:xfrm>
            <a:custGeom>
              <a:avLst/>
              <a:gdLst/>
              <a:ahLst/>
              <a:cxnLst/>
              <a:rect l="l" t="t" r="r" b="b"/>
              <a:pathLst>
                <a:path w="3251" h="7332" extrusionOk="0">
                  <a:moveTo>
                    <a:pt x="3166" y="0"/>
                  </a:moveTo>
                  <a:cubicBezTo>
                    <a:pt x="3145" y="0"/>
                    <a:pt x="3123" y="9"/>
                    <a:pt x="3109" y="26"/>
                  </a:cubicBezTo>
                  <a:cubicBezTo>
                    <a:pt x="2722" y="566"/>
                    <a:pt x="2411" y="1153"/>
                    <a:pt x="2118" y="1739"/>
                  </a:cubicBezTo>
                  <a:cubicBezTo>
                    <a:pt x="1819" y="2326"/>
                    <a:pt x="1543" y="2919"/>
                    <a:pt x="1267" y="3517"/>
                  </a:cubicBezTo>
                  <a:cubicBezTo>
                    <a:pt x="1003" y="4121"/>
                    <a:pt x="751" y="4725"/>
                    <a:pt x="528" y="5347"/>
                  </a:cubicBezTo>
                  <a:cubicBezTo>
                    <a:pt x="311" y="5969"/>
                    <a:pt x="112" y="6597"/>
                    <a:pt x="6" y="7254"/>
                  </a:cubicBezTo>
                  <a:cubicBezTo>
                    <a:pt x="0" y="7283"/>
                    <a:pt x="18" y="7313"/>
                    <a:pt x="47" y="7324"/>
                  </a:cubicBezTo>
                  <a:cubicBezTo>
                    <a:pt x="56" y="7329"/>
                    <a:pt x="66" y="7331"/>
                    <a:pt x="76" y="7331"/>
                  </a:cubicBezTo>
                  <a:cubicBezTo>
                    <a:pt x="103" y="7331"/>
                    <a:pt x="128" y="7315"/>
                    <a:pt x="141" y="7289"/>
                  </a:cubicBezTo>
                  <a:cubicBezTo>
                    <a:pt x="399" y="6685"/>
                    <a:pt x="622" y="6075"/>
                    <a:pt x="839" y="5459"/>
                  </a:cubicBezTo>
                  <a:cubicBezTo>
                    <a:pt x="1062" y="4843"/>
                    <a:pt x="1273" y="4227"/>
                    <a:pt x="1502" y="3611"/>
                  </a:cubicBezTo>
                  <a:cubicBezTo>
                    <a:pt x="1725" y="3001"/>
                    <a:pt x="1971" y="2391"/>
                    <a:pt x="2247" y="1798"/>
                  </a:cubicBezTo>
                  <a:cubicBezTo>
                    <a:pt x="2529" y="1211"/>
                    <a:pt x="2828" y="625"/>
                    <a:pt x="3221" y="114"/>
                  </a:cubicBezTo>
                  <a:lnTo>
                    <a:pt x="3227" y="114"/>
                  </a:lnTo>
                  <a:cubicBezTo>
                    <a:pt x="3227" y="109"/>
                    <a:pt x="3227" y="109"/>
                    <a:pt x="3227" y="109"/>
                  </a:cubicBezTo>
                  <a:cubicBezTo>
                    <a:pt x="3250" y="79"/>
                    <a:pt x="3238" y="32"/>
                    <a:pt x="3209" y="15"/>
                  </a:cubicBezTo>
                  <a:cubicBezTo>
                    <a:pt x="3197" y="5"/>
                    <a:pt x="3181" y="0"/>
                    <a:pt x="3166"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66"/>
            <p:cNvSpPr/>
            <p:nvPr/>
          </p:nvSpPr>
          <p:spPr>
            <a:xfrm>
              <a:off x="9956939" y="2425496"/>
              <a:ext cx="307048" cy="174697"/>
            </a:xfrm>
            <a:custGeom>
              <a:avLst/>
              <a:gdLst/>
              <a:ahLst/>
              <a:cxnLst/>
              <a:rect l="l" t="t" r="r" b="b"/>
              <a:pathLst>
                <a:path w="5663" h="3222" extrusionOk="0">
                  <a:moveTo>
                    <a:pt x="1" y="0"/>
                  </a:moveTo>
                  <a:lnTo>
                    <a:pt x="1" y="2241"/>
                  </a:lnTo>
                  <a:cubicBezTo>
                    <a:pt x="1" y="2241"/>
                    <a:pt x="721" y="3221"/>
                    <a:pt x="2928" y="3221"/>
                  </a:cubicBezTo>
                  <a:cubicBezTo>
                    <a:pt x="2948" y="3221"/>
                    <a:pt x="2967" y="3221"/>
                    <a:pt x="2987" y="3221"/>
                  </a:cubicBezTo>
                  <a:cubicBezTo>
                    <a:pt x="5046" y="3209"/>
                    <a:pt x="5662" y="2288"/>
                    <a:pt x="5662" y="2288"/>
                  </a:cubicBezTo>
                  <a:lnTo>
                    <a:pt x="5662" y="0"/>
                  </a:ln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66"/>
            <p:cNvSpPr/>
            <p:nvPr/>
          </p:nvSpPr>
          <p:spPr>
            <a:xfrm>
              <a:off x="9597840" y="1472959"/>
              <a:ext cx="1035114" cy="1015215"/>
            </a:xfrm>
            <a:custGeom>
              <a:avLst/>
              <a:gdLst/>
              <a:ahLst/>
              <a:cxnLst/>
              <a:rect l="l" t="t" r="r" b="b"/>
              <a:pathLst>
                <a:path w="19091" h="18724" extrusionOk="0">
                  <a:moveTo>
                    <a:pt x="10245" y="1"/>
                  </a:moveTo>
                  <a:cubicBezTo>
                    <a:pt x="9455" y="1"/>
                    <a:pt x="8622" y="79"/>
                    <a:pt x="7750" y="239"/>
                  </a:cubicBezTo>
                  <a:cubicBezTo>
                    <a:pt x="1203" y="1441"/>
                    <a:pt x="916" y="9578"/>
                    <a:pt x="916" y="9578"/>
                  </a:cubicBezTo>
                  <a:cubicBezTo>
                    <a:pt x="916" y="9578"/>
                    <a:pt x="1" y="18724"/>
                    <a:pt x="9774" y="18724"/>
                  </a:cubicBezTo>
                  <a:cubicBezTo>
                    <a:pt x="19090" y="18724"/>
                    <a:pt x="18533" y="8904"/>
                    <a:pt x="18533" y="8904"/>
                  </a:cubicBezTo>
                  <a:cubicBezTo>
                    <a:pt x="18660" y="3315"/>
                    <a:pt x="15384" y="1"/>
                    <a:pt x="10245" y="1"/>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66"/>
            <p:cNvSpPr/>
            <p:nvPr/>
          </p:nvSpPr>
          <p:spPr>
            <a:xfrm>
              <a:off x="9956939" y="2467462"/>
              <a:ext cx="275546" cy="48418"/>
            </a:xfrm>
            <a:custGeom>
              <a:avLst/>
              <a:gdLst/>
              <a:ahLst/>
              <a:cxnLst/>
              <a:rect l="l" t="t" r="r" b="b"/>
              <a:pathLst>
                <a:path w="5082" h="893" extrusionOk="0">
                  <a:moveTo>
                    <a:pt x="1" y="1"/>
                  </a:moveTo>
                  <a:lnTo>
                    <a:pt x="1" y="775"/>
                  </a:lnTo>
                  <a:cubicBezTo>
                    <a:pt x="743" y="858"/>
                    <a:pt x="1384" y="892"/>
                    <a:pt x="1937" y="892"/>
                  </a:cubicBezTo>
                  <a:cubicBezTo>
                    <a:pt x="4375" y="892"/>
                    <a:pt x="5081" y="230"/>
                    <a:pt x="5081" y="229"/>
                  </a:cubicBezTo>
                  <a:lnTo>
                    <a:pt x="5081" y="229"/>
                  </a:lnTo>
                  <a:cubicBezTo>
                    <a:pt x="4489" y="329"/>
                    <a:pt x="3849" y="382"/>
                    <a:pt x="3151" y="382"/>
                  </a:cubicBezTo>
                  <a:cubicBezTo>
                    <a:pt x="1943" y="382"/>
                    <a:pt x="904" y="247"/>
                    <a:pt x="1"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66"/>
            <p:cNvSpPr/>
            <p:nvPr/>
          </p:nvSpPr>
          <p:spPr>
            <a:xfrm>
              <a:off x="10586433" y="1938871"/>
              <a:ext cx="188035" cy="192589"/>
            </a:xfrm>
            <a:custGeom>
              <a:avLst/>
              <a:gdLst/>
              <a:ahLst/>
              <a:cxnLst/>
              <a:rect l="l" t="t" r="r" b="b"/>
              <a:pathLst>
                <a:path w="3468" h="3552" extrusionOk="0">
                  <a:moveTo>
                    <a:pt x="1844" y="1"/>
                  </a:moveTo>
                  <a:cubicBezTo>
                    <a:pt x="1802" y="1"/>
                    <a:pt x="1761" y="2"/>
                    <a:pt x="1720" y="6"/>
                  </a:cubicBezTo>
                  <a:cubicBezTo>
                    <a:pt x="1244" y="35"/>
                    <a:pt x="376" y="357"/>
                    <a:pt x="1" y="663"/>
                  </a:cubicBezTo>
                  <a:lnTo>
                    <a:pt x="1" y="2851"/>
                  </a:lnTo>
                  <a:cubicBezTo>
                    <a:pt x="445" y="3275"/>
                    <a:pt x="1047" y="3551"/>
                    <a:pt x="1658" y="3551"/>
                  </a:cubicBezTo>
                  <a:cubicBezTo>
                    <a:pt x="1765" y="3551"/>
                    <a:pt x="1872" y="3543"/>
                    <a:pt x="1978" y="3525"/>
                  </a:cubicBezTo>
                  <a:cubicBezTo>
                    <a:pt x="2688" y="3414"/>
                    <a:pt x="3327" y="2839"/>
                    <a:pt x="3427" y="2123"/>
                  </a:cubicBezTo>
                  <a:cubicBezTo>
                    <a:pt x="3468" y="1865"/>
                    <a:pt x="3433" y="1601"/>
                    <a:pt x="3374" y="1343"/>
                  </a:cubicBezTo>
                  <a:cubicBezTo>
                    <a:pt x="3309" y="1044"/>
                    <a:pt x="3204" y="751"/>
                    <a:pt x="3010" y="516"/>
                  </a:cubicBezTo>
                  <a:cubicBezTo>
                    <a:pt x="2731" y="173"/>
                    <a:pt x="2286" y="1"/>
                    <a:pt x="1844" y="1"/>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66"/>
            <p:cNvSpPr/>
            <p:nvPr/>
          </p:nvSpPr>
          <p:spPr>
            <a:xfrm>
              <a:off x="10630676" y="1994501"/>
              <a:ext cx="67124" cy="82740"/>
            </a:xfrm>
            <a:custGeom>
              <a:avLst/>
              <a:gdLst/>
              <a:ahLst/>
              <a:cxnLst/>
              <a:rect l="l" t="t" r="r" b="b"/>
              <a:pathLst>
                <a:path w="1238" h="1526" extrusionOk="0">
                  <a:moveTo>
                    <a:pt x="1149" y="0"/>
                  </a:moveTo>
                  <a:cubicBezTo>
                    <a:pt x="1140" y="0"/>
                    <a:pt x="1130" y="2"/>
                    <a:pt x="1121" y="6"/>
                  </a:cubicBezTo>
                  <a:cubicBezTo>
                    <a:pt x="827" y="112"/>
                    <a:pt x="569" y="317"/>
                    <a:pt x="370" y="563"/>
                  </a:cubicBezTo>
                  <a:cubicBezTo>
                    <a:pt x="176" y="816"/>
                    <a:pt x="41" y="1115"/>
                    <a:pt x="6" y="1426"/>
                  </a:cubicBezTo>
                  <a:cubicBezTo>
                    <a:pt x="0" y="1467"/>
                    <a:pt x="24" y="1502"/>
                    <a:pt x="59" y="1520"/>
                  </a:cubicBezTo>
                  <a:cubicBezTo>
                    <a:pt x="70" y="1524"/>
                    <a:pt x="80" y="1526"/>
                    <a:pt x="91" y="1526"/>
                  </a:cubicBezTo>
                  <a:cubicBezTo>
                    <a:pt x="126" y="1526"/>
                    <a:pt x="157" y="1504"/>
                    <a:pt x="170" y="1473"/>
                  </a:cubicBezTo>
                  <a:lnTo>
                    <a:pt x="176" y="1473"/>
                  </a:lnTo>
                  <a:cubicBezTo>
                    <a:pt x="288" y="1203"/>
                    <a:pt x="417" y="956"/>
                    <a:pt x="593" y="734"/>
                  </a:cubicBezTo>
                  <a:cubicBezTo>
                    <a:pt x="763" y="511"/>
                    <a:pt x="968" y="317"/>
                    <a:pt x="1197" y="147"/>
                  </a:cubicBezTo>
                  <a:lnTo>
                    <a:pt x="1197" y="141"/>
                  </a:lnTo>
                  <a:cubicBezTo>
                    <a:pt x="1226" y="123"/>
                    <a:pt x="1238" y="88"/>
                    <a:pt x="1226" y="53"/>
                  </a:cubicBezTo>
                  <a:cubicBezTo>
                    <a:pt x="1213" y="21"/>
                    <a:pt x="1182" y="0"/>
                    <a:pt x="1149"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66"/>
            <p:cNvSpPr/>
            <p:nvPr/>
          </p:nvSpPr>
          <p:spPr>
            <a:xfrm>
              <a:off x="10651009" y="2026599"/>
              <a:ext cx="39797" cy="58720"/>
            </a:xfrm>
            <a:custGeom>
              <a:avLst/>
              <a:gdLst/>
              <a:ahLst/>
              <a:cxnLst/>
              <a:rect l="l" t="t" r="r" b="b"/>
              <a:pathLst>
                <a:path w="734" h="1083" extrusionOk="0">
                  <a:moveTo>
                    <a:pt x="91" y="1"/>
                  </a:moveTo>
                  <a:cubicBezTo>
                    <a:pt x="72" y="1"/>
                    <a:pt x="51" y="9"/>
                    <a:pt x="36" y="24"/>
                  </a:cubicBezTo>
                  <a:cubicBezTo>
                    <a:pt x="6" y="54"/>
                    <a:pt x="1" y="106"/>
                    <a:pt x="36" y="136"/>
                  </a:cubicBezTo>
                  <a:lnTo>
                    <a:pt x="36" y="142"/>
                  </a:lnTo>
                  <a:cubicBezTo>
                    <a:pt x="159" y="271"/>
                    <a:pt x="259" y="400"/>
                    <a:pt x="341" y="546"/>
                  </a:cubicBezTo>
                  <a:cubicBezTo>
                    <a:pt x="417" y="693"/>
                    <a:pt x="476" y="846"/>
                    <a:pt x="523" y="1016"/>
                  </a:cubicBezTo>
                  <a:cubicBezTo>
                    <a:pt x="529" y="1051"/>
                    <a:pt x="552" y="1074"/>
                    <a:pt x="587" y="1080"/>
                  </a:cubicBezTo>
                  <a:cubicBezTo>
                    <a:pt x="594" y="1082"/>
                    <a:pt x="601" y="1083"/>
                    <a:pt x="608" y="1083"/>
                  </a:cubicBezTo>
                  <a:cubicBezTo>
                    <a:pt x="647" y="1083"/>
                    <a:pt x="683" y="1055"/>
                    <a:pt x="693" y="1010"/>
                  </a:cubicBezTo>
                  <a:cubicBezTo>
                    <a:pt x="734" y="810"/>
                    <a:pt x="681" y="587"/>
                    <a:pt x="581" y="411"/>
                  </a:cubicBezTo>
                  <a:cubicBezTo>
                    <a:pt x="476" y="230"/>
                    <a:pt x="317" y="77"/>
                    <a:pt x="118" y="7"/>
                  </a:cubicBezTo>
                  <a:cubicBezTo>
                    <a:pt x="110" y="3"/>
                    <a:pt x="101" y="1"/>
                    <a:pt x="91"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66"/>
            <p:cNvSpPr/>
            <p:nvPr/>
          </p:nvSpPr>
          <p:spPr>
            <a:xfrm>
              <a:off x="10288386" y="2103483"/>
              <a:ext cx="167052" cy="48527"/>
            </a:xfrm>
            <a:custGeom>
              <a:avLst/>
              <a:gdLst/>
              <a:ahLst/>
              <a:cxnLst/>
              <a:rect l="l" t="t" r="r" b="b"/>
              <a:pathLst>
                <a:path w="3081" h="895" extrusionOk="0">
                  <a:moveTo>
                    <a:pt x="1418" y="1"/>
                  </a:moveTo>
                  <a:cubicBezTo>
                    <a:pt x="917" y="1"/>
                    <a:pt x="413" y="175"/>
                    <a:pt x="36" y="489"/>
                  </a:cubicBezTo>
                  <a:cubicBezTo>
                    <a:pt x="7" y="513"/>
                    <a:pt x="1" y="560"/>
                    <a:pt x="18" y="589"/>
                  </a:cubicBezTo>
                  <a:cubicBezTo>
                    <a:pt x="34" y="616"/>
                    <a:pt x="59" y="630"/>
                    <a:pt x="87" y="630"/>
                  </a:cubicBezTo>
                  <a:cubicBezTo>
                    <a:pt x="101" y="630"/>
                    <a:pt x="116" y="626"/>
                    <a:pt x="130" y="618"/>
                  </a:cubicBezTo>
                  <a:cubicBezTo>
                    <a:pt x="508" y="396"/>
                    <a:pt x="939" y="274"/>
                    <a:pt x="1365" y="274"/>
                  </a:cubicBezTo>
                  <a:cubicBezTo>
                    <a:pt x="1435" y="274"/>
                    <a:pt x="1504" y="277"/>
                    <a:pt x="1573" y="284"/>
                  </a:cubicBezTo>
                  <a:cubicBezTo>
                    <a:pt x="2066" y="331"/>
                    <a:pt x="2541" y="542"/>
                    <a:pt x="2928" y="877"/>
                  </a:cubicBezTo>
                  <a:cubicBezTo>
                    <a:pt x="2946" y="888"/>
                    <a:pt x="2966" y="894"/>
                    <a:pt x="2986" y="894"/>
                  </a:cubicBezTo>
                  <a:cubicBezTo>
                    <a:pt x="3006" y="894"/>
                    <a:pt x="3025" y="888"/>
                    <a:pt x="3040" y="877"/>
                  </a:cubicBezTo>
                  <a:cubicBezTo>
                    <a:pt x="3081" y="847"/>
                    <a:pt x="3081" y="789"/>
                    <a:pt x="3051" y="753"/>
                  </a:cubicBezTo>
                  <a:cubicBezTo>
                    <a:pt x="2699" y="331"/>
                    <a:pt x="2160" y="61"/>
                    <a:pt x="1596" y="8"/>
                  </a:cubicBezTo>
                  <a:cubicBezTo>
                    <a:pt x="1537" y="3"/>
                    <a:pt x="1478" y="1"/>
                    <a:pt x="1418"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66"/>
            <p:cNvSpPr/>
            <p:nvPr/>
          </p:nvSpPr>
          <p:spPr>
            <a:xfrm>
              <a:off x="9793465" y="2091392"/>
              <a:ext cx="167052" cy="48256"/>
            </a:xfrm>
            <a:custGeom>
              <a:avLst/>
              <a:gdLst/>
              <a:ahLst/>
              <a:cxnLst/>
              <a:rect l="l" t="t" r="r" b="b"/>
              <a:pathLst>
                <a:path w="3081" h="890" extrusionOk="0">
                  <a:moveTo>
                    <a:pt x="1663" y="1"/>
                  </a:moveTo>
                  <a:cubicBezTo>
                    <a:pt x="1602" y="1"/>
                    <a:pt x="1540" y="3"/>
                    <a:pt x="1479" y="8"/>
                  </a:cubicBezTo>
                  <a:cubicBezTo>
                    <a:pt x="922" y="55"/>
                    <a:pt x="382" y="325"/>
                    <a:pt x="24" y="748"/>
                  </a:cubicBezTo>
                  <a:cubicBezTo>
                    <a:pt x="1" y="783"/>
                    <a:pt x="1" y="830"/>
                    <a:pt x="24" y="859"/>
                  </a:cubicBezTo>
                  <a:cubicBezTo>
                    <a:pt x="44" y="879"/>
                    <a:pt x="70" y="890"/>
                    <a:pt x="95" y="890"/>
                  </a:cubicBezTo>
                  <a:cubicBezTo>
                    <a:pt x="114" y="890"/>
                    <a:pt x="132" y="883"/>
                    <a:pt x="147" y="871"/>
                  </a:cubicBezTo>
                  <a:cubicBezTo>
                    <a:pt x="534" y="536"/>
                    <a:pt x="1010" y="325"/>
                    <a:pt x="1508" y="278"/>
                  </a:cubicBezTo>
                  <a:cubicBezTo>
                    <a:pt x="1577" y="272"/>
                    <a:pt x="1647" y="268"/>
                    <a:pt x="1716" y="268"/>
                  </a:cubicBezTo>
                  <a:cubicBezTo>
                    <a:pt x="2143" y="268"/>
                    <a:pt x="2573" y="391"/>
                    <a:pt x="2951" y="613"/>
                  </a:cubicBezTo>
                  <a:cubicBezTo>
                    <a:pt x="2964" y="622"/>
                    <a:pt x="2979" y="627"/>
                    <a:pt x="2994" y="627"/>
                  </a:cubicBezTo>
                  <a:cubicBezTo>
                    <a:pt x="3016" y="627"/>
                    <a:pt x="3037" y="618"/>
                    <a:pt x="3051" y="601"/>
                  </a:cubicBezTo>
                  <a:cubicBezTo>
                    <a:pt x="3080" y="566"/>
                    <a:pt x="3075" y="513"/>
                    <a:pt x="3039" y="489"/>
                  </a:cubicBezTo>
                  <a:cubicBezTo>
                    <a:pt x="2663" y="171"/>
                    <a:pt x="2166" y="1"/>
                    <a:pt x="1663"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66"/>
            <p:cNvSpPr/>
            <p:nvPr/>
          </p:nvSpPr>
          <p:spPr>
            <a:xfrm>
              <a:off x="10052691" y="2253781"/>
              <a:ext cx="125086" cy="28140"/>
            </a:xfrm>
            <a:custGeom>
              <a:avLst/>
              <a:gdLst/>
              <a:ahLst/>
              <a:cxnLst/>
              <a:rect l="l" t="t" r="r" b="b"/>
              <a:pathLst>
                <a:path w="2307" h="519" extrusionOk="0">
                  <a:moveTo>
                    <a:pt x="98" y="1"/>
                  </a:moveTo>
                  <a:cubicBezTo>
                    <a:pt x="69" y="1"/>
                    <a:pt x="42" y="13"/>
                    <a:pt x="24" y="35"/>
                  </a:cubicBezTo>
                  <a:cubicBezTo>
                    <a:pt x="1" y="76"/>
                    <a:pt x="7" y="128"/>
                    <a:pt x="48" y="158"/>
                  </a:cubicBezTo>
                  <a:cubicBezTo>
                    <a:pt x="364" y="375"/>
                    <a:pt x="752" y="492"/>
                    <a:pt x="1133" y="516"/>
                  </a:cubicBezTo>
                  <a:cubicBezTo>
                    <a:pt x="1174" y="518"/>
                    <a:pt x="1214" y="518"/>
                    <a:pt x="1255" y="518"/>
                  </a:cubicBezTo>
                  <a:cubicBezTo>
                    <a:pt x="1602" y="518"/>
                    <a:pt x="1949" y="450"/>
                    <a:pt x="2253" y="293"/>
                  </a:cubicBezTo>
                  <a:cubicBezTo>
                    <a:pt x="2289" y="275"/>
                    <a:pt x="2306" y="240"/>
                    <a:pt x="2295" y="205"/>
                  </a:cubicBezTo>
                  <a:cubicBezTo>
                    <a:pt x="2285" y="166"/>
                    <a:pt x="2255" y="143"/>
                    <a:pt x="2222" y="143"/>
                  </a:cubicBezTo>
                  <a:cubicBezTo>
                    <a:pt x="2215" y="143"/>
                    <a:pt x="2208" y="144"/>
                    <a:pt x="2201" y="146"/>
                  </a:cubicBezTo>
                  <a:cubicBezTo>
                    <a:pt x="1921" y="211"/>
                    <a:pt x="1644" y="247"/>
                    <a:pt x="1366" y="247"/>
                  </a:cubicBezTo>
                  <a:cubicBezTo>
                    <a:pt x="1294" y="247"/>
                    <a:pt x="1222" y="245"/>
                    <a:pt x="1151" y="240"/>
                  </a:cubicBezTo>
                  <a:cubicBezTo>
                    <a:pt x="804" y="216"/>
                    <a:pt x="464" y="134"/>
                    <a:pt x="130" y="5"/>
                  </a:cubicBezTo>
                  <a:cubicBezTo>
                    <a:pt x="119" y="2"/>
                    <a:pt x="109" y="1"/>
                    <a:pt x="98"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66"/>
            <p:cNvSpPr/>
            <p:nvPr/>
          </p:nvSpPr>
          <p:spPr>
            <a:xfrm>
              <a:off x="10096284" y="2167246"/>
              <a:ext cx="34430" cy="42454"/>
            </a:xfrm>
            <a:custGeom>
              <a:avLst/>
              <a:gdLst/>
              <a:ahLst/>
              <a:cxnLst/>
              <a:rect l="l" t="t" r="r" b="b"/>
              <a:pathLst>
                <a:path w="635" h="783" extrusionOk="0">
                  <a:moveTo>
                    <a:pt x="228" y="1"/>
                  </a:moveTo>
                  <a:cubicBezTo>
                    <a:pt x="215" y="1"/>
                    <a:pt x="201" y="4"/>
                    <a:pt x="188" y="11"/>
                  </a:cubicBezTo>
                  <a:cubicBezTo>
                    <a:pt x="106" y="64"/>
                    <a:pt x="47" y="152"/>
                    <a:pt x="24" y="246"/>
                  </a:cubicBezTo>
                  <a:cubicBezTo>
                    <a:pt x="0" y="346"/>
                    <a:pt x="6" y="451"/>
                    <a:pt x="59" y="551"/>
                  </a:cubicBezTo>
                  <a:cubicBezTo>
                    <a:pt x="106" y="645"/>
                    <a:pt x="194" y="715"/>
                    <a:pt x="288" y="757"/>
                  </a:cubicBezTo>
                  <a:cubicBezTo>
                    <a:pt x="333" y="773"/>
                    <a:pt x="381" y="782"/>
                    <a:pt x="429" y="782"/>
                  </a:cubicBezTo>
                  <a:cubicBezTo>
                    <a:pt x="481" y="782"/>
                    <a:pt x="532" y="772"/>
                    <a:pt x="581" y="751"/>
                  </a:cubicBezTo>
                  <a:cubicBezTo>
                    <a:pt x="605" y="739"/>
                    <a:pt x="622" y="715"/>
                    <a:pt x="628" y="692"/>
                  </a:cubicBezTo>
                  <a:cubicBezTo>
                    <a:pt x="634" y="639"/>
                    <a:pt x="605" y="598"/>
                    <a:pt x="558" y="586"/>
                  </a:cubicBezTo>
                  <a:lnTo>
                    <a:pt x="546" y="581"/>
                  </a:lnTo>
                  <a:cubicBezTo>
                    <a:pt x="487" y="569"/>
                    <a:pt x="440" y="551"/>
                    <a:pt x="394" y="522"/>
                  </a:cubicBezTo>
                  <a:cubicBezTo>
                    <a:pt x="352" y="493"/>
                    <a:pt x="323" y="457"/>
                    <a:pt x="300" y="422"/>
                  </a:cubicBezTo>
                  <a:cubicBezTo>
                    <a:pt x="276" y="387"/>
                    <a:pt x="264" y="340"/>
                    <a:pt x="264" y="287"/>
                  </a:cubicBezTo>
                  <a:cubicBezTo>
                    <a:pt x="264" y="234"/>
                    <a:pt x="276" y="182"/>
                    <a:pt x="300" y="123"/>
                  </a:cubicBezTo>
                  <a:lnTo>
                    <a:pt x="306" y="111"/>
                  </a:lnTo>
                  <a:cubicBezTo>
                    <a:pt x="311" y="88"/>
                    <a:pt x="311" y="64"/>
                    <a:pt x="300" y="41"/>
                  </a:cubicBezTo>
                  <a:cubicBezTo>
                    <a:pt x="284" y="17"/>
                    <a:pt x="256" y="1"/>
                    <a:pt x="228"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66"/>
            <p:cNvSpPr/>
            <p:nvPr/>
          </p:nvSpPr>
          <p:spPr>
            <a:xfrm>
              <a:off x="10175174" y="1931172"/>
              <a:ext cx="389354" cy="390655"/>
            </a:xfrm>
            <a:custGeom>
              <a:avLst/>
              <a:gdLst/>
              <a:ahLst/>
              <a:cxnLst/>
              <a:rect l="l" t="t" r="r" b="b"/>
              <a:pathLst>
                <a:path w="7181" h="7205" extrusionOk="0">
                  <a:moveTo>
                    <a:pt x="3668" y="364"/>
                  </a:moveTo>
                  <a:cubicBezTo>
                    <a:pt x="4504" y="364"/>
                    <a:pt x="5331" y="709"/>
                    <a:pt x="5931" y="1297"/>
                  </a:cubicBezTo>
                  <a:cubicBezTo>
                    <a:pt x="6236" y="1597"/>
                    <a:pt x="6483" y="1954"/>
                    <a:pt x="6653" y="2347"/>
                  </a:cubicBezTo>
                  <a:cubicBezTo>
                    <a:pt x="6817" y="2740"/>
                    <a:pt x="6911" y="3169"/>
                    <a:pt x="6917" y="3603"/>
                  </a:cubicBezTo>
                  <a:lnTo>
                    <a:pt x="6929" y="3603"/>
                  </a:lnTo>
                  <a:cubicBezTo>
                    <a:pt x="6917" y="4037"/>
                    <a:pt x="6823" y="4465"/>
                    <a:pt x="6653" y="4858"/>
                  </a:cubicBezTo>
                  <a:cubicBezTo>
                    <a:pt x="6483" y="5251"/>
                    <a:pt x="6236" y="5609"/>
                    <a:pt x="5931" y="5908"/>
                  </a:cubicBezTo>
                  <a:cubicBezTo>
                    <a:pt x="5626" y="6208"/>
                    <a:pt x="5263" y="6442"/>
                    <a:pt x="4870" y="6601"/>
                  </a:cubicBezTo>
                  <a:cubicBezTo>
                    <a:pt x="4490" y="6754"/>
                    <a:pt x="4077" y="6836"/>
                    <a:pt x="3668" y="6836"/>
                  </a:cubicBezTo>
                  <a:cubicBezTo>
                    <a:pt x="3654" y="6836"/>
                    <a:pt x="3640" y="6835"/>
                    <a:pt x="3626" y="6835"/>
                  </a:cubicBezTo>
                  <a:cubicBezTo>
                    <a:pt x="2775" y="6829"/>
                    <a:pt x="1942" y="6483"/>
                    <a:pt x="1350" y="5879"/>
                  </a:cubicBezTo>
                  <a:cubicBezTo>
                    <a:pt x="1050" y="5580"/>
                    <a:pt x="810" y="5222"/>
                    <a:pt x="652" y="4835"/>
                  </a:cubicBezTo>
                  <a:cubicBezTo>
                    <a:pt x="493" y="4442"/>
                    <a:pt x="411" y="4025"/>
                    <a:pt x="411" y="3603"/>
                  </a:cubicBezTo>
                  <a:cubicBezTo>
                    <a:pt x="417" y="3180"/>
                    <a:pt x="493" y="2758"/>
                    <a:pt x="652" y="2371"/>
                  </a:cubicBezTo>
                  <a:cubicBezTo>
                    <a:pt x="816" y="1984"/>
                    <a:pt x="1050" y="1626"/>
                    <a:pt x="1350" y="1327"/>
                  </a:cubicBezTo>
                  <a:cubicBezTo>
                    <a:pt x="1942" y="722"/>
                    <a:pt x="2775" y="370"/>
                    <a:pt x="3626" y="365"/>
                  </a:cubicBezTo>
                  <a:cubicBezTo>
                    <a:pt x="3640" y="364"/>
                    <a:pt x="3654" y="364"/>
                    <a:pt x="3668" y="364"/>
                  </a:cubicBezTo>
                  <a:close/>
                  <a:moveTo>
                    <a:pt x="3626" y="1"/>
                  </a:moveTo>
                  <a:cubicBezTo>
                    <a:pt x="3156" y="1"/>
                    <a:pt x="2681" y="89"/>
                    <a:pt x="2241" y="265"/>
                  </a:cubicBezTo>
                  <a:cubicBezTo>
                    <a:pt x="1807" y="441"/>
                    <a:pt x="1402" y="711"/>
                    <a:pt x="1068" y="1045"/>
                  </a:cubicBezTo>
                  <a:cubicBezTo>
                    <a:pt x="393" y="1708"/>
                    <a:pt x="0" y="2652"/>
                    <a:pt x="0" y="3603"/>
                  </a:cubicBezTo>
                  <a:cubicBezTo>
                    <a:pt x="6" y="4078"/>
                    <a:pt x="100" y="4547"/>
                    <a:pt x="282" y="4987"/>
                  </a:cubicBezTo>
                  <a:cubicBezTo>
                    <a:pt x="464" y="5427"/>
                    <a:pt x="734" y="5826"/>
                    <a:pt x="1068" y="6161"/>
                  </a:cubicBezTo>
                  <a:cubicBezTo>
                    <a:pt x="1402" y="6489"/>
                    <a:pt x="1807" y="6759"/>
                    <a:pt x="2241" y="6935"/>
                  </a:cubicBezTo>
                  <a:cubicBezTo>
                    <a:pt x="2681" y="7117"/>
                    <a:pt x="3156" y="7205"/>
                    <a:pt x="3626" y="7205"/>
                  </a:cubicBezTo>
                  <a:cubicBezTo>
                    <a:pt x="4095" y="7199"/>
                    <a:pt x="4564" y="7099"/>
                    <a:pt x="4999" y="6917"/>
                  </a:cubicBezTo>
                  <a:cubicBezTo>
                    <a:pt x="5433" y="6736"/>
                    <a:pt x="5826" y="6466"/>
                    <a:pt x="6154" y="6131"/>
                  </a:cubicBezTo>
                  <a:cubicBezTo>
                    <a:pt x="6811" y="5462"/>
                    <a:pt x="7181" y="4530"/>
                    <a:pt x="7163" y="3603"/>
                  </a:cubicBezTo>
                  <a:lnTo>
                    <a:pt x="7169" y="3603"/>
                  </a:lnTo>
                  <a:cubicBezTo>
                    <a:pt x="7175" y="3139"/>
                    <a:pt x="7087" y="2670"/>
                    <a:pt x="6917" y="2242"/>
                  </a:cubicBezTo>
                  <a:cubicBezTo>
                    <a:pt x="6741" y="1808"/>
                    <a:pt x="6483" y="1409"/>
                    <a:pt x="6154" y="1074"/>
                  </a:cubicBezTo>
                  <a:cubicBezTo>
                    <a:pt x="5826" y="740"/>
                    <a:pt x="5433" y="470"/>
                    <a:pt x="4999" y="288"/>
                  </a:cubicBezTo>
                  <a:cubicBezTo>
                    <a:pt x="4564" y="101"/>
                    <a:pt x="4095" y="7"/>
                    <a:pt x="3626"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66"/>
            <p:cNvSpPr/>
            <p:nvPr/>
          </p:nvSpPr>
          <p:spPr>
            <a:xfrm>
              <a:off x="9685025" y="1921629"/>
              <a:ext cx="389679" cy="390655"/>
            </a:xfrm>
            <a:custGeom>
              <a:avLst/>
              <a:gdLst/>
              <a:ahLst/>
              <a:cxnLst/>
              <a:rect l="l" t="t" r="r" b="b"/>
              <a:pathLst>
                <a:path w="7187" h="7205" extrusionOk="0">
                  <a:moveTo>
                    <a:pt x="3647" y="364"/>
                  </a:moveTo>
                  <a:cubicBezTo>
                    <a:pt x="4491" y="364"/>
                    <a:pt x="5326" y="704"/>
                    <a:pt x="5937" y="1297"/>
                  </a:cubicBezTo>
                  <a:cubicBezTo>
                    <a:pt x="6242" y="1597"/>
                    <a:pt x="6488" y="1954"/>
                    <a:pt x="6653" y="2347"/>
                  </a:cubicBezTo>
                  <a:cubicBezTo>
                    <a:pt x="6823" y="2746"/>
                    <a:pt x="6911" y="3175"/>
                    <a:pt x="6917" y="3603"/>
                  </a:cubicBezTo>
                  <a:lnTo>
                    <a:pt x="6928" y="3603"/>
                  </a:lnTo>
                  <a:cubicBezTo>
                    <a:pt x="6917" y="4037"/>
                    <a:pt x="6829" y="4465"/>
                    <a:pt x="6659" y="4858"/>
                  </a:cubicBezTo>
                  <a:cubicBezTo>
                    <a:pt x="6488" y="5251"/>
                    <a:pt x="6242" y="5609"/>
                    <a:pt x="5931" y="5908"/>
                  </a:cubicBezTo>
                  <a:cubicBezTo>
                    <a:pt x="5626" y="6208"/>
                    <a:pt x="5262" y="6442"/>
                    <a:pt x="4869" y="6601"/>
                  </a:cubicBezTo>
                  <a:cubicBezTo>
                    <a:pt x="4476" y="6765"/>
                    <a:pt x="4054" y="6841"/>
                    <a:pt x="3626" y="6841"/>
                  </a:cubicBezTo>
                  <a:cubicBezTo>
                    <a:pt x="2781" y="6829"/>
                    <a:pt x="1942" y="6483"/>
                    <a:pt x="1349" y="5879"/>
                  </a:cubicBezTo>
                  <a:cubicBezTo>
                    <a:pt x="1050" y="5580"/>
                    <a:pt x="816" y="5222"/>
                    <a:pt x="657" y="4835"/>
                  </a:cubicBezTo>
                  <a:cubicBezTo>
                    <a:pt x="493" y="4448"/>
                    <a:pt x="417" y="4025"/>
                    <a:pt x="417" y="3603"/>
                  </a:cubicBezTo>
                  <a:cubicBezTo>
                    <a:pt x="417" y="3180"/>
                    <a:pt x="499" y="2764"/>
                    <a:pt x="657" y="2371"/>
                  </a:cubicBezTo>
                  <a:cubicBezTo>
                    <a:pt x="816" y="1984"/>
                    <a:pt x="1056" y="1626"/>
                    <a:pt x="1349" y="1327"/>
                  </a:cubicBezTo>
                  <a:cubicBezTo>
                    <a:pt x="1948" y="728"/>
                    <a:pt x="2781" y="370"/>
                    <a:pt x="3626" y="365"/>
                  </a:cubicBezTo>
                  <a:cubicBezTo>
                    <a:pt x="3633" y="365"/>
                    <a:pt x="3640" y="364"/>
                    <a:pt x="3647" y="364"/>
                  </a:cubicBezTo>
                  <a:close/>
                  <a:moveTo>
                    <a:pt x="3626" y="1"/>
                  </a:moveTo>
                  <a:cubicBezTo>
                    <a:pt x="3156" y="1"/>
                    <a:pt x="2687" y="89"/>
                    <a:pt x="2247" y="271"/>
                  </a:cubicBezTo>
                  <a:cubicBezTo>
                    <a:pt x="1807" y="447"/>
                    <a:pt x="1408" y="711"/>
                    <a:pt x="1074" y="1045"/>
                  </a:cubicBezTo>
                  <a:cubicBezTo>
                    <a:pt x="399" y="1714"/>
                    <a:pt x="0" y="2652"/>
                    <a:pt x="6" y="3603"/>
                  </a:cubicBezTo>
                  <a:cubicBezTo>
                    <a:pt x="6" y="4078"/>
                    <a:pt x="100" y="4553"/>
                    <a:pt x="282" y="4987"/>
                  </a:cubicBezTo>
                  <a:cubicBezTo>
                    <a:pt x="469" y="5427"/>
                    <a:pt x="739" y="5826"/>
                    <a:pt x="1074" y="6161"/>
                  </a:cubicBezTo>
                  <a:cubicBezTo>
                    <a:pt x="1408" y="6495"/>
                    <a:pt x="1807" y="6759"/>
                    <a:pt x="2247" y="6941"/>
                  </a:cubicBezTo>
                  <a:cubicBezTo>
                    <a:pt x="2681" y="7123"/>
                    <a:pt x="3156" y="7205"/>
                    <a:pt x="3626" y="7205"/>
                  </a:cubicBezTo>
                  <a:cubicBezTo>
                    <a:pt x="4101" y="7199"/>
                    <a:pt x="4570" y="7105"/>
                    <a:pt x="5004" y="6917"/>
                  </a:cubicBezTo>
                  <a:cubicBezTo>
                    <a:pt x="5432" y="6736"/>
                    <a:pt x="5831" y="6466"/>
                    <a:pt x="6160" y="6131"/>
                  </a:cubicBezTo>
                  <a:cubicBezTo>
                    <a:pt x="6811" y="5463"/>
                    <a:pt x="7187" y="4530"/>
                    <a:pt x="7163" y="3603"/>
                  </a:cubicBezTo>
                  <a:lnTo>
                    <a:pt x="7175" y="3603"/>
                  </a:lnTo>
                  <a:cubicBezTo>
                    <a:pt x="7181" y="3139"/>
                    <a:pt x="7093" y="2676"/>
                    <a:pt x="6917" y="2242"/>
                  </a:cubicBezTo>
                  <a:cubicBezTo>
                    <a:pt x="6747" y="1808"/>
                    <a:pt x="6483" y="1409"/>
                    <a:pt x="6154" y="1074"/>
                  </a:cubicBezTo>
                  <a:cubicBezTo>
                    <a:pt x="5831" y="740"/>
                    <a:pt x="5432" y="470"/>
                    <a:pt x="5004" y="288"/>
                  </a:cubicBezTo>
                  <a:cubicBezTo>
                    <a:pt x="4570" y="106"/>
                    <a:pt x="4101" y="7"/>
                    <a:pt x="3626"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66"/>
            <p:cNvSpPr/>
            <p:nvPr/>
          </p:nvSpPr>
          <p:spPr>
            <a:xfrm>
              <a:off x="10062559" y="2085699"/>
              <a:ext cx="128556" cy="45924"/>
            </a:xfrm>
            <a:custGeom>
              <a:avLst/>
              <a:gdLst/>
              <a:ahLst/>
              <a:cxnLst/>
              <a:rect l="l" t="t" r="r" b="b"/>
              <a:pathLst>
                <a:path w="2371" h="847" extrusionOk="0">
                  <a:moveTo>
                    <a:pt x="1091" y="1"/>
                  </a:moveTo>
                  <a:cubicBezTo>
                    <a:pt x="907" y="1"/>
                    <a:pt x="720" y="36"/>
                    <a:pt x="552" y="102"/>
                  </a:cubicBezTo>
                  <a:cubicBezTo>
                    <a:pt x="499" y="125"/>
                    <a:pt x="446" y="149"/>
                    <a:pt x="400" y="172"/>
                  </a:cubicBezTo>
                  <a:cubicBezTo>
                    <a:pt x="347" y="201"/>
                    <a:pt x="300" y="231"/>
                    <a:pt x="253" y="260"/>
                  </a:cubicBezTo>
                  <a:cubicBezTo>
                    <a:pt x="159" y="330"/>
                    <a:pt x="77" y="395"/>
                    <a:pt x="1" y="489"/>
                  </a:cubicBezTo>
                  <a:lnTo>
                    <a:pt x="165" y="665"/>
                  </a:lnTo>
                  <a:cubicBezTo>
                    <a:pt x="317" y="577"/>
                    <a:pt x="499" y="495"/>
                    <a:pt x="669" y="454"/>
                  </a:cubicBezTo>
                  <a:cubicBezTo>
                    <a:pt x="792" y="425"/>
                    <a:pt x="911" y="408"/>
                    <a:pt x="1031" y="408"/>
                  </a:cubicBezTo>
                  <a:cubicBezTo>
                    <a:pt x="1084" y="408"/>
                    <a:pt x="1138" y="411"/>
                    <a:pt x="1191" y="418"/>
                  </a:cubicBezTo>
                  <a:cubicBezTo>
                    <a:pt x="1233" y="424"/>
                    <a:pt x="1274" y="436"/>
                    <a:pt x="1321" y="442"/>
                  </a:cubicBezTo>
                  <a:cubicBezTo>
                    <a:pt x="1338" y="448"/>
                    <a:pt x="1362" y="448"/>
                    <a:pt x="1385" y="454"/>
                  </a:cubicBezTo>
                  <a:lnTo>
                    <a:pt x="1444" y="477"/>
                  </a:lnTo>
                  <a:cubicBezTo>
                    <a:pt x="1491" y="489"/>
                    <a:pt x="1532" y="495"/>
                    <a:pt x="1573" y="518"/>
                  </a:cubicBezTo>
                  <a:cubicBezTo>
                    <a:pt x="1614" y="536"/>
                    <a:pt x="1655" y="553"/>
                    <a:pt x="1702" y="571"/>
                  </a:cubicBezTo>
                  <a:cubicBezTo>
                    <a:pt x="1743" y="583"/>
                    <a:pt x="1784" y="606"/>
                    <a:pt x="1825" y="630"/>
                  </a:cubicBezTo>
                  <a:lnTo>
                    <a:pt x="1948" y="694"/>
                  </a:lnTo>
                  <a:cubicBezTo>
                    <a:pt x="2030" y="747"/>
                    <a:pt x="2107" y="800"/>
                    <a:pt x="2195" y="847"/>
                  </a:cubicBezTo>
                  <a:lnTo>
                    <a:pt x="2371" y="659"/>
                  </a:lnTo>
                  <a:cubicBezTo>
                    <a:pt x="2300" y="577"/>
                    <a:pt x="2230" y="495"/>
                    <a:pt x="2148" y="418"/>
                  </a:cubicBezTo>
                  <a:cubicBezTo>
                    <a:pt x="2060" y="354"/>
                    <a:pt x="1978" y="278"/>
                    <a:pt x="1878" y="225"/>
                  </a:cubicBezTo>
                  <a:cubicBezTo>
                    <a:pt x="1690" y="108"/>
                    <a:pt x="1467" y="37"/>
                    <a:pt x="1233" y="8"/>
                  </a:cubicBezTo>
                  <a:cubicBezTo>
                    <a:pt x="1186" y="3"/>
                    <a:pt x="1139" y="1"/>
                    <a:pt x="1091"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66"/>
            <p:cNvSpPr/>
            <p:nvPr/>
          </p:nvSpPr>
          <p:spPr>
            <a:xfrm>
              <a:off x="9473459" y="1896579"/>
              <a:ext cx="203650" cy="192752"/>
            </a:xfrm>
            <a:custGeom>
              <a:avLst/>
              <a:gdLst/>
              <a:ahLst/>
              <a:cxnLst/>
              <a:rect l="l" t="t" r="r" b="b"/>
              <a:pathLst>
                <a:path w="3756" h="3555" extrusionOk="0">
                  <a:moveTo>
                    <a:pt x="1623" y="1"/>
                  </a:moveTo>
                  <a:cubicBezTo>
                    <a:pt x="1184" y="1"/>
                    <a:pt x="732" y="177"/>
                    <a:pt x="453" y="516"/>
                  </a:cubicBezTo>
                  <a:cubicBezTo>
                    <a:pt x="259" y="750"/>
                    <a:pt x="159" y="1044"/>
                    <a:pt x="89" y="1343"/>
                  </a:cubicBezTo>
                  <a:cubicBezTo>
                    <a:pt x="36" y="1601"/>
                    <a:pt x="1" y="1865"/>
                    <a:pt x="36" y="2129"/>
                  </a:cubicBezTo>
                  <a:cubicBezTo>
                    <a:pt x="136" y="2839"/>
                    <a:pt x="781" y="3414"/>
                    <a:pt x="1491" y="3531"/>
                  </a:cubicBezTo>
                  <a:cubicBezTo>
                    <a:pt x="1592" y="3547"/>
                    <a:pt x="1694" y="3555"/>
                    <a:pt x="1796" y="3555"/>
                  </a:cubicBezTo>
                  <a:cubicBezTo>
                    <a:pt x="2409" y="3555"/>
                    <a:pt x="3020" y="3278"/>
                    <a:pt x="3462" y="2850"/>
                  </a:cubicBezTo>
                  <a:lnTo>
                    <a:pt x="3755" y="780"/>
                  </a:lnTo>
                  <a:cubicBezTo>
                    <a:pt x="3386" y="475"/>
                    <a:pt x="2224" y="40"/>
                    <a:pt x="1743" y="5"/>
                  </a:cubicBezTo>
                  <a:cubicBezTo>
                    <a:pt x="1703" y="2"/>
                    <a:pt x="1664" y="1"/>
                    <a:pt x="1623" y="1"/>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66"/>
            <p:cNvSpPr/>
            <p:nvPr/>
          </p:nvSpPr>
          <p:spPr>
            <a:xfrm>
              <a:off x="9549801" y="1952263"/>
              <a:ext cx="67504" cy="82740"/>
            </a:xfrm>
            <a:custGeom>
              <a:avLst/>
              <a:gdLst/>
              <a:ahLst/>
              <a:cxnLst/>
              <a:rect l="l" t="t" r="r" b="b"/>
              <a:pathLst>
                <a:path w="1245" h="1526" extrusionOk="0">
                  <a:moveTo>
                    <a:pt x="95" y="0"/>
                  </a:moveTo>
                  <a:cubicBezTo>
                    <a:pt x="71" y="0"/>
                    <a:pt x="48" y="12"/>
                    <a:pt x="30" y="34"/>
                  </a:cubicBezTo>
                  <a:cubicBezTo>
                    <a:pt x="1" y="69"/>
                    <a:pt x="13" y="116"/>
                    <a:pt x="48" y="146"/>
                  </a:cubicBezTo>
                  <a:cubicBezTo>
                    <a:pt x="277" y="322"/>
                    <a:pt x="482" y="515"/>
                    <a:pt x="652" y="738"/>
                  </a:cubicBezTo>
                  <a:cubicBezTo>
                    <a:pt x="822" y="961"/>
                    <a:pt x="957" y="1202"/>
                    <a:pt x="1069" y="1472"/>
                  </a:cubicBezTo>
                  <a:cubicBezTo>
                    <a:pt x="1084" y="1503"/>
                    <a:pt x="1114" y="1525"/>
                    <a:pt x="1146" y="1525"/>
                  </a:cubicBezTo>
                  <a:cubicBezTo>
                    <a:pt x="1149" y="1525"/>
                    <a:pt x="1153" y="1525"/>
                    <a:pt x="1157" y="1524"/>
                  </a:cubicBezTo>
                  <a:cubicBezTo>
                    <a:pt x="1209" y="1518"/>
                    <a:pt x="1245" y="1477"/>
                    <a:pt x="1239" y="1430"/>
                  </a:cubicBezTo>
                  <a:cubicBezTo>
                    <a:pt x="1203" y="1114"/>
                    <a:pt x="1069" y="814"/>
                    <a:pt x="869" y="568"/>
                  </a:cubicBezTo>
                  <a:cubicBezTo>
                    <a:pt x="675" y="316"/>
                    <a:pt x="417" y="116"/>
                    <a:pt x="118" y="5"/>
                  </a:cubicBezTo>
                  <a:cubicBezTo>
                    <a:pt x="111" y="2"/>
                    <a:pt x="103" y="0"/>
                    <a:pt x="95"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66"/>
            <p:cNvSpPr/>
            <p:nvPr/>
          </p:nvSpPr>
          <p:spPr>
            <a:xfrm>
              <a:off x="9557120" y="1984307"/>
              <a:ext cx="39526" cy="58883"/>
            </a:xfrm>
            <a:custGeom>
              <a:avLst/>
              <a:gdLst/>
              <a:ahLst/>
              <a:cxnLst/>
              <a:rect l="l" t="t" r="r" b="b"/>
              <a:pathLst>
                <a:path w="729" h="1086" extrusionOk="0">
                  <a:moveTo>
                    <a:pt x="640" y="0"/>
                  </a:moveTo>
                  <a:cubicBezTo>
                    <a:pt x="630" y="0"/>
                    <a:pt x="620" y="2"/>
                    <a:pt x="611" y="6"/>
                  </a:cubicBezTo>
                  <a:cubicBezTo>
                    <a:pt x="417" y="77"/>
                    <a:pt x="259" y="229"/>
                    <a:pt x="153" y="411"/>
                  </a:cubicBezTo>
                  <a:cubicBezTo>
                    <a:pt x="48" y="593"/>
                    <a:pt x="1" y="810"/>
                    <a:pt x="42" y="1015"/>
                  </a:cubicBezTo>
                  <a:cubicBezTo>
                    <a:pt x="48" y="1045"/>
                    <a:pt x="71" y="1074"/>
                    <a:pt x="101" y="1080"/>
                  </a:cubicBezTo>
                  <a:cubicBezTo>
                    <a:pt x="110" y="1083"/>
                    <a:pt x="120" y="1085"/>
                    <a:pt x="129" y="1085"/>
                  </a:cubicBezTo>
                  <a:cubicBezTo>
                    <a:pt x="167" y="1085"/>
                    <a:pt x="203" y="1059"/>
                    <a:pt x="212" y="1021"/>
                  </a:cubicBezTo>
                  <a:lnTo>
                    <a:pt x="212" y="1015"/>
                  </a:lnTo>
                  <a:cubicBezTo>
                    <a:pt x="259" y="845"/>
                    <a:pt x="312" y="693"/>
                    <a:pt x="394" y="546"/>
                  </a:cubicBezTo>
                  <a:cubicBezTo>
                    <a:pt x="476" y="399"/>
                    <a:pt x="576" y="270"/>
                    <a:pt x="699" y="141"/>
                  </a:cubicBezTo>
                  <a:lnTo>
                    <a:pt x="699" y="135"/>
                  </a:lnTo>
                  <a:cubicBezTo>
                    <a:pt x="716" y="118"/>
                    <a:pt x="728" y="83"/>
                    <a:pt x="716" y="53"/>
                  </a:cubicBezTo>
                  <a:cubicBezTo>
                    <a:pt x="703" y="22"/>
                    <a:pt x="672" y="0"/>
                    <a:pt x="640"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66"/>
            <p:cNvSpPr/>
            <p:nvPr/>
          </p:nvSpPr>
          <p:spPr>
            <a:xfrm>
              <a:off x="9624245" y="1431751"/>
              <a:ext cx="1011366" cy="586444"/>
            </a:xfrm>
            <a:custGeom>
              <a:avLst/>
              <a:gdLst/>
              <a:ahLst/>
              <a:cxnLst/>
              <a:rect l="l" t="t" r="r" b="b"/>
              <a:pathLst>
                <a:path w="18653" h="10816" extrusionOk="0">
                  <a:moveTo>
                    <a:pt x="9049" y="0"/>
                  </a:moveTo>
                  <a:cubicBezTo>
                    <a:pt x="6592" y="0"/>
                    <a:pt x="4384" y="613"/>
                    <a:pt x="3585" y="1157"/>
                  </a:cubicBezTo>
                  <a:cubicBezTo>
                    <a:pt x="1620" y="2507"/>
                    <a:pt x="1" y="5897"/>
                    <a:pt x="171" y="8355"/>
                  </a:cubicBezTo>
                  <a:cubicBezTo>
                    <a:pt x="194" y="8631"/>
                    <a:pt x="229" y="8913"/>
                    <a:pt x="376" y="9147"/>
                  </a:cubicBezTo>
                  <a:cubicBezTo>
                    <a:pt x="499" y="9343"/>
                    <a:pt x="719" y="9494"/>
                    <a:pt x="942" y="9494"/>
                  </a:cubicBezTo>
                  <a:cubicBezTo>
                    <a:pt x="987" y="9494"/>
                    <a:pt x="1031" y="9488"/>
                    <a:pt x="1074" y="9476"/>
                  </a:cubicBezTo>
                  <a:cubicBezTo>
                    <a:pt x="1279" y="9417"/>
                    <a:pt x="1420" y="9241"/>
                    <a:pt x="1543" y="9071"/>
                  </a:cubicBezTo>
                  <a:cubicBezTo>
                    <a:pt x="2359" y="7956"/>
                    <a:pt x="3362" y="6478"/>
                    <a:pt x="3872" y="5199"/>
                  </a:cubicBezTo>
                  <a:cubicBezTo>
                    <a:pt x="4535" y="6032"/>
                    <a:pt x="5380" y="6719"/>
                    <a:pt x="6331" y="7194"/>
                  </a:cubicBezTo>
                  <a:cubicBezTo>
                    <a:pt x="6491" y="7274"/>
                    <a:pt x="6689" y="7338"/>
                    <a:pt x="6866" y="7338"/>
                  </a:cubicBezTo>
                  <a:cubicBezTo>
                    <a:pt x="7025" y="7338"/>
                    <a:pt x="7168" y="7286"/>
                    <a:pt x="7252" y="7147"/>
                  </a:cubicBezTo>
                  <a:cubicBezTo>
                    <a:pt x="7334" y="7012"/>
                    <a:pt x="7316" y="6836"/>
                    <a:pt x="7293" y="6672"/>
                  </a:cubicBezTo>
                  <a:cubicBezTo>
                    <a:pt x="7193" y="5956"/>
                    <a:pt x="7093" y="5240"/>
                    <a:pt x="6993" y="4519"/>
                  </a:cubicBezTo>
                  <a:lnTo>
                    <a:pt x="6993" y="4519"/>
                  </a:lnTo>
                  <a:cubicBezTo>
                    <a:pt x="8284" y="6472"/>
                    <a:pt x="9921" y="8197"/>
                    <a:pt x="11804" y="9587"/>
                  </a:cubicBezTo>
                  <a:cubicBezTo>
                    <a:pt x="12671" y="10228"/>
                    <a:pt x="13690" y="10816"/>
                    <a:pt x="14741" y="10816"/>
                  </a:cubicBezTo>
                  <a:cubicBezTo>
                    <a:pt x="14913" y="10816"/>
                    <a:pt x="15086" y="10800"/>
                    <a:pt x="15259" y="10766"/>
                  </a:cubicBezTo>
                  <a:cubicBezTo>
                    <a:pt x="15517" y="10720"/>
                    <a:pt x="15770" y="10626"/>
                    <a:pt x="15952" y="10444"/>
                  </a:cubicBezTo>
                  <a:cubicBezTo>
                    <a:pt x="16321" y="10074"/>
                    <a:pt x="16280" y="9476"/>
                    <a:pt x="16216" y="8960"/>
                  </a:cubicBezTo>
                  <a:cubicBezTo>
                    <a:pt x="16128" y="8250"/>
                    <a:pt x="16040" y="7540"/>
                    <a:pt x="15952" y="6830"/>
                  </a:cubicBezTo>
                  <a:lnTo>
                    <a:pt x="15952" y="6830"/>
                  </a:lnTo>
                  <a:cubicBezTo>
                    <a:pt x="16350" y="7980"/>
                    <a:pt x="17072" y="9018"/>
                    <a:pt x="18005" y="9793"/>
                  </a:cubicBezTo>
                  <a:cubicBezTo>
                    <a:pt x="18652" y="1963"/>
                    <a:pt x="13450" y="0"/>
                    <a:pt x="9049"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66"/>
            <p:cNvSpPr/>
            <p:nvPr/>
          </p:nvSpPr>
          <p:spPr>
            <a:xfrm>
              <a:off x="8988081" y="2442954"/>
              <a:ext cx="2247636" cy="872888"/>
            </a:xfrm>
            <a:custGeom>
              <a:avLst/>
              <a:gdLst/>
              <a:ahLst/>
              <a:cxnLst/>
              <a:rect l="l" t="t" r="r" b="b"/>
              <a:pathLst>
                <a:path w="41454" h="16099" extrusionOk="0">
                  <a:moveTo>
                    <a:pt x="11423" y="1"/>
                  </a:moveTo>
                  <a:cubicBezTo>
                    <a:pt x="9504" y="124"/>
                    <a:pt x="7915" y="1497"/>
                    <a:pt x="6542" y="2834"/>
                  </a:cubicBezTo>
                  <a:cubicBezTo>
                    <a:pt x="5222" y="4125"/>
                    <a:pt x="3966" y="5480"/>
                    <a:pt x="2781" y="6894"/>
                  </a:cubicBezTo>
                  <a:cubicBezTo>
                    <a:pt x="1954" y="7891"/>
                    <a:pt x="1162" y="8936"/>
                    <a:pt x="669" y="10132"/>
                  </a:cubicBezTo>
                  <a:cubicBezTo>
                    <a:pt x="159" y="11376"/>
                    <a:pt x="1" y="12813"/>
                    <a:pt x="505" y="14057"/>
                  </a:cubicBezTo>
                  <a:cubicBezTo>
                    <a:pt x="711" y="14567"/>
                    <a:pt x="1027" y="15037"/>
                    <a:pt x="1467" y="15359"/>
                  </a:cubicBezTo>
                  <a:cubicBezTo>
                    <a:pt x="2013" y="15758"/>
                    <a:pt x="2705" y="15899"/>
                    <a:pt x="3374" y="15940"/>
                  </a:cubicBezTo>
                  <a:cubicBezTo>
                    <a:pt x="3452" y="15945"/>
                    <a:pt x="3531" y="15947"/>
                    <a:pt x="3613" y="15947"/>
                  </a:cubicBezTo>
                  <a:cubicBezTo>
                    <a:pt x="5835" y="15947"/>
                    <a:pt x="9228" y="14284"/>
                    <a:pt x="11141" y="13271"/>
                  </a:cubicBezTo>
                  <a:lnTo>
                    <a:pt x="11141" y="13271"/>
                  </a:lnTo>
                  <a:cubicBezTo>
                    <a:pt x="11141" y="13271"/>
                    <a:pt x="11141" y="13817"/>
                    <a:pt x="11088" y="16093"/>
                  </a:cubicBezTo>
                  <a:lnTo>
                    <a:pt x="30565" y="16098"/>
                  </a:lnTo>
                  <a:cubicBezTo>
                    <a:pt x="30553" y="15858"/>
                    <a:pt x="30547" y="15629"/>
                    <a:pt x="30542" y="15406"/>
                  </a:cubicBezTo>
                  <a:cubicBezTo>
                    <a:pt x="30506" y="14256"/>
                    <a:pt x="30495" y="13429"/>
                    <a:pt x="30495" y="13429"/>
                  </a:cubicBezTo>
                  <a:lnTo>
                    <a:pt x="30495" y="13429"/>
                  </a:lnTo>
                  <a:cubicBezTo>
                    <a:pt x="32401" y="14433"/>
                    <a:pt x="35610" y="15947"/>
                    <a:pt x="37820" y="15947"/>
                  </a:cubicBezTo>
                  <a:cubicBezTo>
                    <a:pt x="37908" y="15947"/>
                    <a:pt x="37995" y="15945"/>
                    <a:pt x="38080" y="15940"/>
                  </a:cubicBezTo>
                  <a:cubicBezTo>
                    <a:pt x="38755" y="15899"/>
                    <a:pt x="39441" y="15758"/>
                    <a:pt x="39987" y="15359"/>
                  </a:cubicBezTo>
                  <a:cubicBezTo>
                    <a:pt x="40427" y="15037"/>
                    <a:pt x="40743" y="14567"/>
                    <a:pt x="40949" y="14057"/>
                  </a:cubicBezTo>
                  <a:cubicBezTo>
                    <a:pt x="41453" y="12813"/>
                    <a:pt x="41295" y="11376"/>
                    <a:pt x="40784" y="10132"/>
                  </a:cubicBezTo>
                  <a:cubicBezTo>
                    <a:pt x="40292" y="8936"/>
                    <a:pt x="39500" y="7891"/>
                    <a:pt x="38672" y="6894"/>
                  </a:cubicBezTo>
                  <a:cubicBezTo>
                    <a:pt x="37487" y="5480"/>
                    <a:pt x="36232" y="4125"/>
                    <a:pt x="34912" y="2834"/>
                  </a:cubicBezTo>
                  <a:cubicBezTo>
                    <a:pt x="33545" y="1497"/>
                    <a:pt x="31949" y="124"/>
                    <a:pt x="30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66"/>
            <p:cNvSpPr/>
            <p:nvPr/>
          </p:nvSpPr>
          <p:spPr>
            <a:xfrm>
              <a:off x="9455024" y="2287018"/>
              <a:ext cx="1318197" cy="320766"/>
            </a:xfrm>
            <a:custGeom>
              <a:avLst/>
              <a:gdLst/>
              <a:ahLst/>
              <a:cxnLst/>
              <a:rect l="l" t="t" r="r" b="b"/>
              <a:pathLst>
                <a:path w="24312" h="5916" extrusionOk="0">
                  <a:moveTo>
                    <a:pt x="285" y="0"/>
                  </a:moveTo>
                  <a:cubicBezTo>
                    <a:pt x="101" y="0"/>
                    <a:pt x="1" y="2"/>
                    <a:pt x="1" y="2"/>
                  </a:cubicBezTo>
                  <a:lnTo>
                    <a:pt x="1" y="1246"/>
                  </a:lnTo>
                  <a:lnTo>
                    <a:pt x="1" y="2601"/>
                  </a:lnTo>
                  <a:lnTo>
                    <a:pt x="12279" y="5916"/>
                  </a:lnTo>
                  <a:lnTo>
                    <a:pt x="24300" y="2431"/>
                  </a:lnTo>
                  <a:lnTo>
                    <a:pt x="24311" y="1246"/>
                  </a:lnTo>
                  <a:lnTo>
                    <a:pt x="24311" y="2"/>
                  </a:lnTo>
                  <a:cubicBezTo>
                    <a:pt x="24311" y="2"/>
                    <a:pt x="24211" y="0"/>
                    <a:pt x="24027" y="0"/>
                  </a:cubicBezTo>
                  <a:cubicBezTo>
                    <a:pt x="22571" y="0"/>
                    <a:pt x="15865" y="148"/>
                    <a:pt x="12156" y="2789"/>
                  </a:cubicBezTo>
                  <a:cubicBezTo>
                    <a:pt x="8452" y="148"/>
                    <a:pt x="1743" y="0"/>
                    <a:pt x="2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66"/>
            <p:cNvSpPr/>
            <p:nvPr/>
          </p:nvSpPr>
          <p:spPr>
            <a:xfrm>
              <a:off x="9455024" y="2335328"/>
              <a:ext cx="1318197" cy="320494"/>
            </a:xfrm>
            <a:custGeom>
              <a:avLst/>
              <a:gdLst/>
              <a:ahLst/>
              <a:cxnLst/>
              <a:rect l="l" t="t" r="r" b="b"/>
              <a:pathLst>
                <a:path w="24312" h="5911" extrusionOk="0">
                  <a:moveTo>
                    <a:pt x="299" y="1"/>
                  </a:moveTo>
                  <a:cubicBezTo>
                    <a:pt x="106" y="1"/>
                    <a:pt x="1" y="3"/>
                    <a:pt x="1" y="3"/>
                  </a:cubicBezTo>
                  <a:lnTo>
                    <a:pt x="1" y="1247"/>
                  </a:lnTo>
                  <a:lnTo>
                    <a:pt x="1" y="2602"/>
                  </a:lnTo>
                  <a:lnTo>
                    <a:pt x="12279" y="5911"/>
                  </a:lnTo>
                  <a:lnTo>
                    <a:pt x="24300" y="2426"/>
                  </a:lnTo>
                  <a:lnTo>
                    <a:pt x="24311" y="1247"/>
                  </a:lnTo>
                  <a:lnTo>
                    <a:pt x="24311" y="3"/>
                  </a:lnTo>
                  <a:cubicBezTo>
                    <a:pt x="24311" y="3"/>
                    <a:pt x="24206" y="1"/>
                    <a:pt x="24013" y="1"/>
                  </a:cubicBezTo>
                  <a:cubicBezTo>
                    <a:pt x="22527" y="1"/>
                    <a:pt x="15853" y="152"/>
                    <a:pt x="12156" y="2790"/>
                  </a:cubicBezTo>
                  <a:cubicBezTo>
                    <a:pt x="8465" y="152"/>
                    <a:pt x="1786" y="1"/>
                    <a:pt x="299" y="1"/>
                  </a:cubicBezTo>
                  <a:close/>
                </a:path>
              </a:pathLst>
            </a:custGeom>
            <a:solidFill>
              <a:srgbClr val="EC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66"/>
            <p:cNvSpPr/>
            <p:nvPr/>
          </p:nvSpPr>
          <p:spPr>
            <a:xfrm>
              <a:off x="9355476" y="2335165"/>
              <a:ext cx="1517618" cy="807661"/>
            </a:xfrm>
            <a:custGeom>
              <a:avLst/>
              <a:gdLst/>
              <a:ahLst/>
              <a:cxnLst/>
              <a:rect l="l" t="t" r="r" b="b"/>
              <a:pathLst>
                <a:path w="27990" h="14896" extrusionOk="0">
                  <a:moveTo>
                    <a:pt x="0" y="0"/>
                  </a:moveTo>
                  <a:lnTo>
                    <a:pt x="4811" y="14895"/>
                  </a:lnTo>
                  <a:lnTo>
                    <a:pt x="23179" y="14895"/>
                  </a:lnTo>
                  <a:lnTo>
                    <a:pt x="27989" y="0"/>
                  </a:lnTo>
                  <a:lnTo>
                    <a:pt x="15453" y="2441"/>
                  </a:lnTo>
                  <a:lnTo>
                    <a:pt x="12531" y="2441"/>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66"/>
            <p:cNvSpPr/>
            <p:nvPr/>
          </p:nvSpPr>
          <p:spPr>
            <a:xfrm>
              <a:off x="10169102" y="2467462"/>
              <a:ext cx="24236" cy="675364"/>
            </a:xfrm>
            <a:custGeom>
              <a:avLst/>
              <a:gdLst/>
              <a:ahLst/>
              <a:cxnLst/>
              <a:rect l="l" t="t" r="r" b="b"/>
              <a:pathLst>
                <a:path w="447" h="12456" fill="none" extrusionOk="0">
                  <a:moveTo>
                    <a:pt x="447" y="1"/>
                  </a:moveTo>
                  <a:lnTo>
                    <a:pt x="1" y="12455"/>
                  </a:lnTo>
                </a:path>
              </a:pathLst>
            </a:custGeom>
            <a:noFill/>
            <a:ln w="4100" cap="flat" cmpd="sng">
              <a:solidFill>
                <a:srgbClr val="3C3C3B"/>
              </a:solidFill>
              <a:prstDash val="solid"/>
              <a:miter lim="58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66"/>
            <p:cNvSpPr/>
            <p:nvPr/>
          </p:nvSpPr>
          <p:spPr>
            <a:xfrm>
              <a:off x="10034907" y="2467462"/>
              <a:ext cx="24236" cy="675364"/>
            </a:xfrm>
            <a:custGeom>
              <a:avLst/>
              <a:gdLst/>
              <a:ahLst/>
              <a:cxnLst/>
              <a:rect l="l" t="t" r="r" b="b"/>
              <a:pathLst>
                <a:path w="447" h="12456" fill="none" extrusionOk="0">
                  <a:moveTo>
                    <a:pt x="0" y="1"/>
                  </a:moveTo>
                  <a:lnTo>
                    <a:pt x="446" y="12455"/>
                  </a:lnTo>
                </a:path>
              </a:pathLst>
            </a:custGeom>
            <a:noFill/>
            <a:ln w="4100" cap="flat" cmpd="sng">
              <a:solidFill>
                <a:srgbClr val="3C3C3B"/>
              </a:solidFill>
              <a:prstDash val="solid"/>
              <a:miter lim="58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66"/>
            <p:cNvSpPr/>
            <p:nvPr/>
          </p:nvSpPr>
          <p:spPr>
            <a:xfrm>
              <a:off x="10489271" y="2875196"/>
              <a:ext cx="238460" cy="263021"/>
            </a:xfrm>
            <a:custGeom>
              <a:avLst/>
              <a:gdLst/>
              <a:ahLst/>
              <a:cxnLst/>
              <a:rect l="l" t="t" r="r" b="b"/>
              <a:pathLst>
                <a:path w="4398" h="4851" extrusionOk="0">
                  <a:moveTo>
                    <a:pt x="2481" y="0"/>
                  </a:moveTo>
                  <a:cubicBezTo>
                    <a:pt x="2449" y="0"/>
                    <a:pt x="2417" y="3"/>
                    <a:pt x="2385" y="7"/>
                  </a:cubicBezTo>
                  <a:cubicBezTo>
                    <a:pt x="2016" y="142"/>
                    <a:pt x="2403" y="582"/>
                    <a:pt x="2162" y="606"/>
                  </a:cubicBezTo>
                  <a:cubicBezTo>
                    <a:pt x="2156" y="606"/>
                    <a:pt x="2150" y="606"/>
                    <a:pt x="2144" y="606"/>
                  </a:cubicBezTo>
                  <a:cubicBezTo>
                    <a:pt x="2080" y="606"/>
                    <a:pt x="2016" y="580"/>
                    <a:pt x="1963" y="553"/>
                  </a:cubicBezTo>
                  <a:cubicBezTo>
                    <a:pt x="1722" y="430"/>
                    <a:pt x="1517" y="242"/>
                    <a:pt x="1259" y="172"/>
                  </a:cubicBezTo>
                  <a:cubicBezTo>
                    <a:pt x="1208" y="158"/>
                    <a:pt x="1154" y="151"/>
                    <a:pt x="1099" y="151"/>
                  </a:cubicBezTo>
                  <a:cubicBezTo>
                    <a:pt x="876" y="151"/>
                    <a:pt x="647" y="265"/>
                    <a:pt x="614" y="477"/>
                  </a:cubicBezTo>
                  <a:cubicBezTo>
                    <a:pt x="578" y="717"/>
                    <a:pt x="807" y="911"/>
                    <a:pt x="1012" y="1052"/>
                  </a:cubicBezTo>
                  <a:cubicBezTo>
                    <a:pt x="898" y="998"/>
                    <a:pt x="763" y="965"/>
                    <a:pt x="635" y="965"/>
                  </a:cubicBezTo>
                  <a:cubicBezTo>
                    <a:pt x="468" y="965"/>
                    <a:pt x="312" y="1022"/>
                    <a:pt x="232" y="1169"/>
                  </a:cubicBezTo>
                  <a:cubicBezTo>
                    <a:pt x="138" y="1327"/>
                    <a:pt x="191" y="1544"/>
                    <a:pt x="308" y="1691"/>
                  </a:cubicBezTo>
                  <a:cubicBezTo>
                    <a:pt x="348" y="1738"/>
                    <a:pt x="392" y="1780"/>
                    <a:pt x="439" y="1819"/>
                  </a:cubicBezTo>
                  <a:lnTo>
                    <a:pt x="439" y="1819"/>
                  </a:lnTo>
                  <a:cubicBezTo>
                    <a:pt x="429" y="1818"/>
                    <a:pt x="419" y="1818"/>
                    <a:pt x="409" y="1818"/>
                  </a:cubicBezTo>
                  <a:cubicBezTo>
                    <a:pt x="395" y="1818"/>
                    <a:pt x="381" y="1818"/>
                    <a:pt x="367" y="1820"/>
                  </a:cubicBezTo>
                  <a:cubicBezTo>
                    <a:pt x="215" y="1843"/>
                    <a:pt x="86" y="1967"/>
                    <a:pt x="56" y="2119"/>
                  </a:cubicBezTo>
                  <a:cubicBezTo>
                    <a:pt x="0" y="2408"/>
                    <a:pt x="265" y="2623"/>
                    <a:pt x="534" y="2763"/>
                  </a:cubicBezTo>
                  <a:lnTo>
                    <a:pt x="534" y="2763"/>
                  </a:lnTo>
                  <a:cubicBezTo>
                    <a:pt x="515" y="2759"/>
                    <a:pt x="496" y="2757"/>
                    <a:pt x="476" y="2757"/>
                  </a:cubicBezTo>
                  <a:cubicBezTo>
                    <a:pt x="257" y="2757"/>
                    <a:pt x="20" y="2984"/>
                    <a:pt x="15" y="3228"/>
                  </a:cubicBezTo>
                  <a:cubicBezTo>
                    <a:pt x="9" y="3545"/>
                    <a:pt x="250" y="3809"/>
                    <a:pt x="496" y="4002"/>
                  </a:cubicBezTo>
                  <a:cubicBezTo>
                    <a:pt x="989" y="4395"/>
                    <a:pt x="1581" y="4654"/>
                    <a:pt x="2197" y="4783"/>
                  </a:cubicBezTo>
                  <a:cubicBezTo>
                    <a:pt x="2393" y="4822"/>
                    <a:pt x="2595" y="4850"/>
                    <a:pt x="2796" y="4850"/>
                  </a:cubicBezTo>
                  <a:cubicBezTo>
                    <a:pt x="2985" y="4850"/>
                    <a:pt x="3173" y="4825"/>
                    <a:pt x="3353" y="4759"/>
                  </a:cubicBezTo>
                  <a:cubicBezTo>
                    <a:pt x="4022" y="4519"/>
                    <a:pt x="4397" y="3756"/>
                    <a:pt x="4380" y="3046"/>
                  </a:cubicBezTo>
                  <a:cubicBezTo>
                    <a:pt x="4356" y="2172"/>
                    <a:pt x="3752" y="958"/>
                    <a:pt x="3154" y="324"/>
                  </a:cubicBezTo>
                  <a:cubicBezTo>
                    <a:pt x="2977" y="137"/>
                    <a:pt x="2731" y="0"/>
                    <a:pt x="2481" y="0"/>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66"/>
            <p:cNvSpPr/>
            <p:nvPr/>
          </p:nvSpPr>
          <p:spPr>
            <a:xfrm>
              <a:off x="9501491" y="2880998"/>
              <a:ext cx="227941" cy="251364"/>
            </a:xfrm>
            <a:custGeom>
              <a:avLst/>
              <a:gdLst/>
              <a:ahLst/>
              <a:cxnLst/>
              <a:rect l="l" t="t" r="r" b="b"/>
              <a:pathLst>
                <a:path w="4204" h="4636" extrusionOk="0">
                  <a:moveTo>
                    <a:pt x="1840" y="0"/>
                  </a:moveTo>
                  <a:cubicBezTo>
                    <a:pt x="1598" y="0"/>
                    <a:pt x="1359" y="132"/>
                    <a:pt x="1191" y="311"/>
                  </a:cubicBezTo>
                  <a:cubicBezTo>
                    <a:pt x="616" y="915"/>
                    <a:pt x="41" y="2077"/>
                    <a:pt x="18" y="2910"/>
                  </a:cubicBezTo>
                  <a:cubicBezTo>
                    <a:pt x="0" y="3590"/>
                    <a:pt x="364" y="4312"/>
                    <a:pt x="1003" y="4547"/>
                  </a:cubicBezTo>
                  <a:cubicBezTo>
                    <a:pt x="1174" y="4610"/>
                    <a:pt x="1354" y="4635"/>
                    <a:pt x="1537" y="4635"/>
                  </a:cubicBezTo>
                  <a:cubicBezTo>
                    <a:pt x="1725" y="4635"/>
                    <a:pt x="1916" y="4609"/>
                    <a:pt x="2100" y="4570"/>
                  </a:cubicBezTo>
                  <a:cubicBezTo>
                    <a:pt x="2687" y="4441"/>
                    <a:pt x="3256" y="4195"/>
                    <a:pt x="3725" y="3825"/>
                  </a:cubicBezTo>
                  <a:cubicBezTo>
                    <a:pt x="3960" y="3637"/>
                    <a:pt x="4189" y="3385"/>
                    <a:pt x="4183" y="3086"/>
                  </a:cubicBezTo>
                  <a:cubicBezTo>
                    <a:pt x="4178" y="2851"/>
                    <a:pt x="3954" y="2637"/>
                    <a:pt x="3745" y="2637"/>
                  </a:cubicBezTo>
                  <a:cubicBezTo>
                    <a:pt x="3724" y="2637"/>
                    <a:pt x="3704" y="2639"/>
                    <a:pt x="3684" y="2643"/>
                  </a:cubicBezTo>
                  <a:lnTo>
                    <a:pt x="3684" y="2643"/>
                  </a:lnTo>
                  <a:cubicBezTo>
                    <a:pt x="3945" y="2508"/>
                    <a:pt x="4204" y="2300"/>
                    <a:pt x="4148" y="2030"/>
                  </a:cubicBezTo>
                  <a:cubicBezTo>
                    <a:pt x="4118" y="1883"/>
                    <a:pt x="3995" y="1766"/>
                    <a:pt x="3849" y="1742"/>
                  </a:cubicBezTo>
                  <a:cubicBezTo>
                    <a:pt x="3832" y="1740"/>
                    <a:pt x="3815" y="1738"/>
                    <a:pt x="3798" y="1738"/>
                  </a:cubicBezTo>
                  <a:cubicBezTo>
                    <a:pt x="3792" y="1738"/>
                    <a:pt x="3787" y="1738"/>
                    <a:pt x="3781" y="1739"/>
                  </a:cubicBezTo>
                  <a:lnTo>
                    <a:pt x="3781" y="1739"/>
                  </a:lnTo>
                  <a:cubicBezTo>
                    <a:pt x="3827" y="1702"/>
                    <a:pt x="3870" y="1660"/>
                    <a:pt x="3907" y="1613"/>
                  </a:cubicBezTo>
                  <a:cubicBezTo>
                    <a:pt x="4019" y="1472"/>
                    <a:pt x="4066" y="1273"/>
                    <a:pt x="3983" y="1115"/>
                  </a:cubicBezTo>
                  <a:cubicBezTo>
                    <a:pt x="3906" y="977"/>
                    <a:pt x="3754" y="922"/>
                    <a:pt x="3591" y="922"/>
                  </a:cubicBezTo>
                  <a:cubicBezTo>
                    <a:pt x="3469" y="922"/>
                    <a:pt x="3341" y="953"/>
                    <a:pt x="3233" y="1003"/>
                  </a:cubicBezTo>
                  <a:cubicBezTo>
                    <a:pt x="3426" y="874"/>
                    <a:pt x="3649" y="692"/>
                    <a:pt x="3614" y="458"/>
                  </a:cubicBezTo>
                  <a:cubicBezTo>
                    <a:pt x="3581" y="254"/>
                    <a:pt x="3364" y="146"/>
                    <a:pt x="3152" y="146"/>
                  </a:cubicBezTo>
                  <a:cubicBezTo>
                    <a:pt x="3101" y="146"/>
                    <a:pt x="3051" y="152"/>
                    <a:pt x="3004" y="164"/>
                  </a:cubicBezTo>
                  <a:cubicBezTo>
                    <a:pt x="2757" y="235"/>
                    <a:pt x="2558" y="417"/>
                    <a:pt x="2329" y="528"/>
                  </a:cubicBezTo>
                  <a:cubicBezTo>
                    <a:pt x="2276" y="555"/>
                    <a:pt x="2212" y="582"/>
                    <a:pt x="2153" y="582"/>
                  </a:cubicBezTo>
                  <a:cubicBezTo>
                    <a:pt x="2147" y="582"/>
                    <a:pt x="2141" y="581"/>
                    <a:pt x="2136" y="581"/>
                  </a:cubicBezTo>
                  <a:cubicBezTo>
                    <a:pt x="1907" y="557"/>
                    <a:pt x="2212" y="53"/>
                    <a:pt x="1924" y="6"/>
                  </a:cubicBezTo>
                  <a:cubicBezTo>
                    <a:pt x="1896" y="2"/>
                    <a:pt x="1868" y="0"/>
                    <a:pt x="1840" y="0"/>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66"/>
            <p:cNvSpPr/>
            <p:nvPr/>
          </p:nvSpPr>
          <p:spPr>
            <a:xfrm>
              <a:off x="10641466" y="2924211"/>
              <a:ext cx="224633" cy="285414"/>
            </a:xfrm>
            <a:custGeom>
              <a:avLst/>
              <a:gdLst/>
              <a:ahLst/>
              <a:cxnLst/>
              <a:rect l="l" t="t" r="r" b="b"/>
              <a:pathLst>
                <a:path w="4143" h="5264" extrusionOk="0">
                  <a:moveTo>
                    <a:pt x="1133" y="1"/>
                  </a:moveTo>
                  <a:cubicBezTo>
                    <a:pt x="916" y="1245"/>
                    <a:pt x="511" y="3398"/>
                    <a:pt x="1" y="4553"/>
                  </a:cubicBezTo>
                  <a:cubicBezTo>
                    <a:pt x="423" y="4794"/>
                    <a:pt x="857" y="5028"/>
                    <a:pt x="1297" y="5263"/>
                  </a:cubicBezTo>
                  <a:lnTo>
                    <a:pt x="4142" y="499"/>
                  </a:lnTo>
                  <a:lnTo>
                    <a:pt x="4142" y="499"/>
                  </a:lnTo>
                  <a:cubicBezTo>
                    <a:pt x="4086" y="503"/>
                    <a:pt x="4029" y="505"/>
                    <a:pt x="3971" y="505"/>
                  </a:cubicBezTo>
                  <a:cubicBezTo>
                    <a:pt x="3056" y="505"/>
                    <a:pt x="2027" y="89"/>
                    <a:pt x="11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66"/>
            <p:cNvSpPr/>
            <p:nvPr/>
          </p:nvSpPr>
          <p:spPr>
            <a:xfrm>
              <a:off x="10637020" y="2918518"/>
              <a:ext cx="229079" cy="291107"/>
            </a:xfrm>
            <a:custGeom>
              <a:avLst/>
              <a:gdLst/>
              <a:ahLst/>
              <a:cxnLst/>
              <a:rect l="l" t="t" r="r" b="b"/>
              <a:pathLst>
                <a:path w="4225" h="5369" extrusionOk="0">
                  <a:moveTo>
                    <a:pt x="1133" y="0"/>
                  </a:moveTo>
                  <a:lnTo>
                    <a:pt x="1115" y="88"/>
                  </a:lnTo>
                  <a:lnTo>
                    <a:pt x="898" y="1238"/>
                  </a:lnTo>
                  <a:cubicBezTo>
                    <a:pt x="816" y="1625"/>
                    <a:pt x="740" y="2007"/>
                    <a:pt x="658" y="2388"/>
                  </a:cubicBezTo>
                  <a:cubicBezTo>
                    <a:pt x="570" y="2769"/>
                    <a:pt x="482" y="3151"/>
                    <a:pt x="376" y="3526"/>
                  </a:cubicBezTo>
                  <a:cubicBezTo>
                    <a:pt x="276" y="3901"/>
                    <a:pt x="165" y="4271"/>
                    <a:pt x="24" y="4635"/>
                  </a:cubicBezTo>
                  <a:lnTo>
                    <a:pt x="0" y="4688"/>
                  </a:lnTo>
                  <a:lnTo>
                    <a:pt x="47" y="4711"/>
                  </a:lnTo>
                  <a:cubicBezTo>
                    <a:pt x="270" y="4828"/>
                    <a:pt x="493" y="4934"/>
                    <a:pt x="710" y="5045"/>
                  </a:cubicBezTo>
                  <a:cubicBezTo>
                    <a:pt x="933" y="5151"/>
                    <a:pt x="1156" y="5262"/>
                    <a:pt x="1379" y="5368"/>
                  </a:cubicBezTo>
                  <a:cubicBezTo>
                    <a:pt x="1168" y="5233"/>
                    <a:pt x="957" y="5110"/>
                    <a:pt x="746" y="4981"/>
                  </a:cubicBezTo>
                  <a:cubicBezTo>
                    <a:pt x="550" y="4861"/>
                    <a:pt x="354" y="4747"/>
                    <a:pt x="158" y="4633"/>
                  </a:cubicBezTo>
                  <a:lnTo>
                    <a:pt x="158" y="4633"/>
                  </a:lnTo>
                  <a:cubicBezTo>
                    <a:pt x="317" y="4290"/>
                    <a:pt x="440" y="3931"/>
                    <a:pt x="552" y="3573"/>
                  </a:cubicBezTo>
                  <a:cubicBezTo>
                    <a:pt x="669" y="3197"/>
                    <a:pt x="769" y="2816"/>
                    <a:pt x="863" y="2435"/>
                  </a:cubicBezTo>
                  <a:cubicBezTo>
                    <a:pt x="951" y="2054"/>
                    <a:pt x="1033" y="1666"/>
                    <a:pt x="1103" y="1279"/>
                  </a:cubicBezTo>
                  <a:cubicBezTo>
                    <a:pt x="1174" y="926"/>
                    <a:pt x="1240" y="568"/>
                    <a:pt x="1295" y="209"/>
                  </a:cubicBezTo>
                  <a:lnTo>
                    <a:pt x="1295" y="209"/>
                  </a:lnTo>
                  <a:cubicBezTo>
                    <a:pt x="1763" y="262"/>
                    <a:pt x="2226" y="376"/>
                    <a:pt x="2699" y="475"/>
                  </a:cubicBezTo>
                  <a:cubicBezTo>
                    <a:pt x="2945" y="522"/>
                    <a:pt x="3198" y="569"/>
                    <a:pt x="3456" y="599"/>
                  </a:cubicBezTo>
                  <a:cubicBezTo>
                    <a:pt x="3605" y="612"/>
                    <a:pt x="3755" y="622"/>
                    <a:pt x="3904" y="622"/>
                  </a:cubicBezTo>
                  <a:cubicBezTo>
                    <a:pt x="4011" y="622"/>
                    <a:pt x="4118" y="617"/>
                    <a:pt x="4224" y="604"/>
                  </a:cubicBezTo>
                  <a:cubicBezTo>
                    <a:pt x="3714" y="604"/>
                    <a:pt x="3215" y="475"/>
                    <a:pt x="2728" y="346"/>
                  </a:cubicBezTo>
                  <a:cubicBezTo>
                    <a:pt x="2482" y="282"/>
                    <a:pt x="2236" y="211"/>
                    <a:pt x="1983" y="153"/>
                  </a:cubicBezTo>
                  <a:cubicBezTo>
                    <a:pt x="1737" y="88"/>
                    <a:pt x="1479" y="35"/>
                    <a:pt x="1221" y="6"/>
                  </a:cubicBezTo>
                  <a:lnTo>
                    <a:pt x="1133" y="0"/>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66"/>
            <p:cNvSpPr/>
            <p:nvPr/>
          </p:nvSpPr>
          <p:spPr>
            <a:xfrm>
              <a:off x="9367567" y="2915644"/>
              <a:ext cx="224633" cy="285360"/>
            </a:xfrm>
            <a:custGeom>
              <a:avLst/>
              <a:gdLst/>
              <a:ahLst/>
              <a:cxnLst/>
              <a:rect l="l" t="t" r="r" b="b"/>
              <a:pathLst>
                <a:path w="4143" h="5263" extrusionOk="0">
                  <a:moveTo>
                    <a:pt x="3010" y="0"/>
                  </a:moveTo>
                  <a:cubicBezTo>
                    <a:pt x="2116" y="89"/>
                    <a:pt x="1081" y="504"/>
                    <a:pt x="171" y="504"/>
                  </a:cubicBezTo>
                  <a:cubicBezTo>
                    <a:pt x="113" y="504"/>
                    <a:pt x="57" y="503"/>
                    <a:pt x="0" y="499"/>
                  </a:cubicBezTo>
                  <a:lnTo>
                    <a:pt x="0" y="499"/>
                  </a:lnTo>
                  <a:lnTo>
                    <a:pt x="2846" y="5263"/>
                  </a:lnTo>
                  <a:cubicBezTo>
                    <a:pt x="3280" y="5034"/>
                    <a:pt x="3714" y="4793"/>
                    <a:pt x="4142" y="4553"/>
                  </a:cubicBezTo>
                  <a:cubicBezTo>
                    <a:pt x="3632" y="3397"/>
                    <a:pt x="3227" y="1244"/>
                    <a:pt x="3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66"/>
            <p:cNvSpPr/>
            <p:nvPr/>
          </p:nvSpPr>
          <p:spPr>
            <a:xfrm>
              <a:off x="9367567" y="2909897"/>
              <a:ext cx="229079" cy="291107"/>
            </a:xfrm>
            <a:custGeom>
              <a:avLst/>
              <a:gdLst/>
              <a:ahLst/>
              <a:cxnLst/>
              <a:rect l="l" t="t" r="r" b="b"/>
              <a:pathLst>
                <a:path w="4225" h="5369" extrusionOk="0">
                  <a:moveTo>
                    <a:pt x="3086" y="1"/>
                  </a:moveTo>
                  <a:lnTo>
                    <a:pt x="2998" y="13"/>
                  </a:lnTo>
                  <a:cubicBezTo>
                    <a:pt x="2740" y="42"/>
                    <a:pt x="2488" y="95"/>
                    <a:pt x="2235" y="153"/>
                  </a:cubicBezTo>
                  <a:cubicBezTo>
                    <a:pt x="1989" y="218"/>
                    <a:pt x="1743" y="282"/>
                    <a:pt x="1496" y="347"/>
                  </a:cubicBezTo>
                  <a:cubicBezTo>
                    <a:pt x="1004" y="476"/>
                    <a:pt x="511" y="605"/>
                    <a:pt x="0" y="605"/>
                  </a:cubicBezTo>
                  <a:cubicBezTo>
                    <a:pt x="110" y="620"/>
                    <a:pt x="220" y="627"/>
                    <a:pt x="331" y="627"/>
                  </a:cubicBezTo>
                  <a:cubicBezTo>
                    <a:pt x="477" y="627"/>
                    <a:pt x="623" y="616"/>
                    <a:pt x="769" y="599"/>
                  </a:cubicBezTo>
                  <a:cubicBezTo>
                    <a:pt x="1021" y="570"/>
                    <a:pt x="1273" y="529"/>
                    <a:pt x="1526" y="476"/>
                  </a:cubicBezTo>
                  <a:cubicBezTo>
                    <a:pt x="1999" y="382"/>
                    <a:pt x="2462" y="263"/>
                    <a:pt x="2929" y="210"/>
                  </a:cubicBezTo>
                  <a:lnTo>
                    <a:pt x="2929" y="210"/>
                  </a:lnTo>
                  <a:cubicBezTo>
                    <a:pt x="2985" y="568"/>
                    <a:pt x="3050" y="927"/>
                    <a:pt x="3115" y="1286"/>
                  </a:cubicBezTo>
                  <a:cubicBezTo>
                    <a:pt x="3192" y="1667"/>
                    <a:pt x="3274" y="2054"/>
                    <a:pt x="3362" y="2435"/>
                  </a:cubicBezTo>
                  <a:cubicBezTo>
                    <a:pt x="3450" y="2817"/>
                    <a:pt x="3555" y="3198"/>
                    <a:pt x="3667" y="3579"/>
                  </a:cubicBezTo>
                  <a:cubicBezTo>
                    <a:pt x="3779" y="3937"/>
                    <a:pt x="3901" y="4294"/>
                    <a:pt x="4059" y="4637"/>
                  </a:cubicBezTo>
                  <a:lnTo>
                    <a:pt x="4059" y="4637"/>
                  </a:lnTo>
                  <a:cubicBezTo>
                    <a:pt x="3861" y="4750"/>
                    <a:pt x="3667" y="4868"/>
                    <a:pt x="3473" y="4981"/>
                  </a:cubicBezTo>
                  <a:cubicBezTo>
                    <a:pt x="3262" y="5111"/>
                    <a:pt x="3051" y="5240"/>
                    <a:pt x="2846" y="5369"/>
                  </a:cubicBezTo>
                  <a:cubicBezTo>
                    <a:pt x="3069" y="5263"/>
                    <a:pt x="3286" y="5157"/>
                    <a:pt x="3509" y="5046"/>
                  </a:cubicBezTo>
                  <a:cubicBezTo>
                    <a:pt x="3731" y="4935"/>
                    <a:pt x="3954" y="4829"/>
                    <a:pt x="4171" y="4717"/>
                  </a:cubicBezTo>
                  <a:lnTo>
                    <a:pt x="4224" y="4688"/>
                  </a:lnTo>
                  <a:lnTo>
                    <a:pt x="4201" y="4635"/>
                  </a:lnTo>
                  <a:cubicBezTo>
                    <a:pt x="4060" y="4277"/>
                    <a:pt x="3943" y="3902"/>
                    <a:pt x="3843" y="3527"/>
                  </a:cubicBezTo>
                  <a:cubicBezTo>
                    <a:pt x="3737" y="3151"/>
                    <a:pt x="3655" y="2770"/>
                    <a:pt x="3567" y="2388"/>
                  </a:cubicBezTo>
                  <a:cubicBezTo>
                    <a:pt x="3479" y="2007"/>
                    <a:pt x="3403" y="1626"/>
                    <a:pt x="3327" y="1245"/>
                  </a:cubicBezTo>
                  <a:lnTo>
                    <a:pt x="3104" y="89"/>
                  </a:lnTo>
                  <a:lnTo>
                    <a:pt x="3086" y="1"/>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3" name="Google Shape;2163;p66"/>
          <p:cNvGrpSpPr/>
          <p:nvPr/>
        </p:nvGrpSpPr>
        <p:grpSpPr>
          <a:xfrm>
            <a:off x="7277625" y="1334050"/>
            <a:ext cx="797300" cy="922575"/>
            <a:chOff x="2832275" y="1612375"/>
            <a:chExt cx="797300" cy="922575"/>
          </a:xfrm>
        </p:grpSpPr>
        <p:sp>
          <p:nvSpPr>
            <p:cNvPr id="2164" name="Google Shape;2164;p66"/>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66"/>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66"/>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66"/>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66"/>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66"/>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DFB">
                <a:alpha val="30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66"/>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66"/>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66"/>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66"/>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66"/>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66"/>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66"/>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80"/>
        <p:cNvGrpSpPr/>
        <p:nvPr/>
      </p:nvGrpSpPr>
      <p:grpSpPr>
        <a:xfrm>
          <a:off x="0" y="0"/>
          <a:ext cx="0" cy="0"/>
          <a:chOff x="0" y="0"/>
          <a:chExt cx="0" cy="0"/>
        </a:xfrm>
      </p:grpSpPr>
      <p:sp>
        <p:nvSpPr>
          <p:cNvPr id="2181" name="Google Shape;2181;p67"/>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Continue the story from the sentences</a:t>
            </a:r>
            <a:endParaRPr/>
          </a:p>
        </p:txBody>
      </p:sp>
      <p:sp>
        <p:nvSpPr>
          <p:cNvPr id="2182" name="Google Shape;2182;p67"/>
          <p:cNvSpPr txBox="1">
            <a:spLocks noGrp="1"/>
          </p:cNvSpPr>
          <p:nvPr>
            <p:ph type="subTitle" idx="4294967295"/>
          </p:nvPr>
        </p:nvSpPr>
        <p:spPr>
          <a:xfrm>
            <a:off x="713225" y="1440925"/>
            <a:ext cx="4605000" cy="371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200">
                <a:latin typeface="Denk One"/>
                <a:ea typeface="Denk One"/>
                <a:cs typeface="Denk One"/>
                <a:sym typeface="Denk One"/>
              </a:rPr>
              <a:t>Lucy woke up without a tooth </a:t>
            </a:r>
            <a:endParaRPr sz="2200" b="0">
              <a:solidFill>
                <a:schemeClr val="dk1"/>
              </a:solidFill>
              <a:latin typeface="Denk One"/>
              <a:ea typeface="Denk One"/>
              <a:cs typeface="Denk One"/>
              <a:sym typeface="Denk One"/>
            </a:endParaRPr>
          </a:p>
        </p:txBody>
      </p:sp>
      <p:sp>
        <p:nvSpPr>
          <p:cNvPr id="2183" name="Google Shape;2183;p67"/>
          <p:cNvSpPr txBox="1">
            <a:spLocks noGrp="1"/>
          </p:cNvSpPr>
          <p:nvPr>
            <p:ph type="subTitle" idx="4294967295"/>
          </p:nvPr>
        </p:nvSpPr>
        <p:spPr>
          <a:xfrm>
            <a:off x="713225" y="1746900"/>
            <a:ext cx="4605000" cy="2624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Clr>
                <a:schemeClr val="dk1"/>
              </a:buClr>
              <a:buSzPts val="1100"/>
              <a:buFont typeface="Arial"/>
              <a:buNone/>
            </a:pPr>
            <a:r>
              <a:rPr lang="en" sz="14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sz="1400"/>
          </a:p>
        </p:txBody>
      </p:sp>
      <p:pic>
        <p:nvPicPr>
          <p:cNvPr id="2184" name="Google Shape;2184;p67"/>
          <p:cNvPicPr preferRelativeResize="0">
            <a:picLocks noGrp="1"/>
          </p:cNvPicPr>
          <p:nvPr>
            <p:ph type="pic" idx="2"/>
          </p:nvPr>
        </p:nvPicPr>
        <p:blipFill rotWithShape="1">
          <a:blip r:embed="rId3">
            <a:alphaModFix/>
          </a:blip>
          <a:srcRect l="26984" t="19165" r="23476"/>
          <a:stretch/>
        </p:blipFill>
        <p:spPr>
          <a:xfrm>
            <a:off x="5766575" y="1729775"/>
            <a:ext cx="2322600" cy="2526600"/>
          </a:xfrm>
          <a:prstGeom prst="rect">
            <a:avLst/>
          </a:prstGeom>
        </p:spPr>
      </p:pic>
      <p:grpSp>
        <p:nvGrpSpPr>
          <p:cNvPr id="2185" name="Google Shape;2185;p67"/>
          <p:cNvGrpSpPr/>
          <p:nvPr/>
        </p:nvGrpSpPr>
        <p:grpSpPr>
          <a:xfrm>
            <a:off x="6716763" y="1560988"/>
            <a:ext cx="210875" cy="272250"/>
            <a:chOff x="882338" y="1037375"/>
            <a:chExt cx="210875" cy="272250"/>
          </a:xfrm>
        </p:grpSpPr>
        <p:sp>
          <p:nvSpPr>
            <p:cNvPr id="2186" name="Google Shape;2186;p67"/>
            <p:cNvSpPr/>
            <p:nvPr/>
          </p:nvSpPr>
          <p:spPr>
            <a:xfrm>
              <a:off x="882338" y="1037375"/>
              <a:ext cx="210875" cy="213625"/>
            </a:xfrm>
            <a:custGeom>
              <a:avLst/>
              <a:gdLst/>
              <a:ahLst/>
              <a:cxnLst/>
              <a:rect l="l" t="t" r="r" b="b"/>
              <a:pathLst>
                <a:path w="8435" h="8545" extrusionOk="0">
                  <a:moveTo>
                    <a:pt x="3393" y="0"/>
                  </a:moveTo>
                  <a:cubicBezTo>
                    <a:pt x="3357" y="0"/>
                    <a:pt x="3322" y="3"/>
                    <a:pt x="3290" y="8"/>
                  </a:cubicBezTo>
                  <a:cubicBezTo>
                    <a:pt x="2589" y="86"/>
                    <a:pt x="1996" y="538"/>
                    <a:pt x="1451" y="974"/>
                  </a:cubicBezTo>
                  <a:cubicBezTo>
                    <a:pt x="1045" y="1317"/>
                    <a:pt x="640" y="1660"/>
                    <a:pt x="266" y="2035"/>
                  </a:cubicBezTo>
                  <a:cubicBezTo>
                    <a:pt x="141" y="2159"/>
                    <a:pt x="1" y="2346"/>
                    <a:pt x="63" y="2518"/>
                  </a:cubicBezTo>
                  <a:cubicBezTo>
                    <a:pt x="105" y="2687"/>
                    <a:pt x="300" y="2754"/>
                    <a:pt x="475" y="2754"/>
                  </a:cubicBezTo>
                  <a:cubicBezTo>
                    <a:pt x="494" y="2754"/>
                    <a:pt x="513" y="2753"/>
                    <a:pt x="531" y="2752"/>
                  </a:cubicBezTo>
                  <a:cubicBezTo>
                    <a:pt x="567" y="2749"/>
                    <a:pt x="601" y="2747"/>
                    <a:pt x="634" y="2747"/>
                  </a:cubicBezTo>
                  <a:cubicBezTo>
                    <a:pt x="773" y="2747"/>
                    <a:pt x="894" y="2770"/>
                    <a:pt x="1045" y="2783"/>
                  </a:cubicBezTo>
                  <a:cubicBezTo>
                    <a:pt x="1638" y="3843"/>
                    <a:pt x="2215" y="4919"/>
                    <a:pt x="2807" y="5994"/>
                  </a:cubicBezTo>
                  <a:cubicBezTo>
                    <a:pt x="2854" y="6088"/>
                    <a:pt x="2900" y="6166"/>
                    <a:pt x="2916" y="6275"/>
                  </a:cubicBezTo>
                  <a:cubicBezTo>
                    <a:pt x="2947" y="6415"/>
                    <a:pt x="2916" y="6555"/>
                    <a:pt x="2869" y="6696"/>
                  </a:cubicBezTo>
                  <a:lnTo>
                    <a:pt x="2526" y="8021"/>
                  </a:lnTo>
                  <a:cubicBezTo>
                    <a:pt x="2480" y="8192"/>
                    <a:pt x="2448" y="8426"/>
                    <a:pt x="2604" y="8520"/>
                  </a:cubicBezTo>
                  <a:cubicBezTo>
                    <a:pt x="2636" y="8537"/>
                    <a:pt x="2674" y="8544"/>
                    <a:pt x="2716" y="8544"/>
                  </a:cubicBezTo>
                  <a:cubicBezTo>
                    <a:pt x="2862" y="8544"/>
                    <a:pt x="3053" y="8456"/>
                    <a:pt x="3150" y="8395"/>
                  </a:cubicBezTo>
                  <a:cubicBezTo>
                    <a:pt x="3773" y="7974"/>
                    <a:pt x="7468" y="5542"/>
                    <a:pt x="8357" y="4404"/>
                  </a:cubicBezTo>
                  <a:cubicBezTo>
                    <a:pt x="8403" y="4357"/>
                    <a:pt x="8435" y="4295"/>
                    <a:pt x="8419" y="4233"/>
                  </a:cubicBezTo>
                  <a:cubicBezTo>
                    <a:pt x="8403" y="4201"/>
                    <a:pt x="8372" y="4170"/>
                    <a:pt x="8341" y="4155"/>
                  </a:cubicBezTo>
                  <a:cubicBezTo>
                    <a:pt x="8146" y="4046"/>
                    <a:pt x="7928" y="4022"/>
                    <a:pt x="7702" y="4022"/>
                  </a:cubicBezTo>
                  <a:cubicBezTo>
                    <a:pt x="7532" y="4022"/>
                    <a:pt x="7358" y="4035"/>
                    <a:pt x="7187" y="4035"/>
                  </a:cubicBezTo>
                  <a:cubicBezTo>
                    <a:pt x="7130" y="4035"/>
                    <a:pt x="7073" y="4034"/>
                    <a:pt x="7016" y="4030"/>
                  </a:cubicBezTo>
                  <a:cubicBezTo>
                    <a:pt x="6361" y="3968"/>
                    <a:pt x="5800" y="3547"/>
                    <a:pt x="5286" y="3126"/>
                  </a:cubicBezTo>
                  <a:cubicBezTo>
                    <a:pt x="4553" y="2502"/>
                    <a:pt x="3836" y="1847"/>
                    <a:pt x="3181" y="1146"/>
                  </a:cubicBezTo>
                  <a:cubicBezTo>
                    <a:pt x="3773" y="398"/>
                    <a:pt x="3695" y="195"/>
                    <a:pt x="3618" y="86"/>
                  </a:cubicBezTo>
                  <a:cubicBezTo>
                    <a:pt x="3573" y="19"/>
                    <a:pt x="3482" y="0"/>
                    <a:pt x="3393" y="0"/>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67"/>
            <p:cNvSpPr/>
            <p:nvPr/>
          </p:nvSpPr>
          <p:spPr>
            <a:xfrm>
              <a:off x="1023038" y="1204375"/>
              <a:ext cx="67050" cy="105250"/>
            </a:xfrm>
            <a:custGeom>
              <a:avLst/>
              <a:gdLst/>
              <a:ahLst/>
              <a:cxnLst/>
              <a:rect l="l" t="t" r="r" b="b"/>
              <a:pathLst>
                <a:path w="2682" h="4210" fill="none" extrusionOk="0">
                  <a:moveTo>
                    <a:pt x="1" y="0"/>
                  </a:moveTo>
                  <a:lnTo>
                    <a:pt x="2682" y="4209"/>
                  </a:lnTo>
                </a:path>
              </a:pathLst>
            </a:custGeom>
            <a:noFill/>
            <a:ln w="89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8" name="Google Shape;2188;p67"/>
          <p:cNvGrpSpPr/>
          <p:nvPr/>
        </p:nvGrpSpPr>
        <p:grpSpPr>
          <a:xfrm rot="-10438819">
            <a:off x="5483233" y="1222187"/>
            <a:ext cx="755854" cy="1266070"/>
            <a:chOff x="6316225" y="3717575"/>
            <a:chExt cx="251400" cy="421100"/>
          </a:xfrm>
        </p:grpSpPr>
        <p:sp>
          <p:nvSpPr>
            <p:cNvPr id="2189" name="Google Shape;2189;p67"/>
            <p:cNvSpPr/>
            <p:nvPr/>
          </p:nvSpPr>
          <p:spPr>
            <a:xfrm>
              <a:off x="6481350" y="3717575"/>
              <a:ext cx="86275" cy="107200"/>
            </a:xfrm>
            <a:custGeom>
              <a:avLst/>
              <a:gdLst/>
              <a:ahLst/>
              <a:cxnLst/>
              <a:rect l="l" t="t" r="r" b="b"/>
              <a:pathLst>
                <a:path w="3451" h="4288" extrusionOk="0">
                  <a:moveTo>
                    <a:pt x="3327" y="0"/>
                  </a:moveTo>
                  <a:lnTo>
                    <a:pt x="1" y="2030"/>
                  </a:lnTo>
                  <a:cubicBezTo>
                    <a:pt x="1" y="2030"/>
                    <a:pt x="77" y="3192"/>
                    <a:pt x="1180" y="3919"/>
                  </a:cubicBezTo>
                  <a:cubicBezTo>
                    <a:pt x="1604" y="4201"/>
                    <a:pt x="2038" y="4288"/>
                    <a:pt x="2411" y="4288"/>
                  </a:cubicBezTo>
                  <a:cubicBezTo>
                    <a:pt x="3008" y="4288"/>
                    <a:pt x="3450" y="4066"/>
                    <a:pt x="3450" y="4066"/>
                  </a:cubicBezTo>
                  <a:lnTo>
                    <a:pt x="3327" y="0"/>
                  </a:lnTo>
                  <a:close/>
                </a:path>
              </a:pathLst>
            </a:custGeom>
            <a:solidFill>
              <a:srgbClr val="FDE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67"/>
            <p:cNvSpPr/>
            <p:nvPr/>
          </p:nvSpPr>
          <p:spPr>
            <a:xfrm>
              <a:off x="6325175" y="3768300"/>
              <a:ext cx="242450" cy="352475"/>
            </a:xfrm>
            <a:custGeom>
              <a:avLst/>
              <a:gdLst/>
              <a:ahLst/>
              <a:cxnLst/>
              <a:rect l="l" t="t" r="r" b="b"/>
              <a:pathLst>
                <a:path w="9698" h="14099" extrusionOk="0">
                  <a:moveTo>
                    <a:pt x="6248" y="1"/>
                  </a:moveTo>
                  <a:lnTo>
                    <a:pt x="0" y="12232"/>
                  </a:lnTo>
                  <a:lnTo>
                    <a:pt x="3731" y="14098"/>
                  </a:lnTo>
                  <a:lnTo>
                    <a:pt x="9697" y="2037"/>
                  </a:lnTo>
                  <a:lnTo>
                    <a:pt x="9697" y="2037"/>
                  </a:lnTo>
                  <a:cubicBezTo>
                    <a:pt x="9697" y="2037"/>
                    <a:pt x="9476" y="2125"/>
                    <a:pt x="9110" y="2125"/>
                  </a:cubicBezTo>
                  <a:cubicBezTo>
                    <a:pt x="8744" y="2125"/>
                    <a:pt x="8234" y="2037"/>
                    <a:pt x="7656" y="1685"/>
                  </a:cubicBezTo>
                  <a:cubicBezTo>
                    <a:pt x="6494" y="975"/>
                    <a:pt x="6248" y="1"/>
                    <a:pt x="6248"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67"/>
            <p:cNvSpPr/>
            <p:nvPr/>
          </p:nvSpPr>
          <p:spPr>
            <a:xfrm>
              <a:off x="6325175" y="4035525"/>
              <a:ext cx="112800" cy="85250"/>
            </a:xfrm>
            <a:custGeom>
              <a:avLst/>
              <a:gdLst/>
              <a:ahLst/>
              <a:cxnLst/>
              <a:rect l="l" t="t" r="r" b="b"/>
              <a:pathLst>
                <a:path w="4512" h="3410" extrusionOk="0">
                  <a:moveTo>
                    <a:pt x="786" y="1"/>
                  </a:moveTo>
                  <a:lnTo>
                    <a:pt x="0" y="1543"/>
                  </a:lnTo>
                  <a:lnTo>
                    <a:pt x="3731" y="3409"/>
                  </a:lnTo>
                  <a:lnTo>
                    <a:pt x="4511" y="1837"/>
                  </a:lnTo>
                  <a:lnTo>
                    <a:pt x="786" y="1"/>
                  </a:lnTo>
                  <a:close/>
                </a:path>
              </a:pathLst>
            </a:custGeom>
            <a:solidFill>
              <a:srgbClr val="B5A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67"/>
            <p:cNvSpPr/>
            <p:nvPr/>
          </p:nvSpPr>
          <p:spPr>
            <a:xfrm>
              <a:off x="6536500" y="3717575"/>
              <a:ext cx="29225" cy="37300"/>
            </a:xfrm>
            <a:custGeom>
              <a:avLst/>
              <a:gdLst/>
              <a:ahLst/>
              <a:cxnLst/>
              <a:rect l="l" t="t" r="r" b="b"/>
              <a:pathLst>
                <a:path w="1169" h="1492" extrusionOk="0">
                  <a:moveTo>
                    <a:pt x="1121" y="0"/>
                  </a:moveTo>
                  <a:lnTo>
                    <a:pt x="1" y="687"/>
                  </a:lnTo>
                  <a:cubicBezTo>
                    <a:pt x="116" y="1380"/>
                    <a:pt x="614" y="1491"/>
                    <a:pt x="921" y="1491"/>
                  </a:cubicBezTo>
                  <a:cubicBezTo>
                    <a:pt x="1066" y="1491"/>
                    <a:pt x="1168" y="1467"/>
                    <a:pt x="1168" y="1467"/>
                  </a:cubicBezTo>
                  <a:lnTo>
                    <a:pt x="1121" y="0"/>
                  </a:lnTo>
                  <a:close/>
                </a:path>
              </a:pathLst>
            </a:custGeom>
            <a:solidFill>
              <a:srgbClr val="3C3C3B"/>
            </a:solidFill>
            <a:ln w="2500" cap="flat" cmpd="sng">
              <a:solidFill>
                <a:srgbClr val="3C3C3B"/>
              </a:solidFill>
              <a:prstDash val="solid"/>
              <a:miter lim="58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67"/>
            <p:cNvSpPr/>
            <p:nvPr/>
          </p:nvSpPr>
          <p:spPr>
            <a:xfrm>
              <a:off x="6374150" y="3806775"/>
              <a:ext cx="113400" cy="222025"/>
            </a:xfrm>
            <a:custGeom>
              <a:avLst/>
              <a:gdLst/>
              <a:ahLst/>
              <a:cxnLst/>
              <a:rect l="l" t="t" r="r" b="b"/>
              <a:pathLst>
                <a:path w="4536" h="8881" extrusionOk="0">
                  <a:moveTo>
                    <a:pt x="4480" y="0"/>
                  </a:moveTo>
                  <a:cubicBezTo>
                    <a:pt x="4462" y="0"/>
                    <a:pt x="4443" y="11"/>
                    <a:pt x="4430" y="28"/>
                  </a:cubicBezTo>
                  <a:lnTo>
                    <a:pt x="3866" y="1119"/>
                  </a:lnTo>
                  <a:lnTo>
                    <a:pt x="3303" y="2211"/>
                  </a:lnTo>
                  <a:lnTo>
                    <a:pt x="2195" y="4405"/>
                  </a:lnTo>
                  <a:lnTo>
                    <a:pt x="1098" y="6605"/>
                  </a:lnTo>
                  <a:cubicBezTo>
                    <a:pt x="734" y="7344"/>
                    <a:pt x="370" y="8077"/>
                    <a:pt x="12" y="8816"/>
                  </a:cubicBezTo>
                  <a:cubicBezTo>
                    <a:pt x="0" y="8840"/>
                    <a:pt x="12" y="8863"/>
                    <a:pt x="36" y="8875"/>
                  </a:cubicBezTo>
                  <a:cubicBezTo>
                    <a:pt x="42" y="8879"/>
                    <a:pt x="49" y="8881"/>
                    <a:pt x="56" y="8881"/>
                  </a:cubicBezTo>
                  <a:cubicBezTo>
                    <a:pt x="71" y="8881"/>
                    <a:pt x="87" y="8873"/>
                    <a:pt x="94" y="8857"/>
                  </a:cubicBezTo>
                  <a:cubicBezTo>
                    <a:pt x="476" y="8130"/>
                    <a:pt x="851" y="7402"/>
                    <a:pt x="1227" y="6669"/>
                  </a:cubicBezTo>
                  <a:lnTo>
                    <a:pt x="2335" y="4481"/>
                  </a:lnTo>
                  <a:lnTo>
                    <a:pt x="3438" y="2281"/>
                  </a:lnTo>
                  <a:lnTo>
                    <a:pt x="3984" y="1178"/>
                  </a:lnTo>
                  <a:lnTo>
                    <a:pt x="4524" y="75"/>
                  </a:lnTo>
                  <a:cubicBezTo>
                    <a:pt x="4535" y="46"/>
                    <a:pt x="4524" y="17"/>
                    <a:pt x="4500" y="5"/>
                  </a:cubicBezTo>
                  <a:cubicBezTo>
                    <a:pt x="4494" y="2"/>
                    <a:pt x="4487" y="0"/>
                    <a:pt x="4480"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67"/>
            <p:cNvSpPr/>
            <p:nvPr/>
          </p:nvSpPr>
          <p:spPr>
            <a:xfrm>
              <a:off x="6399375" y="3820550"/>
              <a:ext cx="113400" cy="222050"/>
            </a:xfrm>
            <a:custGeom>
              <a:avLst/>
              <a:gdLst/>
              <a:ahLst/>
              <a:cxnLst/>
              <a:rect l="l" t="t" r="r" b="b"/>
              <a:pathLst>
                <a:path w="4536" h="8882" extrusionOk="0">
                  <a:moveTo>
                    <a:pt x="4480" y="1"/>
                  </a:moveTo>
                  <a:cubicBezTo>
                    <a:pt x="4462" y="1"/>
                    <a:pt x="4444" y="12"/>
                    <a:pt x="4436" y="29"/>
                  </a:cubicBezTo>
                  <a:lnTo>
                    <a:pt x="3867" y="1120"/>
                  </a:lnTo>
                  <a:lnTo>
                    <a:pt x="3303" y="2211"/>
                  </a:lnTo>
                  <a:lnTo>
                    <a:pt x="2195" y="4405"/>
                  </a:lnTo>
                  <a:lnTo>
                    <a:pt x="1098" y="6605"/>
                  </a:lnTo>
                  <a:cubicBezTo>
                    <a:pt x="734" y="7344"/>
                    <a:pt x="370" y="8078"/>
                    <a:pt x="12" y="8817"/>
                  </a:cubicBezTo>
                  <a:cubicBezTo>
                    <a:pt x="1" y="8840"/>
                    <a:pt x="12" y="8864"/>
                    <a:pt x="36" y="8875"/>
                  </a:cubicBezTo>
                  <a:cubicBezTo>
                    <a:pt x="44" y="8879"/>
                    <a:pt x="51" y="8881"/>
                    <a:pt x="59" y="8881"/>
                  </a:cubicBezTo>
                  <a:cubicBezTo>
                    <a:pt x="74" y="8881"/>
                    <a:pt x="87" y="8873"/>
                    <a:pt x="94" y="8858"/>
                  </a:cubicBezTo>
                  <a:cubicBezTo>
                    <a:pt x="476" y="8130"/>
                    <a:pt x="851" y="7403"/>
                    <a:pt x="1227" y="6670"/>
                  </a:cubicBezTo>
                  <a:lnTo>
                    <a:pt x="2341" y="4481"/>
                  </a:lnTo>
                  <a:lnTo>
                    <a:pt x="3438" y="2281"/>
                  </a:lnTo>
                  <a:lnTo>
                    <a:pt x="3984" y="1179"/>
                  </a:lnTo>
                  <a:lnTo>
                    <a:pt x="4524" y="76"/>
                  </a:lnTo>
                  <a:cubicBezTo>
                    <a:pt x="4535" y="46"/>
                    <a:pt x="4524" y="17"/>
                    <a:pt x="4500" y="5"/>
                  </a:cubicBezTo>
                  <a:cubicBezTo>
                    <a:pt x="4494" y="2"/>
                    <a:pt x="4487" y="1"/>
                    <a:pt x="4480"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67"/>
            <p:cNvSpPr/>
            <p:nvPr/>
          </p:nvSpPr>
          <p:spPr>
            <a:xfrm>
              <a:off x="6424900" y="3833325"/>
              <a:ext cx="113250" cy="222025"/>
            </a:xfrm>
            <a:custGeom>
              <a:avLst/>
              <a:gdLst/>
              <a:ahLst/>
              <a:cxnLst/>
              <a:rect l="l" t="t" r="r" b="b"/>
              <a:pathLst>
                <a:path w="4530" h="8881" extrusionOk="0">
                  <a:moveTo>
                    <a:pt x="4477" y="0"/>
                  </a:moveTo>
                  <a:cubicBezTo>
                    <a:pt x="4456" y="0"/>
                    <a:pt x="4438" y="11"/>
                    <a:pt x="4429" y="28"/>
                  </a:cubicBezTo>
                  <a:lnTo>
                    <a:pt x="3860" y="1119"/>
                  </a:lnTo>
                  <a:lnTo>
                    <a:pt x="3303" y="2210"/>
                  </a:lnTo>
                  <a:lnTo>
                    <a:pt x="2188" y="4405"/>
                  </a:lnTo>
                  <a:lnTo>
                    <a:pt x="1091" y="6604"/>
                  </a:lnTo>
                  <a:cubicBezTo>
                    <a:pt x="728" y="7344"/>
                    <a:pt x="370" y="8077"/>
                    <a:pt x="12" y="8816"/>
                  </a:cubicBezTo>
                  <a:cubicBezTo>
                    <a:pt x="0" y="8840"/>
                    <a:pt x="6" y="8863"/>
                    <a:pt x="30" y="8875"/>
                  </a:cubicBezTo>
                  <a:cubicBezTo>
                    <a:pt x="37" y="8879"/>
                    <a:pt x="46" y="8881"/>
                    <a:pt x="54" y="8881"/>
                  </a:cubicBezTo>
                  <a:cubicBezTo>
                    <a:pt x="71" y="8881"/>
                    <a:pt x="86" y="8873"/>
                    <a:pt x="94" y="8857"/>
                  </a:cubicBezTo>
                  <a:cubicBezTo>
                    <a:pt x="470" y="8130"/>
                    <a:pt x="851" y="7402"/>
                    <a:pt x="1221" y="6669"/>
                  </a:cubicBezTo>
                  <a:lnTo>
                    <a:pt x="2335" y="4481"/>
                  </a:lnTo>
                  <a:lnTo>
                    <a:pt x="3438" y="2281"/>
                  </a:lnTo>
                  <a:lnTo>
                    <a:pt x="3978" y="1178"/>
                  </a:lnTo>
                  <a:lnTo>
                    <a:pt x="4517" y="75"/>
                  </a:lnTo>
                  <a:cubicBezTo>
                    <a:pt x="4529" y="46"/>
                    <a:pt x="4523" y="16"/>
                    <a:pt x="4500" y="5"/>
                  </a:cubicBezTo>
                  <a:cubicBezTo>
                    <a:pt x="4492" y="2"/>
                    <a:pt x="4484" y="0"/>
                    <a:pt x="4477"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67"/>
            <p:cNvSpPr/>
            <p:nvPr/>
          </p:nvSpPr>
          <p:spPr>
            <a:xfrm>
              <a:off x="6316225" y="4074100"/>
              <a:ext cx="102250" cy="64575"/>
            </a:xfrm>
            <a:custGeom>
              <a:avLst/>
              <a:gdLst/>
              <a:ahLst/>
              <a:cxnLst/>
              <a:rect l="l" t="t" r="r" b="b"/>
              <a:pathLst>
                <a:path w="4090" h="2583" extrusionOk="0">
                  <a:moveTo>
                    <a:pt x="358" y="0"/>
                  </a:moveTo>
                  <a:cubicBezTo>
                    <a:pt x="358" y="1"/>
                    <a:pt x="0" y="1649"/>
                    <a:pt x="1778" y="2359"/>
                  </a:cubicBezTo>
                  <a:cubicBezTo>
                    <a:pt x="2181" y="2521"/>
                    <a:pt x="2521" y="2583"/>
                    <a:pt x="2805" y="2583"/>
                  </a:cubicBezTo>
                  <a:cubicBezTo>
                    <a:pt x="3767" y="2583"/>
                    <a:pt x="4089" y="1866"/>
                    <a:pt x="4089" y="1866"/>
                  </a:cubicBezTo>
                  <a:lnTo>
                    <a:pt x="358" y="0"/>
                  </a:lnTo>
                  <a:close/>
                </a:path>
              </a:pathLst>
            </a:custGeom>
            <a:solidFill>
              <a:srgbClr val="F18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7" name="Google Shape;2197;p67"/>
          <p:cNvGrpSpPr/>
          <p:nvPr/>
        </p:nvGrpSpPr>
        <p:grpSpPr>
          <a:xfrm>
            <a:off x="7388551" y="3737121"/>
            <a:ext cx="1074531" cy="1160611"/>
            <a:chOff x="4397300" y="1469825"/>
            <a:chExt cx="637250" cy="688300"/>
          </a:xfrm>
        </p:grpSpPr>
        <p:sp>
          <p:nvSpPr>
            <p:cNvPr id="2198" name="Google Shape;2198;p67"/>
            <p:cNvSpPr/>
            <p:nvPr/>
          </p:nvSpPr>
          <p:spPr>
            <a:xfrm>
              <a:off x="4596475" y="1487375"/>
              <a:ext cx="422475" cy="268950"/>
            </a:xfrm>
            <a:custGeom>
              <a:avLst/>
              <a:gdLst/>
              <a:ahLst/>
              <a:cxnLst/>
              <a:rect l="l" t="t" r="r" b="b"/>
              <a:pathLst>
                <a:path w="16899" h="10758" extrusionOk="0">
                  <a:moveTo>
                    <a:pt x="2385" y="1"/>
                  </a:moveTo>
                  <a:lnTo>
                    <a:pt x="0" y="4490"/>
                  </a:lnTo>
                  <a:lnTo>
                    <a:pt x="15231" y="10757"/>
                  </a:lnTo>
                  <a:lnTo>
                    <a:pt x="16899" y="6689"/>
                  </a:lnTo>
                  <a:lnTo>
                    <a:pt x="23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67"/>
            <p:cNvSpPr/>
            <p:nvPr/>
          </p:nvSpPr>
          <p:spPr>
            <a:xfrm>
              <a:off x="4397300" y="1469825"/>
              <a:ext cx="637250" cy="688300"/>
            </a:xfrm>
            <a:custGeom>
              <a:avLst/>
              <a:gdLst/>
              <a:ahLst/>
              <a:cxnLst/>
              <a:rect l="l" t="t" r="r" b="b"/>
              <a:pathLst>
                <a:path w="25490" h="27532" extrusionOk="0">
                  <a:moveTo>
                    <a:pt x="11252" y="0"/>
                  </a:moveTo>
                  <a:cubicBezTo>
                    <a:pt x="11238" y="0"/>
                    <a:pt x="11223" y="0"/>
                    <a:pt x="11210" y="1"/>
                  </a:cubicBezTo>
                  <a:cubicBezTo>
                    <a:pt x="9370" y="110"/>
                    <a:pt x="8326" y="2496"/>
                    <a:pt x="8326" y="2496"/>
                  </a:cubicBezTo>
                  <a:cubicBezTo>
                    <a:pt x="8326" y="2496"/>
                    <a:pt x="1513" y="15076"/>
                    <a:pt x="749" y="18287"/>
                  </a:cubicBezTo>
                  <a:cubicBezTo>
                    <a:pt x="1" y="21514"/>
                    <a:pt x="5535" y="23136"/>
                    <a:pt x="5535" y="23136"/>
                  </a:cubicBezTo>
                  <a:lnTo>
                    <a:pt x="15122" y="27532"/>
                  </a:lnTo>
                  <a:cubicBezTo>
                    <a:pt x="17913" y="21811"/>
                    <a:pt x="20922" y="16183"/>
                    <a:pt x="24133" y="10680"/>
                  </a:cubicBezTo>
                  <a:lnTo>
                    <a:pt x="12348" y="4631"/>
                  </a:lnTo>
                  <a:cubicBezTo>
                    <a:pt x="12348" y="4631"/>
                    <a:pt x="9432" y="2979"/>
                    <a:pt x="10539" y="1794"/>
                  </a:cubicBezTo>
                  <a:cubicBezTo>
                    <a:pt x="10539" y="1794"/>
                    <a:pt x="10667" y="1510"/>
                    <a:pt x="11245" y="1510"/>
                  </a:cubicBezTo>
                  <a:cubicBezTo>
                    <a:pt x="11698" y="1510"/>
                    <a:pt x="12430" y="1685"/>
                    <a:pt x="13595" y="2308"/>
                  </a:cubicBezTo>
                  <a:cubicBezTo>
                    <a:pt x="16245" y="3727"/>
                    <a:pt x="24959" y="8310"/>
                    <a:pt x="24959" y="8310"/>
                  </a:cubicBezTo>
                  <a:lnTo>
                    <a:pt x="25489" y="7172"/>
                  </a:lnTo>
                  <a:cubicBezTo>
                    <a:pt x="25489" y="7172"/>
                    <a:pt x="13233" y="0"/>
                    <a:pt x="11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67"/>
            <p:cNvSpPr/>
            <p:nvPr/>
          </p:nvSpPr>
          <p:spPr>
            <a:xfrm>
              <a:off x="4444850" y="1564950"/>
              <a:ext cx="200350" cy="403775"/>
            </a:xfrm>
            <a:custGeom>
              <a:avLst/>
              <a:gdLst/>
              <a:ahLst/>
              <a:cxnLst/>
              <a:rect l="l" t="t" r="r" b="b"/>
              <a:pathLst>
                <a:path w="8014" h="16151" extrusionOk="0">
                  <a:moveTo>
                    <a:pt x="7873" y="0"/>
                  </a:moveTo>
                  <a:cubicBezTo>
                    <a:pt x="7203" y="1325"/>
                    <a:pt x="6533" y="2666"/>
                    <a:pt x="5878" y="3991"/>
                  </a:cubicBezTo>
                  <a:cubicBezTo>
                    <a:pt x="4038" y="7685"/>
                    <a:pt x="1747" y="12378"/>
                    <a:pt x="1" y="16072"/>
                  </a:cubicBezTo>
                  <a:lnTo>
                    <a:pt x="141" y="16150"/>
                  </a:lnTo>
                  <a:cubicBezTo>
                    <a:pt x="2745" y="11006"/>
                    <a:pt x="5551" y="5254"/>
                    <a:pt x="8014" y="62"/>
                  </a:cubicBezTo>
                  <a:lnTo>
                    <a:pt x="7873" y="0"/>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67"/>
            <p:cNvSpPr/>
            <p:nvPr/>
          </p:nvSpPr>
          <p:spPr>
            <a:xfrm>
              <a:off x="4491225" y="1608375"/>
              <a:ext cx="294275" cy="498275"/>
            </a:xfrm>
            <a:custGeom>
              <a:avLst/>
              <a:gdLst/>
              <a:ahLst/>
              <a:cxnLst/>
              <a:rect l="l" t="t" r="r" b="b"/>
              <a:pathLst>
                <a:path w="11771" h="19931" extrusionOk="0">
                  <a:moveTo>
                    <a:pt x="7719" y="0"/>
                  </a:moveTo>
                  <a:cubicBezTo>
                    <a:pt x="7327" y="0"/>
                    <a:pt x="6955" y="258"/>
                    <a:pt x="6673" y="555"/>
                  </a:cubicBezTo>
                  <a:cubicBezTo>
                    <a:pt x="6237" y="991"/>
                    <a:pt x="5894" y="1506"/>
                    <a:pt x="5566" y="2036"/>
                  </a:cubicBezTo>
                  <a:cubicBezTo>
                    <a:pt x="3618" y="5122"/>
                    <a:pt x="2074" y="8458"/>
                    <a:pt x="547" y="11779"/>
                  </a:cubicBezTo>
                  <a:cubicBezTo>
                    <a:pt x="328" y="12293"/>
                    <a:pt x="79" y="12823"/>
                    <a:pt x="48" y="13385"/>
                  </a:cubicBezTo>
                  <a:cubicBezTo>
                    <a:pt x="1" y="14242"/>
                    <a:pt x="453" y="15084"/>
                    <a:pt x="1077" y="15676"/>
                  </a:cubicBezTo>
                  <a:cubicBezTo>
                    <a:pt x="1700" y="16269"/>
                    <a:pt x="2480" y="16658"/>
                    <a:pt x="3275" y="17017"/>
                  </a:cubicBezTo>
                  <a:cubicBezTo>
                    <a:pt x="4880" y="17765"/>
                    <a:pt x="6548" y="18389"/>
                    <a:pt x="8092" y="19277"/>
                  </a:cubicBezTo>
                  <a:cubicBezTo>
                    <a:pt x="8466" y="19495"/>
                    <a:pt x="8840" y="19729"/>
                    <a:pt x="9245" y="19854"/>
                  </a:cubicBezTo>
                  <a:cubicBezTo>
                    <a:pt x="9411" y="19903"/>
                    <a:pt x="9586" y="19930"/>
                    <a:pt x="9759" y="19930"/>
                  </a:cubicBezTo>
                  <a:cubicBezTo>
                    <a:pt x="10027" y="19930"/>
                    <a:pt x="10290" y="19865"/>
                    <a:pt x="10508" y="19714"/>
                  </a:cubicBezTo>
                  <a:cubicBezTo>
                    <a:pt x="10882" y="19464"/>
                    <a:pt x="11069" y="18981"/>
                    <a:pt x="11054" y="18513"/>
                  </a:cubicBezTo>
                  <a:cubicBezTo>
                    <a:pt x="11054" y="18061"/>
                    <a:pt x="10898" y="17609"/>
                    <a:pt x="10726" y="17188"/>
                  </a:cubicBezTo>
                  <a:cubicBezTo>
                    <a:pt x="10134" y="15707"/>
                    <a:pt x="9339" y="14304"/>
                    <a:pt x="8840" y="12777"/>
                  </a:cubicBezTo>
                  <a:cubicBezTo>
                    <a:pt x="8357" y="11264"/>
                    <a:pt x="8185" y="9550"/>
                    <a:pt x="8824" y="8100"/>
                  </a:cubicBezTo>
                  <a:cubicBezTo>
                    <a:pt x="9261" y="7102"/>
                    <a:pt x="10040" y="6307"/>
                    <a:pt x="10664" y="5434"/>
                  </a:cubicBezTo>
                  <a:cubicBezTo>
                    <a:pt x="11132" y="4795"/>
                    <a:pt x="11521" y="4062"/>
                    <a:pt x="11630" y="3283"/>
                  </a:cubicBezTo>
                  <a:cubicBezTo>
                    <a:pt x="11771" y="2285"/>
                    <a:pt x="11381" y="2098"/>
                    <a:pt x="10570" y="1599"/>
                  </a:cubicBezTo>
                  <a:cubicBezTo>
                    <a:pt x="9869" y="1163"/>
                    <a:pt x="9167" y="726"/>
                    <a:pt x="8450" y="290"/>
                  </a:cubicBezTo>
                  <a:cubicBezTo>
                    <a:pt x="8263" y="165"/>
                    <a:pt x="8076" y="40"/>
                    <a:pt x="7842" y="9"/>
                  </a:cubicBezTo>
                  <a:cubicBezTo>
                    <a:pt x="7801" y="3"/>
                    <a:pt x="7760" y="0"/>
                    <a:pt x="7719" y="0"/>
                  </a:cubicBezTo>
                  <a:close/>
                </a:path>
              </a:pathLst>
            </a:custGeom>
            <a:solidFill>
              <a:srgbClr val="FFFDFB">
                <a:alpha val="30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67"/>
            <p:cNvSpPr/>
            <p:nvPr/>
          </p:nvSpPr>
          <p:spPr>
            <a:xfrm>
              <a:off x="4698175" y="1521675"/>
              <a:ext cx="288825" cy="152400"/>
            </a:xfrm>
            <a:custGeom>
              <a:avLst/>
              <a:gdLst/>
              <a:ahLst/>
              <a:cxnLst/>
              <a:rect l="l" t="t" r="r" b="b"/>
              <a:pathLst>
                <a:path w="11553" h="6096" fill="none" extrusionOk="0">
                  <a:moveTo>
                    <a:pt x="1" y="1"/>
                  </a:moveTo>
                  <a:lnTo>
                    <a:pt x="11552" y="6096"/>
                  </a:lnTo>
                </a:path>
              </a:pathLst>
            </a:custGeom>
            <a:noFill/>
            <a:ln w="1550" cap="flat" cmpd="sng">
              <a:solidFill>
                <a:srgbClr val="3C3C3B"/>
              </a:solidFill>
              <a:prstDash val="solid"/>
              <a:miter lim="1558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67"/>
            <p:cNvSpPr/>
            <p:nvPr/>
          </p:nvSpPr>
          <p:spPr>
            <a:xfrm>
              <a:off x="4677125" y="1526350"/>
              <a:ext cx="305975" cy="161375"/>
            </a:xfrm>
            <a:custGeom>
              <a:avLst/>
              <a:gdLst/>
              <a:ahLst/>
              <a:cxnLst/>
              <a:rect l="l" t="t" r="r" b="b"/>
              <a:pathLst>
                <a:path w="12239" h="6455" fill="none" extrusionOk="0">
                  <a:moveTo>
                    <a:pt x="1" y="1"/>
                  </a:moveTo>
                  <a:lnTo>
                    <a:pt x="12238" y="6455"/>
                  </a:lnTo>
                </a:path>
              </a:pathLst>
            </a:custGeom>
            <a:noFill/>
            <a:ln w="1550" cap="flat" cmpd="sng">
              <a:solidFill>
                <a:srgbClr val="3C3C3B"/>
              </a:solidFill>
              <a:prstDash val="solid"/>
              <a:miter lim="1558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67"/>
            <p:cNvSpPr/>
            <p:nvPr/>
          </p:nvSpPr>
          <p:spPr>
            <a:xfrm>
              <a:off x="4677525" y="1541175"/>
              <a:ext cx="299725" cy="160200"/>
            </a:xfrm>
            <a:custGeom>
              <a:avLst/>
              <a:gdLst/>
              <a:ahLst/>
              <a:cxnLst/>
              <a:rect l="l" t="t" r="r" b="b"/>
              <a:pathLst>
                <a:path w="11989" h="6408" fill="none" extrusionOk="0">
                  <a:moveTo>
                    <a:pt x="1" y="0"/>
                  </a:moveTo>
                  <a:lnTo>
                    <a:pt x="11989" y="6407"/>
                  </a:lnTo>
                </a:path>
              </a:pathLst>
            </a:custGeom>
            <a:noFill/>
            <a:ln w="1550" cap="flat" cmpd="sng">
              <a:solidFill>
                <a:srgbClr val="3C3C3B"/>
              </a:solidFill>
              <a:prstDash val="solid"/>
              <a:miter lim="1558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67"/>
            <p:cNvSpPr/>
            <p:nvPr/>
          </p:nvSpPr>
          <p:spPr>
            <a:xfrm>
              <a:off x="4677125" y="1557150"/>
              <a:ext cx="295050" cy="155900"/>
            </a:xfrm>
            <a:custGeom>
              <a:avLst/>
              <a:gdLst/>
              <a:ahLst/>
              <a:cxnLst/>
              <a:rect l="l" t="t" r="r" b="b"/>
              <a:pathLst>
                <a:path w="11802" h="6236" fill="none" extrusionOk="0">
                  <a:moveTo>
                    <a:pt x="1" y="0"/>
                  </a:moveTo>
                  <a:lnTo>
                    <a:pt x="11802" y="6236"/>
                  </a:lnTo>
                </a:path>
              </a:pathLst>
            </a:custGeom>
            <a:noFill/>
            <a:ln w="1550" cap="flat" cmpd="sng">
              <a:solidFill>
                <a:srgbClr val="3C3C3B"/>
              </a:solidFill>
              <a:prstDash val="solid"/>
              <a:miter lim="1558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sp>
        <p:nvSpPr>
          <p:cNvPr id="1116" name="Google Shape;1116;p47"/>
          <p:cNvSpPr txBox="1">
            <a:spLocks noGrp="1"/>
          </p:cNvSpPr>
          <p:nvPr>
            <p:ph type="title"/>
          </p:nvPr>
        </p:nvSpPr>
        <p:spPr>
          <a:xfrm>
            <a:off x="264509" y="140871"/>
            <a:ext cx="2384394" cy="54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dirty="0" smtClean="0"/>
              <a:t>KHỞI ĐỘNG </a:t>
            </a:r>
            <a:endParaRPr b="0" dirty="0"/>
          </a:p>
        </p:txBody>
      </p:sp>
      <p:grpSp>
        <p:nvGrpSpPr>
          <p:cNvPr id="1117" name="Google Shape;1117;p47"/>
          <p:cNvGrpSpPr/>
          <p:nvPr/>
        </p:nvGrpSpPr>
        <p:grpSpPr>
          <a:xfrm>
            <a:off x="8524250" y="4418650"/>
            <a:ext cx="433425" cy="774525"/>
            <a:chOff x="4511100" y="3412925"/>
            <a:chExt cx="433425" cy="774525"/>
          </a:xfrm>
        </p:grpSpPr>
        <p:sp>
          <p:nvSpPr>
            <p:cNvPr id="1118" name="Google Shape;1118;p47"/>
            <p:cNvSpPr/>
            <p:nvPr/>
          </p:nvSpPr>
          <p:spPr>
            <a:xfrm>
              <a:off x="4589825" y="3734175"/>
              <a:ext cx="249850" cy="203075"/>
            </a:xfrm>
            <a:custGeom>
              <a:avLst/>
              <a:gdLst/>
              <a:ahLst/>
              <a:cxnLst/>
              <a:rect l="l" t="t" r="r" b="b"/>
              <a:pathLst>
                <a:path w="9994" h="8123" extrusionOk="0">
                  <a:moveTo>
                    <a:pt x="9994" y="0"/>
                  </a:moveTo>
                  <a:lnTo>
                    <a:pt x="9994" y="0"/>
                  </a:lnTo>
                  <a:cubicBezTo>
                    <a:pt x="8076" y="265"/>
                    <a:pt x="6174" y="717"/>
                    <a:pt x="4475" y="1637"/>
                  </a:cubicBezTo>
                  <a:cubicBezTo>
                    <a:pt x="1809" y="3103"/>
                    <a:pt x="703" y="5269"/>
                    <a:pt x="1" y="8122"/>
                  </a:cubicBezTo>
                  <a:cubicBezTo>
                    <a:pt x="4350" y="7171"/>
                    <a:pt x="8185" y="4069"/>
                    <a:pt x="9994"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7"/>
            <p:cNvSpPr/>
            <p:nvPr/>
          </p:nvSpPr>
          <p:spPr>
            <a:xfrm>
              <a:off x="4556325" y="3612175"/>
              <a:ext cx="82250" cy="267000"/>
            </a:xfrm>
            <a:custGeom>
              <a:avLst/>
              <a:gdLst/>
              <a:ahLst/>
              <a:cxnLst/>
              <a:rect l="l" t="t" r="r" b="b"/>
              <a:pathLst>
                <a:path w="3290" h="10680" extrusionOk="0">
                  <a:moveTo>
                    <a:pt x="904" y="1"/>
                  </a:moveTo>
                  <a:lnTo>
                    <a:pt x="904" y="1"/>
                  </a:lnTo>
                  <a:cubicBezTo>
                    <a:pt x="0" y="3524"/>
                    <a:pt x="359" y="7375"/>
                    <a:pt x="1887" y="10680"/>
                  </a:cubicBezTo>
                  <a:lnTo>
                    <a:pt x="2120" y="9853"/>
                  </a:lnTo>
                  <a:cubicBezTo>
                    <a:pt x="3290" y="6954"/>
                    <a:pt x="2947" y="2355"/>
                    <a:pt x="904"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7"/>
            <p:cNvSpPr/>
            <p:nvPr/>
          </p:nvSpPr>
          <p:spPr>
            <a:xfrm>
              <a:off x="4592175" y="3758725"/>
              <a:ext cx="214375" cy="164875"/>
            </a:xfrm>
            <a:custGeom>
              <a:avLst/>
              <a:gdLst/>
              <a:ahLst/>
              <a:cxnLst/>
              <a:rect l="l" t="t" r="r" b="b"/>
              <a:pathLst>
                <a:path w="8575" h="6595" extrusionOk="0">
                  <a:moveTo>
                    <a:pt x="8497" y="0"/>
                  </a:moveTo>
                  <a:cubicBezTo>
                    <a:pt x="7733" y="468"/>
                    <a:pt x="6953" y="905"/>
                    <a:pt x="6189" y="1372"/>
                  </a:cubicBezTo>
                  <a:cubicBezTo>
                    <a:pt x="5426" y="1840"/>
                    <a:pt x="4662" y="2308"/>
                    <a:pt x="3913" y="2806"/>
                  </a:cubicBezTo>
                  <a:cubicBezTo>
                    <a:pt x="3165" y="3321"/>
                    <a:pt x="2448" y="3867"/>
                    <a:pt x="1778" y="4459"/>
                  </a:cubicBezTo>
                  <a:cubicBezTo>
                    <a:pt x="1107" y="5067"/>
                    <a:pt x="499" y="5737"/>
                    <a:pt x="1" y="6501"/>
                  </a:cubicBezTo>
                  <a:lnTo>
                    <a:pt x="125" y="6595"/>
                  </a:lnTo>
                  <a:cubicBezTo>
                    <a:pt x="749" y="5956"/>
                    <a:pt x="1372" y="5332"/>
                    <a:pt x="2027" y="4740"/>
                  </a:cubicBezTo>
                  <a:cubicBezTo>
                    <a:pt x="2682" y="4132"/>
                    <a:pt x="3368" y="3570"/>
                    <a:pt x="4069" y="3040"/>
                  </a:cubicBezTo>
                  <a:cubicBezTo>
                    <a:pt x="4786" y="2495"/>
                    <a:pt x="5519" y="1996"/>
                    <a:pt x="6267" y="1513"/>
                  </a:cubicBezTo>
                  <a:cubicBezTo>
                    <a:pt x="7031" y="1045"/>
                    <a:pt x="7795" y="577"/>
                    <a:pt x="8575" y="141"/>
                  </a:cubicBezTo>
                  <a:lnTo>
                    <a:pt x="8497" y="0"/>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7"/>
            <p:cNvSpPr/>
            <p:nvPr/>
          </p:nvSpPr>
          <p:spPr>
            <a:xfrm>
              <a:off x="4584000" y="3659725"/>
              <a:ext cx="22625" cy="202300"/>
            </a:xfrm>
            <a:custGeom>
              <a:avLst/>
              <a:gdLst/>
              <a:ahLst/>
              <a:cxnLst/>
              <a:rect l="l" t="t" r="r" b="b"/>
              <a:pathLst>
                <a:path w="905" h="8092" extrusionOk="0">
                  <a:moveTo>
                    <a:pt x="156" y="1"/>
                  </a:moveTo>
                  <a:lnTo>
                    <a:pt x="0" y="16"/>
                  </a:lnTo>
                  <a:cubicBezTo>
                    <a:pt x="109" y="1357"/>
                    <a:pt x="187" y="2713"/>
                    <a:pt x="265" y="4054"/>
                  </a:cubicBezTo>
                  <a:cubicBezTo>
                    <a:pt x="296" y="4740"/>
                    <a:pt x="343" y="5410"/>
                    <a:pt x="421" y="6081"/>
                  </a:cubicBezTo>
                  <a:cubicBezTo>
                    <a:pt x="483" y="6751"/>
                    <a:pt x="577" y="7421"/>
                    <a:pt x="748" y="8092"/>
                  </a:cubicBezTo>
                  <a:lnTo>
                    <a:pt x="904" y="8060"/>
                  </a:lnTo>
                  <a:cubicBezTo>
                    <a:pt x="904" y="7390"/>
                    <a:pt x="858" y="6720"/>
                    <a:pt x="780" y="6049"/>
                  </a:cubicBezTo>
                  <a:cubicBezTo>
                    <a:pt x="702" y="5363"/>
                    <a:pt x="624" y="4709"/>
                    <a:pt x="530" y="4038"/>
                  </a:cubicBezTo>
                  <a:cubicBezTo>
                    <a:pt x="359" y="2698"/>
                    <a:pt x="218" y="1341"/>
                    <a:pt x="156"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7"/>
            <p:cNvSpPr/>
            <p:nvPr/>
          </p:nvSpPr>
          <p:spPr>
            <a:xfrm>
              <a:off x="4556700" y="3542425"/>
              <a:ext cx="218675" cy="645025"/>
            </a:xfrm>
            <a:custGeom>
              <a:avLst/>
              <a:gdLst/>
              <a:ahLst/>
              <a:cxnLst/>
              <a:rect l="l" t="t" r="r" b="b"/>
              <a:pathLst>
                <a:path w="8747" h="25801" extrusionOk="0">
                  <a:moveTo>
                    <a:pt x="8575" y="0"/>
                  </a:moveTo>
                  <a:cubicBezTo>
                    <a:pt x="7172" y="1840"/>
                    <a:pt x="5909" y="3773"/>
                    <a:pt x="4834" y="5815"/>
                  </a:cubicBezTo>
                  <a:cubicBezTo>
                    <a:pt x="3742" y="7842"/>
                    <a:pt x="2823" y="9962"/>
                    <a:pt x="2074" y="12144"/>
                  </a:cubicBezTo>
                  <a:lnTo>
                    <a:pt x="1544" y="13797"/>
                  </a:lnTo>
                  <a:lnTo>
                    <a:pt x="1108" y="15481"/>
                  </a:lnTo>
                  <a:lnTo>
                    <a:pt x="734" y="17180"/>
                  </a:lnTo>
                  <a:lnTo>
                    <a:pt x="453" y="18879"/>
                  </a:lnTo>
                  <a:cubicBezTo>
                    <a:pt x="110" y="21171"/>
                    <a:pt x="1" y="23493"/>
                    <a:pt x="204" y="25801"/>
                  </a:cubicBezTo>
                  <a:lnTo>
                    <a:pt x="406" y="25801"/>
                  </a:lnTo>
                  <a:cubicBezTo>
                    <a:pt x="453" y="23493"/>
                    <a:pt x="609" y="21217"/>
                    <a:pt x="921" y="18957"/>
                  </a:cubicBezTo>
                  <a:lnTo>
                    <a:pt x="1201" y="17258"/>
                  </a:lnTo>
                  <a:lnTo>
                    <a:pt x="1544" y="15574"/>
                  </a:lnTo>
                  <a:lnTo>
                    <a:pt x="1950" y="13922"/>
                  </a:lnTo>
                  <a:lnTo>
                    <a:pt x="2417" y="12269"/>
                  </a:lnTo>
                  <a:cubicBezTo>
                    <a:pt x="3103" y="10071"/>
                    <a:pt x="3961" y="7951"/>
                    <a:pt x="5021" y="5909"/>
                  </a:cubicBezTo>
                  <a:cubicBezTo>
                    <a:pt x="6096" y="3882"/>
                    <a:pt x="7312" y="1934"/>
                    <a:pt x="8746" y="125"/>
                  </a:cubicBezTo>
                  <a:lnTo>
                    <a:pt x="8575" y="0"/>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7"/>
            <p:cNvSpPr/>
            <p:nvPr/>
          </p:nvSpPr>
          <p:spPr>
            <a:xfrm>
              <a:off x="4511100" y="3417275"/>
              <a:ext cx="433425" cy="285650"/>
            </a:xfrm>
            <a:custGeom>
              <a:avLst/>
              <a:gdLst/>
              <a:ahLst/>
              <a:cxnLst/>
              <a:rect l="l" t="t" r="r" b="b"/>
              <a:pathLst>
                <a:path w="17337" h="11426" extrusionOk="0">
                  <a:moveTo>
                    <a:pt x="6011" y="0"/>
                  </a:moveTo>
                  <a:cubicBezTo>
                    <a:pt x="5099" y="0"/>
                    <a:pt x="4188" y="63"/>
                    <a:pt x="3290" y="189"/>
                  </a:cubicBezTo>
                  <a:cubicBezTo>
                    <a:pt x="1950" y="361"/>
                    <a:pt x="375" y="953"/>
                    <a:pt x="172" y="2278"/>
                  </a:cubicBezTo>
                  <a:cubicBezTo>
                    <a:pt x="1" y="3416"/>
                    <a:pt x="1045" y="4430"/>
                    <a:pt x="2152" y="4679"/>
                  </a:cubicBezTo>
                  <a:cubicBezTo>
                    <a:pt x="2421" y="4736"/>
                    <a:pt x="2693" y="4761"/>
                    <a:pt x="2966" y="4761"/>
                  </a:cubicBezTo>
                  <a:cubicBezTo>
                    <a:pt x="3816" y="4761"/>
                    <a:pt x="4678" y="4522"/>
                    <a:pt x="5504" y="4274"/>
                  </a:cubicBezTo>
                  <a:lnTo>
                    <a:pt x="5504" y="4274"/>
                  </a:lnTo>
                  <a:cubicBezTo>
                    <a:pt x="5114" y="4913"/>
                    <a:pt x="4709" y="5568"/>
                    <a:pt x="4569" y="6300"/>
                  </a:cubicBezTo>
                  <a:cubicBezTo>
                    <a:pt x="4428" y="7033"/>
                    <a:pt x="4615" y="7875"/>
                    <a:pt x="5208" y="8327"/>
                  </a:cubicBezTo>
                  <a:cubicBezTo>
                    <a:pt x="5504" y="8562"/>
                    <a:pt x="5873" y="8664"/>
                    <a:pt x="6253" y="8664"/>
                  </a:cubicBezTo>
                  <a:cubicBezTo>
                    <a:pt x="6655" y="8664"/>
                    <a:pt x="7069" y="8550"/>
                    <a:pt x="7421" y="8358"/>
                  </a:cubicBezTo>
                  <a:cubicBezTo>
                    <a:pt x="8107" y="7984"/>
                    <a:pt x="8622" y="7360"/>
                    <a:pt x="9121" y="6768"/>
                  </a:cubicBezTo>
                  <a:lnTo>
                    <a:pt x="9121" y="6768"/>
                  </a:lnTo>
                  <a:cubicBezTo>
                    <a:pt x="9074" y="7703"/>
                    <a:pt x="9027" y="8670"/>
                    <a:pt x="9386" y="9543"/>
                  </a:cubicBezTo>
                  <a:cubicBezTo>
                    <a:pt x="9717" y="10350"/>
                    <a:pt x="10489" y="11038"/>
                    <a:pt x="11331" y="11038"/>
                  </a:cubicBezTo>
                  <a:cubicBezTo>
                    <a:pt x="11399" y="11038"/>
                    <a:pt x="11468" y="11033"/>
                    <a:pt x="11537" y="11024"/>
                  </a:cubicBezTo>
                  <a:cubicBezTo>
                    <a:pt x="12659" y="10868"/>
                    <a:pt x="13267" y="9652"/>
                    <a:pt x="13688" y="8608"/>
                  </a:cubicBezTo>
                  <a:cubicBezTo>
                    <a:pt x="13860" y="9418"/>
                    <a:pt x="14047" y="10291"/>
                    <a:pt x="14639" y="10884"/>
                  </a:cubicBezTo>
                  <a:cubicBezTo>
                    <a:pt x="14961" y="11223"/>
                    <a:pt x="15447" y="11426"/>
                    <a:pt x="15907" y="11426"/>
                  </a:cubicBezTo>
                  <a:cubicBezTo>
                    <a:pt x="16271" y="11426"/>
                    <a:pt x="16618" y="11298"/>
                    <a:pt x="16853" y="11008"/>
                  </a:cubicBezTo>
                  <a:cubicBezTo>
                    <a:pt x="17087" y="10697"/>
                    <a:pt x="17149" y="10307"/>
                    <a:pt x="17180" y="9917"/>
                  </a:cubicBezTo>
                  <a:cubicBezTo>
                    <a:pt x="17336" y="7953"/>
                    <a:pt x="16681" y="5942"/>
                    <a:pt x="15419" y="4430"/>
                  </a:cubicBezTo>
                  <a:lnTo>
                    <a:pt x="6315" y="2"/>
                  </a:lnTo>
                  <a:cubicBezTo>
                    <a:pt x="6213" y="1"/>
                    <a:pt x="6112" y="0"/>
                    <a:pt x="6011" y="0"/>
                  </a:cubicBezTo>
                  <a:close/>
                </a:path>
              </a:pathLst>
            </a:custGeom>
            <a:solidFill>
              <a:srgbClr val="486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7"/>
            <p:cNvSpPr/>
            <p:nvPr/>
          </p:nvSpPr>
          <p:spPr>
            <a:xfrm>
              <a:off x="4536450" y="3429225"/>
              <a:ext cx="149275" cy="50475"/>
            </a:xfrm>
            <a:custGeom>
              <a:avLst/>
              <a:gdLst/>
              <a:ahLst/>
              <a:cxnLst/>
              <a:rect l="l" t="t" r="r" b="b"/>
              <a:pathLst>
                <a:path w="5971" h="2019" extrusionOk="0">
                  <a:moveTo>
                    <a:pt x="5465" y="1"/>
                  </a:moveTo>
                  <a:cubicBezTo>
                    <a:pt x="4517" y="1"/>
                    <a:pt x="3570" y="81"/>
                    <a:pt x="2635" y="241"/>
                  </a:cubicBezTo>
                  <a:cubicBezTo>
                    <a:pt x="2089" y="335"/>
                    <a:pt x="1544" y="444"/>
                    <a:pt x="1029" y="709"/>
                  </a:cubicBezTo>
                  <a:cubicBezTo>
                    <a:pt x="546" y="974"/>
                    <a:pt x="109" y="1426"/>
                    <a:pt x="0" y="1987"/>
                  </a:cubicBezTo>
                  <a:cubicBezTo>
                    <a:pt x="0" y="2003"/>
                    <a:pt x="16" y="2019"/>
                    <a:pt x="16" y="2019"/>
                  </a:cubicBezTo>
                  <a:cubicBezTo>
                    <a:pt x="31" y="2019"/>
                    <a:pt x="47" y="2019"/>
                    <a:pt x="47" y="2003"/>
                  </a:cubicBezTo>
                  <a:cubicBezTo>
                    <a:pt x="219" y="1473"/>
                    <a:pt x="624" y="1068"/>
                    <a:pt x="1092" y="818"/>
                  </a:cubicBezTo>
                  <a:cubicBezTo>
                    <a:pt x="1575" y="553"/>
                    <a:pt x="2120" y="444"/>
                    <a:pt x="2650" y="335"/>
                  </a:cubicBezTo>
                  <a:cubicBezTo>
                    <a:pt x="3592" y="144"/>
                    <a:pt x="4557" y="49"/>
                    <a:pt x="5525" y="49"/>
                  </a:cubicBezTo>
                  <a:cubicBezTo>
                    <a:pt x="5663" y="49"/>
                    <a:pt x="5801" y="50"/>
                    <a:pt x="5940" y="54"/>
                  </a:cubicBezTo>
                  <a:cubicBezTo>
                    <a:pt x="5955" y="54"/>
                    <a:pt x="5971" y="54"/>
                    <a:pt x="5971" y="39"/>
                  </a:cubicBezTo>
                  <a:cubicBezTo>
                    <a:pt x="5971" y="23"/>
                    <a:pt x="5955" y="8"/>
                    <a:pt x="5940" y="8"/>
                  </a:cubicBezTo>
                  <a:cubicBezTo>
                    <a:pt x="5782" y="3"/>
                    <a:pt x="5624" y="1"/>
                    <a:pt x="54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7"/>
            <p:cNvSpPr/>
            <p:nvPr/>
          </p:nvSpPr>
          <p:spPr>
            <a:xfrm>
              <a:off x="4556700" y="3457075"/>
              <a:ext cx="154375" cy="57850"/>
            </a:xfrm>
            <a:custGeom>
              <a:avLst/>
              <a:gdLst/>
              <a:ahLst/>
              <a:cxnLst/>
              <a:rect l="l" t="t" r="r" b="b"/>
              <a:pathLst>
                <a:path w="6175" h="2314" extrusionOk="0">
                  <a:moveTo>
                    <a:pt x="6159" y="0"/>
                  </a:moveTo>
                  <a:cubicBezTo>
                    <a:pt x="6159" y="0"/>
                    <a:pt x="6143" y="0"/>
                    <a:pt x="6127" y="16"/>
                  </a:cubicBezTo>
                  <a:cubicBezTo>
                    <a:pt x="5379" y="842"/>
                    <a:pt x="4397" y="1450"/>
                    <a:pt x="3337" y="1809"/>
                  </a:cubicBezTo>
                  <a:cubicBezTo>
                    <a:pt x="2549" y="2087"/>
                    <a:pt x="1718" y="2210"/>
                    <a:pt x="888" y="2210"/>
                  </a:cubicBezTo>
                  <a:cubicBezTo>
                    <a:pt x="602" y="2210"/>
                    <a:pt x="316" y="2195"/>
                    <a:pt x="32" y="2167"/>
                  </a:cubicBezTo>
                  <a:cubicBezTo>
                    <a:pt x="28" y="2163"/>
                    <a:pt x="23" y="2161"/>
                    <a:pt x="19" y="2161"/>
                  </a:cubicBezTo>
                  <a:cubicBezTo>
                    <a:pt x="9" y="2161"/>
                    <a:pt x="1" y="2172"/>
                    <a:pt x="1" y="2183"/>
                  </a:cubicBezTo>
                  <a:cubicBezTo>
                    <a:pt x="1" y="2199"/>
                    <a:pt x="17" y="2214"/>
                    <a:pt x="32" y="2214"/>
                  </a:cubicBezTo>
                  <a:cubicBezTo>
                    <a:pt x="377" y="2282"/>
                    <a:pt x="729" y="2314"/>
                    <a:pt x="1081" y="2314"/>
                  </a:cubicBezTo>
                  <a:cubicBezTo>
                    <a:pt x="1858" y="2314"/>
                    <a:pt x="2639" y="2160"/>
                    <a:pt x="3368" y="1902"/>
                  </a:cubicBezTo>
                  <a:cubicBezTo>
                    <a:pt x="4428" y="1513"/>
                    <a:pt x="5395" y="873"/>
                    <a:pt x="6159" y="47"/>
                  </a:cubicBezTo>
                  <a:cubicBezTo>
                    <a:pt x="6174" y="32"/>
                    <a:pt x="6174" y="16"/>
                    <a:pt x="61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7"/>
            <p:cNvSpPr/>
            <p:nvPr/>
          </p:nvSpPr>
          <p:spPr>
            <a:xfrm>
              <a:off x="4667775" y="3495650"/>
              <a:ext cx="93575" cy="122025"/>
            </a:xfrm>
            <a:custGeom>
              <a:avLst/>
              <a:gdLst/>
              <a:ahLst/>
              <a:cxnLst/>
              <a:rect l="l" t="t" r="r" b="b"/>
              <a:pathLst>
                <a:path w="3743" h="4881" extrusionOk="0">
                  <a:moveTo>
                    <a:pt x="3695" y="1"/>
                  </a:moveTo>
                  <a:cubicBezTo>
                    <a:pt x="3680" y="1"/>
                    <a:pt x="3664" y="16"/>
                    <a:pt x="3664" y="32"/>
                  </a:cubicBezTo>
                  <a:cubicBezTo>
                    <a:pt x="3695" y="546"/>
                    <a:pt x="3446" y="1045"/>
                    <a:pt x="3181" y="1482"/>
                  </a:cubicBezTo>
                  <a:cubicBezTo>
                    <a:pt x="2900" y="1918"/>
                    <a:pt x="2620" y="2355"/>
                    <a:pt x="2308" y="2776"/>
                  </a:cubicBezTo>
                  <a:cubicBezTo>
                    <a:pt x="1996" y="3197"/>
                    <a:pt x="1669" y="3602"/>
                    <a:pt x="1295" y="3960"/>
                  </a:cubicBezTo>
                  <a:cubicBezTo>
                    <a:pt x="921" y="4303"/>
                    <a:pt x="484" y="4600"/>
                    <a:pt x="16" y="4833"/>
                  </a:cubicBezTo>
                  <a:cubicBezTo>
                    <a:pt x="1" y="4833"/>
                    <a:pt x="1" y="4849"/>
                    <a:pt x="1" y="4865"/>
                  </a:cubicBezTo>
                  <a:cubicBezTo>
                    <a:pt x="1" y="4880"/>
                    <a:pt x="16" y="4880"/>
                    <a:pt x="32" y="4880"/>
                  </a:cubicBezTo>
                  <a:cubicBezTo>
                    <a:pt x="531" y="4709"/>
                    <a:pt x="983" y="4412"/>
                    <a:pt x="1373" y="4038"/>
                  </a:cubicBezTo>
                  <a:cubicBezTo>
                    <a:pt x="1747" y="3680"/>
                    <a:pt x="2090" y="3259"/>
                    <a:pt x="2386" y="2838"/>
                  </a:cubicBezTo>
                  <a:cubicBezTo>
                    <a:pt x="2682" y="2401"/>
                    <a:pt x="2947" y="1949"/>
                    <a:pt x="3228" y="1513"/>
                  </a:cubicBezTo>
                  <a:cubicBezTo>
                    <a:pt x="3493" y="1061"/>
                    <a:pt x="3742" y="562"/>
                    <a:pt x="3711" y="32"/>
                  </a:cubicBezTo>
                  <a:cubicBezTo>
                    <a:pt x="3711" y="16"/>
                    <a:pt x="3695" y="1"/>
                    <a:pt x="36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7"/>
            <p:cNvSpPr/>
            <p:nvPr/>
          </p:nvSpPr>
          <p:spPr>
            <a:xfrm>
              <a:off x="4645950" y="3475500"/>
              <a:ext cx="79550" cy="126200"/>
            </a:xfrm>
            <a:custGeom>
              <a:avLst/>
              <a:gdLst/>
              <a:ahLst/>
              <a:cxnLst/>
              <a:rect l="l" t="t" r="r" b="b"/>
              <a:pathLst>
                <a:path w="3182" h="5048" extrusionOk="0">
                  <a:moveTo>
                    <a:pt x="3160" y="0"/>
                  </a:moveTo>
                  <a:cubicBezTo>
                    <a:pt x="3154" y="0"/>
                    <a:pt x="3150" y="4"/>
                    <a:pt x="3150" y="12"/>
                  </a:cubicBezTo>
                  <a:cubicBezTo>
                    <a:pt x="2246" y="511"/>
                    <a:pt x="1497" y="1243"/>
                    <a:pt x="936" y="2116"/>
                  </a:cubicBezTo>
                  <a:cubicBezTo>
                    <a:pt x="391" y="2974"/>
                    <a:pt x="16" y="3987"/>
                    <a:pt x="1" y="5016"/>
                  </a:cubicBezTo>
                  <a:cubicBezTo>
                    <a:pt x="1" y="5031"/>
                    <a:pt x="16" y="5047"/>
                    <a:pt x="32" y="5047"/>
                  </a:cubicBezTo>
                  <a:cubicBezTo>
                    <a:pt x="48" y="5047"/>
                    <a:pt x="48" y="5031"/>
                    <a:pt x="63" y="5016"/>
                  </a:cubicBezTo>
                  <a:cubicBezTo>
                    <a:pt x="172" y="4018"/>
                    <a:pt x="484" y="3020"/>
                    <a:pt x="1014" y="2163"/>
                  </a:cubicBezTo>
                  <a:cubicBezTo>
                    <a:pt x="1529" y="1290"/>
                    <a:pt x="2277" y="542"/>
                    <a:pt x="3165" y="58"/>
                  </a:cubicBezTo>
                  <a:lnTo>
                    <a:pt x="3165" y="43"/>
                  </a:lnTo>
                  <a:cubicBezTo>
                    <a:pt x="3181" y="43"/>
                    <a:pt x="3181" y="27"/>
                    <a:pt x="3181" y="12"/>
                  </a:cubicBezTo>
                  <a:cubicBezTo>
                    <a:pt x="3173" y="4"/>
                    <a:pt x="3165" y="0"/>
                    <a:pt x="3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7"/>
            <p:cNvSpPr/>
            <p:nvPr/>
          </p:nvSpPr>
          <p:spPr>
            <a:xfrm>
              <a:off x="4801450" y="3513575"/>
              <a:ext cx="45625" cy="153975"/>
            </a:xfrm>
            <a:custGeom>
              <a:avLst/>
              <a:gdLst/>
              <a:ahLst/>
              <a:cxnLst/>
              <a:rect l="l" t="t" r="r" b="b"/>
              <a:pathLst>
                <a:path w="1825" h="6159" extrusionOk="0">
                  <a:moveTo>
                    <a:pt x="1388" y="1"/>
                  </a:moveTo>
                  <a:cubicBezTo>
                    <a:pt x="1373" y="1"/>
                    <a:pt x="1373" y="16"/>
                    <a:pt x="1373" y="32"/>
                  </a:cubicBezTo>
                  <a:cubicBezTo>
                    <a:pt x="1731" y="1061"/>
                    <a:pt x="1778" y="2199"/>
                    <a:pt x="1513" y="3259"/>
                  </a:cubicBezTo>
                  <a:cubicBezTo>
                    <a:pt x="1264" y="4319"/>
                    <a:pt x="734" y="5301"/>
                    <a:pt x="17" y="6112"/>
                  </a:cubicBezTo>
                  <a:cubicBezTo>
                    <a:pt x="1" y="6127"/>
                    <a:pt x="1" y="6143"/>
                    <a:pt x="17" y="6159"/>
                  </a:cubicBezTo>
                  <a:lnTo>
                    <a:pt x="48" y="6159"/>
                  </a:lnTo>
                  <a:cubicBezTo>
                    <a:pt x="858" y="5410"/>
                    <a:pt x="1373" y="4350"/>
                    <a:pt x="1607" y="3275"/>
                  </a:cubicBezTo>
                  <a:cubicBezTo>
                    <a:pt x="1825" y="2199"/>
                    <a:pt x="1778" y="1061"/>
                    <a:pt x="1420" y="16"/>
                  </a:cubicBezTo>
                  <a:cubicBezTo>
                    <a:pt x="1420" y="1"/>
                    <a:pt x="1404" y="1"/>
                    <a:pt x="13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7"/>
            <p:cNvSpPr/>
            <p:nvPr/>
          </p:nvSpPr>
          <p:spPr>
            <a:xfrm>
              <a:off x="4762500" y="3504075"/>
              <a:ext cx="19100" cy="159200"/>
            </a:xfrm>
            <a:custGeom>
              <a:avLst/>
              <a:gdLst/>
              <a:ahLst/>
              <a:cxnLst/>
              <a:rect l="l" t="t" r="r" b="b"/>
              <a:pathLst>
                <a:path w="764" h="6368" extrusionOk="0">
                  <a:moveTo>
                    <a:pt x="735" y="0"/>
                  </a:moveTo>
                  <a:cubicBezTo>
                    <a:pt x="724" y="0"/>
                    <a:pt x="713" y="11"/>
                    <a:pt x="702" y="22"/>
                  </a:cubicBezTo>
                  <a:cubicBezTo>
                    <a:pt x="296" y="1020"/>
                    <a:pt x="62" y="2080"/>
                    <a:pt x="16" y="3171"/>
                  </a:cubicBezTo>
                  <a:cubicBezTo>
                    <a:pt x="0" y="4247"/>
                    <a:pt x="140" y="5354"/>
                    <a:pt x="577" y="6352"/>
                  </a:cubicBezTo>
                  <a:cubicBezTo>
                    <a:pt x="592" y="6367"/>
                    <a:pt x="608" y="6367"/>
                    <a:pt x="608" y="6367"/>
                  </a:cubicBezTo>
                  <a:cubicBezTo>
                    <a:pt x="624" y="6367"/>
                    <a:pt x="639" y="6352"/>
                    <a:pt x="624" y="6336"/>
                  </a:cubicBezTo>
                  <a:cubicBezTo>
                    <a:pt x="312" y="5307"/>
                    <a:pt x="94" y="4247"/>
                    <a:pt x="109" y="3171"/>
                  </a:cubicBezTo>
                  <a:cubicBezTo>
                    <a:pt x="125" y="2096"/>
                    <a:pt x="327" y="1020"/>
                    <a:pt x="764" y="38"/>
                  </a:cubicBezTo>
                  <a:cubicBezTo>
                    <a:pt x="764" y="22"/>
                    <a:pt x="748" y="7"/>
                    <a:pt x="748" y="7"/>
                  </a:cubicBezTo>
                  <a:cubicBezTo>
                    <a:pt x="744" y="2"/>
                    <a:pt x="739" y="0"/>
                    <a:pt x="7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7"/>
            <p:cNvSpPr/>
            <p:nvPr/>
          </p:nvSpPr>
          <p:spPr>
            <a:xfrm>
              <a:off x="4873550" y="3522550"/>
              <a:ext cx="46425" cy="152800"/>
            </a:xfrm>
            <a:custGeom>
              <a:avLst/>
              <a:gdLst/>
              <a:ahLst/>
              <a:cxnLst/>
              <a:rect l="l" t="t" r="r" b="b"/>
              <a:pathLst>
                <a:path w="1857" h="6112" extrusionOk="0">
                  <a:moveTo>
                    <a:pt x="1" y="0"/>
                  </a:moveTo>
                  <a:cubicBezTo>
                    <a:pt x="1" y="16"/>
                    <a:pt x="1" y="32"/>
                    <a:pt x="1" y="47"/>
                  </a:cubicBezTo>
                  <a:cubicBezTo>
                    <a:pt x="780" y="811"/>
                    <a:pt x="1310" y="1809"/>
                    <a:pt x="1529" y="2869"/>
                  </a:cubicBezTo>
                  <a:cubicBezTo>
                    <a:pt x="1747" y="3929"/>
                    <a:pt x="1669" y="5036"/>
                    <a:pt x="1357" y="6080"/>
                  </a:cubicBezTo>
                  <a:cubicBezTo>
                    <a:pt x="1357" y="6080"/>
                    <a:pt x="1357" y="6096"/>
                    <a:pt x="1373" y="6111"/>
                  </a:cubicBezTo>
                  <a:cubicBezTo>
                    <a:pt x="1388" y="6111"/>
                    <a:pt x="1404" y="6111"/>
                    <a:pt x="1404" y="6096"/>
                  </a:cubicBezTo>
                  <a:cubicBezTo>
                    <a:pt x="1840" y="5082"/>
                    <a:pt x="1856" y="3913"/>
                    <a:pt x="1607" y="2853"/>
                  </a:cubicBezTo>
                  <a:cubicBezTo>
                    <a:pt x="1357" y="1778"/>
                    <a:pt x="827" y="780"/>
                    <a:pt x="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7"/>
            <p:cNvSpPr/>
            <p:nvPr/>
          </p:nvSpPr>
          <p:spPr>
            <a:xfrm>
              <a:off x="4861475" y="3522150"/>
              <a:ext cx="34725" cy="143625"/>
            </a:xfrm>
            <a:custGeom>
              <a:avLst/>
              <a:gdLst/>
              <a:ahLst/>
              <a:cxnLst/>
              <a:rect l="l" t="t" r="r" b="b"/>
              <a:pathLst>
                <a:path w="1389" h="5745" extrusionOk="0">
                  <a:moveTo>
                    <a:pt x="16" y="1"/>
                  </a:moveTo>
                  <a:cubicBezTo>
                    <a:pt x="1" y="1"/>
                    <a:pt x="1" y="16"/>
                    <a:pt x="1" y="32"/>
                  </a:cubicBezTo>
                  <a:lnTo>
                    <a:pt x="94" y="1513"/>
                  </a:lnTo>
                  <a:cubicBezTo>
                    <a:pt x="125" y="2012"/>
                    <a:pt x="141" y="2511"/>
                    <a:pt x="203" y="2994"/>
                  </a:cubicBezTo>
                  <a:cubicBezTo>
                    <a:pt x="266" y="3493"/>
                    <a:pt x="375" y="3992"/>
                    <a:pt x="577" y="4444"/>
                  </a:cubicBezTo>
                  <a:cubicBezTo>
                    <a:pt x="796" y="4896"/>
                    <a:pt x="1045" y="5332"/>
                    <a:pt x="1341" y="5738"/>
                  </a:cubicBezTo>
                  <a:cubicBezTo>
                    <a:pt x="1341" y="5738"/>
                    <a:pt x="1348" y="5745"/>
                    <a:pt x="1358" y="5745"/>
                  </a:cubicBezTo>
                  <a:cubicBezTo>
                    <a:pt x="1362" y="5745"/>
                    <a:pt x="1367" y="5743"/>
                    <a:pt x="1373" y="5738"/>
                  </a:cubicBezTo>
                  <a:cubicBezTo>
                    <a:pt x="1373" y="5738"/>
                    <a:pt x="1388" y="5722"/>
                    <a:pt x="1373" y="5706"/>
                  </a:cubicBezTo>
                  <a:cubicBezTo>
                    <a:pt x="1154" y="5270"/>
                    <a:pt x="889" y="4849"/>
                    <a:pt x="687" y="4397"/>
                  </a:cubicBezTo>
                  <a:cubicBezTo>
                    <a:pt x="484" y="3945"/>
                    <a:pt x="359" y="3477"/>
                    <a:pt x="297" y="2978"/>
                  </a:cubicBezTo>
                  <a:cubicBezTo>
                    <a:pt x="219" y="2495"/>
                    <a:pt x="188" y="1996"/>
                    <a:pt x="157" y="1513"/>
                  </a:cubicBezTo>
                  <a:lnTo>
                    <a:pt x="47" y="32"/>
                  </a:lnTo>
                  <a:cubicBezTo>
                    <a:pt x="47" y="16"/>
                    <a:pt x="32" y="1"/>
                    <a:pt x="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7"/>
            <p:cNvSpPr/>
            <p:nvPr/>
          </p:nvSpPr>
          <p:spPr>
            <a:xfrm>
              <a:off x="4668950" y="3412925"/>
              <a:ext cx="227625" cy="115100"/>
            </a:xfrm>
            <a:custGeom>
              <a:avLst/>
              <a:gdLst/>
              <a:ahLst/>
              <a:cxnLst/>
              <a:rect l="l" t="t" r="r" b="b"/>
              <a:pathLst>
                <a:path w="9105" h="4604" extrusionOk="0">
                  <a:moveTo>
                    <a:pt x="1870" y="1"/>
                  </a:moveTo>
                  <a:cubicBezTo>
                    <a:pt x="1289" y="1"/>
                    <a:pt x="666" y="55"/>
                    <a:pt x="1" y="176"/>
                  </a:cubicBezTo>
                  <a:cubicBezTo>
                    <a:pt x="1" y="176"/>
                    <a:pt x="1482" y="4604"/>
                    <a:pt x="9105" y="4604"/>
                  </a:cubicBezTo>
                  <a:cubicBezTo>
                    <a:pt x="9105" y="4604"/>
                    <a:pt x="7215" y="1"/>
                    <a:pt x="1870"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312101" y="949560"/>
            <a:ext cx="8645236" cy="33281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30935" y="1140539"/>
            <a:ext cx="8778415" cy="2739211"/>
          </a:xfrm>
          <a:prstGeom prst="rect">
            <a:avLst/>
          </a:prstGeom>
          <a:noFill/>
        </p:spPr>
        <p:txBody>
          <a:bodyPr wrap="square" rtlCol="0">
            <a:spAutoFit/>
          </a:bodyPr>
          <a:lstStyle/>
          <a:p>
            <a:pPr marL="457200"/>
            <a:r>
              <a:rPr lang="en-US" sz="2800" b="1" i="1" dirty="0" err="1" smtClean="0">
                <a:solidFill>
                  <a:srgbClr val="FF0000"/>
                </a:solidFill>
                <a:latin typeface="Times New Roman" panose="02020603050405020304" pitchFamily="18" charset="0"/>
                <a:cs typeface="Times New Roman" panose="02020603050405020304" pitchFamily="18" charset="0"/>
              </a:rPr>
              <a:t>Thảo</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luận</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câu</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hỏi</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sau</a:t>
            </a:r>
            <a:r>
              <a:rPr lang="en-US" sz="2800" b="1" i="1" dirty="0" smtClean="0">
                <a:solidFill>
                  <a:srgbClr val="FF0000"/>
                </a:solidFill>
                <a:latin typeface="Times New Roman" panose="02020603050405020304" pitchFamily="18" charset="0"/>
                <a:cs typeface="Times New Roman" panose="02020603050405020304" pitchFamily="18" charset="0"/>
              </a:rPr>
              <a:t>:</a:t>
            </a:r>
          </a:p>
          <a:p>
            <a:pPr marL="457200"/>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hai</a:t>
            </a:r>
            <a:r>
              <a:rPr lang="en-US" sz="2400" dirty="0" smtClean="0">
                <a:latin typeface="Times New Roman" panose="02020603050405020304" pitchFamily="18" charset="0"/>
                <a:cs typeface="Times New Roman" panose="02020603050405020304" pitchFamily="18" charset="0"/>
              </a:rPr>
              <a:t> VB </a:t>
            </a:r>
            <a:r>
              <a:rPr lang="en-US" sz="2400" i="1" dirty="0" smtClean="0">
                <a:latin typeface="Times New Roman" panose="02020603050405020304" pitchFamily="18" charset="0"/>
                <a:cs typeface="Times New Roman" panose="02020603050405020304" pitchFamily="18" charset="0"/>
              </a:rPr>
              <a:t>“</a:t>
            </a:r>
            <a:r>
              <a:rPr lang="en-US" sz="2400" i="1" dirty="0" err="1" smtClean="0">
                <a:latin typeface="Times New Roman" panose="02020603050405020304" pitchFamily="18" charset="0"/>
                <a:cs typeface="Times New Roman" panose="02020603050405020304" pitchFamily="18" charset="0"/>
              </a:rPr>
              <a:t>Chuyện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cổ</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tích</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về</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loài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người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Mây</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và</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sóng</a:t>
            </a:r>
            <a:r>
              <a:rPr lang="en-US" sz="2400" i="1" dirty="0" smtClean="0">
                <a:latin typeface="Times New Roman" panose="02020603050405020304" pitchFamily="18" charset="0"/>
                <a:cs typeface="Times New Roman" panose="02020603050405020304" pitchFamily="18" charset="0"/>
              </a:rPr>
              <a:t>”</a:t>
            </a:r>
          </a:p>
          <a:p>
            <a:pPr marL="457200"/>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cập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vấn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Việc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như</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a:t>
            </a:r>
          </a:p>
          <a:p>
            <a:pPr marL="457200"/>
            <a:endParaRPr lang="en-US" sz="2400" dirty="0" smtClean="0">
              <a:latin typeface="Times New Roman" panose="02020603050405020304" pitchFamily="18" charset="0"/>
              <a:cs typeface="Times New Roman" panose="02020603050405020304" pitchFamily="18" charset="0"/>
            </a:endParaRPr>
          </a:p>
          <a:p>
            <a:pPr marL="457200"/>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yếu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tố</a:t>
            </a:r>
            <a:r>
              <a:rPr lang="en-US" sz="2400"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tự</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sự</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và</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miêu</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tả</a:t>
            </a:r>
            <a:r>
              <a:rPr lang="en-US" sz="2400" i="1"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hai</a:t>
            </a:r>
            <a:r>
              <a:rPr lang="en-US" sz="2400" dirty="0" smtClean="0">
                <a:latin typeface="Times New Roman" panose="02020603050405020304" pitchFamily="18" charset="0"/>
                <a:cs typeface="Times New Roman" panose="02020603050405020304" pitchFamily="18" charset="0"/>
              </a:rPr>
              <a:t> VB </a:t>
            </a:r>
            <a:r>
              <a:rPr lang="en-US" sz="2400" dirty="0" err="1" smtClean="0">
                <a:latin typeface="Times New Roman" panose="02020603050405020304" pitchFamily="18" charset="0"/>
                <a:cs typeface="Times New Roman" panose="02020603050405020304" pitchFamily="18" charset="0"/>
              </a:rPr>
              <a:t>đó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như</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việc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70" name="Google Shape;1170;p49"/>
          <p:cNvSpPr/>
          <p:nvPr/>
        </p:nvSpPr>
        <p:spPr>
          <a:xfrm>
            <a:off x="7208249" y="1588967"/>
            <a:ext cx="507700" cy="426285"/>
          </a:xfrm>
          <a:custGeom>
            <a:avLst/>
            <a:gdLst/>
            <a:ahLst/>
            <a:cxnLst/>
            <a:rect l="l" t="t" r="r" b="b"/>
            <a:pathLst>
              <a:path w="9763" h="8197" extrusionOk="0">
                <a:moveTo>
                  <a:pt x="2213" y="1"/>
                </a:moveTo>
                <a:cubicBezTo>
                  <a:pt x="2113" y="194"/>
                  <a:pt x="2072" y="417"/>
                  <a:pt x="2107" y="628"/>
                </a:cubicBezTo>
                <a:cubicBezTo>
                  <a:pt x="1819" y="819"/>
                  <a:pt x="1473" y="921"/>
                  <a:pt x="1128" y="921"/>
                </a:cubicBezTo>
                <a:cubicBezTo>
                  <a:pt x="996" y="921"/>
                  <a:pt x="863" y="906"/>
                  <a:pt x="734" y="875"/>
                </a:cubicBezTo>
                <a:lnTo>
                  <a:pt x="734" y="875"/>
                </a:lnTo>
                <a:cubicBezTo>
                  <a:pt x="769" y="1092"/>
                  <a:pt x="810" y="1309"/>
                  <a:pt x="846" y="1526"/>
                </a:cubicBezTo>
                <a:cubicBezTo>
                  <a:pt x="441" y="1614"/>
                  <a:pt x="288" y="2095"/>
                  <a:pt x="1" y="2388"/>
                </a:cubicBezTo>
                <a:cubicBezTo>
                  <a:pt x="2570" y="4324"/>
                  <a:pt x="5134" y="6260"/>
                  <a:pt x="7704" y="8196"/>
                </a:cubicBezTo>
                <a:cubicBezTo>
                  <a:pt x="7737" y="7616"/>
                  <a:pt x="8333" y="7220"/>
                  <a:pt x="8936" y="7220"/>
                </a:cubicBezTo>
                <a:cubicBezTo>
                  <a:pt x="8961" y="7220"/>
                  <a:pt x="8986" y="7221"/>
                  <a:pt x="9012" y="7222"/>
                </a:cubicBezTo>
                <a:cubicBezTo>
                  <a:pt x="8947" y="6917"/>
                  <a:pt x="8889" y="6618"/>
                  <a:pt x="8824" y="6319"/>
                </a:cubicBezTo>
                <a:cubicBezTo>
                  <a:pt x="9199" y="6260"/>
                  <a:pt x="9551" y="6043"/>
                  <a:pt x="9763" y="5732"/>
                </a:cubicBezTo>
                <a:cubicBezTo>
                  <a:pt x="7357" y="3691"/>
                  <a:pt x="4841" y="1772"/>
                  <a:pt x="2213" y="1"/>
                </a:cubicBezTo>
                <a:close/>
              </a:path>
            </a:pathLst>
          </a:custGeom>
          <a:solidFill>
            <a:srgbClr val="FFFDFB">
              <a:alpha val="2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9"/>
          <p:cNvSpPr/>
          <p:nvPr/>
        </p:nvSpPr>
        <p:spPr>
          <a:xfrm>
            <a:off x="7382667" y="4703681"/>
            <a:ext cx="507388" cy="426233"/>
          </a:xfrm>
          <a:custGeom>
            <a:avLst/>
            <a:gdLst/>
            <a:ahLst/>
            <a:cxnLst/>
            <a:rect l="l" t="t" r="r" b="b"/>
            <a:pathLst>
              <a:path w="9757" h="8196" extrusionOk="0">
                <a:moveTo>
                  <a:pt x="7698" y="0"/>
                </a:moveTo>
                <a:cubicBezTo>
                  <a:pt x="5134" y="1936"/>
                  <a:pt x="2565" y="3872"/>
                  <a:pt x="1" y="5808"/>
                </a:cubicBezTo>
                <a:cubicBezTo>
                  <a:pt x="283" y="6107"/>
                  <a:pt x="435" y="6582"/>
                  <a:pt x="846" y="6670"/>
                </a:cubicBezTo>
                <a:cubicBezTo>
                  <a:pt x="805" y="6887"/>
                  <a:pt x="769" y="7104"/>
                  <a:pt x="728" y="7321"/>
                </a:cubicBezTo>
                <a:cubicBezTo>
                  <a:pt x="854" y="7293"/>
                  <a:pt x="983" y="7279"/>
                  <a:pt x="1112" y="7279"/>
                </a:cubicBezTo>
                <a:cubicBezTo>
                  <a:pt x="1462" y="7279"/>
                  <a:pt x="1816" y="7381"/>
                  <a:pt x="2107" y="7574"/>
                </a:cubicBezTo>
                <a:cubicBezTo>
                  <a:pt x="2072" y="7785"/>
                  <a:pt x="2107" y="8008"/>
                  <a:pt x="2213" y="8195"/>
                </a:cubicBezTo>
                <a:cubicBezTo>
                  <a:pt x="4835" y="6424"/>
                  <a:pt x="7358" y="4511"/>
                  <a:pt x="9757" y="2464"/>
                </a:cubicBezTo>
                <a:cubicBezTo>
                  <a:pt x="9546" y="2153"/>
                  <a:pt x="9200" y="1936"/>
                  <a:pt x="8824" y="1883"/>
                </a:cubicBezTo>
                <a:cubicBezTo>
                  <a:pt x="8883" y="1578"/>
                  <a:pt x="8947" y="1279"/>
                  <a:pt x="9006" y="980"/>
                </a:cubicBezTo>
                <a:lnTo>
                  <a:pt x="9006" y="980"/>
                </a:lnTo>
                <a:cubicBezTo>
                  <a:pt x="8984" y="981"/>
                  <a:pt x="8963" y="981"/>
                  <a:pt x="8941" y="981"/>
                </a:cubicBezTo>
                <a:cubicBezTo>
                  <a:pt x="8335" y="981"/>
                  <a:pt x="7737" y="589"/>
                  <a:pt x="7698" y="0"/>
                </a:cubicBezTo>
                <a:close/>
              </a:path>
            </a:pathLst>
          </a:custGeom>
          <a:solidFill>
            <a:srgbClr val="FFFDFB">
              <a:alpha val="2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9"/>
          <p:cNvSpPr/>
          <p:nvPr/>
        </p:nvSpPr>
        <p:spPr>
          <a:xfrm>
            <a:off x="2450369" y="4368519"/>
            <a:ext cx="507388" cy="426233"/>
          </a:xfrm>
          <a:custGeom>
            <a:avLst/>
            <a:gdLst/>
            <a:ahLst/>
            <a:cxnLst/>
            <a:rect l="l" t="t" r="r" b="b"/>
            <a:pathLst>
              <a:path w="9757" h="8196" extrusionOk="0">
                <a:moveTo>
                  <a:pt x="2060" y="0"/>
                </a:moveTo>
                <a:cubicBezTo>
                  <a:pt x="2021" y="580"/>
                  <a:pt x="1425" y="976"/>
                  <a:pt x="827" y="976"/>
                </a:cubicBezTo>
                <a:cubicBezTo>
                  <a:pt x="802" y="976"/>
                  <a:pt x="777" y="975"/>
                  <a:pt x="752" y="974"/>
                </a:cubicBezTo>
                <a:lnTo>
                  <a:pt x="752" y="974"/>
                </a:lnTo>
                <a:cubicBezTo>
                  <a:pt x="810" y="1279"/>
                  <a:pt x="875" y="1578"/>
                  <a:pt x="934" y="1877"/>
                </a:cubicBezTo>
                <a:cubicBezTo>
                  <a:pt x="558" y="1936"/>
                  <a:pt x="206" y="2153"/>
                  <a:pt x="1" y="2464"/>
                </a:cubicBezTo>
                <a:cubicBezTo>
                  <a:pt x="2400" y="4506"/>
                  <a:pt x="4923" y="6424"/>
                  <a:pt x="7545" y="8196"/>
                </a:cubicBezTo>
                <a:cubicBezTo>
                  <a:pt x="7651" y="8002"/>
                  <a:pt x="7686" y="7779"/>
                  <a:pt x="7651" y="7568"/>
                </a:cubicBezTo>
                <a:cubicBezTo>
                  <a:pt x="7942" y="7375"/>
                  <a:pt x="8293" y="7273"/>
                  <a:pt x="8641" y="7273"/>
                </a:cubicBezTo>
                <a:cubicBezTo>
                  <a:pt x="8770" y="7273"/>
                  <a:pt x="8898" y="7287"/>
                  <a:pt x="9024" y="7316"/>
                </a:cubicBezTo>
                <a:cubicBezTo>
                  <a:pt x="8988" y="7099"/>
                  <a:pt x="8953" y="6881"/>
                  <a:pt x="8912" y="6670"/>
                </a:cubicBezTo>
                <a:cubicBezTo>
                  <a:pt x="9323" y="6582"/>
                  <a:pt x="9475" y="6101"/>
                  <a:pt x="9757" y="5808"/>
                </a:cubicBezTo>
                <a:cubicBezTo>
                  <a:pt x="7193" y="3872"/>
                  <a:pt x="4624" y="1936"/>
                  <a:pt x="2060" y="0"/>
                </a:cubicBezTo>
                <a:close/>
              </a:path>
            </a:pathLst>
          </a:custGeom>
          <a:solidFill>
            <a:srgbClr val="FFFDFB">
              <a:alpha val="2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3" name="Google Shape;1173;p49"/>
          <p:cNvGrpSpPr/>
          <p:nvPr/>
        </p:nvGrpSpPr>
        <p:grpSpPr>
          <a:xfrm rot="-2081239">
            <a:off x="1462428" y="3821498"/>
            <a:ext cx="1444881" cy="1212020"/>
            <a:chOff x="2677400" y="3539525"/>
            <a:chExt cx="801675" cy="672475"/>
          </a:xfrm>
        </p:grpSpPr>
        <p:sp>
          <p:nvSpPr>
            <p:cNvPr id="1174" name="Google Shape;1174;p49"/>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9"/>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9"/>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9"/>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9"/>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9"/>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9"/>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9"/>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9"/>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9"/>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3" name="Google Shape;1193;p49"/>
          <p:cNvGrpSpPr/>
          <p:nvPr/>
        </p:nvGrpSpPr>
        <p:grpSpPr>
          <a:xfrm>
            <a:off x="50117" y="1674663"/>
            <a:ext cx="1843465" cy="3421828"/>
            <a:chOff x="5753775" y="2927475"/>
            <a:chExt cx="681125" cy="1264300"/>
          </a:xfrm>
        </p:grpSpPr>
        <p:sp>
          <p:nvSpPr>
            <p:cNvPr id="1194" name="Google Shape;1194;p49"/>
            <p:cNvSpPr/>
            <p:nvPr/>
          </p:nvSpPr>
          <p:spPr>
            <a:xfrm>
              <a:off x="5814350" y="3851025"/>
              <a:ext cx="544125" cy="340750"/>
            </a:xfrm>
            <a:custGeom>
              <a:avLst/>
              <a:gdLst/>
              <a:ahLst/>
              <a:cxnLst/>
              <a:rect l="l" t="t" r="r" b="b"/>
              <a:pathLst>
                <a:path w="21765" h="13630" extrusionOk="0">
                  <a:moveTo>
                    <a:pt x="1637" y="1"/>
                  </a:moveTo>
                  <a:cubicBezTo>
                    <a:pt x="1056" y="4007"/>
                    <a:pt x="464" y="8431"/>
                    <a:pt x="0" y="12449"/>
                  </a:cubicBezTo>
                  <a:cubicBezTo>
                    <a:pt x="123" y="12637"/>
                    <a:pt x="475" y="12813"/>
                    <a:pt x="698" y="12854"/>
                  </a:cubicBezTo>
                  <a:cubicBezTo>
                    <a:pt x="3010" y="13242"/>
                    <a:pt x="5347" y="13629"/>
                    <a:pt x="7681" y="13629"/>
                  </a:cubicBezTo>
                  <a:cubicBezTo>
                    <a:pt x="8279" y="13629"/>
                    <a:pt x="8877" y="13604"/>
                    <a:pt x="9475" y="13546"/>
                  </a:cubicBezTo>
                  <a:lnTo>
                    <a:pt x="10965" y="7856"/>
                  </a:lnTo>
                  <a:lnTo>
                    <a:pt x="12285" y="13546"/>
                  </a:lnTo>
                  <a:cubicBezTo>
                    <a:pt x="12883" y="13604"/>
                    <a:pt x="13482" y="13629"/>
                    <a:pt x="14081" y="13629"/>
                  </a:cubicBezTo>
                  <a:cubicBezTo>
                    <a:pt x="16418" y="13629"/>
                    <a:pt x="18755" y="13242"/>
                    <a:pt x="21067" y="12854"/>
                  </a:cubicBezTo>
                  <a:cubicBezTo>
                    <a:pt x="21290" y="12813"/>
                    <a:pt x="21642" y="12637"/>
                    <a:pt x="21765" y="12449"/>
                  </a:cubicBezTo>
                  <a:cubicBezTo>
                    <a:pt x="21295" y="8431"/>
                    <a:pt x="20920" y="4359"/>
                    <a:pt x="20339" y="359"/>
                  </a:cubicBezTo>
                  <a:lnTo>
                    <a:pt x="1637" y="1"/>
                  </a:ln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9"/>
            <p:cNvSpPr/>
            <p:nvPr/>
          </p:nvSpPr>
          <p:spPr>
            <a:xfrm>
              <a:off x="5795850" y="3355350"/>
              <a:ext cx="596950" cy="248000"/>
            </a:xfrm>
            <a:custGeom>
              <a:avLst/>
              <a:gdLst/>
              <a:ahLst/>
              <a:cxnLst/>
              <a:rect l="l" t="t" r="r" b="b"/>
              <a:pathLst>
                <a:path w="23878" h="9920" extrusionOk="0">
                  <a:moveTo>
                    <a:pt x="12066" y="1"/>
                  </a:moveTo>
                  <a:cubicBezTo>
                    <a:pt x="8218" y="1"/>
                    <a:pt x="4372" y="801"/>
                    <a:pt x="3163" y="2187"/>
                  </a:cubicBezTo>
                  <a:cubicBezTo>
                    <a:pt x="3163" y="2187"/>
                    <a:pt x="1890" y="3490"/>
                    <a:pt x="1" y="7256"/>
                  </a:cubicBezTo>
                  <a:lnTo>
                    <a:pt x="4178" y="9919"/>
                  </a:lnTo>
                  <a:cubicBezTo>
                    <a:pt x="4436" y="9327"/>
                    <a:pt x="4413" y="9315"/>
                    <a:pt x="4723" y="8752"/>
                  </a:cubicBezTo>
                  <a:lnTo>
                    <a:pt x="19178" y="8722"/>
                  </a:lnTo>
                  <a:cubicBezTo>
                    <a:pt x="19489" y="9286"/>
                    <a:pt x="19437" y="9327"/>
                    <a:pt x="19695" y="9919"/>
                  </a:cubicBezTo>
                  <a:lnTo>
                    <a:pt x="23878" y="7256"/>
                  </a:lnTo>
                  <a:cubicBezTo>
                    <a:pt x="23408" y="6176"/>
                    <a:pt x="22863" y="5126"/>
                    <a:pt x="22235" y="4129"/>
                  </a:cubicBezTo>
                  <a:cubicBezTo>
                    <a:pt x="21789" y="3413"/>
                    <a:pt x="21243" y="2762"/>
                    <a:pt x="20622" y="2187"/>
                  </a:cubicBezTo>
                  <a:cubicBezTo>
                    <a:pt x="19126" y="674"/>
                    <a:pt x="15595" y="1"/>
                    <a:pt x="12066"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9"/>
            <p:cNvSpPr/>
            <p:nvPr/>
          </p:nvSpPr>
          <p:spPr>
            <a:xfrm>
              <a:off x="5853950" y="3542300"/>
              <a:ext cx="468900" cy="347450"/>
            </a:xfrm>
            <a:custGeom>
              <a:avLst/>
              <a:gdLst/>
              <a:ahLst/>
              <a:cxnLst/>
              <a:rect l="l" t="t" r="r" b="b"/>
              <a:pathLst>
                <a:path w="18756" h="13898" extrusionOk="0">
                  <a:moveTo>
                    <a:pt x="2587" y="1"/>
                  </a:moveTo>
                  <a:cubicBezTo>
                    <a:pt x="2587" y="1"/>
                    <a:pt x="405" y="7756"/>
                    <a:pt x="0" y="12708"/>
                  </a:cubicBezTo>
                  <a:cubicBezTo>
                    <a:pt x="0" y="12708"/>
                    <a:pt x="4103" y="13898"/>
                    <a:pt x="7787" y="13898"/>
                  </a:cubicBezTo>
                  <a:cubicBezTo>
                    <a:pt x="8217" y="13898"/>
                    <a:pt x="8641" y="13882"/>
                    <a:pt x="9052" y="13846"/>
                  </a:cubicBezTo>
                  <a:lnTo>
                    <a:pt x="9709" y="13846"/>
                  </a:lnTo>
                  <a:cubicBezTo>
                    <a:pt x="10120" y="13882"/>
                    <a:pt x="10543" y="13898"/>
                    <a:pt x="10972" y="13898"/>
                  </a:cubicBezTo>
                  <a:cubicBezTo>
                    <a:pt x="14652" y="13898"/>
                    <a:pt x="18755" y="12708"/>
                    <a:pt x="18755" y="12708"/>
                  </a:cubicBezTo>
                  <a:cubicBezTo>
                    <a:pt x="17447" y="3427"/>
                    <a:pt x="16925" y="1"/>
                    <a:pt x="16925"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9"/>
            <p:cNvSpPr/>
            <p:nvPr/>
          </p:nvSpPr>
          <p:spPr>
            <a:xfrm>
              <a:off x="5954850" y="3354875"/>
              <a:ext cx="247000" cy="70350"/>
            </a:xfrm>
            <a:custGeom>
              <a:avLst/>
              <a:gdLst/>
              <a:ahLst/>
              <a:cxnLst/>
              <a:rect l="l" t="t" r="r" b="b"/>
              <a:pathLst>
                <a:path w="9880" h="2814" extrusionOk="0">
                  <a:moveTo>
                    <a:pt x="5881" y="0"/>
                  </a:moveTo>
                  <a:cubicBezTo>
                    <a:pt x="4181" y="0"/>
                    <a:pt x="2382" y="155"/>
                    <a:pt x="1097" y="423"/>
                  </a:cubicBezTo>
                  <a:cubicBezTo>
                    <a:pt x="1097" y="423"/>
                    <a:pt x="0" y="2711"/>
                    <a:pt x="4952" y="2811"/>
                  </a:cubicBezTo>
                  <a:cubicBezTo>
                    <a:pt x="5049" y="2813"/>
                    <a:pt x="5144" y="2814"/>
                    <a:pt x="5237" y="2814"/>
                  </a:cubicBezTo>
                  <a:cubicBezTo>
                    <a:pt x="9879" y="2814"/>
                    <a:pt x="9293" y="282"/>
                    <a:pt x="9293" y="282"/>
                  </a:cubicBezTo>
                  <a:cubicBezTo>
                    <a:pt x="8385" y="88"/>
                    <a:pt x="7161" y="0"/>
                    <a:pt x="5881" y="0"/>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9"/>
            <p:cNvSpPr/>
            <p:nvPr/>
          </p:nvSpPr>
          <p:spPr>
            <a:xfrm>
              <a:off x="5965550" y="3474700"/>
              <a:ext cx="276475" cy="375175"/>
            </a:xfrm>
            <a:custGeom>
              <a:avLst/>
              <a:gdLst/>
              <a:ahLst/>
              <a:cxnLst/>
              <a:rect l="l" t="t" r="r" b="b"/>
              <a:pathLst>
                <a:path w="11059" h="15007" extrusionOk="0">
                  <a:moveTo>
                    <a:pt x="9844" y="1672"/>
                  </a:moveTo>
                  <a:lnTo>
                    <a:pt x="9815" y="1708"/>
                  </a:lnTo>
                  <a:lnTo>
                    <a:pt x="9690" y="1716"/>
                  </a:lnTo>
                  <a:lnTo>
                    <a:pt x="9690" y="1716"/>
                  </a:lnTo>
                  <a:cubicBezTo>
                    <a:pt x="9728" y="1713"/>
                    <a:pt x="9766" y="1710"/>
                    <a:pt x="9803" y="1708"/>
                  </a:cubicBezTo>
                  <a:cubicBezTo>
                    <a:pt x="9821" y="1696"/>
                    <a:pt x="9833" y="1684"/>
                    <a:pt x="9844" y="1672"/>
                  </a:cubicBezTo>
                  <a:close/>
                  <a:moveTo>
                    <a:pt x="528" y="0"/>
                  </a:moveTo>
                  <a:cubicBezTo>
                    <a:pt x="241" y="71"/>
                    <a:pt x="135" y="223"/>
                    <a:pt x="65" y="505"/>
                  </a:cubicBezTo>
                  <a:cubicBezTo>
                    <a:pt x="0" y="786"/>
                    <a:pt x="106" y="1109"/>
                    <a:pt x="329" y="1297"/>
                  </a:cubicBezTo>
                  <a:cubicBezTo>
                    <a:pt x="581" y="1502"/>
                    <a:pt x="927" y="1537"/>
                    <a:pt x="1250" y="1567"/>
                  </a:cubicBezTo>
                  <a:cubicBezTo>
                    <a:pt x="3058" y="1716"/>
                    <a:pt x="4882" y="1820"/>
                    <a:pt x="6700" y="1820"/>
                  </a:cubicBezTo>
                  <a:cubicBezTo>
                    <a:pt x="7570" y="1820"/>
                    <a:pt x="8437" y="1797"/>
                    <a:pt x="9302" y="1742"/>
                  </a:cubicBezTo>
                  <a:lnTo>
                    <a:pt x="9302" y="1742"/>
                  </a:lnTo>
                  <a:lnTo>
                    <a:pt x="8607" y="1790"/>
                  </a:lnTo>
                  <a:lnTo>
                    <a:pt x="8290" y="15007"/>
                  </a:lnTo>
                  <a:lnTo>
                    <a:pt x="9334" y="14948"/>
                  </a:lnTo>
                  <a:lnTo>
                    <a:pt x="10742" y="13998"/>
                  </a:lnTo>
                  <a:cubicBezTo>
                    <a:pt x="10848" y="9486"/>
                    <a:pt x="10953" y="4975"/>
                    <a:pt x="11059" y="464"/>
                  </a:cubicBezTo>
                  <a:lnTo>
                    <a:pt x="11059" y="464"/>
                  </a:lnTo>
                  <a:lnTo>
                    <a:pt x="11053" y="470"/>
                  </a:lnTo>
                  <a:cubicBezTo>
                    <a:pt x="11047" y="464"/>
                    <a:pt x="11047" y="458"/>
                    <a:pt x="11035" y="458"/>
                  </a:cubicBezTo>
                  <a:cubicBezTo>
                    <a:pt x="10313" y="491"/>
                    <a:pt x="9596" y="506"/>
                    <a:pt x="8881" y="506"/>
                  </a:cubicBezTo>
                  <a:cubicBezTo>
                    <a:pt x="6130" y="506"/>
                    <a:pt x="3411" y="284"/>
                    <a:pt x="528" y="0"/>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9"/>
            <p:cNvSpPr/>
            <p:nvPr/>
          </p:nvSpPr>
          <p:spPr>
            <a:xfrm>
              <a:off x="5975075" y="3488200"/>
              <a:ext cx="251550" cy="361100"/>
            </a:xfrm>
            <a:custGeom>
              <a:avLst/>
              <a:gdLst/>
              <a:ahLst/>
              <a:cxnLst/>
              <a:rect l="l" t="t" r="r" b="b"/>
              <a:pathLst>
                <a:path w="10062" h="14444" extrusionOk="0">
                  <a:moveTo>
                    <a:pt x="8959" y="1555"/>
                  </a:moveTo>
                  <a:lnTo>
                    <a:pt x="8930" y="1584"/>
                  </a:lnTo>
                  <a:lnTo>
                    <a:pt x="8844" y="1590"/>
                  </a:lnTo>
                  <a:lnTo>
                    <a:pt x="8844" y="1590"/>
                  </a:lnTo>
                  <a:cubicBezTo>
                    <a:pt x="8869" y="1588"/>
                    <a:pt x="8893" y="1586"/>
                    <a:pt x="8918" y="1584"/>
                  </a:cubicBezTo>
                  <a:cubicBezTo>
                    <a:pt x="8935" y="1572"/>
                    <a:pt x="8947" y="1566"/>
                    <a:pt x="8959" y="1555"/>
                  </a:cubicBezTo>
                  <a:close/>
                  <a:moveTo>
                    <a:pt x="488" y="0"/>
                  </a:moveTo>
                  <a:cubicBezTo>
                    <a:pt x="230" y="65"/>
                    <a:pt x="130" y="205"/>
                    <a:pt x="65" y="475"/>
                  </a:cubicBezTo>
                  <a:cubicBezTo>
                    <a:pt x="1" y="739"/>
                    <a:pt x="101" y="1038"/>
                    <a:pt x="306" y="1214"/>
                  </a:cubicBezTo>
                  <a:cubicBezTo>
                    <a:pt x="529" y="1408"/>
                    <a:pt x="846" y="1443"/>
                    <a:pt x="1139" y="1467"/>
                  </a:cubicBezTo>
                  <a:cubicBezTo>
                    <a:pt x="2754" y="1602"/>
                    <a:pt x="4382" y="1697"/>
                    <a:pt x="6007" y="1697"/>
                  </a:cubicBezTo>
                  <a:cubicBezTo>
                    <a:pt x="6745" y="1697"/>
                    <a:pt x="7483" y="1677"/>
                    <a:pt x="8218" y="1633"/>
                  </a:cubicBezTo>
                  <a:lnTo>
                    <a:pt x="8218" y="1633"/>
                  </a:lnTo>
                  <a:lnTo>
                    <a:pt x="7833" y="1660"/>
                  </a:lnTo>
                  <a:lnTo>
                    <a:pt x="7504" y="14443"/>
                  </a:lnTo>
                  <a:lnTo>
                    <a:pt x="8953" y="14408"/>
                  </a:lnTo>
                  <a:lnTo>
                    <a:pt x="9804" y="13839"/>
                  </a:lnTo>
                  <a:cubicBezTo>
                    <a:pt x="9909" y="9592"/>
                    <a:pt x="9956" y="4658"/>
                    <a:pt x="10062" y="411"/>
                  </a:cubicBezTo>
                  <a:lnTo>
                    <a:pt x="10062" y="411"/>
                  </a:lnTo>
                  <a:lnTo>
                    <a:pt x="10056" y="417"/>
                  </a:lnTo>
                  <a:cubicBezTo>
                    <a:pt x="10050" y="411"/>
                    <a:pt x="10050" y="405"/>
                    <a:pt x="10044" y="405"/>
                  </a:cubicBezTo>
                  <a:cubicBezTo>
                    <a:pt x="9351" y="439"/>
                    <a:pt x="8664" y="455"/>
                    <a:pt x="7978" y="455"/>
                  </a:cubicBezTo>
                  <a:cubicBezTo>
                    <a:pt x="5511" y="455"/>
                    <a:pt x="3073" y="253"/>
                    <a:pt x="4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9"/>
            <p:cNvSpPr/>
            <p:nvPr/>
          </p:nvSpPr>
          <p:spPr>
            <a:xfrm>
              <a:off x="5955275" y="3493175"/>
              <a:ext cx="256400" cy="362800"/>
            </a:xfrm>
            <a:custGeom>
              <a:avLst/>
              <a:gdLst/>
              <a:ahLst/>
              <a:cxnLst/>
              <a:rect l="l" t="t" r="r" b="b"/>
              <a:pathLst>
                <a:path w="10256" h="14512" extrusionOk="0">
                  <a:moveTo>
                    <a:pt x="464" y="1"/>
                  </a:moveTo>
                  <a:cubicBezTo>
                    <a:pt x="253" y="3784"/>
                    <a:pt x="1" y="10191"/>
                    <a:pt x="71" y="13980"/>
                  </a:cubicBezTo>
                  <a:cubicBezTo>
                    <a:pt x="71" y="13980"/>
                    <a:pt x="658" y="14274"/>
                    <a:pt x="3943" y="14444"/>
                  </a:cubicBezTo>
                  <a:cubicBezTo>
                    <a:pt x="4907" y="14494"/>
                    <a:pt x="5804" y="14511"/>
                    <a:pt x="6591" y="14511"/>
                  </a:cubicBezTo>
                  <a:cubicBezTo>
                    <a:pt x="8490" y="14511"/>
                    <a:pt x="9745" y="14409"/>
                    <a:pt x="9745" y="14409"/>
                  </a:cubicBezTo>
                  <a:cubicBezTo>
                    <a:pt x="9681" y="10015"/>
                    <a:pt x="9857" y="5263"/>
                    <a:pt x="10255" y="892"/>
                  </a:cubicBezTo>
                  <a:lnTo>
                    <a:pt x="10255" y="892"/>
                  </a:lnTo>
                  <a:cubicBezTo>
                    <a:pt x="10255" y="892"/>
                    <a:pt x="9832" y="900"/>
                    <a:pt x="9140" y="900"/>
                  </a:cubicBezTo>
                  <a:cubicBezTo>
                    <a:pt x="8201" y="900"/>
                    <a:pt x="6768" y="886"/>
                    <a:pt x="5228" y="822"/>
                  </a:cubicBezTo>
                  <a:cubicBezTo>
                    <a:pt x="2547" y="705"/>
                    <a:pt x="464" y="1"/>
                    <a:pt x="464"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9"/>
            <p:cNvSpPr/>
            <p:nvPr/>
          </p:nvSpPr>
          <p:spPr>
            <a:xfrm>
              <a:off x="6032725" y="3556175"/>
              <a:ext cx="107075" cy="55100"/>
            </a:xfrm>
            <a:custGeom>
              <a:avLst/>
              <a:gdLst/>
              <a:ahLst/>
              <a:cxnLst/>
              <a:rect l="l" t="t" r="r" b="b"/>
              <a:pathLst>
                <a:path w="4283" h="2204" extrusionOk="0">
                  <a:moveTo>
                    <a:pt x="1437" y="1"/>
                  </a:moveTo>
                  <a:cubicBezTo>
                    <a:pt x="790" y="1"/>
                    <a:pt x="248" y="45"/>
                    <a:pt x="147" y="185"/>
                  </a:cubicBezTo>
                  <a:cubicBezTo>
                    <a:pt x="94" y="250"/>
                    <a:pt x="77" y="338"/>
                    <a:pt x="59" y="420"/>
                  </a:cubicBezTo>
                  <a:cubicBezTo>
                    <a:pt x="0" y="766"/>
                    <a:pt x="6" y="1124"/>
                    <a:pt x="82" y="1464"/>
                  </a:cubicBezTo>
                  <a:cubicBezTo>
                    <a:pt x="106" y="1581"/>
                    <a:pt x="147" y="1704"/>
                    <a:pt x="235" y="1781"/>
                  </a:cubicBezTo>
                  <a:cubicBezTo>
                    <a:pt x="300" y="1833"/>
                    <a:pt x="382" y="1851"/>
                    <a:pt x="458" y="1875"/>
                  </a:cubicBezTo>
                  <a:cubicBezTo>
                    <a:pt x="1273" y="2091"/>
                    <a:pt x="2120" y="2204"/>
                    <a:pt x="2967" y="2204"/>
                  </a:cubicBezTo>
                  <a:cubicBezTo>
                    <a:pt x="3083" y="2204"/>
                    <a:pt x="3199" y="2201"/>
                    <a:pt x="3315" y="2197"/>
                  </a:cubicBezTo>
                  <a:cubicBezTo>
                    <a:pt x="3602" y="2191"/>
                    <a:pt x="3931" y="2144"/>
                    <a:pt x="4089" y="1898"/>
                  </a:cubicBezTo>
                  <a:cubicBezTo>
                    <a:pt x="4160" y="1798"/>
                    <a:pt x="4183" y="1681"/>
                    <a:pt x="4201" y="1564"/>
                  </a:cubicBezTo>
                  <a:cubicBezTo>
                    <a:pt x="4248" y="1276"/>
                    <a:pt x="4277" y="989"/>
                    <a:pt x="4283" y="701"/>
                  </a:cubicBezTo>
                  <a:cubicBezTo>
                    <a:pt x="4283" y="519"/>
                    <a:pt x="4265" y="302"/>
                    <a:pt x="4113" y="197"/>
                  </a:cubicBezTo>
                  <a:cubicBezTo>
                    <a:pt x="4031" y="144"/>
                    <a:pt x="3937" y="132"/>
                    <a:pt x="3837" y="120"/>
                  </a:cubicBezTo>
                  <a:cubicBezTo>
                    <a:pt x="3438" y="86"/>
                    <a:pt x="2337" y="1"/>
                    <a:pt x="14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9"/>
            <p:cNvSpPr/>
            <p:nvPr/>
          </p:nvSpPr>
          <p:spPr>
            <a:xfrm>
              <a:off x="6214575" y="3511225"/>
              <a:ext cx="7225" cy="319725"/>
            </a:xfrm>
            <a:custGeom>
              <a:avLst/>
              <a:gdLst/>
              <a:ahLst/>
              <a:cxnLst/>
              <a:rect l="l" t="t" r="r" b="b"/>
              <a:pathLst>
                <a:path w="289" h="12789" extrusionOk="0">
                  <a:moveTo>
                    <a:pt x="288" y="0"/>
                  </a:moveTo>
                  <a:lnTo>
                    <a:pt x="1" y="12789"/>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9"/>
            <p:cNvSpPr/>
            <p:nvPr/>
          </p:nvSpPr>
          <p:spPr>
            <a:xfrm>
              <a:off x="6214425" y="3511075"/>
              <a:ext cx="7650" cy="320175"/>
            </a:xfrm>
            <a:custGeom>
              <a:avLst/>
              <a:gdLst/>
              <a:ahLst/>
              <a:cxnLst/>
              <a:rect l="l" t="t" r="r" b="b"/>
              <a:pathLst>
                <a:path w="306" h="12807" extrusionOk="0">
                  <a:moveTo>
                    <a:pt x="294" y="0"/>
                  </a:moveTo>
                  <a:cubicBezTo>
                    <a:pt x="294" y="0"/>
                    <a:pt x="288" y="0"/>
                    <a:pt x="288" y="6"/>
                  </a:cubicBezTo>
                  <a:lnTo>
                    <a:pt x="1" y="12795"/>
                  </a:lnTo>
                  <a:cubicBezTo>
                    <a:pt x="1" y="12801"/>
                    <a:pt x="1" y="12807"/>
                    <a:pt x="7" y="12807"/>
                  </a:cubicBezTo>
                  <a:cubicBezTo>
                    <a:pt x="13" y="12807"/>
                    <a:pt x="18" y="12801"/>
                    <a:pt x="18" y="12795"/>
                  </a:cubicBezTo>
                  <a:lnTo>
                    <a:pt x="306" y="6"/>
                  </a:lnTo>
                  <a:cubicBezTo>
                    <a:pt x="306" y="0"/>
                    <a:pt x="300" y="0"/>
                    <a:pt x="294"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9"/>
            <p:cNvSpPr/>
            <p:nvPr/>
          </p:nvSpPr>
          <p:spPr>
            <a:xfrm>
              <a:off x="6206525" y="3511650"/>
              <a:ext cx="9700" cy="323425"/>
            </a:xfrm>
            <a:custGeom>
              <a:avLst/>
              <a:gdLst/>
              <a:ahLst/>
              <a:cxnLst/>
              <a:rect l="l" t="t" r="r" b="b"/>
              <a:pathLst>
                <a:path w="388" h="12937" extrusionOk="0">
                  <a:moveTo>
                    <a:pt x="387" y="1"/>
                  </a:moveTo>
                  <a:lnTo>
                    <a:pt x="0" y="12936"/>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9"/>
            <p:cNvSpPr/>
            <p:nvPr/>
          </p:nvSpPr>
          <p:spPr>
            <a:xfrm>
              <a:off x="6206225" y="3511500"/>
              <a:ext cx="10150" cy="323850"/>
            </a:xfrm>
            <a:custGeom>
              <a:avLst/>
              <a:gdLst/>
              <a:ahLst/>
              <a:cxnLst/>
              <a:rect l="l" t="t" r="r" b="b"/>
              <a:pathLst>
                <a:path w="406" h="12954" extrusionOk="0">
                  <a:moveTo>
                    <a:pt x="399" y="1"/>
                  </a:moveTo>
                  <a:cubicBezTo>
                    <a:pt x="393" y="1"/>
                    <a:pt x="388" y="1"/>
                    <a:pt x="388" y="7"/>
                  </a:cubicBezTo>
                  <a:lnTo>
                    <a:pt x="0" y="12942"/>
                  </a:lnTo>
                  <a:cubicBezTo>
                    <a:pt x="0" y="12948"/>
                    <a:pt x="6" y="12954"/>
                    <a:pt x="12" y="12954"/>
                  </a:cubicBezTo>
                  <a:cubicBezTo>
                    <a:pt x="12" y="12954"/>
                    <a:pt x="18" y="12948"/>
                    <a:pt x="18" y="12942"/>
                  </a:cubicBezTo>
                  <a:lnTo>
                    <a:pt x="405" y="7"/>
                  </a:lnTo>
                  <a:cubicBezTo>
                    <a:pt x="405" y="1"/>
                    <a:pt x="399" y="1"/>
                    <a:pt x="399"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9"/>
            <p:cNvSpPr/>
            <p:nvPr/>
          </p:nvSpPr>
          <p:spPr>
            <a:xfrm>
              <a:off x="5992825" y="3492300"/>
              <a:ext cx="226925" cy="12225"/>
            </a:xfrm>
            <a:custGeom>
              <a:avLst/>
              <a:gdLst/>
              <a:ahLst/>
              <a:cxnLst/>
              <a:rect l="l" t="t" r="r" b="b"/>
              <a:pathLst>
                <a:path w="9077" h="489" extrusionOk="0">
                  <a:moveTo>
                    <a:pt x="1" y="0"/>
                  </a:moveTo>
                  <a:cubicBezTo>
                    <a:pt x="1" y="0"/>
                    <a:pt x="5475" y="488"/>
                    <a:pt x="8110" y="488"/>
                  </a:cubicBezTo>
                  <a:cubicBezTo>
                    <a:pt x="8505" y="488"/>
                    <a:pt x="8837" y="477"/>
                    <a:pt x="9076" y="452"/>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9"/>
            <p:cNvSpPr/>
            <p:nvPr/>
          </p:nvSpPr>
          <p:spPr>
            <a:xfrm>
              <a:off x="5992675" y="3492150"/>
              <a:ext cx="227200" cy="12525"/>
            </a:xfrm>
            <a:custGeom>
              <a:avLst/>
              <a:gdLst/>
              <a:ahLst/>
              <a:cxnLst/>
              <a:rect l="l" t="t" r="r" b="b"/>
              <a:pathLst>
                <a:path w="9088" h="501" extrusionOk="0">
                  <a:moveTo>
                    <a:pt x="7" y="0"/>
                  </a:moveTo>
                  <a:cubicBezTo>
                    <a:pt x="7" y="0"/>
                    <a:pt x="1" y="6"/>
                    <a:pt x="1" y="6"/>
                  </a:cubicBezTo>
                  <a:cubicBezTo>
                    <a:pt x="1" y="12"/>
                    <a:pt x="1" y="12"/>
                    <a:pt x="7" y="18"/>
                  </a:cubicBezTo>
                  <a:cubicBezTo>
                    <a:pt x="1514" y="147"/>
                    <a:pt x="3028" y="264"/>
                    <a:pt x="4541" y="364"/>
                  </a:cubicBezTo>
                  <a:cubicBezTo>
                    <a:pt x="5298" y="405"/>
                    <a:pt x="6055" y="446"/>
                    <a:pt x="6812" y="476"/>
                  </a:cubicBezTo>
                  <a:cubicBezTo>
                    <a:pt x="7187" y="487"/>
                    <a:pt x="7569" y="499"/>
                    <a:pt x="7944" y="499"/>
                  </a:cubicBezTo>
                  <a:cubicBezTo>
                    <a:pt x="8008" y="500"/>
                    <a:pt x="8071" y="501"/>
                    <a:pt x="8135" y="501"/>
                  </a:cubicBezTo>
                  <a:cubicBezTo>
                    <a:pt x="8452" y="501"/>
                    <a:pt x="8769" y="488"/>
                    <a:pt x="9082" y="464"/>
                  </a:cubicBezTo>
                  <a:cubicBezTo>
                    <a:pt x="9088" y="464"/>
                    <a:pt x="9088" y="458"/>
                    <a:pt x="9088" y="452"/>
                  </a:cubicBezTo>
                  <a:cubicBezTo>
                    <a:pt x="9088" y="452"/>
                    <a:pt x="9082" y="446"/>
                    <a:pt x="9082" y="446"/>
                  </a:cubicBezTo>
                  <a:cubicBezTo>
                    <a:pt x="8764" y="471"/>
                    <a:pt x="8451" y="483"/>
                    <a:pt x="8134" y="483"/>
                  </a:cubicBezTo>
                  <a:cubicBezTo>
                    <a:pt x="8071" y="483"/>
                    <a:pt x="8008" y="483"/>
                    <a:pt x="7944" y="482"/>
                  </a:cubicBezTo>
                  <a:cubicBezTo>
                    <a:pt x="7569" y="482"/>
                    <a:pt x="7187" y="470"/>
                    <a:pt x="6812" y="458"/>
                  </a:cubicBezTo>
                  <a:cubicBezTo>
                    <a:pt x="6055" y="429"/>
                    <a:pt x="5298" y="382"/>
                    <a:pt x="4541" y="335"/>
                  </a:cubicBezTo>
                  <a:cubicBezTo>
                    <a:pt x="3028" y="247"/>
                    <a:pt x="1520" y="130"/>
                    <a:pt x="7"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9"/>
            <p:cNvSpPr/>
            <p:nvPr/>
          </p:nvSpPr>
          <p:spPr>
            <a:xfrm>
              <a:off x="6012775" y="3497575"/>
              <a:ext cx="192150" cy="11075"/>
            </a:xfrm>
            <a:custGeom>
              <a:avLst/>
              <a:gdLst/>
              <a:ahLst/>
              <a:cxnLst/>
              <a:rect l="l" t="t" r="r" b="b"/>
              <a:pathLst>
                <a:path w="7686" h="443" extrusionOk="0">
                  <a:moveTo>
                    <a:pt x="0" y="1"/>
                  </a:moveTo>
                  <a:cubicBezTo>
                    <a:pt x="1" y="1"/>
                    <a:pt x="3940" y="443"/>
                    <a:pt x="6856" y="443"/>
                  </a:cubicBezTo>
                  <a:cubicBezTo>
                    <a:pt x="7144" y="443"/>
                    <a:pt x="7422" y="438"/>
                    <a:pt x="7686" y="429"/>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9"/>
            <p:cNvSpPr/>
            <p:nvPr/>
          </p:nvSpPr>
          <p:spPr>
            <a:xfrm>
              <a:off x="6012475" y="3497425"/>
              <a:ext cx="192600" cy="11425"/>
            </a:xfrm>
            <a:custGeom>
              <a:avLst/>
              <a:gdLst/>
              <a:ahLst/>
              <a:cxnLst/>
              <a:rect l="l" t="t" r="r" b="b"/>
              <a:pathLst>
                <a:path w="7704" h="457" extrusionOk="0">
                  <a:moveTo>
                    <a:pt x="12" y="1"/>
                  </a:moveTo>
                  <a:cubicBezTo>
                    <a:pt x="7" y="1"/>
                    <a:pt x="7" y="1"/>
                    <a:pt x="1" y="7"/>
                  </a:cubicBezTo>
                  <a:cubicBezTo>
                    <a:pt x="1" y="12"/>
                    <a:pt x="7" y="12"/>
                    <a:pt x="12" y="12"/>
                  </a:cubicBezTo>
                  <a:cubicBezTo>
                    <a:pt x="646" y="83"/>
                    <a:pt x="1286" y="147"/>
                    <a:pt x="1925" y="200"/>
                  </a:cubicBezTo>
                  <a:cubicBezTo>
                    <a:pt x="2564" y="259"/>
                    <a:pt x="3204" y="312"/>
                    <a:pt x="3849" y="353"/>
                  </a:cubicBezTo>
                  <a:cubicBezTo>
                    <a:pt x="4489" y="388"/>
                    <a:pt x="5128" y="423"/>
                    <a:pt x="5773" y="441"/>
                  </a:cubicBezTo>
                  <a:cubicBezTo>
                    <a:pt x="6116" y="450"/>
                    <a:pt x="6458" y="456"/>
                    <a:pt x="6801" y="456"/>
                  </a:cubicBezTo>
                  <a:cubicBezTo>
                    <a:pt x="7099" y="456"/>
                    <a:pt x="7398" y="452"/>
                    <a:pt x="7698" y="441"/>
                  </a:cubicBezTo>
                  <a:cubicBezTo>
                    <a:pt x="7703" y="441"/>
                    <a:pt x="7703" y="441"/>
                    <a:pt x="7703" y="435"/>
                  </a:cubicBezTo>
                  <a:cubicBezTo>
                    <a:pt x="7703" y="429"/>
                    <a:pt x="7703" y="429"/>
                    <a:pt x="7698" y="429"/>
                  </a:cubicBezTo>
                  <a:cubicBezTo>
                    <a:pt x="7427" y="436"/>
                    <a:pt x="7158" y="440"/>
                    <a:pt x="6889" y="440"/>
                  </a:cubicBezTo>
                  <a:cubicBezTo>
                    <a:pt x="6517" y="440"/>
                    <a:pt x="6145" y="433"/>
                    <a:pt x="5773" y="423"/>
                  </a:cubicBezTo>
                  <a:cubicBezTo>
                    <a:pt x="5128" y="400"/>
                    <a:pt x="4489" y="364"/>
                    <a:pt x="3849" y="323"/>
                  </a:cubicBezTo>
                  <a:cubicBezTo>
                    <a:pt x="3210" y="288"/>
                    <a:pt x="2570" y="235"/>
                    <a:pt x="1931" y="183"/>
                  </a:cubicBezTo>
                  <a:cubicBezTo>
                    <a:pt x="1291" y="130"/>
                    <a:pt x="652" y="71"/>
                    <a:pt x="12"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9"/>
            <p:cNvSpPr/>
            <p:nvPr/>
          </p:nvSpPr>
          <p:spPr>
            <a:xfrm>
              <a:off x="6067325" y="4046650"/>
              <a:ext cx="40800" cy="5375"/>
            </a:xfrm>
            <a:custGeom>
              <a:avLst/>
              <a:gdLst/>
              <a:ahLst/>
              <a:cxnLst/>
              <a:rect l="l" t="t" r="r" b="b"/>
              <a:pathLst>
                <a:path w="1632" h="215" extrusionOk="0">
                  <a:moveTo>
                    <a:pt x="933" y="0"/>
                  </a:moveTo>
                  <a:cubicBezTo>
                    <a:pt x="892" y="0"/>
                    <a:pt x="851" y="1"/>
                    <a:pt x="810" y="1"/>
                  </a:cubicBezTo>
                  <a:cubicBezTo>
                    <a:pt x="558" y="1"/>
                    <a:pt x="312" y="13"/>
                    <a:pt x="59" y="43"/>
                  </a:cubicBezTo>
                  <a:cubicBezTo>
                    <a:pt x="30" y="48"/>
                    <a:pt x="7" y="72"/>
                    <a:pt x="1" y="101"/>
                  </a:cubicBezTo>
                  <a:cubicBezTo>
                    <a:pt x="1" y="131"/>
                    <a:pt x="24" y="166"/>
                    <a:pt x="59" y="172"/>
                  </a:cubicBezTo>
                  <a:cubicBezTo>
                    <a:pt x="312" y="201"/>
                    <a:pt x="558" y="213"/>
                    <a:pt x="810" y="213"/>
                  </a:cubicBezTo>
                  <a:cubicBezTo>
                    <a:pt x="851" y="214"/>
                    <a:pt x="892" y="214"/>
                    <a:pt x="933" y="214"/>
                  </a:cubicBezTo>
                  <a:cubicBezTo>
                    <a:pt x="1145" y="214"/>
                    <a:pt x="1356" y="201"/>
                    <a:pt x="1567" y="172"/>
                  </a:cubicBezTo>
                  <a:cubicBezTo>
                    <a:pt x="1596" y="172"/>
                    <a:pt x="1626" y="148"/>
                    <a:pt x="1626" y="119"/>
                  </a:cubicBezTo>
                  <a:cubicBezTo>
                    <a:pt x="1632" y="78"/>
                    <a:pt x="1608" y="43"/>
                    <a:pt x="1567" y="43"/>
                  </a:cubicBezTo>
                  <a:cubicBezTo>
                    <a:pt x="1356" y="13"/>
                    <a:pt x="1145" y="0"/>
                    <a:pt x="933"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9"/>
            <p:cNvSpPr/>
            <p:nvPr/>
          </p:nvSpPr>
          <p:spPr>
            <a:xfrm>
              <a:off x="6261375" y="3879025"/>
              <a:ext cx="66150" cy="81850"/>
            </a:xfrm>
            <a:custGeom>
              <a:avLst/>
              <a:gdLst/>
              <a:ahLst/>
              <a:cxnLst/>
              <a:rect l="l" t="t" r="r" b="b"/>
              <a:pathLst>
                <a:path w="2646" h="3274" extrusionOk="0">
                  <a:moveTo>
                    <a:pt x="64" y="0"/>
                  </a:moveTo>
                  <a:cubicBezTo>
                    <a:pt x="61" y="0"/>
                    <a:pt x="57" y="0"/>
                    <a:pt x="53" y="1"/>
                  </a:cubicBezTo>
                  <a:cubicBezTo>
                    <a:pt x="18" y="13"/>
                    <a:pt x="0" y="48"/>
                    <a:pt x="6" y="77"/>
                  </a:cubicBezTo>
                  <a:cubicBezTo>
                    <a:pt x="47" y="248"/>
                    <a:pt x="117" y="412"/>
                    <a:pt x="188" y="564"/>
                  </a:cubicBezTo>
                  <a:cubicBezTo>
                    <a:pt x="270" y="723"/>
                    <a:pt x="358" y="869"/>
                    <a:pt x="458" y="1010"/>
                  </a:cubicBezTo>
                  <a:cubicBezTo>
                    <a:pt x="645" y="1298"/>
                    <a:pt x="863" y="1562"/>
                    <a:pt x="1068" y="1831"/>
                  </a:cubicBezTo>
                  <a:cubicBezTo>
                    <a:pt x="1285" y="2095"/>
                    <a:pt x="1502" y="2359"/>
                    <a:pt x="1743" y="2600"/>
                  </a:cubicBezTo>
                  <a:cubicBezTo>
                    <a:pt x="1983" y="2846"/>
                    <a:pt x="2247" y="3075"/>
                    <a:pt x="2534" y="3263"/>
                  </a:cubicBezTo>
                  <a:cubicBezTo>
                    <a:pt x="2546" y="3270"/>
                    <a:pt x="2559" y="3273"/>
                    <a:pt x="2571" y="3273"/>
                  </a:cubicBezTo>
                  <a:cubicBezTo>
                    <a:pt x="2590" y="3273"/>
                    <a:pt x="2608" y="3265"/>
                    <a:pt x="2622" y="3251"/>
                  </a:cubicBezTo>
                  <a:cubicBezTo>
                    <a:pt x="2646" y="3222"/>
                    <a:pt x="2646" y="3181"/>
                    <a:pt x="2617" y="3157"/>
                  </a:cubicBezTo>
                  <a:lnTo>
                    <a:pt x="2611" y="3151"/>
                  </a:lnTo>
                  <a:cubicBezTo>
                    <a:pt x="2488" y="3046"/>
                    <a:pt x="2358" y="2940"/>
                    <a:pt x="2241" y="2823"/>
                  </a:cubicBezTo>
                  <a:cubicBezTo>
                    <a:pt x="2118" y="2711"/>
                    <a:pt x="2001" y="2588"/>
                    <a:pt x="1889" y="2465"/>
                  </a:cubicBezTo>
                  <a:cubicBezTo>
                    <a:pt x="1660" y="2219"/>
                    <a:pt x="1449" y="1961"/>
                    <a:pt x="1238" y="1697"/>
                  </a:cubicBezTo>
                  <a:cubicBezTo>
                    <a:pt x="1027" y="1433"/>
                    <a:pt x="810" y="1169"/>
                    <a:pt x="610" y="905"/>
                  </a:cubicBezTo>
                  <a:cubicBezTo>
                    <a:pt x="417" y="635"/>
                    <a:pt x="241" y="353"/>
                    <a:pt x="123" y="42"/>
                  </a:cubicBezTo>
                  <a:cubicBezTo>
                    <a:pt x="113" y="17"/>
                    <a:pt x="90" y="0"/>
                    <a:pt x="64"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9"/>
            <p:cNvSpPr/>
            <p:nvPr/>
          </p:nvSpPr>
          <p:spPr>
            <a:xfrm>
              <a:off x="5849675" y="3874825"/>
              <a:ext cx="50500" cy="77725"/>
            </a:xfrm>
            <a:custGeom>
              <a:avLst/>
              <a:gdLst/>
              <a:ahLst/>
              <a:cxnLst/>
              <a:rect l="l" t="t" r="r" b="b"/>
              <a:pathLst>
                <a:path w="2020" h="3109" extrusionOk="0">
                  <a:moveTo>
                    <a:pt x="1954" y="0"/>
                  </a:moveTo>
                  <a:cubicBezTo>
                    <a:pt x="1929" y="0"/>
                    <a:pt x="1905" y="12"/>
                    <a:pt x="1896" y="34"/>
                  </a:cubicBezTo>
                  <a:cubicBezTo>
                    <a:pt x="1767" y="298"/>
                    <a:pt x="1638" y="562"/>
                    <a:pt x="1497" y="820"/>
                  </a:cubicBezTo>
                  <a:cubicBezTo>
                    <a:pt x="1350" y="1078"/>
                    <a:pt x="1209" y="1331"/>
                    <a:pt x="1051" y="1577"/>
                  </a:cubicBezTo>
                  <a:cubicBezTo>
                    <a:pt x="893" y="1823"/>
                    <a:pt x="728" y="2064"/>
                    <a:pt x="558" y="2299"/>
                  </a:cubicBezTo>
                  <a:cubicBezTo>
                    <a:pt x="470" y="2422"/>
                    <a:pt x="382" y="2539"/>
                    <a:pt x="294" y="2651"/>
                  </a:cubicBezTo>
                  <a:lnTo>
                    <a:pt x="159" y="2827"/>
                  </a:lnTo>
                  <a:cubicBezTo>
                    <a:pt x="112" y="2885"/>
                    <a:pt x="66" y="2938"/>
                    <a:pt x="19" y="2997"/>
                  </a:cubicBezTo>
                  <a:cubicBezTo>
                    <a:pt x="1" y="3026"/>
                    <a:pt x="1" y="3061"/>
                    <a:pt x="24" y="3091"/>
                  </a:cubicBezTo>
                  <a:cubicBezTo>
                    <a:pt x="39" y="3102"/>
                    <a:pt x="57" y="3108"/>
                    <a:pt x="74" y="3108"/>
                  </a:cubicBezTo>
                  <a:cubicBezTo>
                    <a:pt x="92" y="3108"/>
                    <a:pt x="110" y="3102"/>
                    <a:pt x="124" y="3091"/>
                  </a:cubicBezTo>
                  <a:cubicBezTo>
                    <a:pt x="230" y="2985"/>
                    <a:pt x="329" y="2874"/>
                    <a:pt x="429" y="2762"/>
                  </a:cubicBezTo>
                  <a:cubicBezTo>
                    <a:pt x="529" y="2651"/>
                    <a:pt x="623" y="2539"/>
                    <a:pt x="717" y="2422"/>
                  </a:cubicBezTo>
                  <a:cubicBezTo>
                    <a:pt x="899" y="2187"/>
                    <a:pt x="1069" y="1941"/>
                    <a:pt x="1233" y="1689"/>
                  </a:cubicBezTo>
                  <a:cubicBezTo>
                    <a:pt x="1385" y="1436"/>
                    <a:pt x="1538" y="1178"/>
                    <a:pt x="1667" y="908"/>
                  </a:cubicBezTo>
                  <a:cubicBezTo>
                    <a:pt x="1796" y="638"/>
                    <a:pt x="1913" y="363"/>
                    <a:pt x="2007" y="81"/>
                  </a:cubicBezTo>
                  <a:cubicBezTo>
                    <a:pt x="2019" y="52"/>
                    <a:pt x="2007" y="22"/>
                    <a:pt x="1978" y="5"/>
                  </a:cubicBezTo>
                  <a:cubicBezTo>
                    <a:pt x="1970" y="2"/>
                    <a:pt x="1962" y="0"/>
                    <a:pt x="1954"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9"/>
            <p:cNvSpPr/>
            <p:nvPr/>
          </p:nvSpPr>
          <p:spPr>
            <a:xfrm>
              <a:off x="6020850" y="3328325"/>
              <a:ext cx="126450" cy="71900"/>
            </a:xfrm>
            <a:custGeom>
              <a:avLst/>
              <a:gdLst/>
              <a:ahLst/>
              <a:cxnLst/>
              <a:rect l="l" t="t" r="r" b="b"/>
              <a:pathLst>
                <a:path w="5058" h="2876" extrusionOk="0">
                  <a:moveTo>
                    <a:pt x="0" y="1"/>
                  </a:moveTo>
                  <a:lnTo>
                    <a:pt x="0" y="2001"/>
                  </a:lnTo>
                  <a:cubicBezTo>
                    <a:pt x="0" y="2001"/>
                    <a:pt x="644" y="2875"/>
                    <a:pt x="2611" y="2875"/>
                  </a:cubicBezTo>
                  <a:cubicBezTo>
                    <a:pt x="2630" y="2875"/>
                    <a:pt x="2650" y="2875"/>
                    <a:pt x="2669" y="2875"/>
                  </a:cubicBezTo>
                  <a:cubicBezTo>
                    <a:pt x="4511" y="2864"/>
                    <a:pt x="5057" y="2042"/>
                    <a:pt x="5057" y="2042"/>
                  </a:cubicBezTo>
                  <a:lnTo>
                    <a:pt x="5057" y="1"/>
                  </a:ln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9"/>
            <p:cNvSpPr/>
            <p:nvPr/>
          </p:nvSpPr>
          <p:spPr>
            <a:xfrm>
              <a:off x="5873000" y="2935975"/>
              <a:ext cx="426225" cy="418200"/>
            </a:xfrm>
            <a:custGeom>
              <a:avLst/>
              <a:gdLst/>
              <a:ahLst/>
              <a:cxnLst/>
              <a:rect l="l" t="t" r="r" b="b"/>
              <a:pathLst>
                <a:path w="17049" h="16728" extrusionOk="0">
                  <a:moveTo>
                    <a:pt x="9152" y="0"/>
                  </a:moveTo>
                  <a:cubicBezTo>
                    <a:pt x="8447" y="0"/>
                    <a:pt x="7702" y="70"/>
                    <a:pt x="6923" y="213"/>
                  </a:cubicBezTo>
                  <a:cubicBezTo>
                    <a:pt x="1074" y="1293"/>
                    <a:pt x="816" y="8555"/>
                    <a:pt x="816" y="8555"/>
                  </a:cubicBezTo>
                  <a:cubicBezTo>
                    <a:pt x="816" y="8555"/>
                    <a:pt x="1" y="16727"/>
                    <a:pt x="8730" y="16727"/>
                  </a:cubicBezTo>
                  <a:cubicBezTo>
                    <a:pt x="17049" y="16727"/>
                    <a:pt x="16556" y="7957"/>
                    <a:pt x="16556" y="7957"/>
                  </a:cubicBezTo>
                  <a:cubicBezTo>
                    <a:pt x="16668" y="2958"/>
                    <a:pt x="13743" y="0"/>
                    <a:pt x="9152" y="0"/>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9"/>
            <p:cNvSpPr/>
            <p:nvPr/>
          </p:nvSpPr>
          <p:spPr>
            <a:xfrm>
              <a:off x="6020850" y="3345625"/>
              <a:ext cx="113525" cy="16275"/>
            </a:xfrm>
            <a:custGeom>
              <a:avLst/>
              <a:gdLst/>
              <a:ahLst/>
              <a:cxnLst/>
              <a:rect l="l" t="t" r="r" b="b"/>
              <a:pathLst>
                <a:path w="4541" h="651" extrusionOk="0">
                  <a:moveTo>
                    <a:pt x="0" y="1"/>
                  </a:moveTo>
                  <a:lnTo>
                    <a:pt x="0" y="529"/>
                  </a:lnTo>
                  <a:cubicBezTo>
                    <a:pt x="777" y="616"/>
                    <a:pt x="1430" y="651"/>
                    <a:pt x="1976" y="651"/>
                  </a:cubicBezTo>
                  <a:cubicBezTo>
                    <a:pt x="3957" y="651"/>
                    <a:pt x="4541" y="200"/>
                    <a:pt x="4541" y="200"/>
                  </a:cubicBezTo>
                  <a:lnTo>
                    <a:pt x="4541" y="200"/>
                  </a:lnTo>
                  <a:cubicBezTo>
                    <a:pt x="4013" y="294"/>
                    <a:pt x="3438" y="341"/>
                    <a:pt x="2816" y="341"/>
                  </a:cubicBezTo>
                  <a:cubicBezTo>
                    <a:pt x="1742" y="341"/>
                    <a:pt x="810" y="218"/>
                    <a:pt x="0"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9"/>
            <p:cNvSpPr/>
            <p:nvPr/>
          </p:nvSpPr>
          <p:spPr>
            <a:xfrm>
              <a:off x="6157525" y="3154925"/>
              <a:ext cx="68950" cy="18825"/>
            </a:xfrm>
            <a:custGeom>
              <a:avLst/>
              <a:gdLst/>
              <a:ahLst/>
              <a:cxnLst/>
              <a:rect l="l" t="t" r="r" b="b"/>
              <a:pathLst>
                <a:path w="2758" h="753" extrusionOk="0">
                  <a:moveTo>
                    <a:pt x="1314" y="0"/>
                  </a:moveTo>
                  <a:cubicBezTo>
                    <a:pt x="1094" y="0"/>
                    <a:pt x="875" y="36"/>
                    <a:pt x="669" y="108"/>
                  </a:cubicBezTo>
                  <a:cubicBezTo>
                    <a:pt x="435" y="190"/>
                    <a:pt x="212" y="313"/>
                    <a:pt x="30" y="478"/>
                  </a:cubicBezTo>
                  <a:cubicBezTo>
                    <a:pt x="7" y="501"/>
                    <a:pt x="1" y="536"/>
                    <a:pt x="18" y="566"/>
                  </a:cubicBezTo>
                  <a:cubicBezTo>
                    <a:pt x="30" y="588"/>
                    <a:pt x="53" y="599"/>
                    <a:pt x="76" y="599"/>
                  </a:cubicBezTo>
                  <a:cubicBezTo>
                    <a:pt x="89" y="599"/>
                    <a:pt x="102" y="596"/>
                    <a:pt x="112" y="589"/>
                  </a:cubicBezTo>
                  <a:cubicBezTo>
                    <a:pt x="306" y="466"/>
                    <a:pt x="517" y="372"/>
                    <a:pt x="734" y="313"/>
                  </a:cubicBezTo>
                  <a:cubicBezTo>
                    <a:pt x="908" y="271"/>
                    <a:pt x="1086" y="244"/>
                    <a:pt x="1265" y="244"/>
                  </a:cubicBezTo>
                  <a:cubicBezTo>
                    <a:pt x="1309" y="244"/>
                    <a:pt x="1353" y="245"/>
                    <a:pt x="1397" y="249"/>
                  </a:cubicBezTo>
                  <a:cubicBezTo>
                    <a:pt x="1614" y="261"/>
                    <a:pt x="1837" y="313"/>
                    <a:pt x="2042" y="396"/>
                  </a:cubicBezTo>
                  <a:cubicBezTo>
                    <a:pt x="2148" y="437"/>
                    <a:pt x="2248" y="484"/>
                    <a:pt x="2347" y="542"/>
                  </a:cubicBezTo>
                  <a:cubicBezTo>
                    <a:pt x="2441" y="595"/>
                    <a:pt x="2535" y="665"/>
                    <a:pt x="2623" y="736"/>
                  </a:cubicBezTo>
                  <a:cubicBezTo>
                    <a:pt x="2637" y="747"/>
                    <a:pt x="2653" y="753"/>
                    <a:pt x="2670" y="753"/>
                  </a:cubicBezTo>
                  <a:cubicBezTo>
                    <a:pt x="2689" y="753"/>
                    <a:pt x="2707" y="745"/>
                    <a:pt x="2723" y="730"/>
                  </a:cubicBezTo>
                  <a:cubicBezTo>
                    <a:pt x="2752" y="707"/>
                    <a:pt x="2758" y="654"/>
                    <a:pt x="2729" y="624"/>
                  </a:cubicBezTo>
                  <a:cubicBezTo>
                    <a:pt x="2646" y="531"/>
                    <a:pt x="2553" y="448"/>
                    <a:pt x="2453" y="372"/>
                  </a:cubicBezTo>
                  <a:cubicBezTo>
                    <a:pt x="2353" y="302"/>
                    <a:pt x="2248" y="237"/>
                    <a:pt x="2136" y="184"/>
                  </a:cubicBezTo>
                  <a:cubicBezTo>
                    <a:pt x="1907" y="79"/>
                    <a:pt x="1661" y="14"/>
                    <a:pt x="1409" y="3"/>
                  </a:cubicBezTo>
                  <a:cubicBezTo>
                    <a:pt x="1377" y="1"/>
                    <a:pt x="1346" y="0"/>
                    <a:pt x="1314"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9"/>
            <p:cNvSpPr/>
            <p:nvPr/>
          </p:nvSpPr>
          <p:spPr>
            <a:xfrm>
              <a:off x="5953075" y="3149850"/>
              <a:ext cx="69100" cy="17525"/>
            </a:xfrm>
            <a:custGeom>
              <a:avLst/>
              <a:gdLst/>
              <a:ahLst/>
              <a:cxnLst/>
              <a:rect l="l" t="t" r="r" b="b"/>
              <a:pathLst>
                <a:path w="2764" h="701" extrusionOk="0">
                  <a:moveTo>
                    <a:pt x="1374" y="0"/>
                  </a:moveTo>
                  <a:cubicBezTo>
                    <a:pt x="1121" y="6"/>
                    <a:pt x="869" y="59"/>
                    <a:pt x="640" y="159"/>
                  </a:cubicBezTo>
                  <a:cubicBezTo>
                    <a:pt x="529" y="206"/>
                    <a:pt x="417" y="264"/>
                    <a:pt x="312" y="335"/>
                  </a:cubicBezTo>
                  <a:cubicBezTo>
                    <a:pt x="212" y="405"/>
                    <a:pt x="112" y="481"/>
                    <a:pt x="30" y="569"/>
                  </a:cubicBezTo>
                  <a:cubicBezTo>
                    <a:pt x="7" y="599"/>
                    <a:pt x="1" y="640"/>
                    <a:pt x="24" y="669"/>
                  </a:cubicBezTo>
                  <a:cubicBezTo>
                    <a:pt x="38" y="690"/>
                    <a:pt x="61" y="701"/>
                    <a:pt x="84" y="701"/>
                  </a:cubicBezTo>
                  <a:cubicBezTo>
                    <a:pt x="100" y="701"/>
                    <a:pt x="116" y="696"/>
                    <a:pt x="130" y="687"/>
                  </a:cubicBezTo>
                  <a:cubicBezTo>
                    <a:pt x="224" y="622"/>
                    <a:pt x="318" y="558"/>
                    <a:pt x="417" y="505"/>
                  </a:cubicBezTo>
                  <a:cubicBezTo>
                    <a:pt x="517" y="452"/>
                    <a:pt x="617" y="405"/>
                    <a:pt x="722" y="370"/>
                  </a:cubicBezTo>
                  <a:cubicBezTo>
                    <a:pt x="934" y="294"/>
                    <a:pt x="1157" y="252"/>
                    <a:pt x="1379" y="247"/>
                  </a:cubicBezTo>
                  <a:cubicBezTo>
                    <a:pt x="1396" y="246"/>
                    <a:pt x="1412" y="246"/>
                    <a:pt x="1428" y="246"/>
                  </a:cubicBezTo>
                  <a:cubicBezTo>
                    <a:pt x="1634" y="246"/>
                    <a:pt x="1835" y="281"/>
                    <a:pt x="2037" y="340"/>
                  </a:cubicBezTo>
                  <a:cubicBezTo>
                    <a:pt x="2254" y="405"/>
                    <a:pt x="2453" y="505"/>
                    <a:pt x="2647" y="634"/>
                  </a:cubicBezTo>
                  <a:cubicBezTo>
                    <a:pt x="2657" y="644"/>
                    <a:pt x="2671" y="649"/>
                    <a:pt x="2685" y="649"/>
                  </a:cubicBezTo>
                  <a:cubicBezTo>
                    <a:pt x="2703" y="649"/>
                    <a:pt x="2721" y="641"/>
                    <a:pt x="2735" y="628"/>
                  </a:cubicBezTo>
                  <a:cubicBezTo>
                    <a:pt x="2764" y="599"/>
                    <a:pt x="2758" y="558"/>
                    <a:pt x="2735" y="528"/>
                  </a:cubicBezTo>
                  <a:cubicBezTo>
                    <a:pt x="2559" y="358"/>
                    <a:pt x="2342" y="223"/>
                    <a:pt x="2107" y="135"/>
                  </a:cubicBezTo>
                  <a:cubicBezTo>
                    <a:pt x="1878" y="41"/>
                    <a:pt x="1626" y="0"/>
                    <a:pt x="1374"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9"/>
            <p:cNvSpPr/>
            <p:nvPr/>
          </p:nvSpPr>
          <p:spPr>
            <a:xfrm>
              <a:off x="6060300" y="3211750"/>
              <a:ext cx="51500" cy="11525"/>
            </a:xfrm>
            <a:custGeom>
              <a:avLst/>
              <a:gdLst/>
              <a:ahLst/>
              <a:cxnLst/>
              <a:rect l="l" t="t" r="r" b="b"/>
              <a:pathLst>
                <a:path w="2060" h="461" extrusionOk="0">
                  <a:moveTo>
                    <a:pt x="84" y="0"/>
                  </a:moveTo>
                  <a:cubicBezTo>
                    <a:pt x="61" y="0"/>
                    <a:pt x="40" y="9"/>
                    <a:pt x="24" y="29"/>
                  </a:cubicBezTo>
                  <a:cubicBezTo>
                    <a:pt x="0" y="64"/>
                    <a:pt x="12" y="117"/>
                    <a:pt x="47" y="141"/>
                  </a:cubicBezTo>
                  <a:cubicBezTo>
                    <a:pt x="329" y="334"/>
                    <a:pt x="669" y="434"/>
                    <a:pt x="1015" y="457"/>
                  </a:cubicBezTo>
                  <a:cubicBezTo>
                    <a:pt x="1054" y="459"/>
                    <a:pt x="1094" y="460"/>
                    <a:pt x="1133" y="460"/>
                  </a:cubicBezTo>
                  <a:cubicBezTo>
                    <a:pt x="1440" y="460"/>
                    <a:pt x="1748" y="398"/>
                    <a:pt x="2018" y="258"/>
                  </a:cubicBezTo>
                  <a:cubicBezTo>
                    <a:pt x="2042" y="246"/>
                    <a:pt x="2059" y="211"/>
                    <a:pt x="2053" y="182"/>
                  </a:cubicBezTo>
                  <a:cubicBezTo>
                    <a:pt x="2044" y="148"/>
                    <a:pt x="2018" y="126"/>
                    <a:pt x="1986" y="126"/>
                  </a:cubicBezTo>
                  <a:cubicBezTo>
                    <a:pt x="1980" y="126"/>
                    <a:pt x="1973" y="127"/>
                    <a:pt x="1965" y="129"/>
                  </a:cubicBezTo>
                  <a:cubicBezTo>
                    <a:pt x="1725" y="188"/>
                    <a:pt x="1484" y="219"/>
                    <a:pt x="1243" y="219"/>
                  </a:cubicBezTo>
                  <a:cubicBezTo>
                    <a:pt x="1173" y="219"/>
                    <a:pt x="1103" y="216"/>
                    <a:pt x="1033" y="211"/>
                  </a:cubicBezTo>
                  <a:cubicBezTo>
                    <a:pt x="722" y="193"/>
                    <a:pt x="417" y="117"/>
                    <a:pt x="118" y="6"/>
                  </a:cubicBezTo>
                  <a:cubicBezTo>
                    <a:pt x="106" y="2"/>
                    <a:pt x="95" y="0"/>
                    <a:pt x="84"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9"/>
            <p:cNvSpPr/>
            <p:nvPr/>
          </p:nvSpPr>
          <p:spPr>
            <a:xfrm>
              <a:off x="6078325" y="3176075"/>
              <a:ext cx="14250" cy="17500"/>
            </a:xfrm>
            <a:custGeom>
              <a:avLst/>
              <a:gdLst/>
              <a:ahLst/>
              <a:cxnLst/>
              <a:rect l="l" t="t" r="r" b="b"/>
              <a:pathLst>
                <a:path w="570" h="700" extrusionOk="0">
                  <a:moveTo>
                    <a:pt x="207" y="1"/>
                  </a:moveTo>
                  <a:cubicBezTo>
                    <a:pt x="194" y="1"/>
                    <a:pt x="181" y="5"/>
                    <a:pt x="171" y="13"/>
                  </a:cubicBezTo>
                  <a:cubicBezTo>
                    <a:pt x="95" y="54"/>
                    <a:pt x="42" y="136"/>
                    <a:pt x="18" y="224"/>
                  </a:cubicBezTo>
                  <a:cubicBezTo>
                    <a:pt x="1" y="306"/>
                    <a:pt x="7" y="406"/>
                    <a:pt x="54" y="494"/>
                  </a:cubicBezTo>
                  <a:cubicBezTo>
                    <a:pt x="95" y="576"/>
                    <a:pt x="171" y="641"/>
                    <a:pt x="253" y="676"/>
                  </a:cubicBezTo>
                  <a:cubicBezTo>
                    <a:pt x="297" y="691"/>
                    <a:pt x="343" y="699"/>
                    <a:pt x="387" y="699"/>
                  </a:cubicBezTo>
                  <a:cubicBezTo>
                    <a:pt x="432" y="699"/>
                    <a:pt x="476" y="691"/>
                    <a:pt x="517" y="670"/>
                  </a:cubicBezTo>
                  <a:cubicBezTo>
                    <a:pt x="541" y="658"/>
                    <a:pt x="552" y="641"/>
                    <a:pt x="558" y="617"/>
                  </a:cubicBezTo>
                  <a:cubicBezTo>
                    <a:pt x="570" y="570"/>
                    <a:pt x="541" y="529"/>
                    <a:pt x="499" y="523"/>
                  </a:cubicBezTo>
                  <a:lnTo>
                    <a:pt x="488" y="523"/>
                  </a:lnTo>
                  <a:cubicBezTo>
                    <a:pt x="382" y="500"/>
                    <a:pt x="306" y="447"/>
                    <a:pt x="265" y="377"/>
                  </a:cubicBezTo>
                  <a:cubicBezTo>
                    <a:pt x="230" y="312"/>
                    <a:pt x="224" y="207"/>
                    <a:pt x="265" y="113"/>
                  </a:cubicBezTo>
                  <a:lnTo>
                    <a:pt x="271" y="101"/>
                  </a:lnTo>
                  <a:cubicBezTo>
                    <a:pt x="282" y="83"/>
                    <a:pt x="277" y="60"/>
                    <a:pt x="265" y="37"/>
                  </a:cubicBezTo>
                  <a:cubicBezTo>
                    <a:pt x="253" y="14"/>
                    <a:pt x="230" y="1"/>
                    <a:pt x="207"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9"/>
            <p:cNvSpPr/>
            <p:nvPr/>
          </p:nvSpPr>
          <p:spPr>
            <a:xfrm>
              <a:off x="6148500" y="3536725"/>
              <a:ext cx="286400" cy="221825"/>
            </a:xfrm>
            <a:custGeom>
              <a:avLst/>
              <a:gdLst/>
              <a:ahLst/>
              <a:cxnLst/>
              <a:rect l="l" t="t" r="r" b="b"/>
              <a:pathLst>
                <a:path w="11456" h="8873" extrusionOk="0">
                  <a:moveTo>
                    <a:pt x="9772" y="1"/>
                  </a:moveTo>
                  <a:lnTo>
                    <a:pt x="5589" y="2664"/>
                  </a:lnTo>
                  <a:cubicBezTo>
                    <a:pt x="5847" y="3257"/>
                    <a:pt x="6076" y="3867"/>
                    <a:pt x="6275" y="4483"/>
                  </a:cubicBezTo>
                  <a:cubicBezTo>
                    <a:pt x="5371" y="4771"/>
                    <a:pt x="4372" y="4949"/>
                    <a:pt x="3401" y="4949"/>
                  </a:cubicBezTo>
                  <a:cubicBezTo>
                    <a:pt x="3049" y="4949"/>
                    <a:pt x="2701" y="4926"/>
                    <a:pt x="2362" y="4876"/>
                  </a:cubicBezTo>
                  <a:cubicBezTo>
                    <a:pt x="2239" y="4718"/>
                    <a:pt x="1846" y="4500"/>
                    <a:pt x="1764" y="4348"/>
                  </a:cubicBezTo>
                  <a:cubicBezTo>
                    <a:pt x="1723" y="4278"/>
                    <a:pt x="1652" y="4225"/>
                    <a:pt x="1576" y="4225"/>
                  </a:cubicBezTo>
                  <a:cubicBezTo>
                    <a:pt x="1429" y="4225"/>
                    <a:pt x="1406" y="4342"/>
                    <a:pt x="1394" y="4442"/>
                  </a:cubicBezTo>
                  <a:cubicBezTo>
                    <a:pt x="1382" y="4630"/>
                    <a:pt x="1394" y="4817"/>
                    <a:pt x="1424" y="4999"/>
                  </a:cubicBezTo>
                  <a:cubicBezTo>
                    <a:pt x="1401" y="5005"/>
                    <a:pt x="1378" y="5008"/>
                    <a:pt x="1356" y="5008"/>
                  </a:cubicBezTo>
                  <a:cubicBezTo>
                    <a:pt x="1123" y="5008"/>
                    <a:pt x="907" y="4696"/>
                    <a:pt x="687" y="4696"/>
                  </a:cubicBezTo>
                  <a:cubicBezTo>
                    <a:pt x="655" y="4696"/>
                    <a:pt x="623" y="4702"/>
                    <a:pt x="590" y="4718"/>
                  </a:cubicBezTo>
                  <a:cubicBezTo>
                    <a:pt x="497" y="4764"/>
                    <a:pt x="444" y="4864"/>
                    <a:pt x="438" y="4964"/>
                  </a:cubicBezTo>
                  <a:cubicBezTo>
                    <a:pt x="433" y="5125"/>
                    <a:pt x="516" y="5252"/>
                    <a:pt x="611" y="5367"/>
                  </a:cubicBezTo>
                  <a:lnTo>
                    <a:pt x="611" y="5367"/>
                  </a:lnTo>
                  <a:cubicBezTo>
                    <a:pt x="575" y="5333"/>
                    <a:pt x="529" y="5317"/>
                    <a:pt x="481" y="5317"/>
                  </a:cubicBezTo>
                  <a:cubicBezTo>
                    <a:pt x="344" y="5317"/>
                    <a:pt x="188" y="5438"/>
                    <a:pt x="180" y="5592"/>
                  </a:cubicBezTo>
                  <a:cubicBezTo>
                    <a:pt x="168" y="5815"/>
                    <a:pt x="344" y="6002"/>
                    <a:pt x="538" y="6102"/>
                  </a:cubicBezTo>
                  <a:lnTo>
                    <a:pt x="256" y="6073"/>
                  </a:lnTo>
                  <a:cubicBezTo>
                    <a:pt x="250" y="6072"/>
                    <a:pt x="245" y="6072"/>
                    <a:pt x="239" y="6072"/>
                  </a:cubicBezTo>
                  <a:cubicBezTo>
                    <a:pt x="112" y="6072"/>
                    <a:pt x="17" y="6195"/>
                    <a:pt x="57" y="6319"/>
                  </a:cubicBezTo>
                  <a:cubicBezTo>
                    <a:pt x="100" y="6464"/>
                    <a:pt x="196" y="6597"/>
                    <a:pt x="323" y="6679"/>
                  </a:cubicBezTo>
                  <a:lnTo>
                    <a:pt x="323" y="6679"/>
                  </a:lnTo>
                  <a:cubicBezTo>
                    <a:pt x="313" y="6677"/>
                    <a:pt x="304" y="6677"/>
                    <a:pt x="293" y="6677"/>
                  </a:cubicBezTo>
                  <a:cubicBezTo>
                    <a:pt x="152" y="6677"/>
                    <a:pt x="0" y="6846"/>
                    <a:pt x="27" y="7005"/>
                  </a:cubicBezTo>
                  <a:cubicBezTo>
                    <a:pt x="68" y="7217"/>
                    <a:pt x="274" y="7346"/>
                    <a:pt x="473" y="7398"/>
                  </a:cubicBezTo>
                  <a:cubicBezTo>
                    <a:pt x="667" y="7457"/>
                    <a:pt x="1341" y="7686"/>
                    <a:pt x="1341" y="7686"/>
                  </a:cubicBezTo>
                  <a:cubicBezTo>
                    <a:pt x="2755" y="8179"/>
                    <a:pt x="4187" y="8671"/>
                    <a:pt x="5671" y="8824"/>
                  </a:cubicBezTo>
                  <a:cubicBezTo>
                    <a:pt x="5966" y="8855"/>
                    <a:pt x="6264" y="8872"/>
                    <a:pt x="6562" y="8872"/>
                  </a:cubicBezTo>
                  <a:cubicBezTo>
                    <a:pt x="7765" y="8872"/>
                    <a:pt x="8971" y="8601"/>
                    <a:pt x="9977" y="7938"/>
                  </a:cubicBezTo>
                  <a:cubicBezTo>
                    <a:pt x="10399" y="7657"/>
                    <a:pt x="10792" y="7299"/>
                    <a:pt x="11027" y="6835"/>
                  </a:cubicBezTo>
                  <a:cubicBezTo>
                    <a:pt x="11455" y="6008"/>
                    <a:pt x="11309" y="4999"/>
                    <a:pt x="11103" y="4084"/>
                  </a:cubicBezTo>
                  <a:cubicBezTo>
                    <a:pt x="10786" y="2688"/>
                    <a:pt x="10335" y="1315"/>
                    <a:pt x="9772" y="1"/>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9"/>
            <p:cNvSpPr/>
            <p:nvPr/>
          </p:nvSpPr>
          <p:spPr>
            <a:xfrm>
              <a:off x="5753775" y="3536725"/>
              <a:ext cx="286250" cy="221825"/>
            </a:xfrm>
            <a:custGeom>
              <a:avLst/>
              <a:gdLst/>
              <a:ahLst/>
              <a:cxnLst/>
              <a:rect l="l" t="t" r="r" b="b"/>
              <a:pathLst>
                <a:path w="11450" h="8873" extrusionOk="0">
                  <a:moveTo>
                    <a:pt x="1684" y="1"/>
                  </a:moveTo>
                  <a:cubicBezTo>
                    <a:pt x="1115" y="1315"/>
                    <a:pt x="669" y="2688"/>
                    <a:pt x="352" y="4084"/>
                  </a:cubicBezTo>
                  <a:cubicBezTo>
                    <a:pt x="141" y="4999"/>
                    <a:pt x="0" y="6008"/>
                    <a:pt x="423" y="6835"/>
                  </a:cubicBezTo>
                  <a:cubicBezTo>
                    <a:pt x="663" y="7299"/>
                    <a:pt x="1050" y="7657"/>
                    <a:pt x="1479" y="7938"/>
                  </a:cubicBezTo>
                  <a:cubicBezTo>
                    <a:pt x="2485" y="8601"/>
                    <a:pt x="3691" y="8872"/>
                    <a:pt x="4894" y="8872"/>
                  </a:cubicBezTo>
                  <a:cubicBezTo>
                    <a:pt x="5192" y="8872"/>
                    <a:pt x="5490" y="8855"/>
                    <a:pt x="5785" y="8824"/>
                  </a:cubicBezTo>
                  <a:cubicBezTo>
                    <a:pt x="7269" y="8671"/>
                    <a:pt x="8700" y="8179"/>
                    <a:pt x="10114" y="7686"/>
                  </a:cubicBezTo>
                  <a:cubicBezTo>
                    <a:pt x="10114" y="7686"/>
                    <a:pt x="10783" y="7457"/>
                    <a:pt x="10982" y="7398"/>
                  </a:cubicBezTo>
                  <a:cubicBezTo>
                    <a:pt x="11182" y="7346"/>
                    <a:pt x="11387" y="7217"/>
                    <a:pt x="11422" y="7005"/>
                  </a:cubicBezTo>
                  <a:cubicBezTo>
                    <a:pt x="11450" y="6846"/>
                    <a:pt x="11301" y="6677"/>
                    <a:pt x="11161" y="6677"/>
                  </a:cubicBezTo>
                  <a:cubicBezTo>
                    <a:pt x="11152" y="6677"/>
                    <a:pt x="11142" y="6677"/>
                    <a:pt x="11132" y="6679"/>
                  </a:cubicBezTo>
                  <a:lnTo>
                    <a:pt x="11132" y="6679"/>
                  </a:lnTo>
                  <a:cubicBezTo>
                    <a:pt x="11260" y="6597"/>
                    <a:pt x="11355" y="6464"/>
                    <a:pt x="11399" y="6319"/>
                  </a:cubicBezTo>
                  <a:cubicBezTo>
                    <a:pt x="11433" y="6195"/>
                    <a:pt x="11337" y="6072"/>
                    <a:pt x="11216" y="6072"/>
                  </a:cubicBezTo>
                  <a:cubicBezTo>
                    <a:pt x="11210" y="6072"/>
                    <a:pt x="11205" y="6072"/>
                    <a:pt x="11199" y="6073"/>
                  </a:cubicBezTo>
                  <a:lnTo>
                    <a:pt x="10912" y="6102"/>
                  </a:lnTo>
                  <a:cubicBezTo>
                    <a:pt x="11106" y="6002"/>
                    <a:pt x="11287" y="5815"/>
                    <a:pt x="11276" y="5592"/>
                  </a:cubicBezTo>
                  <a:cubicBezTo>
                    <a:pt x="11264" y="5438"/>
                    <a:pt x="11109" y="5317"/>
                    <a:pt x="10974" y="5317"/>
                  </a:cubicBezTo>
                  <a:cubicBezTo>
                    <a:pt x="10926" y="5317"/>
                    <a:pt x="10880" y="5333"/>
                    <a:pt x="10844" y="5367"/>
                  </a:cubicBezTo>
                  <a:lnTo>
                    <a:pt x="10844" y="5367"/>
                  </a:lnTo>
                  <a:cubicBezTo>
                    <a:pt x="10939" y="5252"/>
                    <a:pt x="11018" y="5125"/>
                    <a:pt x="11018" y="4964"/>
                  </a:cubicBezTo>
                  <a:cubicBezTo>
                    <a:pt x="11012" y="4864"/>
                    <a:pt x="10959" y="4764"/>
                    <a:pt x="10865" y="4718"/>
                  </a:cubicBezTo>
                  <a:cubicBezTo>
                    <a:pt x="10833" y="4702"/>
                    <a:pt x="10801" y="4696"/>
                    <a:pt x="10769" y="4696"/>
                  </a:cubicBezTo>
                  <a:cubicBezTo>
                    <a:pt x="10548" y="4696"/>
                    <a:pt x="10333" y="5008"/>
                    <a:pt x="10100" y="5008"/>
                  </a:cubicBezTo>
                  <a:cubicBezTo>
                    <a:pt x="10077" y="5008"/>
                    <a:pt x="10055" y="5005"/>
                    <a:pt x="10032" y="4999"/>
                  </a:cubicBezTo>
                  <a:cubicBezTo>
                    <a:pt x="10061" y="4817"/>
                    <a:pt x="10073" y="4630"/>
                    <a:pt x="10055" y="4442"/>
                  </a:cubicBezTo>
                  <a:cubicBezTo>
                    <a:pt x="10050" y="4342"/>
                    <a:pt x="10026" y="4225"/>
                    <a:pt x="9879" y="4225"/>
                  </a:cubicBezTo>
                  <a:cubicBezTo>
                    <a:pt x="9797" y="4225"/>
                    <a:pt x="9727" y="4278"/>
                    <a:pt x="9686" y="4348"/>
                  </a:cubicBezTo>
                  <a:cubicBezTo>
                    <a:pt x="9610" y="4500"/>
                    <a:pt x="9217" y="4718"/>
                    <a:pt x="9087" y="4876"/>
                  </a:cubicBezTo>
                  <a:cubicBezTo>
                    <a:pt x="8749" y="4926"/>
                    <a:pt x="8401" y="4949"/>
                    <a:pt x="8050" y="4949"/>
                  </a:cubicBezTo>
                  <a:cubicBezTo>
                    <a:pt x="7080" y="4949"/>
                    <a:pt x="6085" y="4771"/>
                    <a:pt x="5180" y="4483"/>
                  </a:cubicBezTo>
                  <a:cubicBezTo>
                    <a:pt x="5380" y="3867"/>
                    <a:pt x="5609" y="3257"/>
                    <a:pt x="5861" y="2664"/>
                  </a:cubicBezTo>
                  <a:lnTo>
                    <a:pt x="1684" y="1"/>
                  </a:ln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9"/>
            <p:cNvSpPr/>
            <p:nvPr/>
          </p:nvSpPr>
          <p:spPr>
            <a:xfrm>
              <a:off x="5883275" y="2927475"/>
              <a:ext cx="441550" cy="222400"/>
            </a:xfrm>
            <a:custGeom>
              <a:avLst/>
              <a:gdLst/>
              <a:ahLst/>
              <a:cxnLst/>
              <a:rect l="l" t="t" r="r" b="b"/>
              <a:pathLst>
                <a:path w="17662" h="8896" extrusionOk="0">
                  <a:moveTo>
                    <a:pt x="8215" y="0"/>
                  </a:moveTo>
                  <a:cubicBezTo>
                    <a:pt x="6437" y="0"/>
                    <a:pt x="4927" y="317"/>
                    <a:pt x="4406" y="606"/>
                  </a:cubicBezTo>
                  <a:cubicBezTo>
                    <a:pt x="2265" y="1797"/>
                    <a:pt x="1402" y="2741"/>
                    <a:pt x="769" y="4589"/>
                  </a:cubicBezTo>
                  <a:cubicBezTo>
                    <a:pt x="335" y="5856"/>
                    <a:pt x="0" y="7446"/>
                    <a:pt x="687" y="8608"/>
                  </a:cubicBezTo>
                  <a:cubicBezTo>
                    <a:pt x="1238" y="8056"/>
                    <a:pt x="1825" y="7188"/>
                    <a:pt x="1884" y="6408"/>
                  </a:cubicBezTo>
                  <a:cubicBezTo>
                    <a:pt x="2939" y="6185"/>
                    <a:pt x="3843" y="5375"/>
                    <a:pt x="4183" y="4355"/>
                  </a:cubicBezTo>
                  <a:cubicBezTo>
                    <a:pt x="4301" y="5100"/>
                    <a:pt x="5072" y="5631"/>
                    <a:pt x="5831" y="5631"/>
                  </a:cubicBezTo>
                  <a:cubicBezTo>
                    <a:pt x="5866" y="5631"/>
                    <a:pt x="5902" y="5630"/>
                    <a:pt x="5937" y="5628"/>
                  </a:cubicBezTo>
                  <a:cubicBezTo>
                    <a:pt x="6729" y="5569"/>
                    <a:pt x="7421" y="5012"/>
                    <a:pt x="7809" y="4319"/>
                  </a:cubicBezTo>
                  <a:cubicBezTo>
                    <a:pt x="7850" y="5023"/>
                    <a:pt x="7897" y="5768"/>
                    <a:pt x="8290" y="6355"/>
                  </a:cubicBezTo>
                  <a:cubicBezTo>
                    <a:pt x="8725" y="7006"/>
                    <a:pt x="9501" y="7305"/>
                    <a:pt x="10297" y="7305"/>
                  </a:cubicBezTo>
                  <a:cubicBezTo>
                    <a:pt x="10735" y="7305"/>
                    <a:pt x="11179" y="7214"/>
                    <a:pt x="11575" y="7041"/>
                  </a:cubicBezTo>
                  <a:cubicBezTo>
                    <a:pt x="12695" y="6560"/>
                    <a:pt x="13517" y="5598"/>
                    <a:pt x="14303" y="4666"/>
                  </a:cubicBezTo>
                  <a:cubicBezTo>
                    <a:pt x="14303" y="6232"/>
                    <a:pt x="14942" y="7786"/>
                    <a:pt x="16045" y="8895"/>
                  </a:cubicBezTo>
                  <a:cubicBezTo>
                    <a:pt x="17661" y="1628"/>
                    <a:pt x="12248" y="0"/>
                    <a:pt x="8215"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9"/>
            <p:cNvSpPr/>
            <p:nvPr/>
          </p:nvSpPr>
          <p:spPr>
            <a:xfrm>
              <a:off x="6268400" y="3127875"/>
              <a:ext cx="89200" cy="79325"/>
            </a:xfrm>
            <a:custGeom>
              <a:avLst/>
              <a:gdLst/>
              <a:ahLst/>
              <a:cxnLst/>
              <a:rect l="l" t="t" r="r" b="b"/>
              <a:pathLst>
                <a:path w="3568" h="3173" extrusionOk="0">
                  <a:moveTo>
                    <a:pt x="2125" y="0"/>
                  </a:moveTo>
                  <a:cubicBezTo>
                    <a:pt x="2086" y="0"/>
                    <a:pt x="2046" y="2"/>
                    <a:pt x="2007" y="5"/>
                  </a:cubicBezTo>
                  <a:cubicBezTo>
                    <a:pt x="1579" y="34"/>
                    <a:pt x="335" y="416"/>
                    <a:pt x="1" y="686"/>
                  </a:cubicBezTo>
                  <a:lnTo>
                    <a:pt x="476" y="2545"/>
                  </a:lnTo>
                  <a:cubicBezTo>
                    <a:pt x="871" y="2925"/>
                    <a:pt x="1410" y="3173"/>
                    <a:pt x="1953" y="3173"/>
                  </a:cubicBezTo>
                  <a:cubicBezTo>
                    <a:pt x="2047" y="3173"/>
                    <a:pt x="2142" y="3165"/>
                    <a:pt x="2236" y="3150"/>
                  </a:cubicBezTo>
                  <a:cubicBezTo>
                    <a:pt x="2869" y="3050"/>
                    <a:pt x="3444" y="2534"/>
                    <a:pt x="3532" y="1900"/>
                  </a:cubicBezTo>
                  <a:cubicBezTo>
                    <a:pt x="3568" y="1665"/>
                    <a:pt x="3538" y="1431"/>
                    <a:pt x="3485" y="1196"/>
                  </a:cubicBezTo>
                  <a:cubicBezTo>
                    <a:pt x="3427" y="932"/>
                    <a:pt x="3333" y="668"/>
                    <a:pt x="3163" y="457"/>
                  </a:cubicBezTo>
                  <a:cubicBezTo>
                    <a:pt x="2912" y="158"/>
                    <a:pt x="2516" y="0"/>
                    <a:pt x="2125" y="0"/>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9"/>
            <p:cNvSpPr/>
            <p:nvPr/>
          </p:nvSpPr>
          <p:spPr>
            <a:xfrm>
              <a:off x="6298475" y="3150775"/>
              <a:ext cx="27600" cy="34025"/>
            </a:xfrm>
            <a:custGeom>
              <a:avLst/>
              <a:gdLst/>
              <a:ahLst/>
              <a:cxnLst/>
              <a:rect l="l" t="t" r="r" b="b"/>
              <a:pathLst>
                <a:path w="1104" h="1361" extrusionOk="0">
                  <a:moveTo>
                    <a:pt x="1020" y="1"/>
                  </a:moveTo>
                  <a:cubicBezTo>
                    <a:pt x="1013" y="1"/>
                    <a:pt x="1005" y="2"/>
                    <a:pt x="998" y="4"/>
                  </a:cubicBezTo>
                  <a:cubicBezTo>
                    <a:pt x="734" y="104"/>
                    <a:pt x="505" y="286"/>
                    <a:pt x="329" y="503"/>
                  </a:cubicBezTo>
                  <a:cubicBezTo>
                    <a:pt x="153" y="726"/>
                    <a:pt x="30" y="996"/>
                    <a:pt x="0" y="1277"/>
                  </a:cubicBezTo>
                  <a:cubicBezTo>
                    <a:pt x="0" y="1307"/>
                    <a:pt x="18" y="1342"/>
                    <a:pt x="47" y="1354"/>
                  </a:cubicBezTo>
                  <a:cubicBezTo>
                    <a:pt x="58" y="1358"/>
                    <a:pt x="69" y="1360"/>
                    <a:pt x="80" y="1360"/>
                  </a:cubicBezTo>
                  <a:cubicBezTo>
                    <a:pt x="111" y="1360"/>
                    <a:pt x="140" y="1343"/>
                    <a:pt x="153" y="1313"/>
                  </a:cubicBezTo>
                  <a:cubicBezTo>
                    <a:pt x="253" y="1078"/>
                    <a:pt x="370" y="855"/>
                    <a:pt x="522" y="655"/>
                  </a:cubicBezTo>
                  <a:cubicBezTo>
                    <a:pt x="675" y="456"/>
                    <a:pt x="857" y="286"/>
                    <a:pt x="1062" y="127"/>
                  </a:cubicBezTo>
                  <a:lnTo>
                    <a:pt x="1068" y="127"/>
                  </a:lnTo>
                  <a:cubicBezTo>
                    <a:pt x="1092" y="110"/>
                    <a:pt x="1103" y="81"/>
                    <a:pt x="1092" y="45"/>
                  </a:cubicBezTo>
                  <a:cubicBezTo>
                    <a:pt x="1078" y="18"/>
                    <a:pt x="1049" y="1"/>
                    <a:pt x="1020"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9"/>
            <p:cNvSpPr/>
            <p:nvPr/>
          </p:nvSpPr>
          <p:spPr>
            <a:xfrm>
              <a:off x="6306825" y="3164025"/>
              <a:ext cx="16300" cy="24175"/>
            </a:xfrm>
            <a:custGeom>
              <a:avLst/>
              <a:gdLst/>
              <a:ahLst/>
              <a:cxnLst/>
              <a:rect l="l" t="t" r="r" b="b"/>
              <a:pathLst>
                <a:path w="652" h="967" extrusionOk="0">
                  <a:moveTo>
                    <a:pt x="85" y="0"/>
                  </a:moveTo>
                  <a:cubicBezTo>
                    <a:pt x="65" y="0"/>
                    <a:pt x="48" y="7"/>
                    <a:pt x="30" y="20"/>
                  </a:cubicBezTo>
                  <a:cubicBezTo>
                    <a:pt x="1" y="43"/>
                    <a:pt x="1" y="90"/>
                    <a:pt x="30" y="120"/>
                  </a:cubicBezTo>
                  <a:lnTo>
                    <a:pt x="30" y="125"/>
                  </a:lnTo>
                  <a:cubicBezTo>
                    <a:pt x="136" y="237"/>
                    <a:pt x="230" y="354"/>
                    <a:pt x="300" y="483"/>
                  </a:cubicBezTo>
                  <a:cubicBezTo>
                    <a:pt x="370" y="618"/>
                    <a:pt x="417" y="753"/>
                    <a:pt x="464" y="906"/>
                  </a:cubicBezTo>
                  <a:lnTo>
                    <a:pt x="464" y="912"/>
                  </a:lnTo>
                  <a:cubicBezTo>
                    <a:pt x="470" y="935"/>
                    <a:pt x="494" y="959"/>
                    <a:pt x="523" y="964"/>
                  </a:cubicBezTo>
                  <a:cubicBezTo>
                    <a:pt x="529" y="966"/>
                    <a:pt x="535" y="967"/>
                    <a:pt x="541" y="967"/>
                  </a:cubicBezTo>
                  <a:cubicBezTo>
                    <a:pt x="576" y="967"/>
                    <a:pt x="607" y="941"/>
                    <a:pt x="617" y="906"/>
                  </a:cubicBezTo>
                  <a:cubicBezTo>
                    <a:pt x="652" y="718"/>
                    <a:pt x="605" y="524"/>
                    <a:pt x="517" y="366"/>
                  </a:cubicBezTo>
                  <a:cubicBezTo>
                    <a:pt x="423" y="202"/>
                    <a:pt x="276" y="67"/>
                    <a:pt x="106" y="2"/>
                  </a:cubicBezTo>
                  <a:cubicBezTo>
                    <a:pt x="99" y="1"/>
                    <a:pt x="92" y="0"/>
                    <a:pt x="85"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9"/>
            <p:cNvSpPr/>
            <p:nvPr/>
          </p:nvSpPr>
          <p:spPr>
            <a:xfrm>
              <a:off x="5821825" y="3110450"/>
              <a:ext cx="94900" cy="79400"/>
            </a:xfrm>
            <a:custGeom>
              <a:avLst/>
              <a:gdLst/>
              <a:ahLst/>
              <a:cxnLst/>
              <a:rect l="l" t="t" r="r" b="b"/>
              <a:pathLst>
                <a:path w="3796" h="3176" extrusionOk="0">
                  <a:moveTo>
                    <a:pt x="1457" y="0"/>
                  </a:moveTo>
                  <a:cubicBezTo>
                    <a:pt x="1060" y="0"/>
                    <a:pt x="653" y="154"/>
                    <a:pt x="405" y="462"/>
                  </a:cubicBezTo>
                  <a:cubicBezTo>
                    <a:pt x="235" y="673"/>
                    <a:pt x="141" y="937"/>
                    <a:pt x="82" y="1201"/>
                  </a:cubicBezTo>
                  <a:cubicBezTo>
                    <a:pt x="30" y="1430"/>
                    <a:pt x="0" y="1670"/>
                    <a:pt x="36" y="1899"/>
                  </a:cubicBezTo>
                  <a:cubicBezTo>
                    <a:pt x="124" y="2538"/>
                    <a:pt x="698" y="3049"/>
                    <a:pt x="1332" y="3154"/>
                  </a:cubicBezTo>
                  <a:cubicBezTo>
                    <a:pt x="1422" y="3168"/>
                    <a:pt x="1513" y="3175"/>
                    <a:pt x="1603" y="3175"/>
                  </a:cubicBezTo>
                  <a:cubicBezTo>
                    <a:pt x="2150" y="3175"/>
                    <a:pt x="2694" y="2927"/>
                    <a:pt x="3092" y="2544"/>
                  </a:cubicBezTo>
                  <a:lnTo>
                    <a:pt x="3796" y="984"/>
                  </a:lnTo>
                  <a:cubicBezTo>
                    <a:pt x="3045" y="221"/>
                    <a:pt x="1989" y="33"/>
                    <a:pt x="1561" y="4"/>
                  </a:cubicBezTo>
                  <a:cubicBezTo>
                    <a:pt x="1526" y="2"/>
                    <a:pt x="1492" y="0"/>
                    <a:pt x="1457" y="0"/>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9"/>
            <p:cNvSpPr/>
            <p:nvPr/>
          </p:nvSpPr>
          <p:spPr>
            <a:xfrm>
              <a:off x="5853350" y="3133425"/>
              <a:ext cx="27600" cy="34050"/>
            </a:xfrm>
            <a:custGeom>
              <a:avLst/>
              <a:gdLst/>
              <a:ahLst/>
              <a:cxnLst/>
              <a:rect l="l" t="t" r="r" b="b"/>
              <a:pathLst>
                <a:path w="1104" h="1362" extrusionOk="0">
                  <a:moveTo>
                    <a:pt x="77" y="0"/>
                  </a:moveTo>
                  <a:cubicBezTo>
                    <a:pt x="56" y="0"/>
                    <a:pt x="36" y="9"/>
                    <a:pt x="24" y="30"/>
                  </a:cubicBezTo>
                  <a:cubicBezTo>
                    <a:pt x="1" y="59"/>
                    <a:pt x="6" y="106"/>
                    <a:pt x="36" y="129"/>
                  </a:cubicBezTo>
                  <a:cubicBezTo>
                    <a:pt x="241" y="282"/>
                    <a:pt x="429" y="458"/>
                    <a:pt x="576" y="657"/>
                  </a:cubicBezTo>
                  <a:cubicBezTo>
                    <a:pt x="734" y="857"/>
                    <a:pt x="851" y="1074"/>
                    <a:pt x="951" y="1314"/>
                  </a:cubicBezTo>
                  <a:cubicBezTo>
                    <a:pt x="963" y="1344"/>
                    <a:pt x="998" y="1361"/>
                    <a:pt x="1033" y="1361"/>
                  </a:cubicBezTo>
                  <a:cubicBezTo>
                    <a:pt x="1074" y="1355"/>
                    <a:pt x="1104" y="1320"/>
                    <a:pt x="1098" y="1273"/>
                  </a:cubicBezTo>
                  <a:cubicBezTo>
                    <a:pt x="1068" y="997"/>
                    <a:pt x="945" y="728"/>
                    <a:pt x="775" y="505"/>
                  </a:cubicBezTo>
                  <a:cubicBezTo>
                    <a:pt x="599" y="282"/>
                    <a:pt x="370" y="100"/>
                    <a:pt x="106" y="6"/>
                  </a:cubicBezTo>
                  <a:cubicBezTo>
                    <a:pt x="97" y="2"/>
                    <a:pt x="87" y="0"/>
                    <a:pt x="77"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9"/>
            <p:cNvSpPr/>
            <p:nvPr/>
          </p:nvSpPr>
          <p:spPr>
            <a:xfrm>
              <a:off x="5856275" y="3146625"/>
              <a:ext cx="16175" cy="24150"/>
            </a:xfrm>
            <a:custGeom>
              <a:avLst/>
              <a:gdLst/>
              <a:ahLst/>
              <a:cxnLst/>
              <a:rect l="l" t="t" r="r" b="b"/>
              <a:pathLst>
                <a:path w="647" h="966" extrusionOk="0">
                  <a:moveTo>
                    <a:pt x="572" y="0"/>
                  </a:moveTo>
                  <a:cubicBezTo>
                    <a:pt x="563" y="0"/>
                    <a:pt x="555" y="2"/>
                    <a:pt x="547" y="6"/>
                  </a:cubicBezTo>
                  <a:cubicBezTo>
                    <a:pt x="371" y="65"/>
                    <a:pt x="230" y="206"/>
                    <a:pt x="136" y="364"/>
                  </a:cubicBezTo>
                  <a:cubicBezTo>
                    <a:pt x="42" y="528"/>
                    <a:pt x="1" y="722"/>
                    <a:pt x="36" y="904"/>
                  </a:cubicBezTo>
                  <a:cubicBezTo>
                    <a:pt x="42" y="933"/>
                    <a:pt x="60" y="956"/>
                    <a:pt x="89" y="962"/>
                  </a:cubicBezTo>
                  <a:cubicBezTo>
                    <a:pt x="97" y="964"/>
                    <a:pt x="105" y="965"/>
                    <a:pt x="113" y="965"/>
                  </a:cubicBezTo>
                  <a:cubicBezTo>
                    <a:pt x="149" y="965"/>
                    <a:pt x="179" y="943"/>
                    <a:pt x="189" y="909"/>
                  </a:cubicBezTo>
                  <a:cubicBezTo>
                    <a:pt x="230" y="757"/>
                    <a:pt x="283" y="616"/>
                    <a:pt x="353" y="487"/>
                  </a:cubicBezTo>
                  <a:cubicBezTo>
                    <a:pt x="423" y="358"/>
                    <a:pt x="511" y="241"/>
                    <a:pt x="623" y="123"/>
                  </a:cubicBezTo>
                  <a:cubicBezTo>
                    <a:pt x="640" y="100"/>
                    <a:pt x="646" y="76"/>
                    <a:pt x="640" y="47"/>
                  </a:cubicBezTo>
                  <a:cubicBezTo>
                    <a:pt x="627" y="20"/>
                    <a:pt x="600" y="0"/>
                    <a:pt x="572"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9"/>
            <p:cNvSpPr/>
            <p:nvPr/>
          </p:nvSpPr>
          <p:spPr>
            <a:xfrm>
              <a:off x="6078325" y="3919800"/>
              <a:ext cx="21150" cy="83925"/>
            </a:xfrm>
            <a:custGeom>
              <a:avLst/>
              <a:gdLst/>
              <a:ahLst/>
              <a:cxnLst/>
              <a:rect l="l" t="t" r="r" b="b"/>
              <a:pathLst>
                <a:path w="846" h="3357" extrusionOk="0">
                  <a:moveTo>
                    <a:pt x="92" y="0"/>
                  </a:moveTo>
                  <a:cubicBezTo>
                    <a:pt x="60" y="0"/>
                    <a:pt x="36" y="28"/>
                    <a:pt x="36" y="60"/>
                  </a:cubicBezTo>
                  <a:cubicBezTo>
                    <a:pt x="24" y="318"/>
                    <a:pt x="18" y="576"/>
                    <a:pt x="13" y="834"/>
                  </a:cubicBezTo>
                  <a:cubicBezTo>
                    <a:pt x="7" y="1092"/>
                    <a:pt x="1" y="1356"/>
                    <a:pt x="1" y="1614"/>
                  </a:cubicBezTo>
                  <a:lnTo>
                    <a:pt x="1" y="2001"/>
                  </a:lnTo>
                  <a:lnTo>
                    <a:pt x="7" y="2395"/>
                  </a:lnTo>
                  <a:lnTo>
                    <a:pt x="13" y="2782"/>
                  </a:lnTo>
                  <a:lnTo>
                    <a:pt x="24" y="3169"/>
                  </a:lnTo>
                  <a:lnTo>
                    <a:pt x="24" y="3175"/>
                  </a:lnTo>
                  <a:cubicBezTo>
                    <a:pt x="24" y="3216"/>
                    <a:pt x="54" y="3257"/>
                    <a:pt x="101" y="3263"/>
                  </a:cubicBezTo>
                  <a:cubicBezTo>
                    <a:pt x="318" y="3298"/>
                    <a:pt x="541" y="3327"/>
                    <a:pt x="763" y="3357"/>
                  </a:cubicBezTo>
                  <a:cubicBezTo>
                    <a:pt x="799" y="3357"/>
                    <a:pt x="828" y="3339"/>
                    <a:pt x="840" y="3304"/>
                  </a:cubicBezTo>
                  <a:cubicBezTo>
                    <a:pt x="846" y="3269"/>
                    <a:pt x="822" y="3233"/>
                    <a:pt x="787" y="3222"/>
                  </a:cubicBezTo>
                  <a:cubicBezTo>
                    <a:pt x="595" y="3175"/>
                    <a:pt x="404" y="3133"/>
                    <a:pt x="208" y="3096"/>
                  </a:cubicBezTo>
                  <a:lnTo>
                    <a:pt x="208" y="3096"/>
                  </a:lnTo>
                  <a:lnTo>
                    <a:pt x="218" y="2782"/>
                  </a:lnTo>
                  <a:lnTo>
                    <a:pt x="218" y="2389"/>
                  </a:lnTo>
                  <a:lnTo>
                    <a:pt x="218" y="2001"/>
                  </a:lnTo>
                  <a:lnTo>
                    <a:pt x="212" y="1614"/>
                  </a:lnTo>
                  <a:cubicBezTo>
                    <a:pt x="206" y="1356"/>
                    <a:pt x="206" y="1092"/>
                    <a:pt x="194" y="834"/>
                  </a:cubicBezTo>
                  <a:cubicBezTo>
                    <a:pt x="189" y="576"/>
                    <a:pt x="177" y="318"/>
                    <a:pt x="159" y="54"/>
                  </a:cubicBezTo>
                  <a:cubicBezTo>
                    <a:pt x="159" y="24"/>
                    <a:pt x="136" y="1"/>
                    <a:pt x="101" y="1"/>
                  </a:cubicBezTo>
                  <a:cubicBezTo>
                    <a:pt x="97" y="1"/>
                    <a:pt x="94" y="0"/>
                    <a:pt x="92"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9"/>
            <p:cNvSpPr/>
            <p:nvPr/>
          </p:nvSpPr>
          <p:spPr>
            <a:xfrm>
              <a:off x="6111775" y="3079600"/>
              <a:ext cx="170300" cy="170725"/>
            </a:xfrm>
            <a:custGeom>
              <a:avLst/>
              <a:gdLst/>
              <a:ahLst/>
              <a:cxnLst/>
              <a:rect l="l" t="t" r="r" b="b"/>
              <a:pathLst>
                <a:path w="6812" h="6829" extrusionOk="0">
                  <a:moveTo>
                    <a:pt x="3460" y="305"/>
                  </a:moveTo>
                  <a:cubicBezTo>
                    <a:pt x="4268" y="305"/>
                    <a:pt x="5068" y="633"/>
                    <a:pt x="5644" y="1203"/>
                  </a:cubicBezTo>
                  <a:cubicBezTo>
                    <a:pt x="6236" y="1778"/>
                    <a:pt x="6583" y="2587"/>
                    <a:pt x="6588" y="3414"/>
                  </a:cubicBezTo>
                  <a:lnTo>
                    <a:pt x="6594" y="3414"/>
                  </a:lnTo>
                  <a:cubicBezTo>
                    <a:pt x="6588" y="3825"/>
                    <a:pt x="6500" y="4236"/>
                    <a:pt x="6336" y="4617"/>
                  </a:cubicBezTo>
                  <a:cubicBezTo>
                    <a:pt x="6178" y="4993"/>
                    <a:pt x="5937" y="5339"/>
                    <a:pt x="5644" y="5626"/>
                  </a:cubicBezTo>
                  <a:cubicBezTo>
                    <a:pt x="5351" y="5908"/>
                    <a:pt x="5004" y="6137"/>
                    <a:pt x="4629" y="6289"/>
                  </a:cubicBezTo>
                  <a:cubicBezTo>
                    <a:pt x="4260" y="6436"/>
                    <a:pt x="3870" y="6518"/>
                    <a:pt x="3479" y="6518"/>
                  </a:cubicBezTo>
                  <a:cubicBezTo>
                    <a:pt x="3465" y="6518"/>
                    <a:pt x="3452" y="6518"/>
                    <a:pt x="3438" y="6518"/>
                  </a:cubicBezTo>
                  <a:cubicBezTo>
                    <a:pt x="2623" y="6512"/>
                    <a:pt x="1819" y="6178"/>
                    <a:pt x="1250" y="5603"/>
                  </a:cubicBezTo>
                  <a:cubicBezTo>
                    <a:pt x="675" y="5028"/>
                    <a:pt x="346" y="4224"/>
                    <a:pt x="352" y="3414"/>
                  </a:cubicBezTo>
                  <a:cubicBezTo>
                    <a:pt x="352" y="3010"/>
                    <a:pt x="429" y="2605"/>
                    <a:pt x="581" y="2229"/>
                  </a:cubicBezTo>
                  <a:cubicBezTo>
                    <a:pt x="734" y="1860"/>
                    <a:pt x="962" y="1514"/>
                    <a:pt x="1250" y="1226"/>
                  </a:cubicBezTo>
                  <a:cubicBezTo>
                    <a:pt x="1819" y="651"/>
                    <a:pt x="2623" y="311"/>
                    <a:pt x="3438" y="305"/>
                  </a:cubicBezTo>
                  <a:cubicBezTo>
                    <a:pt x="3445" y="305"/>
                    <a:pt x="3452" y="305"/>
                    <a:pt x="3460" y="305"/>
                  </a:cubicBezTo>
                  <a:close/>
                  <a:moveTo>
                    <a:pt x="3438" y="0"/>
                  </a:moveTo>
                  <a:cubicBezTo>
                    <a:pt x="2992" y="0"/>
                    <a:pt x="2541" y="88"/>
                    <a:pt x="2130" y="252"/>
                  </a:cubicBezTo>
                  <a:cubicBezTo>
                    <a:pt x="1713" y="423"/>
                    <a:pt x="1332" y="675"/>
                    <a:pt x="1015" y="992"/>
                  </a:cubicBezTo>
                  <a:cubicBezTo>
                    <a:pt x="376" y="1625"/>
                    <a:pt x="0" y="2517"/>
                    <a:pt x="6" y="3414"/>
                  </a:cubicBezTo>
                  <a:cubicBezTo>
                    <a:pt x="6" y="3860"/>
                    <a:pt x="94" y="4312"/>
                    <a:pt x="270" y="4723"/>
                  </a:cubicBezTo>
                  <a:cubicBezTo>
                    <a:pt x="440" y="5139"/>
                    <a:pt x="698" y="5521"/>
                    <a:pt x="1015" y="5837"/>
                  </a:cubicBezTo>
                  <a:cubicBezTo>
                    <a:pt x="1332" y="6148"/>
                    <a:pt x="1713" y="6400"/>
                    <a:pt x="2130" y="6571"/>
                  </a:cubicBezTo>
                  <a:cubicBezTo>
                    <a:pt x="2541" y="6747"/>
                    <a:pt x="2992" y="6829"/>
                    <a:pt x="3438" y="6829"/>
                  </a:cubicBezTo>
                  <a:cubicBezTo>
                    <a:pt x="3884" y="6823"/>
                    <a:pt x="4330" y="6729"/>
                    <a:pt x="4740" y="6559"/>
                  </a:cubicBezTo>
                  <a:cubicBezTo>
                    <a:pt x="5145" y="6383"/>
                    <a:pt x="5521" y="6131"/>
                    <a:pt x="5832" y="5814"/>
                  </a:cubicBezTo>
                  <a:cubicBezTo>
                    <a:pt x="6459" y="5180"/>
                    <a:pt x="6811" y="4294"/>
                    <a:pt x="6794" y="3414"/>
                  </a:cubicBezTo>
                  <a:lnTo>
                    <a:pt x="6800" y="3414"/>
                  </a:lnTo>
                  <a:cubicBezTo>
                    <a:pt x="6805" y="2974"/>
                    <a:pt x="6723" y="2529"/>
                    <a:pt x="6559" y="2124"/>
                  </a:cubicBezTo>
                  <a:cubicBezTo>
                    <a:pt x="6389" y="1713"/>
                    <a:pt x="6143" y="1332"/>
                    <a:pt x="5832" y="1015"/>
                  </a:cubicBezTo>
                  <a:cubicBezTo>
                    <a:pt x="5521" y="698"/>
                    <a:pt x="5151" y="446"/>
                    <a:pt x="4740" y="270"/>
                  </a:cubicBezTo>
                  <a:cubicBezTo>
                    <a:pt x="4330" y="100"/>
                    <a:pt x="3884" y="6"/>
                    <a:pt x="343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9"/>
            <p:cNvSpPr/>
            <p:nvPr/>
          </p:nvSpPr>
          <p:spPr>
            <a:xfrm>
              <a:off x="5896475" y="3075475"/>
              <a:ext cx="170300" cy="170600"/>
            </a:xfrm>
            <a:custGeom>
              <a:avLst/>
              <a:gdLst/>
              <a:ahLst/>
              <a:cxnLst/>
              <a:rect l="l" t="t" r="r" b="b"/>
              <a:pathLst>
                <a:path w="6812" h="6824" extrusionOk="0">
                  <a:moveTo>
                    <a:pt x="3454" y="306"/>
                  </a:moveTo>
                  <a:cubicBezTo>
                    <a:pt x="4262" y="306"/>
                    <a:pt x="5062" y="634"/>
                    <a:pt x="5644" y="1204"/>
                  </a:cubicBezTo>
                  <a:cubicBezTo>
                    <a:pt x="6231" y="1773"/>
                    <a:pt x="6577" y="2588"/>
                    <a:pt x="6583" y="3415"/>
                  </a:cubicBezTo>
                  <a:lnTo>
                    <a:pt x="6594" y="3415"/>
                  </a:lnTo>
                  <a:cubicBezTo>
                    <a:pt x="6583" y="3826"/>
                    <a:pt x="6495" y="4237"/>
                    <a:pt x="6336" y="4612"/>
                  </a:cubicBezTo>
                  <a:cubicBezTo>
                    <a:pt x="6172" y="4993"/>
                    <a:pt x="5937" y="5334"/>
                    <a:pt x="5644" y="5621"/>
                  </a:cubicBezTo>
                  <a:cubicBezTo>
                    <a:pt x="5351" y="5908"/>
                    <a:pt x="5004" y="6137"/>
                    <a:pt x="4623" y="6290"/>
                  </a:cubicBezTo>
                  <a:cubicBezTo>
                    <a:pt x="4248" y="6442"/>
                    <a:pt x="3843" y="6519"/>
                    <a:pt x="3432" y="6519"/>
                  </a:cubicBezTo>
                  <a:cubicBezTo>
                    <a:pt x="2617" y="6513"/>
                    <a:pt x="1819" y="6178"/>
                    <a:pt x="1244" y="5598"/>
                  </a:cubicBezTo>
                  <a:cubicBezTo>
                    <a:pt x="675" y="5028"/>
                    <a:pt x="341" y="4225"/>
                    <a:pt x="346" y="3415"/>
                  </a:cubicBezTo>
                  <a:cubicBezTo>
                    <a:pt x="352" y="3010"/>
                    <a:pt x="429" y="2606"/>
                    <a:pt x="581" y="2230"/>
                  </a:cubicBezTo>
                  <a:cubicBezTo>
                    <a:pt x="734" y="1855"/>
                    <a:pt x="962" y="1514"/>
                    <a:pt x="1250" y="1227"/>
                  </a:cubicBezTo>
                  <a:cubicBezTo>
                    <a:pt x="1819" y="652"/>
                    <a:pt x="2617" y="312"/>
                    <a:pt x="3432" y="306"/>
                  </a:cubicBezTo>
                  <a:cubicBezTo>
                    <a:pt x="3439" y="306"/>
                    <a:pt x="3447" y="306"/>
                    <a:pt x="3454" y="306"/>
                  </a:cubicBezTo>
                  <a:close/>
                  <a:moveTo>
                    <a:pt x="3432" y="1"/>
                  </a:moveTo>
                  <a:cubicBezTo>
                    <a:pt x="2986" y="1"/>
                    <a:pt x="2541" y="83"/>
                    <a:pt x="2124" y="253"/>
                  </a:cubicBezTo>
                  <a:cubicBezTo>
                    <a:pt x="1708" y="423"/>
                    <a:pt x="1332" y="676"/>
                    <a:pt x="1009" y="992"/>
                  </a:cubicBezTo>
                  <a:cubicBezTo>
                    <a:pt x="376" y="1620"/>
                    <a:pt x="0" y="2512"/>
                    <a:pt x="0" y="3415"/>
                  </a:cubicBezTo>
                  <a:cubicBezTo>
                    <a:pt x="6" y="3861"/>
                    <a:pt x="94" y="4313"/>
                    <a:pt x="270" y="4723"/>
                  </a:cubicBezTo>
                  <a:cubicBezTo>
                    <a:pt x="440" y="5140"/>
                    <a:pt x="693" y="5515"/>
                    <a:pt x="1015" y="5832"/>
                  </a:cubicBezTo>
                  <a:cubicBezTo>
                    <a:pt x="1332" y="6149"/>
                    <a:pt x="1713" y="6401"/>
                    <a:pt x="2124" y="6571"/>
                  </a:cubicBezTo>
                  <a:cubicBezTo>
                    <a:pt x="2528" y="6736"/>
                    <a:pt x="2959" y="6824"/>
                    <a:pt x="3390" y="6824"/>
                  </a:cubicBezTo>
                  <a:cubicBezTo>
                    <a:pt x="3404" y="6824"/>
                    <a:pt x="3418" y="6824"/>
                    <a:pt x="3432" y="6824"/>
                  </a:cubicBezTo>
                  <a:cubicBezTo>
                    <a:pt x="3878" y="6818"/>
                    <a:pt x="4324" y="6730"/>
                    <a:pt x="4735" y="6554"/>
                  </a:cubicBezTo>
                  <a:cubicBezTo>
                    <a:pt x="5145" y="6384"/>
                    <a:pt x="5521" y="6126"/>
                    <a:pt x="5832" y="5809"/>
                  </a:cubicBezTo>
                  <a:cubicBezTo>
                    <a:pt x="6453" y="5175"/>
                    <a:pt x="6811" y="4295"/>
                    <a:pt x="6794" y="3415"/>
                  </a:cubicBezTo>
                  <a:lnTo>
                    <a:pt x="6800" y="3415"/>
                  </a:lnTo>
                  <a:cubicBezTo>
                    <a:pt x="6805" y="2969"/>
                    <a:pt x="6723" y="2529"/>
                    <a:pt x="6553" y="2119"/>
                  </a:cubicBezTo>
                  <a:cubicBezTo>
                    <a:pt x="6389" y="1708"/>
                    <a:pt x="6143" y="1333"/>
                    <a:pt x="5832" y="1016"/>
                  </a:cubicBezTo>
                  <a:cubicBezTo>
                    <a:pt x="5521" y="699"/>
                    <a:pt x="5145" y="441"/>
                    <a:pt x="4735" y="271"/>
                  </a:cubicBezTo>
                  <a:cubicBezTo>
                    <a:pt x="4324" y="95"/>
                    <a:pt x="3878" y="7"/>
                    <a:pt x="3432"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9"/>
            <p:cNvSpPr/>
            <p:nvPr/>
          </p:nvSpPr>
          <p:spPr>
            <a:xfrm>
              <a:off x="6062200" y="3147900"/>
              <a:ext cx="55750" cy="18975"/>
            </a:xfrm>
            <a:custGeom>
              <a:avLst/>
              <a:gdLst/>
              <a:ahLst/>
              <a:cxnLst/>
              <a:rect l="l" t="t" r="r" b="b"/>
              <a:pathLst>
                <a:path w="2230" h="759" extrusionOk="0">
                  <a:moveTo>
                    <a:pt x="1011" y="0"/>
                  </a:moveTo>
                  <a:cubicBezTo>
                    <a:pt x="841" y="0"/>
                    <a:pt x="673" y="32"/>
                    <a:pt x="523" y="96"/>
                  </a:cubicBezTo>
                  <a:cubicBezTo>
                    <a:pt x="317" y="172"/>
                    <a:pt x="147" y="284"/>
                    <a:pt x="0" y="448"/>
                  </a:cubicBezTo>
                  <a:lnTo>
                    <a:pt x="130" y="583"/>
                  </a:lnTo>
                  <a:cubicBezTo>
                    <a:pt x="276" y="489"/>
                    <a:pt x="446" y="413"/>
                    <a:pt x="611" y="372"/>
                  </a:cubicBezTo>
                  <a:cubicBezTo>
                    <a:pt x="730" y="339"/>
                    <a:pt x="849" y="320"/>
                    <a:pt x="969" y="320"/>
                  </a:cubicBezTo>
                  <a:cubicBezTo>
                    <a:pt x="1019" y="320"/>
                    <a:pt x="1070" y="323"/>
                    <a:pt x="1121" y="330"/>
                  </a:cubicBezTo>
                  <a:cubicBezTo>
                    <a:pt x="1162" y="336"/>
                    <a:pt x="1203" y="348"/>
                    <a:pt x="1250" y="354"/>
                  </a:cubicBezTo>
                  <a:cubicBezTo>
                    <a:pt x="1291" y="360"/>
                    <a:pt x="1332" y="372"/>
                    <a:pt x="1373" y="383"/>
                  </a:cubicBezTo>
                  <a:cubicBezTo>
                    <a:pt x="1414" y="401"/>
                    <a:pt x="1455" y="407"/>
                    <a:pt x="1496" y="424"/>
                  </a:cubicBezTo>
                  <a:cubicBezTo>
                    <a:pt x="1538" y="442"/>
                    <a:pt x="1579" y="460"/>
                    <a:pt x="1620" y="477"/>
                  </a:cubicBezTo>
                  <a:cubicBezTo>
                    <a:pt x="1661" y="495"/>
                    <a:pt x="1696" y="518"/>
                    <a:pt x="1737" y="542"/>
                  </a:cubicBezTo>
                  <a:lnTo>
                    <a:pt x="1860" y="606"/>
                  </a:lnTo>
                  <a:cubicBezTo>
                    <a:pt x="1936" y="653"/>
                    <a:pt x="2007" y="706"/>
                    <a:pt x="2089" y="759"/>
                  </a:cubicBezTo>
                  <a:lnTo>
                    <a:pt x="2230" y="606"/>
                  </a:lnTo>
                  <a:cubicBezTo>
                    <a:pt x="2159" y="530"/>
                    <a:pt x="2089" y="460"/>
                    <a:pt x="2013" y="389"/>
                  </a:cubicBezTo>
                  <a:cubicBezTo>
                    <a:pt x="1931" y="330"/>
                    <a:pt x="1854" y="260"/>
                    <a:pt x="1760" y="213"/>
                  </a:cubicBezTo>
                  <a:cubicBezTo>
                    <a:pt x="1579" y="102"/>
                    <a:pt x="1373" y="37"/>
                    <a:pt x="1156" y="8"/>
                  </a:cubicBezTo>
                  <a:cubicBezTo>
                    <a:pt x="1108" y="3"/>
                    <a:pt x="1059" y="0"/>
                    <a:pt x="1011"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3" name="Google Shape;1233;p49"/>
          <p:cNvGrpSpPr/>
          <p:nvPr/>
        </p:nvGrpSpPr>
        <p:grpSpPr>
          <a:xfrm flipH="1">
            <a:off x="4141396" y="-49377"/>
            <a:ext cx="5078746" cy="1020896"/>
            <a:chOff x="4348300" y="1432000"/>
            <a:chExt cx="966975" cy="194375"/>
          </a:xfrm>
        </p:grpSpPr>
        <p:sp>
          <p:nvSpPr>
            <p:cNvPr id="1234" name="Google Shape;1234;p49"/>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9"/>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9"/>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9"/>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9"/>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9"/>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Cloud Callout 10"/>
          <p:cNvSpPr/>
          <p:nvPr/>
        </p:nvSpPr>
        <p:spPr>
          <a:xfrm>
            <a:off x="2065962" y="952013"/>
            <a:ext cx="4996693" cy="2760310"/>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701939" y="1697668"/>
            <a:ext cx="3934543" cy="1015663"/>
          </a:xfrm>
          <a:prstGeom prst="rect">
            <a:avLst/>
          </a:prstGeom>
          <a:noFill/>
        </p:spPr>
        <p:txBody>
          <a:bodyPr wrap="square" rtlCol="0">
            <a:spAutoFit/>
          </a:bodyPr>
          <a:lstStyle/>
          <a:p>
            <a:pPr algn="ctr"/>
            <a:r>
              <a:rPr lang="en-US" sz="2000" dirty="0" err="1" smtClean="0">
                <a:latin typeface="Times New Roman" panose="02020603050405020304" pitchFamily="18" charset="0"/>
                <a:cs typeface="Times New Roman" panose="02020603050405020304" pitchFamily="18" charset="0"/>
              </a:rPr>
              <a:t>Vậy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viết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đọan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văn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ghi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cảm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xúc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về</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một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bài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thơ</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yếu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tố</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tự</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sự</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miêu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tả</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cần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lưu</a:t>
            </a:r>
            <a:r>
              <a:rPr lang="en-US" sz="2000" dirty="0" smtClean="0">
                <a:latin typeface="Times New Roman" panose="02020603050405020304" pitchFamily="18" charset="0"/>
                <a:cs typeface="Times New Roman" panose="02020603050405020304" pitchFamily="18" charset="0"/>
              </a:rPr>
              <a:t> ý </a:t>
            </a:r>
            <a:r>
              <a:rPr lang="en-US" sz="2000" dirty="0" err="1" smtClean="0">
                <a:latin typeface="Times New Roman" panose="02020603050405020304" pitchFamily="18" charset="0"/>
                <a:cs typeface="Times New Roman" panose="02020603050405020304" pitchFamily="18" charset="0"/>
              </a:rPr>
              <a:t>gì</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4" name="Google Shape;1244;p50"/>
          <p:cNvSpPr txBox="1">
            <a:spLocks noGrp="1"/>
          </p:cNvSpPr>
          <p:nvPr>
            <p:ph type="title"/>
          </p:nvPr>
        </p:nvSpPr>
        <p:spPr>
          <a:xfrm>
            <a:off x="1089109" y="988961"/>
            <a:ext cx="1518345" cy="5663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Tiết</a:t>
            </a:r>
            <a:r>
              <a:rPr lang="en-US" dirty="0" smtClean="0"/>
              <a:t> 23:</a:t>
            </a:r>
            <a:endParaRPr dirty="0"/>
          </a:p>
        </p:txBody>
      </p:sp>
      <p:sp>
        <p:nvSpPr>
          <p:cNvPr id="1247" name="Google Shape;1247;p50"/>
          <p:cNvSpPr/>
          <p:nvPr/>
        </p:nvSpPr>
        <p:spPr>
          <a:xfrm>
            <a:off x="3216506" y="1032925"/>
            <a:ext cx="390959" cy="328249"/>
          </a:xfrm>
          <a:custGeom>
            <a:avLst/>
            <a:gdLst/>
            <a:ahLst/>
            <a:cxnLst/>
            <a:rect l="l" t="t" r="r" b="b"/>
            <a:pathLst>
              <a:path w="9763" h="8197" extrusionOk="0">
                <a:moveTo>
                  <a:pt x="2213" y="1"/>
                </a:moveTo>
                <a:cubicBezTo>
                  <a:pt x="2113" y="194"/>
                  <a:pt x="2072" y="417"/>
                  <a:pt x="2107" y="628"/>
                </a:cubicBezTo>
                <a:cubicBezTo>
                  <a:pt x="1819" y="819"/>
                  <a:pt x="1473" y="921"/>
                  <a:pt x="1128" y="921"/>
                </a:cubicBezTo>
                <a:cubicBezTo>
                  <a:pt x="996" y="921"/>
                  <a:pt x="863" y="906"/>
                  <a:pt x="734" y="875"/>
                </a:cubicBezTo>
                <a:lnTo>
                  <a:pt x="734" y="875"/>
                </a:lnTo>
                <a:cubicBezTo>
                  <a:pt x="769" y="1092"/>
                  <a:pt x="810" y="1309"/>
                  <a:pt x="846" y="1526"/>
                </a:cubicBezTo>
                <a:cubicBezTo>
                  <a:pt x="441" y="1614"/>
                  <a:pt x="288" y="2095"/>
                  <a:pt x="1" y="2388"/>
                </a:cubicBezTo>
                <a:cubicBezTo>
                  <a:pt x="2570" y="4324"/>
                  <a:pt x="5134" y="6260"/>
                  <a:pt x="7704" y="8196"/>
                </a:cubicBezTo>
                <a:cubicBezTo>
                  <a:pt x="7737" y="7616"/>
                  <a:pt x="8333" y="7220"/>
                  <a:pt x="8936" y="7220"/>
                </a:cubicBezTo>
                <a:cubicBezTo>
                  <a:pt x="8961" y="7220"/>
                  <a:pt x="8986" y="7221"/>
                  <a:pt x="9012" y="7222"/>
                </a:cubicBezTo>
                <a:cubicBezTo>
                  <a:pt x="8947" y="6917"/>
                  <a:pt x="8889" y="6618"/>
                  <a:pt x="8824" y="6319"/>
                </a:cubicBezTo>
                <a:cubicBezTo>
                  <a:pt x="9199" y="6260"/>
                  <a:pt x="9551" y="6043"/>
                  <a:pt x="9763" y="5732"/>
                </a:cubicBezTo>
                <a:cubicBezTo>
                  <a:pt x="7357" y="3691"/>
                  <a:pt x="4841" y="1772"/>
                  <a:pt x="2213" y="1"/>
                </a:cubicBezTo>
                <a:close/>
              </a:path>
            </a:pathLst>
          </a:custGeom>
          <a:solidFill>
            <a:srgbClr val="FCF4E3">
              <a:alpha val="23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0"/>
          <p:cNvSpPr/>
          <p:nvPr/>
        </p:nvSpPr>
        <p:spPr>
          <a:xfrm>
            <a:off x="1001088" y="1032946"/>
            <a:ext cx="390959" cy="328209"/>
          </a:xfrm>
          <a:custGeom>
            <a:avLst/>
            <a:gdLst/>
            <a:ahLst/>
            <a:cxnLst/>
            <a:rect l="l" t="t" r="r" b="b"/>
            <a:pathLst>
              <a:path w="9763" h="8196" extrusionOk="0">
                <a:moveTo>
                  <a:pt x="7551" y="0"/>
                </a:moveTo>
                <a:cubicBezTo>
                  <a:pt x="4923" y="1772"/>
                  <a:pt x="2406" y="3685"/>
                  <a:pt x="1" y="5732"/>
                </a:cubicBezTo>
                <a:cubicBezTo>
                  <a:pt x="212" y="6043"/>
                  <a:pt x="564" y="6260"/>
                  <a:pt x="939" y="6313"/>
                </a:cubicBezTo>
                <a:cubicBezTo>
                  <a:pt x="875" y="6612"/>
                  <a:pt x="816" y="6917"/>
                  <a:pt x="752" y="7216"/>
                </a:cubicBezTo>
                <a:cubicBezTo>
                  <a:pt x="773" y="7215"/>
                  <a:pt x="795" y="7215"/>
                  <a:pt x="817" y="7215"/>
                </a:cubicBezTo>
                <a:cubicBezTo>
                  <a:pt x="1423" y="7215"/>
                  <a:pt x="2026" y="7607"/>
                  <a:pt x="2060" y="8196"/>
                </a:cubicBezTo>
                <a:cubicBezTo>
                  <a:pt x="4629" y="6260"/>
                  <a:pt x="7193" y="4324"/>
                  <a:pt x="9763" y="2388"/>
                </a:cubicBezTo>
                <a:cubicBezTo>
                  <a:pt x="9475" y="2089"/>
                  <a:pt x="9323" y="1614"/>
                  <a:pt x="8918" y="1526"/>
                </a:cubicBezTo>
                <a:cubicBezTo>
                  <a:pt x="8953" y="1309"/>
                  <a:pt x="8994" y="1092"/>
                  <a:pt x="9029" y="875"/>
                </a:cubicBezTo>
                <a:lnTo>
                  <a:pt x="9029" y="875"/>
                </a:lnTo>
                <a:cubicBezTo>
                  <a:pt x="8904" y="903"/>
                  <a:pt x="8776" y="917"/>
                  <a:pt x="8647" y="917"/>
                </a:cubicBezTo>
                <a:cubicBezTo>
                  <a:pt x="8298" y="917"/>
                  <a:pt x="7948" y="815"/>
                  <a:pt x="7657" y="622"/>
                </a:cubicBezTo>
                <a:cubicBezTo>
                  <a:pt x="7692" y="411"/>
                  <a:pt x="7651" y="188"/>
                  <a:pt x="7551" y="0"/>
                </a:cubicBezTo>
                <a:close/>
              </a:path>
            </a:pathLst>
          </a:custGeom>
          <a:solidFill>
            <a:srgbClr val="FCF4E3">
              <a:alpha val="23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0"/>
          <p:cNvSpPr/>
          <p:nvPr/>
        </p:nvSpPr>
        <p:spPr>
          <a:xfrm>
            <a:off x="3249536" y="3626145"/>
            <a:ext cx="390719" cy="328209"/>
          </a:xfrm>
          <a:custGeom>
            <a:avLst/>
            <a:gdLst/>
            <a:ahLst/>
            <a:cxnLst/>
            <a:rect l="l" t="t" r="r" b="b"/>
            <a:pathLst>
              <a:path w="9757" h="8196" extrusionOk="0">
                <a:moveTo>
                  <a:pt x="7698" y="0"/>
                </a:moveTo>
                <a:cubicBezTo>
                  <a:pt x="5134" y="1936"/>
                  <a:pt x="2565" y="3872"/>
                  <a:pt x="1" y="5808"/>
                </a:cubicBezTo>
                <a:cubicBezTo>
                  <a:pt x="283" y="6107"/>
                  <a:pt x="435" y="6582"/>
                  <a:pt x="846" y="6670"/>
                </a:cubicBezTo>
                <a:cubicBezTo>
                  <a:pt x="805" y="6887"/>
                  <a:pt x="769" y="7104"/>
                  <a:pt x="728" y="7321"/>
                </a:cubicBezTo>
                <a:cubicBezTo>
                  <a:pt x="854" y="7293"/>
                  <a:pt x="983" y="7279"/>
                  <a:pt x="1112" y="7279"/>
                </a:cubicBezTo>
                <a:cubicBezTo>
                  <a:pt x="1462" y="7279"/>
                  <a:pt x="1816" y="7381"/>
                  <a:pt x="2107" y="7574"/>
                </a:cubicBezTo>
                <a:cubicBezTo>
                  <a:pt x="2072" y="7785"/>
                  <a:pt x="2107" y="8008"/>
                  <a:pt x="2213" y="8195"/>
                </a:cubicBezTo>
                <a:cubicBezTo>
                  <a:pt x="4835" y="6424"/>
                  <a:pt x="7358" y="4511"/>
                  <a:pt x="9757" y="2464"/>
                </a:cubicBezTo>
                <a:cubicBezTo>
                  <a:pt x="9546" y="2153"/>
                  <a:pt x="9200" y="1936"/>
                  <a:pt x="8824" y="1883"/>
                </a:cubicBezTo>
                <a:cubicBezTo>
                  <a:pt x="8883" y="1578"/>
                  <a:pt x="8947" y="1279"/>
                  <a:pt x="9006" y="980"/>
                </a:cubicBezTo>
                <a:lnTo>
                  <a:pt x="9006" y="980"/>
                </a:lnTo>
                <a:cubicBezTo>
                  <a:pt x="8984" y="981"/>
                  <a:pt x="8963" y="981"/>
                  <a:pt x="8941" y="981"/>
                </a:cubicBezTo>
                <a:cubicBezTo>
                  <a:pt x="8335" y="981"/>
                  <a:pt x="7737" y="589"/>
                  <a:pt x="7698" y="0"/>
                </a:cubicBezTo>
                <a:close/>
              </a:path>
            </a:pathLst>
          </a:custGeom>
          <a:solidFill>
            <a:srgbClr val="FCF4E3">
              <a:alpha val="23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0"/>
          <p:cNvSpPr/>
          <p:nvPr/>
        </p:nvSpPr>
        <p:spPr>
          <a:xfrm>
            <a:off x="1001205" y="3472964"/>
            <a:ext cx="390719" cy="328209"/>
          </a:xfrm>
          <a:custGeom>
            <a:avLst/>
            <a:gdLst/>
            <a:ahLst/>
            <a:cxnLst/>
            <a:rect l="l" t="t" r="r" b="b"/>
            <a:pathLst>
              <a:path w="9757" h="8196" extrusionOk="0">
                <a:moveTo>
                  <a:pt x="2060" y="0"/>
                </a:moveTo>
                <a:cubicBezTo>
                  <a:pt x="2021" y="580"/>
                  <a:pt x="1425" y="976"/>
                  <a:pt x="827" y="976"/>
                </a:cubicBezTo>
                <a:cubicBezTo>
                  <a:pt x="802" y="976"/>
                  <a:pt x="777" y="975"/>
                  <a:pt x="752" y="974"/>
                </a:cubicBezTo>
                <a:lnTo>
                  <a:pt x="752" y="974"/>
                </a:lnTo>
                <a:cubicBezTo>
                  <a:pt x="810" y="1279"/>
                  <a:pt x="875" y="1578"/>
                  <a:pt x="934" y="1877"/>
                </a:cubicBezTo>
                <a:cubicBezTo>
                  <a:pt x="558" y="1936"/>
                  <a:pt x="206" y="2153"/>
                  <a:pt x="1" y="2464"/>
                </a:cubicBezTo>
                <a:cubicBezTo>
                  <a:pt x="2400" y="4506"/>
                  <a:pt x="4923" y="6424"/>
                  <a:pt x="7545" y="8196"/>
                </a:cubicBezTo>
                <a:cubicBezTo>
                  <a:pt x="7651" y="8002"/>
                  <a:pt x="7686" y="7779"/>
                  <a:pt x="7651" y="7568"/>
                </a:cubicBezTo>
                <a:cubicBezTo>
                  <a:pt x="7942" y="7375"/>
                  <a:pt x="8293" y="7273"/>
                  <a:pt x="8641" y="7273"/>
                </a:cubicBezTo>
                <a:cubicBezTo>
                  <a:pt x="8770" y="7273"/>
                  <a:pt x="8898" y="7287"/>
                  <a:pt x="9024" y="7316"/>
                </a:cubicBezTo>
                <a:cubicBezTo>
                  <a:pt x="8988" y="7099"/>
                  <a:pt x="8953" y="6881"/>
                  <a:pt x="8912" y="6670"/>
                </a:cubicBezTo>
                <a:cubicBezTo>
                  <a:pt x="9323" y="6582"/>
                  <a:pt x="9475" y="6101"/>
                  <a:pt x="9757" y="5808"/>
                </a:cubicBezTo>
                <a:cubicBezTo>
                  <a:pt x="7193" y="3872"/>
                  <a:pt x="4624" y="1936"/>
                  <a:pt x="2060" y="0"/>
                </a:cubicBezTo>
                <a:close/>
              </a:path>
            </a:pathLst>
          </a:custGeom>
          <a:solidFill>
            <a:srgbClr val="FCF4E3">
              <a:alpha val="23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1" name="Google Shape;1251;p50"/>
          <p:cNvGrpSpPr/>
          <p:nvPr/>
        </p:nvGrpSpPr>
        <p:grpSpPr>
          <a:xfrm rot="9834985" flipH="1">
            <a:off x="690731" y="817929"/>
            <a:ext cx="329596" cy="543128"/>
            <a:chOff x="6316225" y="3717575"/>
            <a:chExt cx="251400" cy="421100"/>
          </a:xfrm>
        </p:grpSpPr>
        <p:sp>
          <p:nvSpPr>
            <p:cNvPr id="1252" name="Google Shape;1252;p50"/>
            <p:cNvSpPr/>
            <p:nvPr/>
          </p:nvSpPr>
          <p:spPr>
            <a:xfrm>
              <a:off x="6481350" y="3717575"/>
              <a:ext cx="86275" cy="107200"/>
            </a:xfrm>
            <a:custGeom>
              <a:avLst/>
              <a:gdLst/>
              <a:ahLst/>
              <a:cxnLst/>
              <a:rect l="l" t="t" r="r" b="b"/>
              <a:pathLst>
                <a:path w="3451" h="4288" extrusionOk="0">
                  <a:moveTo>
                    <a:pt x="3327" y="0"/>
                  </a:moveTo>
                  <a:lnTo>
                    <a:pt x="1" y="2030"/>
                  </a:lnTo>
                  <a:cubicBezTo>
                    <a:pt x="1" y="2030"/>
                    <a:pt x="77" y="3192"/>
                    <a:pt x="1180" y="3919"/>
                  </a:cubicBezTo>
                  <a:cubicBezTo>
                    <a:pt x="1604" y="4201"/>
                    <a:pt x="2038" y="4288"/>
                    <a:pt x="2411" y="4288"/>
                  </a:cubicBezTo>
                  <a:cubicBezTo>
                    <a:pt x="3008" y="4288"/>
                    <a:pt x="3450" y="4066"/>
                    <a:pt x="3450" y="4066"/>
                  </a:cubicBezTo>
                  <a:lnTo>
                    <a:pt x="3327" y="0"/>
                  </a:lnTo>
                  <a:close/>
                </a:path>
              </a:pathLst>
            </a:custGeom>
            <a:solidFill>
              <a:srgbClr val="FDE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0"/>
            <p:cNvSpPr/>
            <p:nvPr/>
          </p:nvSpPr>
          <p:spPr>
            <a:xfrm>
              <a:off x="6325175" y="3768300"/>
              <a:ext cx="242450" cy="352475"/>
            </a:xfrm>
            <a:custGeom>
              <a:avLst/>
              <a:gdLst/>
              <a:ahLst/>
              <a:cxnLst/>
              <a:rect l="l" t="t" r="r" b="b"/>
              <a:pathLst>
                <a:path w="9698" h="14099" extrusionOk="0">
                  <a:moveTo>
                    <a:pt x="6248" y="1"/>
                  </a:moveTo>
                  <a:lnTo>
                    <a:pt x="0" y="12232"/>
                  </a:lnTo>
                  <a:lnTo>
                    <a:pt x="3731" y="14098"/>
                  </a:lnTo>
                  <a:lnTo>
                    <a:pt x="9697" y="2037"/>
                  </a:lnTo>
                  <a:lnTo>
                    <a:pt x="9697" y="2037"/>
                  </a:lnTo>
                  <a:cubicBezTo>
                    <a:pt x="9697" y="2037"/>
                    <a:pt x="9476" y="2125"/>
                    <a:pt x="9110" y="2125"/>
                  </a:cubicBezTo>
                  <a:cubicBezTo>
                    <a:pt x="8744" y="2125"/>
                    <a:pt x="8234" y="2037"/>
                    <a:pt x="7656" y="1685"/>
                  </a:cubicBezTo>
                  <a:cubicBezTo>
                    <a:pt x="6494" y="975"/>
                    <a:pt x="6248" y="1"/>
                    <a:pt x="6248"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0"/>
            <p:cNvSpPr/>
            <p:nvPr/>
          </p:nvSpPr>
          <p:spPr>
            <a:xfrm>
              <a:off x="6325175" y="4035525"/>
              <a:ext cx="112800" cy="85250"/>
            </a:xfrm>
            <a:custGeom>
              <a:avLst/>
              <a:gdLst/>
              <a:ahLst/>
              <a:cxnLst/>
              <a:rect l="l" t="t" r="r" b="b"/>
              <a:pathLst>
                <a:path w="4512" h="3410" extrusionOk="0">
                  <a:moveTo>
                    <a:pt x="786" y="1"/>
                  </a:moveTo>
                  <a:lnTo>
                    <a:pt x="0" y="1543"/>
                  </a:lnTo>
                  <a:lnTo>
                    <a:pt x="3731" y="3409"/>
                  </a:lnTo>
                  <a:lnTo>
                    <a:pt x="4511" y="1837"/>
                  </a:lnTo>
                  <a:lnTo>
                    <a:pt x="786" y="1"/>
                  </a:lnTo>
                  <a:close/>
                </a:path>
              </a:pathLst>
            </a:custGeom>
            <a:solidFill>
              <a:srgbClr val="B5A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0"/>
            <p:cNvSpPr/>
            <p:nvPr/>
          </p:nvSpPr>
          <p:spPr>
            <a:xfrm>
              <a:off x="6536500" y="3717575"/>
              <a:ext cx="29225" cy="37300"/>
            </a:xfrm>
            <a:custGeom>
              <a:avLst/>
              <a:gdLst/>
              <a:ahLst/>
              <a:cxnLst/>
              <a:rect l="l" t="t" r="r" b="b"/>
              <a:pathLst>
                <a:path w="1169" h="1492" extrusionOk="0">
                  <a:moveTo>
                    <a:pt x="1121" y="0"/>
                  </a:moveTo>
                  <a:lnTo>
                    <a:pt x="1" y="687"/>
                  </a:lnTo>
                  <a:cubicBezTo>
                    <a:pt x="116" y="1380"/>
                    <a:pt x="614" y="1491"/>
                    <a:pt x="921" y="1491"/>
                  </a:cubicBezTo>
                  <a:cubicBezTo>
                    <a:pt x="1066" y="1491"/>
                    <a:pt x="1168" y="1467"/>
                    <a:pt x="1168" y="1467"/>
                  </a:cubicBezTo>
                  <a:lnTo>
                    <a:pt x="1121" y="0"/>
                  </a:lnTo>
                  <a:close/>
                </a:path>
              </a:pathLst>
            </a:custGeom>
            <a:solidFill>
              <a:srgbClr val="3C3C3B"/>
            </a:solidFill>
            <a:ln w="2500" cap="flat" cmpd="sng">
              <a:solidFill>
                <a:srgbClr val="3C3C3B"/>
              </a:solidFill>
              <a:prstDash val="solid"/>
              <a:miter lim="58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0"/>
            <p:cNvSpPr/>
            <p:nvPr/>
          </p:nvSpPr>
          <p:spPr>
            <a:xfrm>
              <a:off x="6374150" y="3806775"/>
              <a:ext cx="113400" cy="222025"/>
            </a:xfrm>
            <a:custGeom>
              <a:avLst/>
              <a:gdLst/>
              <a:ahLst/>
              <a:cxnLst/>
              <a:rect l="l" t="t" r="r" b="b"/>
              <a:pathLst>
                <a:path w="4536" h="8881" extrusionOk="0">
                  <a:moveTo>
                    <a:pt x="4480" y="0"/>
                  </a:moveTo>
                  <a:cubicBezTo>
                    <a:pt x="4462" y="0"/>
                    <a:pt x="4443" y="11"/>
                    <a:pt x="4430" y="28"/>
                  </a:cubicBezTo>
                  <a:lnTo>
                    <a:pt x="3866" y="1119"/>
                  </a:lnTo>
                  <a:lnTo>
                    <a:pt x="3303" y="2211"/>
                  </a:lnTo>
                  <a:lnTo>
                    <a:pt x="2195" y="4405"/>
                  </a:lnTo>
                  <a:lnTo>
                    <a:pt x="1098" y="6605"/>
                  </a:lnTo>
                  <a:cubicBezTo>
                    <a:pt x="734" y="7344"/>
                    <a:pt x="370" y="8077"/>
                    <a:pt x="12" y="8816"/>
                  </a:cubicBezTo>
                  <a:cubicBezTo>
                    <a:pt x="0" y="8840"/>
                    <a:pt x="12" y="8863"/>
                    <a:pt x="36" y="8875"/>
                  </a:cubicBezTo>
                  <a:cubicBezTo>
                    <a:pt x="42" y="8879"/>
                    <a:pt x="49" y="8881"/>
                    <a:pt x="56" y="8881"/>
                  </a:cubicBezTo>
                  <a:cubicBezTo>
                    <a:pt x="71" y="8881"/>
                    <a:pt x="87" y="8873"/>
                    <a:pt x="94" y="8857"/>
                  </a:cubicBezTo>
                  <a:cubicBezTo>
                    <a:pt x="476" y="8130"/>
                    <a:pt x="851" y="7402"/>
                    <a:pt x="1227" y="6669"/>
                  </a:cubicBezTo>
                  <a:lnTo>
                    <a:pt x="2335" y="4481"/>
                  </a:lnTo>
                  <a:lnTo>
                    <a:pt x="3438" y="2281"/>
                  </a:lnTo>
                  <a:lnTo>
                    <a:pt x="3984" y="1178"/>
                  </a:lnTo>
                  <a:lnTo>
                    <a:pt x="4524" y="75"/>
                  </a:lnTo>
                  <a:cubicBezTo>
                    <a:pt x="4535" y="46"/>
                    <a:pt x="4524" y="17"/>
                    <a:pt x="4500" y="5"/>
                  </a:cubicBezTo>
                  <a:cubicBezTo>
                    <a:pt x="4494" y="2"/>
                    <a:pt x="4487" y="0"/>
                    <a:pt x="4480"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0"/>
            <p:cNvSpPr/>
            <p:nvPr/>
          </p:nvSpPr>
          <p:spPr>
            <a:xfrm>
              <a:off x="6399375" y="3820550"/>
              <a:ext cx="113400" cy="222050"/>
            </a:xfrm>
            <a:custGeom>
              <a:avLst/>
              <a:gdLst/>
              <a:ahLst/>
              <a:cxnLst/>
              <a:rect l="l" t="t" r="r" b="b"/>
              <a:pathLst>
                <a:path w="4536" h="8882" extrusionOk="0">
                  <a:moveTo>
                    <a:pt x="4480" y="1"/>
                  </a:moveTo>
                  <a:cubicBezTo>
                    <a:pt x="4462" y="1"/>
                    <a:pt x="4444" y="12"/>
                    <a:pt x="4436" y="29"/>
                  </a:cubicBezTo>
                  <a:lnTo>
                    <a:pt x="3867" y="1120"/>
                  </a:lnTo>
                  <a:lnTo>
                    <a:pt x="3303" y="2211"/>
                  </a:lnTo>
                  <a:lnTo>
                    <a:pt x="2195" y="4405"/>
                  </a:lnTo>
                  <a:lnTo>
                    <a:pt x="1098" y="6605"/>
                  </a:lnTo>
                  <a:cubicBezTo>
                    <a:pt x="734" y="7344"/>
                    <a:pt x="370" y="8078"/>
                    <a:pt x="12" y="8817"/>
                  </a:cubicBezTo>
                  <a:cubicBezTo>
                    <a:pt x="1" y="8840"/>
                    <a:pt x="12" y="8864"/>
                    <a:pt x="36" y="8875"/>
                  </a:cubicBezTo>
                  <a:cubicBezTo>
                    <a:pt x="44" y="8879"/>
                    <a:pt x="51" y="8881"/>
                    <a:pt x="59" y="8881"/>
                  </a:cubicBezTo>
                  <a:cubicBezTo>
                    <a:pt x="74" y="8881"/>
                    <a:pt x="87" y="8873"/>
                    <a:pt x="94" y="8858"/>
                  </a:cubicBezTo>
                  <a:cubicBezTo>
                    <a:pt x="476" y="8130"/>
                    <a:pt x="851" y="7403"/>
                    <a:pt x="1227" y="6670"/>
                  </a:cubicBezTo>
                  <a:lnTo>
                    <a:pt x="2341" y="4481"/>
                  </a:lnTo>
                  <a:lnTo>
                    <a:pt x="3438" y="2281"/>
                  </a:lnTo>
                  <a:lnTo>
                    <a:pt x="3984" y="1179"/>
                  </a:lnTo>
                  <a:lnTo>
                    <a:pt x="4524" y="76"/>
                  </a:lnTo>
                  <a:cubicBezTo>
                    <a:pt x="4535" y="46"/>
                    <a:pt x="4524" y="17"/>
                    <a:pt x="4500" y="5"/>
                  </a:cubicBezTo>
                  <a:cubicBezTo>
                    <a:pt x="4494" y="2"/>
                    <a:pt x="4487" y="1"/>
                    <a:pt x="4480"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0"/>
            <p:cNvSpPr/>
            <p:nvPr/>
          </p:nvSpPr>
          <p:spPr>
            <a:xfrm>
              <a:off x="6424900" y="3833325"/>
              <a:ext cx="113250" cy="222025"/>
            </a:xfrm>
            <a:custGeom>
              <a:avLst/>
              <a:gdLst/>
              <a:ahLst/>
              <a:cxnLst/>
              <a:rect l="l" t="t" r="r" b="b"/>
              <a:pathLst>
                <a:path w="4530" h="8881" extrusionOk="0">
                  <a:moveTo>
                    <a:pt x="4477" y="0"/>
                  </a:moveTo>
                  <a:cubicBezTo>
                    <a:pt x="4456" y="0"/>
                    <a:pt x="4438" y="11"/>
                    <a:pt x="4429" y="28"/>
                  </a:cubicBezTo>
                  <a:lnTo>
                    <a:pt x="3860" y="1119"/>
                  </a:lnTo>
                  <a:lnTo>
                    <a:pt x="3303" y="2210"/>
                  </a:lnTo>
                  <a:lnTo>
                    <a:pt x="2188" y="4405"/>
                  </a:lnTo>
                  <a:lnTo>
                    <a:pt x="1091" y="6604"/>
                  </a:lnTo>
                  <a:cubicBezTo>
                    <a:pt x="728" y="7344"/>
                    <a:pt x="370" y="8077"/>
                    <a:pt x="12" y="8816"/>
                  </a:cubicBezTo>
                  <a:cubicBezTo>
                    <a:pt x="0" y="8840"/>
                    <a:pt x="6" y="8863"/>
                    <a:pt x="30" y="8875"/>
                  </a:cubicBezTo>
                  <a:cubicBezTo>
                    <a:pt x="37" y="8879"/>
                    <a:pt x="46" y="8881"/>
                    <a:pt x="54" y="8881"/>
                  </a:cubicBezTo>
                  <a:cubicBezTo>
                    <a:pt x="71" y="8881"/>
                    <a:pt x="86" y="8873"/>
                    <a:pt x="94" y="8857"/>
                  </a:cubicBezTo>
                  <a:cubicBezTo>
                    <a:pt x="470" y="8130"/>
                    <a:pt x="851" y="7402"/>
                    <a:pt x="1221" y="6669"/>
                  </a:cubicBezTo>
                  <a:lnTo>
                    <a:pt x="2335" y="4481"/>
                  </a:lnTo>
                  <a:lnTo>
                    <a:pt x="3438" y="2281"/>
                  </a:lnTo>
                  <a:lnTo>
                    <a:pt x="3978" y="1178"/>
                  </a:lnTo>
                  <a:lnTo>
                    <a:pt x="4517" y="75"/>
                  </a:lnTo>
                  <a:cubicBezTo>
                    <a:pt x="4529" y="46"/>
                    <a:pt x="4523" y="16"/>
                    <a:pt x="4500" y="5"/>
                  </a:cubicBezTo>
                  <a:cubicBezTo>
                    <a:pt x="4492" y="2"/>
                    <a:pt x="4484" y="0"/>
                    <a:pt x="4477"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0"/>
            <p:cNvSpPr/>
            <p:nvPr/>
          </p:nvSpPr>
          <p:spPr>
            <a:xfrm>
              <a:off x="6316225" y="4074100"/>
              <a:ext cx="102250" cy="64575"/>
            </a:xfrm>
            <a:custGeom>
              <a:avLst/>
              <a:gdLst/>
              <a:ahLst/>
              <a:cxnLst/>
              <a:rect l="l" t="t" r="r" b="b"/>
              <a:pathLst>
                <a:path w="4090" h="2583" extrusionOk="0">
                  <a:moveTo>
                    <a:pt x="358" y="0"/>
                  </a:moveTo>
                  <a:cubicBezTo>
                    <a:pt x="358" y="1"/>
                    <a:pt x="0" y="1649"/>
                    <a:pt x="1778" y="2359"/>
                  </a:cubicBezTo>
                  <a:cubicBezTo>
                    <a:pt x="2181" y="2521"/>
                    <a:pt x="2521" y="2583"/>
                    <a:pt x="2805" y="2583"/>
                  </a:cubicBezTo>
                  <a:cubicBezTo>
                    <a:pt x="3767" y="2583"/>
                    <a:pt x="4089" y="1866"/>
                    <a:pt x="4089" y="1866"/>
                  </a:cubicBezTo>
                  <a:lnTo>
                    <a:pt x="358" y="0"/>
                  </a:lnTo>
                  <a:close/>
                </a:path>
              </a:pathLst>
            </a:custGeom>
            <a:solidFill>
              <a:srgbClr val="F18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0" name="Google Shape;1260;p50"/>
          <p:cNvGrpSpPr/>
          <p:nvPr/>
        </p:nvGrpSpPr>
        <p:grpSpPr>
          <a:xfrm>
            <a:off x="141499" y="3472964"/>
            <a:ext cx="1060091" cy="1177394"/>
            <a:chOff x="4488675" y="3729750"/>
            <a:chExt cx="424750" cy="471750"/>
          </a:xfrm>
        </p:grpSpPr>
        <p:sp>
          <p:nvSpPr>
            <p:cNvPr id="1261" name="Google Shape;1261;p50"/>
            <p:cNvSpPr/>
            <p:nvPr/>
          </p:nvSpPr>
          <p:spPr>
            <a:xfrm>
              <a:off x="4488675" y="3729750"/>
              <a:ext cx="252275" cy="135175"/>
            </a:xfrm>
            <a:custGeom>
              <a:avLst/>
              <a:gdLst/>
              <a:ahLst/>
              <a:cxnLst/>
              <a:rect l="l" t="t" r="r" b="b"/>
              <a:pathLst>
                <a:path w="10091" h="5407" extrusionOk="0">
                  <a:moveTo>
                    <a:pt x="9545" y="0"/>
                  </a:moveTo>
                  <a:cubicBezTo>
                    <a:pt x="8565" y="422"/>
                    <a:pt x="2294" y="3444"/>
                    <a:pt x="0" y="4963"/>
                  </a:cubicBezTo>
                  <a:cubicBezTo>
                    <a:pt x="0" y="4963"/>
                    <a:pt x="180" y="5407"/>
                    <a:pt x="1055" y="5407"/>
                  </a:cubicBezTo>
                  <a:cubicBezTo>
                    <a:pt x="1319" y="5407"/>
                    <a:pt x="1645" y="5367"/>
                    <a:pt x="2048" y="5262"/>
                  </a:cubicBezTo>
                  <a:lnTo>
                    <a:pt x="10090" y="968"/>
                  </a:lnTo>
                  <a:lnTo>
                    <a:pt x="95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0"/>
            <p:cNvSpPr/>
            <p:nvPr/>
          </p:nvSpPr>
          <p:spPr>
            <a:xfrm>
              <a:off x="4493950" y="3733400"/>
              <a:ext cx="272800" cy="137550"/>
            </a:xfrm>
            <a:custGeom>
              <a:avLst/>
              <a:gdLst/>
              <a:ahLst/>
              <a:cxnLst/>
              <a:rect l="l" t="t" r="r" b="b"/>
              <a:pathLst>
                <a:path w="10912" h="5502" extrusionOk="0">
                  <a:moveTo>
                    <a:pt x="9868" y="1"/>
                  </a:moveTo>
                  <a:cubicBezTo>
                    <a:pt x="9756" y="1"/>
                    <a:pt x="9651" y="48"/>
                    <a:pt x="9545" y="95"/>
                  </a:cubicBezTo>
                  <a:cubicBezTo>
                    <a:pt x="8565" y="511"/>
                    <a:pt x="2294" y="3538"/>
                    <a:pt x="0" y="5058"/>
                  </a:cubicBezTo>
                  <a:cubicBezTo>
                    <a:pt x="0" y="5058"/>
                    <a:pt x="181" y="5501"/>
                    <a:pt x="1056" y="5501"/>
                  </a:cubicBezTo>
                  <a:cubicBezTo>
                    <a:pt x="1319" y="5501"/>
                    <a:pt x="1645" y="5461"/>
                    <a:pt x="2048" y="5357"/>
                  </a:cubicBezTo>
                  <a:lnTo>
                    <a:pt x="10912" y="376"/>
                  </a:lnTo>
                  <a:cubicBezTo>
                    <a:pt x="10912" y="376"/>
                    <a:pt x="10478" y="230"/>
                    <a:pt x="10202" y="101"/>
                  </a:cubicBezTo>
                  <a:cubicBezTo>
                    <a:pt x="10097" y="54"/>
                    <a:pt x="9985" y="1"/>
                    <a:pt x="9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0"/>
            <p:cNvSpPr/>
            <p:nvPr/>
          </p:nvSpPr>
          <p:spPr>
            <a:xfrm>
              <a:off x="4535900" y="3739425"/>
              <a:ext cx="377525" cy="456275"/>
            </a:xfrm>
            <a:custGeom>
              <a:avLst/>
              <a:gdLst/>
              <a:ahLst/>
              <a:cxnLst/>
              <a:rect l="l" t="t" r="r" b="b"/>
              <a:pathLst>
                <a:path w="15101" h="18251" extrusionOk="0">
                  <a:moveTo>
                    <a:pt x="9298" y="0"/>
                  </a:moveTo>
                  <a:cubicBezTo>
                    <a:pt x="6547" y="1496"/>
                    <a:pt x="2822" y="3221"/>
                    <a:pt x="0" y="4588"/>
                  </a:cubicBezTo>
                  <a:lnTo>
                    <a:pt x="5538" y="18251"/>
                  </a:lnTo>
                  <a:cubicBezTo>
                    <a:pt x="8847" y="17142"/>
                    <a:pt x="12285" y="15312"/>
                    <a:pt x="15100" y="13258"/>
                  </a:cubicBezTo>
                  <a:cubicBezTo>
                    <a:pt x="13516" y="8694"/>
                    <a:pt x="11575" y="4259"/>
                    <a:pt x="9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0"/>
            <p:cNvSpPr/>
            <p:nvPr/>
          </p:nvSpPr>
          <p:spPr>
            <a:xfrm>
              <a:off x="4535900" y="3847225"/>
              <a:ext cx="377525" cy="348475"/>
            </a:xfrm>
            <a:custGeom>
              <a:avLst/>
              <a:gdLst/>
              <a:ahLst/>
              <a:cxnLst/>
              <a:rect l="l" t="t" r="r" b="b"/>
              <a:pathLst>
                <a:path w="15101" h="13939" extrusionOk="0">
                  <a:moveTo>
                    <a:pt x="15100" y="8946"/>
                  </a:moveTo>
                  <a:cubicBezTo>
                    <a:pt x="14508" y="9378"/>
                    <a:pt x="13888" y="9801"/>
                    <a:pt x="13247" y="10208"/>
                  </a:cubicBezTo>
                  <a:lnTo>
                    <a:pt x="13247" y="10208"/>
                  </a:lnTo>
                  <a:cubicBezTo>
                    <a:pt x="14387" y="9612"/>
                    <a:pt x="15100" y="8947"/>
                    <a:pt x="15100" y="8946"/>
                  </a:cubicBezTo>
                  <a:close/>
                  <a:moveTo>
                    <a:pt x="569" y="0"/>
                  </a:moveTo>
                  <a:cubicBezTo>
                    <a:pt x="376" y="94"/>
                    <a:pt x="188" y="188"/>
                    <a:pt x="0" y="276"/>
                  </a:cubicBezTo>
                  <a:lnTo>
                    <a:pt x="5538" y="13939"/>
                  </a:lnTo>
                  <a:cubicBezTo>
                    <a:pt x="8151" y="13063"/>
                    <a:pt x="10843" y="11738"/>
                    <a:pt x="13247" y="10208"/>
                  </a:cubicBezTo>
                  <a:lnTo>
                    <a:pt x="13247" y="10208"/>
                  </a:lnTo>
                  <a:cubicBezTo>
                    <a:pt x="12319" y="10694"/>
                    <a:pt x="11109" y="11135"/>
                    <a:pt x="9770" y="11135"/>
                  </a:cubicBezTo>
                  <a:cubicBezTo>
                    <a:pt x="6766" y="11135"/>
                    <a:pt x="3116" y="8914"/>
                    <a:pt x="569" y="0"/>
                  </a:cubicBezTo>
                  <a:close/>
                </a:path>
              </a:pathLst>
            </a:custGeom>
            <a:solidFill>
              <a:srgbClr val="FFFDFB">
                <a:alpha val="2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0"/>
            <p:cNvSpPr/>
            <p:nvPr/>
          </p:nvSpPr>
          <p:spPr>
            <a:xfrm>
              <a:off x="4488675" y="3853675"/>
              <a:ext cx="185700" cy="347825"/>
            </a:xfrm>
            <a:custGeom>
              <a:avLst/>
              <a:gdLst/>
              <a:ahLst/>
              <a:cxnLst/>
              <a:rect l="l" t="t" r="r" b="b"/>
              <a:pathLst>
                <a:path w="7428" h="13913" extrusionOk="0">
                  <a:moveTo>
                    <a:pt x="1930" y="0"/>
                  </a:moveTo>
                  <a:cubicBezTo>
                    <a:pt x="1496" y="162"/>
                    <a:pt x="1165" y="239"/>
                    <a:pt x="870" y="239"/>
                  </a:cubicBezTo>
                  <a:cubicBezTo>
                    <a:pt x="566" y="239"/>
                    <a:pt x="301" y="158"/>
                    <a:pt x="0" y="6"/>
                  </a:cubicBezTo>
                  <a:lnTo>
                    <a:pt x="0" y="6"/>
                  </a:lnTo>
                  <a:lnTo>
                    <a:pt x="5391" y="13628"/>
                  </a:lnTo>
                  <a:cubicBezTo>
                    <a:pt x="5653" y="13804"/>
                    <a:pt x="5964" y="13913"/>
                    <a:pt x="6279" y="13913"/>
                  </a:cubicBezTo>
                  <a:cubicBezTo>
                    <a:pt x="6310" y="13913"/>
                    <a:pt x="6340" y="13912"/>
                    <a:pt x="6371" y="13910"/>
                  </a:cubicBezTo>
                  <a:cubicBezTo>
                    <a:pt x="6711" y="13880"/>
                    <a:pt x="7104" y="13792"/>
                    <a:pt x="7427" y="13681"/>
                  </a:cubicBezTo>
                  <a:lnTo>
                    <a:pt x="1930" y="0"/>
                  </a:lnTo>
                  <a:close/>
                </a:path>
              </a:pathLst>
            </a:custGeom>
            <a:solidFill>
              <a:srgbClr val="4855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373234" y="1474733"/>
            <a:ext cx="8925475" cy="1063368"/>
          </a:xfrm>
          <a:prstGeom prst="rect">
            <a:avLst/>
          </a:prstGeom>
          <a:noFill/>
        </p:spPr>
        <p:txBody>
          <a:bodyPr wrap="square" rtlCol="0">
            <a:spAutoFit/>
          </a:bodyPr>
          <a:lstStyle/>
          <a:p>
            <a:pPr algn="ctr">
              <a:lnSpc>
                <a:spcPct val="150000"/>
              </a:lnSpc>
            </a:pPr>
            <a:r>
              <a:rPr lang="en-US" sz="2200" dirty="0" err="1" smtClean="0">
                <a:solidFill>
                  <a:schemeClr val="accent3">
                    <a:lumMod val="75000"/>
                  </a:schemeClr>
                </a:solidFill>
                <a:latin typeface="Alfa Slab One" panose="020B0604020202020204" charset="0"/>
              </a:rPr>
              <a:t>Viết</a:t>
            </a:r>
            <a:r>
              <a:rPr lang="en-US" sz="2200" dirty="0" smtClean="0">
                <a:solidFill>
                  <a:schemeClr val="accent3">
                    <a:lumMod val="75000"/>
                  </a:schemeClr>
                </a:solidFill>
                <a:latin typeface="Alfa Slab One" panose="020B0604020202020204" charset="0"/>
              </a:rPr>
              <a:t> </a:t>
            </a:r>
            <a:r>
              <a:rPr lang="en-US" sz="2200" dirty="0" err="1" smtClean="0">
                <a:solidFill>
                  <a:schemeClr val="accent3">
                    <a:lumMod val="75000"/>
                  </a:schemeClr>
                </a:solidFill>
                <a:latin typeface="Alfa Slab One" panose="020B0604020202020204" charset="0"/>
              </a:rPr>
              <a:t>đoạn</a:t>
            </a:r>
            <a:r>
              <a:rPr lang="en-US" sz="2200" dirty="0" smtClean="0">
                <a:solidFill>
                  <a:schemeClr val="accent3">
                    <a:lumMod val="75000"/>
                  </a:schemeClr>
                </a:solidFill>
                <a:latin typeface="Alfa Slab One" panose="020B0604020202020204" charset="0"/>
              </a:rPr>
              <a:t> </a:t>
            </a:r>
            <a:r>
              <a:rPr lang="en-US" sz="2200" dirty="0" err="1" smtClean="0">
                <a:solidFill>
                  <a:schemeClr val="accent3">
                    <a:lumMod val="75000"/>
                  </a:schemeClr>
                </a:solidFill>
                <a:latin typeface="Alfa Slab One" panose="020B0604020202020204" charset="0"/>
              </a:rPr>
              <a:t>văn</a:t>
            </a:r>
            <a:r>
              <a:rPr lang="en-US" sz="2200" dirty="0" smtClean="0">
                <a:solidFill>
                  <a:schemeClr val="accent3">
                    <a:lumMod val="75000"/>
                  </a:schemeClr>
                </a:solidFill>
                <a:latin typeface="Alfa Slab One" panose="020B0604020202020204" charset="0"/>
              </a:rPr>
              <a:t> </a:t>
            </a:r>
            <a:r>
              <a:rPr lang="en-US" sz="2200" dirty="0" err="1" smtClean="0">
                <a:solidFill>
                  <a:schemeClr val="accent3">
                    <a:lumMod val="75000"/>
                  </a:schemeClr>
                </a:solidFill>
                <a:latin typeface="Alfa Slab One" panose="020B0604020202020204" charset="0"/>
              </a:rPr>
              <a:t>ghi</a:t>
            </a:r>
            <a:r>
              <a:rPr lang="en-US" sz="2200" dirty="0" smtClean="0">
                <a:solidFill>
                  <a:schemeClr val="accent3">
                    <a:lumMod val="75000"/>
                  </a:schemeClr>
                </a:solidFill>
                <a:latin typeface="Alfa Slab One" panose="020B0604020202020204" charset="0"/>
              </a:rPr>
              <a:t> </a:t>
            </a:r>
            <a:r>
              <a:rPr lang="en-US" sz="2200" dirty="0" err="1" smtClean="0">
                <a:solidFill>
                  <a:schemeClr val="accent3">
                    <a:lumMod val="75000"/>
                  </a:schemeClr>
                </a:solidFill>
                <a:latin typeface="Alfa Slab One" panose="020B0604020202020204" charset="0"/>
              </a:rPr>
              <a:t>lại</a:t>
            </a:r>
            <a:r>
              <a:rPr lang="en-US" sz="2200" dirty="0" smtClean="0">
                <a:solidFill>
                  <a:schemeClr val="accent3">
                    <a:lumMod val="75000"/>
                  </a:schemeClr>
                </a:solidFill>
                <a:latin typeface="Alfa Slab One" panose="020B0604020202020204" charset="0"/>
              </a:rPr>
              <a:t> </a:t>
            </a:r>
            <a:r>
              <a:rPr lang="en-US" sz="2200" dirty="0" err="1" smtClean="0">
                <a:solidFill>
                  <a:schemeClr val="accent3">
                    <a:lumMod val="75000"/>
                  </a:schemeClr>
                </a:solidFill>
                <a:latin typeface="Alfa Slab One" panose="020B0604020202020204" charset="0"/>
              </a:rPr>
              <a:t>cảm</a:t>
            </a:r>
            <a:r>
              <a:rPr lang="en-US" sz="2200" dirty="0" smtClean="0">
                <a:solidFill>
                  <a:schemeClr val="accent3">
                    <a:lumMod val="75000"/>
                  </a:schemeClr>
                </a:solidFill>
                <a:latin typeface="Alfa Slab One" panose="020B0604020202020204" charset="0"/>
              </a:rPr>
              <a:t> </a:t>
            </a:r>
            <a:r>
              <a:rPr lang="en-US" sz="2200" dirty="0" err="1" smtClean="0">
                <a:solidFill>
                  <a:schemeClr val="accent3">
                    <a:lumMod val="75000"/>
                  </a:schemeClr>
                </a:solidFill>
                <a:latin typeface="Alfa Slab One" panose="020B0604020202020204" charset="0"/>
              </a:rPr>
              <a:t>xúc</a:t>
            </a:r>
            <a:r>
              <a:rPr lang="en-US" sz="2200" dirty="0" smtClean="0">
                <a:solidFill>
                  <a:schemeClr val="accent3">
                    <a:lumMod val="75000"/>
                  </a:schemeClr>
                </a:solidFill>
                <a:latin typeface="Alfa Slab One" panose="020B0604020202020204" charset="0"/>
              </a:rPr>
              <a:t> </a:t>
            </a:r>
            <a:r>
              <a:rPr lang="en-US" sz="2200" dirty="0" err="1" smtClean="0">
                <a:solidFill>
                  <a:schemeClr val="accent3">
                    <a:lumMod val="75000"/>
                  </a:schemeClr>
                </a:solidFill>
                <a:latin typeface="Alfa Slab One" panose="020B0604020202020204" charset="0"/>
              </a:rPr>
              <a:t>về</a:t>
            </a:r>
            <a:r>
              <a:rPr lang="en-US" sz="2200" dirty="0" smtClean="0">
                <a:solidFill>
                  <a:schemeClr val="accent3">
                    <a:lumMod val="75000"/>
                  </a:schemeClr>
                </a:solidFill>
                <a:latin typeface="Alfa Slab One" panose="020B0604020202020204" charset="0"/>
              </a:rPr>
              <a:t> </a:t>
            </a:r>
            <a:r>
              <a:rPr lang="en-US" sz="2200" dirty="0" err="1" smtClean="0">
                <a:solidFill>
                  <a:schemeClr val="accent3">
                    <a:lumMod val="75000"/>
                  </a:schemeClr>
                </a:solidFill>
                <a:latin typeface="Alfa Slab One" panose="020B0604020202020204" charset="0"/>
              </a:rPr>
              <a:t>một</a:t>
            </a:r>
            <a:r>
              <a:rPr lang="en-US" sz="2200" dirty="0" smtClean="0">
                <a:solidFill>
                  <a:schemeClr val="accent3">
                    <a:lumMod val="75000"/>
                  </a:schemeClr>
                </a:solidFill>
                <a:latin typeface="Alfa Slab One" panose="020B0604020202020204" charset="0"/>
              </a:rPr>
              <a:t> </a:t>
            </a:r>
            <a:r>
              <a:rPr lang="en-US" sz="2200" dirty="0" err="1" smtClean="0">
                <a:solidFill>
                  <a:schemeClr val="accent3">
                    <a:lumMod val="75000"/>
                  </a:schemeClr>
                </a:solidFill>
                <a:latin typeface="Alfa Slab One" panose="020B0604020202020204" charset="0"/>
              </a:rPr>
              <a:t>bài</a:t>
            </a:r>
            <a:r>
              <a:rPr lang="en-US" sz="2200" dirty="0" smtClean="0">
                <a:solidFill>
                  <a:schemeClr val="accent3">
                    <a:lumMod val="75000"/>
                  </a:schemeClr>
                </a:solidFill>
                <a:latin typeface="Alfa Slab One" panose="020B0604020202020204" charset="0"/>
              </a:rPr>
              <a:t> </a:t>
            </a:r>
            <a:r>
              <a:rPr lang="en-US" sz="2200" dirty="0" err="1" smtClean="0">
                <a:solidFill>
                  <a:schemeClr val="accent3">
                    <a:lumMod val="75000"/>
                  </a:schemeClr>
                </a:solidFill>
                <a:latin typeface="Alfa Slab One" panose="020B0604020202020204" charset="0"/>
              </a:rPr>
              <a:t>thơ</a:t>
            </a:r>
            <a:r>
              <a:rPr lang="en-US" sz="2200" dirty="0" smtClean="0">
                <a:solidFill>
                  <a:schemeClr val="accent3">
                    <a:lumMod val="75000"/>
                  </a:schemeClr>
                </a:solidFill>
                <a:latin typeface="Alfa Slab One" panose="020B0604020202020204" charset="0"/>
              </a:rPr>
              <a:t> </a:t>
            </a:r>
          </a:p>
          <a:p>
            <a:pPr algn="ctr">
              <a:lnSpc>
                <a:spcPct val="150000"/>
              </a:lnSpc>
            </a:pPr>
            <a:r>
              <a:rPr lang="en-US" sz="2200" dirty="0" err="1" smtClean="0">
                <a:solidFill>
                  <a:schemeClr val="accent3">
                    <a:lumMod val="75000"/>
                  </a:schemeClr>
                </a:solidFill>
                <a:latin typeface="Alfa Slab One" panose="020B0604020202020204" charset="0"/>
              </a:rPr>
              <a:t>có</a:t>
            </a:r>
            <a:r>
              <a:rPr lang="en-US" sz="2200" dirty="0" smtClean="0">
                <a:solidFill>
                  <a:schemeClr val="accent3">
                    <a:lumMod val="75000"/>
                  </a:schemeClr>
                </a:solidFill>
                <a:latin typeface="Alfa Slab One" panose="020B0604020202020204" charset="0"/>
              </a:rPr>
              <a:t> </a:t>
            </a:r>
            <a:r>
              <a:rPr lang="en-US" sz="2200" dirty="0" err="1" smtClean="0">
                <a:solidFill>
                  <a:schemeClr val="accent3">
                    <a:lumMod val="75000"/>
                  </a:schemeClr>
                </a:solidFill>
                <a:latin typeface="Alfa Slab One" panose="020B0604020202020204" charset="0"/>
              </a:rPr>
              <a:t>yếu</a:t>
            </a:r>
            <a:r>
              <a:rPr lang="en-US" sz="2200" dirty="0" smtClean="0">
                <a:solidFill>
                  <a:schemeClr val="accent3">
                    <a:lumMod val="75000"/>
                  </a:schemeClr>
                </a:solidFill>
                <a:latin typeface="Alfa Slab One" panose="020B0604020202020204" charset="0"/>
              </a:rPr>
              <a:t> </a:t>
            </a:r>
            <a:r>
              <a:rPr lang="en-US" sz="2200" dirty="0" err="1" smtClean="0">
                <a:solidFill>
                  <a:schemeClr val="accent3">
                    <a:lumMod val="75000"/>
                  </a:schemeClr>
                </a:solidFill>
                <a:latin typeface="Alfa Slab One" panose="020B0604020202020204" charset="0"/>
              </a:rPr>
              <a:t>tố</a:t>
            </a:r>
            <a:r>
              <a:rPr lang="en-US" sz="2200" dirty="0" smtClean="0">
                <a:solidFill>
                  <a:schemeClr val="accent3">
                    <a:lumMod val="75000"/>
                  </a:schemeClr>
                </a:solidFill>
                <a:latin typeface="Alfa Slab One" panose="020B0604020202020204" charset="0"/>
              </a:rPr>
              <a:t> </a:t>
            </a:r>
            <a:r>
              <a:rPr lang="en-US" sz="2200" dirty="0" err="1" smtClean="0">
                <a:solidFill>
                  <a:schemeClr val="accent3">
                    <a:lumMod val="75000"/>
                  </a:schemeClr>
                </a:solidFill>
                <a:latin typeface="Alfa Slab One" panose="020B0604020202020204" charset="0"/>
              </a:rPr>
              <a:t>tự</a:t>
            </a:r>
            <a:r>
              <a:rPr lang="en-US" sz="2200" dirty="0" smtClean="0">
                <a:solidFill>
                  <a:schemeClr val="accent3">
                    <a:lumMod val="75000"/>
                  </a:schemeClr>
                </a:solidFill>
                <a:latin typeface="Alfa Slab One" panose="020B0604020202020204" charset="0"/>
              </a:rPr>
              <a:t> </a:t>
            </a:r>
            <a:r>
              <a:rPr lang="en-US" sz="2200" dirty="0" err="1" smtClean="0">
                <a:solidFill>
                  <a:schemeClr val="accent3">
                    <a:lumMod val="75000"/>
                  </a:schemeClr>
                </a:solidFill>
                <a:latin typeface="Alfa Slab One" panose="020B0604020202020204" charset="0"/>
              </a:rPr>
              <a:t>sự</a:t>
            </a:r>
            <a:r>
              <a:rPr lang="en-US" sz="2200" dirty="0" smtClean="0">
                <a:solidFill>
                  <a:schemeClr val="accent3">
                    <a:lumMod val="75000"/>
                  </a:schemeClr>
                </a:solidFill>
                <a:latin typeface="Alfa Slab One" panose="020B0604020202020204" charset="0"/>
              </a:rPr>
              <a:t> </a:t>
            </a:r>
            <a:r>
              <a:rPr lang="en-US" sz="2200" dirty="0" err="1" smtClean="0">
                <a:solidFill>
                  <a:schemeClr val="accent3">
                    <a:lumMod val="75000"/>
                  </a:schemeClr>
                </a:solidFill>
                <a:latin typeface="Alfa Slab One" panose="020B0604020202020204" charset="0"/>
              </a:rPr>
              <a:t>và</a:t>
            </a:r>
            <a:r>
              <a:rPr lang="en-US" sz="2200" dirty="0" smtClean="0">
                <a:solidFill>
                  <a:schemeClr val="accent3">
                    <a:lumMod val="75000"/>
                  </a:schemeClr>
                </a:solidFill>
                <a:latin typeface="Alfa Slab One" panose="020B0604020202020204" charset="0"/>
              </a:rPr>
              <a:t> </a:t>
            </a:r>
            <a:r>
              <a:rPr lang="en-US" sz="2200" dirty="0" err="1" smtClean="0">
                <a:solidFill>
                  <a:schemeClr val="accent3">
                    <a:lumMod val="75000"/>
                  </a:schemeClr>
                </a:solidFill>
                <a:latin typeface="Alfa Slab One" panose="020B0604020202020204" charset="0"/>
              </a:rPr>
              <a:t>miêu</a:t>
            </a:r>
            <a:r>
              <a:rPr lang="en-US" sz="2200" dirty="0" smtClean="0">
                <a:solidFill>
                  <a:schemeClr val="accent3">
                    <a:lumMod val="75000"/>
                  </a:schemeClr>
                </a:solidFill>
                <a:latin typeface="Alfa Slab One" panose="020B0604020202020204" charset="0"/>
              </a:rPr>
              <a:t> </a:t>
            </a:r>
            <a:r>
              <a:rPr lang="en-US" sz="2200" dirty="0" err="1" smtClean="0">
                <a:solidFill>
                  <a:schemeClr val="accent3">
                    <a:lumMod val="75000"/>
                  </a:schemeClr>
                </a:solidFill>
                <a:latin typeface="Alfa Slab One" panose="020B0604020202020204" charset="0"/>
              </a:rPr>
              <a:t>tả</a:t>
            </a:r>
            <a:r>
              <a:rPr lang="en-US" sz="2200" dirty="0" smtClean="0">
                <a:solidFill>
                  <a:schemeClr val="accent3">
                    <a:lumMod val="75000"/>
                  </a:schemeClr>
                </a:solidFill>
                <a:latin typeface="Alfa Slab One" panose="020B0604020202020204" charset="0"/>
              </a:rPr>
              <a:t> </a:t>
            </a:r>
            <a:endParaRPr lang="en-US" sz="2200" dirty="0">
              <a:solidFill>
                <a:schemeClr val="accent3">
                  <a:lumMod val="75000"/>
                </a:schemeClr>
              </a:solidFill>
              <a:latin typeface="Alfa Slab One" panose="020B0604020202020204" charset="0"/>
            </a:endParaRPr>
          </a:p>
        </p:txBody>
      </p:sp>
      <p:pic>
        <p:nvPicPr>
          <p:cNvPr id="5" name="Picture 4"/>
          <p:cNvPicPr>
            <a:picLocks noChangeAspect="1"/>
          </p:cNvPicPr>
          <p:nvPr/>
        </p:nvPicPr>
        <p:blipFill>
          <a:blip r:embed="rId3"/>
          <a:stretch>
            <a:fillRect/>
          </a:stretch>
        </p:blipFill>
        <p:spPr>
          <a:xfrm>
            <a:off x="7311207" y="3626145"/>
            <a:ext cx="936086" cy="1234602"/>
          </a:xfrm>
          <a:prstGeom prst="rect">
            <a:avLst/>
          </a:prstGeom>
        </p:spPr>
      </p:pic>
      <p:pic>
        <p:nvPicPr>
          <p:cNvPr id="6" name="Picture 5"/>
          <p:cNvPicPr>
            <a:picLocks noChangeAspect="1"/>
          </p:cNvPicPr>
          <p:nvPr/>
        </p:nvPicPr>
        <p:blipFill>
          <a:blip r:embed="rId4"/>
          <a:stretch>
            <a:fillRect/>
          </a:stretch>
        </p:blipFill>
        <p:spPr>
          <a:xfrm>
            <a:off x="6368114" y="768527"/>
            <a:ext cx="883202" cy="548906"/>
          </a:xfrm>
          <a:prstGeom prst="rect">
            <a:avLst/>
          </a:prstGeom>
        </p:spPr>
      </p:pic>
      <p:pic>
        <p:nvPicPr>
          <p:cNvPr id="7" name="Picture 6"/>
          <p:cNvPicPr>
            <a:picLocks noChangeAspect="1"/>
          </p:cNvPicPr>
          <p:nvPr/>
        </p:nvPicPr>
        <p:blipFill>
          <a:blip r:embed="rId5"/>
          <a:stretch>
            <a:fillRect/>
          </a:stretch>
        </p:blipFill>
        <p:spPr>
          <a:xfrm rot="312992">
            <a:off x="3169147" y="3074552"/>
            <a:ext cx="2847079" cy="11583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9"/>
        <p:cNvGrpSpPr/>
        <p:nvPr/>
      </p:nvGrpSpPr>
      <p:grpSpPr>
        <a:xfrm>
          <a:off x="0" y="0"/>
          <a:ext cx="0" cy="0"/>
          <a:chOff x="0" y="0"/>
          <a:chExt cx="0" cy="0"/>
        </a:xfrm>
      </p:grpSpPr>
      <p:sp>
        <p:nvSpPr>
          <p:cNvPr id="1270" name="Google Shape;1270;p51"/>
          <p:cNvSpPr txBox="1">
            <a:spLocks noGrp="1"/>
          </p:cNvSpPr>
          <p:nvPr>
            <p:ph type="title"/>
          </p:nvPr>
        </p:nvSpPr>
        <p:spPr>
          <a:xfrm>
            <a:off x="1948835" y="700831"/>
            <a:ext cx="5387700" cy="88262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err="1" smtClean="0"/>
              <a:t>Nội</a:t>
            </a:r>
            <a:r>
              <a:rPr lang="en-US" sz="2800" dirty="0" smtClean="0"/>
              <a:t> dung </a:t>
            </a:r>
            <a:r>
              <a:rPr lang="en-US" sz="2800" dirty="0" err="1" smtClean="0"/>
              <a:t>bài</a:t>
            </a:r>
            <a:r>
              <a:rPr lang="en-US" sz="2800" dirty="0" smtClean="0"/>
              <a:t> </a:t>
            </a:r>
            <a:r>
              <a:rPr lang="en-US" sz="2800" dirty="0" err="1" smtClean="0"/>
              <a:t>học</a:t>
            </a:r>
            <a:r>
              <a:rPr lang="en-US" sz="2800" dirty="0" smtClean="0"/>
              <a:t> </a:t>
            </a:r>
            <a:endParaRPr sz="2800" dirty="0"/>
          </a:p>
        </p:txBody>
      </p:sp>
      <p:sp>
        <p:nvSpPr>
          <p:cNvPr id="1271" name="Google Shape;1271;p51"/>
          <p:cNvSpPr txBox="1">
            <a:spLocks noGrp="1"/>
          </p:cNvSpPr>
          <p:nvPr>
            <p:ph type="subTitle" idx="1"/>
          </p:nvPr>
        </p:nvSpPr>
        <p:spPr>
          <a:xfrm>
            <a:off x="1380097" y="1498292"/>
            <a:ext cx="6827396" cy="96873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smtClean="0">
                <a:latin typeface="Times New Roman" panose="02020603050405020304" pitchFamily="18" charset="0"/>
                <a:cs typeface="Times New Roman" panose="02020603050405020304" pitchFamily="18" charset="0"/>
              </a:rPr>
              <a:t>1. Xác định yêu cầu đối với đoạn văn ghi lại cảm xúc về một bài thơ có yếu tố tự sự và miêu </a:t>
            </a:r>
            <a:r>
              <a:rPr lang="en" sz="2400" dirty="0" smtClean="0">
                <a:latin typeface="Times New Roman" panose="02020603050405020304" pitchFamily="18" charset="0"/>
                <a:cs typeface="Times New Roman" panose="02020603050405020304" pitchFamily="18" charset="0"/>
              </a:rPr>
              <a:t>tả. </a:t>
            </a:r>
            <a:endParaRPr sz="2400" dirty="0">
              <a:latin typeface="Times New Roman" panose="02020603050405020304" pitchFamily="18" charset="0"/>
              <a:cs typeface="Times New Roman" panose="02020603050405020304" pitchFamily="18" charset="0"/>
            </a:endParaRPr>
          </a:p>
        </p:txBody>
      </p:sp>
      <p:grpSp>
        <p:nvGrpSpPr>
          <p:cNvPr id="1273" name="Google Shape;1273;p51"/>
          <p:cNvGrpSpPr/>
          <p:nvPr/>
        </p:nvGrpSpPr>
        <p:grpSpPr>
          <a:xfrm rot="-983671">
            <a:off x="1123650" y="4193392"/>
            <a:ext cx="1199745" cy="1006391"/>
            <a:chOff x="2677400" y="3539525"/>
            <a:chExt cx="801675" cy="672475"/>
          </a:xfrm>
        </p:grpSpPr>
        <p:sp>
          <p:nvSpPr>
            <p:cNvPr id="1274" name="Google Shape;1274;p51"/>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1"/>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1"/>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1"/>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1"/>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1"/>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1"/>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1"/>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1"/>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1"/>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4" name="Google Shape;1284;p51"/>
          <p:cNvGrpSpPr/>
          <p:nvPr/>
        </p:nvGrpSpPr>
        <p:grpSpPr>
          <a:xfrm rot="19851977">
            <a:off x="8333654" y="3840871"/>
            <a:ext cx="821469" cy="884532"/>
            <a:chOff x="1806950" y="1681475"/>
            <a:chExt cx="622325" cy="670100"/>
          </a:xfrm>
        </p:grpSpPr>
        <p:sp>
          <p:nvSpPr>
            <p:cNvPr id="1285" name="Google Shape;1285;p51"/>
            <p:cNvSpPr/>
            <p:nvPr/>
          </p:nvSpPr>
          <p:spPr>
            <a:xfrm>
              <a:off x="2200600" y="1681475"/>
              <a:ext cx="57075" cy="111250"/>
            </a:xfrm>
            <a:custGeom>
              <a:avLst/>
              <a:gdLst/>
              <a:ahLst/>
              <a:cxnLst/>
              <a:rect l="l" t="t" r="r" b="b"/>
              <a:pathLst>
                <a:path w="2283" h="4450" extrusionOk="0">
                  <a:moveTo>
                    <a:pt x="698" y="1"/>
                  </a:moveTo>
                  <a:cubicBezTo>
                    <a:pt x="276" y="769"/>
                    <a:pt x="0" y="1655"/>
                    <a:pt x="118" y="2523"/>
                  </a:cubicBezTo>
                  <a:cubicBezTo>
                    <a:pt x="182" y="2957"/>
                    <a:pt x="346" y="3374"/>
                    <a:pt x="605" y="3720"/>
                  </a:cubicBezTo>
                  <a:cubicBezTo>
                    <a:pt x="758" y="3928"/>
                    <a:pt x="1214" y="4449"/>
                    <a:pt x="1536" y="4449"/>
                  </a:cubicBezTo>
                  <a:cubicBezTo>
                    <a:pt x="1559" y="4449"/>
                    <a:pt x="1581" y="4447"/>
                    <a:pt x="1602" y="4441"/>
                  </a:cubicBezTo>
                  <a:cubicBezTo>
                    <a:pt x="1919" y="4365"/>
                    <a:pt x="2130" y="3673"/>
                    <a:pt x="2188" y="3409"/>
                  </a:cubicBezTo>
                  <a:cubicBezTo>
                    <a:pt x="2282" y="2969"/>
                    <a:pt x="2253" y="2505"/>
                    <a:pt x="2124" y="2077"/>
                  </a:cubicBezTo>
                  <a:cubicBezTo>
                    <a:pt x="1872" y="1262"/>
                    <a:pt x="1308" y="587"/>
                    <a:pt x="698" y="1"/>
                  </a:cubicBezTo>
                  <a:close/>
                </a:path>
              </a:pathLst>
            </a:custGeom>
            <a:solidFill>
              <a:srgbClr val="8DC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1"/>
            <p:cNvSpPr/>
            <p:nvPr/>
          </p:nvSpPr>
          <p:spPr>
            <a:xfrm>
              <a:off x="2203525" y="1738375"/>
              <a:ext cx="148900" cy="112075"/>
            </a:xfrm>
            <a:custGeom>
              <a:avLst/>
              <a:gdLst/>
              <a:ahLst/>
              <a:cxnLst/>
              <a:rect l="l" t="t" r="r" b="b"/>
              <a:pathLst>
                <a:path w="5956" h="4483" extrusionOk="0">
                  <a:moveTo>
                    <a:pt x="4383" y="1"/>
                  </a:moveTo>
                  <a:cubicBezTo>
                    <a:pt x="4066" y="1"/>
                    <a:pt x="3773" y="153"/>
                    <a:pt x="3509" y="312"/>
                  </a:cubicBezTo>
                  <a:cubicBezTo>
                    <a:pt x="1989" y="1227"/>
                    <a:pt x="757" y="2600"/>
                    <a:pt x="1" y="4201"/>
                  </a:cubicBezTo>
                  <a:lnTo>
                    <a:pt x="552" y="4483"/>
                  </a:lnTo>
                  <a:cubicBezTo>
                    <a:pt x="1344" y="2769"/>
                    <a:pt x="3202" y="1623"/>
                    <a:pt x="5086" y="1623"/>
                  </a:cubicBezTo>
                  <a:cubicBezTo>
                    <a:pt x="5266" y="1623"/>
                    <a:pt x="5447" y="1633"/>
                    <a:pt x="5627" y="1655"/>
                  </a:cubicBezTo>
                  <a:cubicBezTo>
                    <a:pt x="5650" y="1657"/>
                    <a:pt x="5675" y="1660"/>
                    <a:pt x="5701" y="1660"/>
                  </a:cubicBezTo>
                  <a:cubicBezTo>
                    <a:pt x="5737" y="1660"/>
                    <a:pt x="5774" y="1655"/>
                    <a:pt x="5808" y="1637"/>
                  </a:cubicBezTo>
                  <a:cubicBezTo>
                    <a:pt x="5955" y="1567"/>
                    <a:pt x="5891" y="1338"/>
                    <a:pt x="5808" y="1197"/>
                  </a:cubicBezTo>
                  <a:cubicBezTo>
                    <a:pt x="5474" y="634"/>
                    <a:pt x="5034" y="7"/>
                    <a:pt x="4383" y="1"/>
                  </a:cubicBezTo>
                  <a:close/>
                </a:path>
              </a:pathLst>
            </a:custGeom>
            <a:solidFill>
              <a:srgbClr val="C29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1"/>
            <p:cNvSpPr/>
            <p:nvPr/>
          </p:nvSpPr>
          <p:spPr>
            <a:xfrm>
              <a:off x="1806950" y="1739350"/>
              <a:ext cx="622325" cy="612225"/>
            </a:xfrm>
            <a:custGeom>
              <a:avLst/>
              <a:gdLst/>
              <a:ahLst/>
              <a:cxnLst/>
              <a:rect l="l" t="t" r="r" b="b"/>
              <a:pathLst>
                <a:path w="24893" h="24489" extrusionOk="0">
                  <a:moveTo>
                    <a:pt x="9619" y="1"/>
                  </a:moveTo>
                  <a:cubicBezTo>
                    <a:pt x="7566" y="1"/>
                    <a:pt x="5569" y="1136"/>
                    <a:pt x="4195" y="2701"/>
                  </a:cubicBezTo>
                  <a:cubicBezTo>
                    <a:pt x="2646" y="4467"/>
                    <a:pt x="1766" y="6720"/>
                    <a:pt x="1039" y="8955"/>
                  </a:cubicBezTo>
                  <a:cubicBezTo>
                    <a:pt x="488" y="10674"/>
                    <a:pt x="1" y="12451"/>
                    <a:pt x="118" y="14252"/>
                  </a:cubicBezTo>
                  <a:cubicBezTo>
                    <a:pt x="229" y="16053"/>
                    <a:pt x="1045" y="17895"/>
                    <a:pt x="2582" y="18834"/>
                  </a:cubicBezTo>
                  <a:cubicBezTo>
                    <a:pt x="4430" y="19966"/>
                    <a:pt x="6923" y="19620"/>
                    <a:pt x="8701" y="20846"/>
                  </a:cubicBezTo>
                  <a:cubicBezTo>
                    <a:pt x="10197" y="21879"/>
                    <a:pt x="11000" y="23914"/>
                    <a:pt x="12754" y="24390"/>
                  </a:cubicBezTo>
                  <a:cubicBezTo>
                    <a:pt x="13005" y="24458"/>
                    <a:pt x="13255" y="24489"/>
                    <a:pt x="13505" y="24489"/>
                  </a:cubicBezTo>
                  <a:cubicBezTo>
                    <a:pt x="14759" y="24489"/>
                    <a:pt x="15990" y="23707"/>
                    <a:pt x="17037" y="22929"/>
                  </a:cubicBezTo>
                  <a:cubicBezTo>
                    <a:pt x="19020" y="21462"/>
                    <a:pt x="20967" y="19884"/>
                    <a:pt x="22440" y="17907"/>
                  </a:cubicBezTo>
                  <a:cubicBezTo>
                    <a:pt x="23912" y="15930"/>
                    <a:pt x="24892" y="13490"/>
                    <a:pt x="24728" y="11032"/>
                  </a:cubicBezTo>
                  <a:cubicBezTo>
                    <a:pt x="24564" y="8568"/>
                    <a:pt x="23097" y="6127"/>
                    <a:pt x="20809" y="5206"/>
                  </a:cubicBezTo>
                  <a:cubicBezTo>
                    <a:pt x="18943" y="4455"/>
                    <a:pt x="17031" y="4966"/>
                    <a:pt x="15594" y="3564"/>
                  </a:cubicBezTo>
                  <a:cubicBezTo>
                    <a:pt x="14027" y="2044"/>
                    <a:pt x="12749" y="413"/>
                    <a:pt x="10431" y="61"/>
                  </a:cubicBezTo>
                  <a:cubicBezTo>
                    <a:pt x="10160" y="20"/>
                    <a:pt x="9889" y="1"/>
                    <a:pt x="9619"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1"/>
            <p:cNvSpPr/>
            <p:nvPr/>
          </p:nvSpPr>
          <p:spPr>
            <a:xfrm>
              <a:off x="2224200" y="1942575"/>
              <a:ext cx="151375" cy="256850"/>
            </a:xfrm>
            <a:custGeom>
              <a:avLst/>
              <a:gdLst/>
              <a:ahLst/>
              <a:cxnLst/>
              <a:rect l="l" t="t" r="r" b="b"/>
              <a:pathLst>
                <a:path w="6055" h="10274" extrusionOk="0">
                  <a:moveTo>
                    <a:pt x="3528" y="0"/>
                  </a:moveTo>
                  <a:cubicBezTo>
                    <a:pt x="3485" y="0"/>
                    <a:pt x="3442" y="2"/>
                    <a:pt x="3397" y="5"/>
                  </a:cubicBezTo>
                  <a:cubicBezTo>
                    <a:pt x="1110" y="157"/>
                    <a:pt x="1784" y="2451"/>
                    <a:pt x="1954" y="3912"/>
                  </a:cubicBezTo>
                  <a:cubicBezTo>
                    <a:pt x="2042" y="4721"/>
                    <a:pt x="1878" y="5554"/>
                    <a:pt x="1479" y="6258"/>
                  </a:cubicBezTo>
                  <a:cubicBezTo>
                    <a:pt x="1162" y="6821"/>
                    <a:pt x="716" y="7297"/>
                    <a:pt x="417" y="7866"/>
                  </a:cubicBezTo>
                  <a:cubicBezTo>
                    <a:pt x="118" y="8435"/>
                    <a:pt x="1" y="9168"/>
                    <a:pt x="370" y="9696"/>
                  </a:cubicBezTo>
                  <a:cubicBezTo>
                    <a:pt x="638" y="10084"/>
                    <a:pt x="1126" y="10274"/>
                    <a:pt x="1604" y="10274"/>
                  </a:cubicBezTo>
                  <a:cubicBezTo>
                    <a:pt x="1639" y="10274"/>
                    <a:pt x="1673" y="10273"/>
                    <a:pt x="1708" y="10271"/>
                  </a:cubicBezTo>
                  <a:cubicBezTo>
                    <a:pt x="2212" y="10242"/>
                    <a:pt x="2688" y="10013"/>
                    <a:pt x="3110" y="9737"/>
                  </a:cubicBezTo>
                  <a:cubicBezTo>
                    <a:pt x="5069" y="8441"/>
                    <a:pt x="6055" y="5977"/>
                    <a:pt x="5944" y="3636"/>
                  </a:cubicBezTo>
                  <a:cubicBezTo>
                    <a:pt x="5875" y="2257"/>
                    <a:pt x="5248" y="0"/>
                    <a:pt x="3528" y="0"/>
                  </a:cubicBezTo>
                  <a:close/>
                </a:path>
              </a:pathLst>
            </a:custGeom>
            <a:solidFill>
              <a:srgbClr val="FFFDFB">
                <a:alpha val="2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1271;p51"/>
          <p:cNvSpPr txBox="1">
            <a:spLocks/>
          </p:cNvSpPr>
          <p:nvPr/>
        </p:nvSpPr>
        <p:spPr>
          <a:xfrm>
            <a:off x="1380097" y="2649648"/>
            <a:ext cx="6827396" cy="646183"/>
          </a:xfrm>
          <a:prstGeom prst="rect">
            <a:avLst/>
          </a:prstGeom>
          <a:solidFill>
            <a:schemeClr val="accent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Amiko"/>
              <a:buNone/>
              <a:defRPr sz="1600" b="0" i="0" u="none" strike="noStrike" cap="none">
                <a:solidFill>
                  <a:schemeClr val="dk1"/>
                </a:solidFill>
                <a:latin typeface="Amiko"/>
                <a:ea typeface="Amiko"/>
                <a:cs typeface="Amiko"/>
                <a:sym typeface="Amiko"/>
              </a:defRPr>
            </a:lvl1pPr>
            <a:lvl2pPr marL="914400" marR="0" lvl="1" indent="-317500" algn="ctr" rtl="0">
              <a:lnSpc>
                <a:spcPct val="115000"/>
              </a:lnSpc>
              <a:spcBef>
                <a:spcPts val="0"/>
              </a:spcBef>
              <a:spcAft>
                <a:spcPts val="0"/>
              </a:spcAft>
              <a:buClr>
                <a:schemeClr val="dk1"/>
              </a:buClr>
              <a:buSzPts val="1400"/>
              <a:buFont typeface="Amiko"/>
              <a:buNone/>
              <a:defRPr sz="1600" b="0" i="0" u="none" strike="noStrike" cap="none">
                <a:solidFill>
                  <a:schemeClr val="dk1"/>
                </a:solidFill>
                <a:latin typeface="Amiko"/>
                <a:ea typeface="Amiko"/>
                <a:cs typeface="Amiko"/>
                <a:sym typeface="Amiko"/>
              </a:defRPr>
            </a:lvl2pPr>
            <a:lvl3pPr marL="1371600" marR="0" lvl="2" indent="-317500" algn="ctr" rtl="0">
              <a:lnSpc>
                <a:spcPct val="115000"/>
              </a:lnSpc>
              <a:spcBef>
                <a:spcPts val="0"/>
              </a:spcBef>
              <a:spcAft>
                <a:spcPts val="0"/>
              </a:spcAft>
              <a:buClr>
                <a:schemeClr val="dk1"/>
              </a:buClr>
              <a:buSzPts val="1400"/>
              <a:buFont typeface="Amiko"/>
              <a:buNone/>
              <a:defRPr sz="1600" b="0" i="0" u="none" strike="noStrike" cap="none">
                <a:solidFill>
                  <a:schemeClr val="dk1"/>
                </a:solidFill>
                <a:latin typeface="Amiko"/>
                <a:ea typeface="Amiko"/>
                <a:cs typeface="Amiko"/>
                <a:sym typeface="Amiko"/>
              </a:defRPr>
            </a:lvl3pPr>
            <a:lvl4pPr marL="1828800" marR="0" lvl="3" indent="-317500" algn="ctr" rtl="0">
              <a:lnSpc>
                <a:spcPct val="115000"/>
              </a:lnSpc>
              <a:spcBef>
                <a:spcPts val="0"/>
              </a:spcBef>
              <a:spcAft>
                <a:spcPts val="0"/>
              </a:spcAft>
              <a:buClr>
                <a:schemeClr val="dk1"/>
              </a:buClr>
              <a:buSzPts val="1400"/>
              <a:buFont typeface="Amiko"/>
              <a:buNone/>
              <a:defRPr sz="1600" b="0" i="0" u="none" strike="noStrike" cap="none">
                <a:solidFill>
                  <a:schemeClr val="dk1"/>
                </a:solidFill>
                <a:latin typeface="Amiko"/>
                <a:ea typeface="Amiko"/>
                <a:cs typeface="Amiko"/>
                <a:sym typeface="Amiko"/>
              </a:defRPr>
            </a:lvl4pPr>
            <a:lvl5pPr marL="2286000" marR="0" lvl="4" indent="-317500" algn="ctr" rtl="0">
              <a:lnSpc>
                <a:spcPct val="115000"/>
              </a:lnSpc>
              <a:spcBef>
                <a:spcPts val="0"/>
              </a:spcBef>
              <a:spcAft>
                <a:spcPts val="0"/>
              </a:spcAft>
              <a:buClr>
                <a:schemeClr val="dk1"/>
              </a:buClr>
              <a:buSzPts val="1400"/>
              <a:buFont typeface="Amiko"/>
              <a:buNone/>
              <a:defRPr sz="1600" b="0" i="0" u="none" strike="noStrike" cap="none">
                <a:solidFill>
                  <a:schemeClr val="dk1"/>
                </a:solidFill>
                <a:latin typeface="Amiko"/>
                <a:ea typeface="Amiko"/>
                <a:cs typeface="Amiko"/>
                <a:sym typeface="Amiko"/>
              </a:defRPr>
            </a:lvl5pPr>
            <a:lvl6pPr marL="2743200" marR="0" lvl="5" indent="-317500" algn="ctr" rtl="0">
              <a:lnSpc>
                <a:spcPct val="115000"/>
              </a:lnSpc>
              <a:spcBef>
                <a:spcPts val="0"/>
              </a:spcBef>
              <a:spcAft>
                <a:spcPts val="0"/>
              </a:spcAft>
              <a:buClr>
                <a:schemeClr val="dk1"/>
              </a:buClr>
              <a:buSzPts val="1400"/>
              <a:buFont typeface="Amiko"/>
              <a:buNone/>
              <a:defRPr sz="1600" b="0" i="0" u="none" strike="noStrike" cap="none">
                <a:solidFill>
                  <a:schemeClr val="dk1"/>
                </a:solidFill>
                <a:latin typeface="Amiko"/>
                <a:ea typeface="Amiko"/>
                <a:cs typeface="Amiko"/>
                <a:sym typeface="Amiko"/>
              </a:defRPr>
            </a:lvl6pPr>
            <a:lvl7pPr marL="3200400" marR="0" lvl="6" indent="-317500" algn="ctr" rtl="0">
              <a:lnSpc>
                <a:spcPct val="115000"/>
              </a:lnSpc>
              <a:spcBef>
                <a:spcPts val="0"/>
              </a:spcBef>
              <a:spcAft>
                <a:spcPts val="0"/>
              </a:spcAft>
              <a:buClr>
                <a:schemeClr val="dk1"/>
              </a:buClr>
              <a:buSzPts val="1400"/>
              <a:buFont typeface="Amiko"/>
              <a:buNone/>
              <a:defRPr sz="1600" b="0" i="0" u="none" strike="noStrike" cap="none">
                <a:solidFill>
                  <a:schemeClr val="dk1"/>
                </a:solidFill>
                <a:latin typeface="Amiko"/>
                <a:ea typeface="Amiko"/>
                <a:cs typeface="Amiko"/>
                <a:sym typeface="Amiko"/>
              </a:defRPr>
            </a:lvl7pPr>
            <a:lvl8pPr marL="3657600" marR="0" lvl="7" indent="-317500" algn="ctr" rtl="0">
              <a:lnSpc>
                <a:spcPct val="115000"/>
              </a:lnSpc>
              <a:spcBef>
                <a:spcPts val="0"/>
              </a:spcBef>
              <a:spcAft>
                <a:spcPts val="0"/>
              </a:spcAft>
              <a:buClr>
                <a:schemeClr val="dk1"/>
              </a:buClr>
              <a:buSzPts val="1400"/>
              <a:buFont typeface="Amiko"/>
              <a:buNone/>
              <a:defRPr sz="1600" b="0" i="0" u="none" strike="noStrike" cap="none">
                <a:solidFill>
                  <a:schemeClr val="dk1"/>
                </a:solidFill>
                <a:latin typeface="Amiko"/>
                <a:ea typeface="Amiko"/>
                <a:cs typeface="Amiko"/>
                <a:sym typeface="Amiko"/>
              </a:defRPr>
            </a:lvl8pPr>
            <a:lvl9pPr marL="4114800" marR="0" lvl="8" indent="-317500" algn="ctr" rtl="0">
              <a:lnSpc>
                <a:spcPct val="115000"/>
              </a:lnSpc>
              <a:spcBef>
                <a:spcPts val="0"/>
              </a:spcBef>
              <a:spcAft>
                <a:spcPts val="0"/>
              </a:spcAft>
              <a:buClr>
                <a:schemeClr val="dk1"/>
              </a:buClr>
              <a:buSzPts val="1400"/>
              <a:buFont typeface="Amiko"/>
              <a:buNone/>
              <a:defRPr sz="1600" b="0" i="0" u="none" strike="noStrike" cap="none">
                <a:solidFill>
                  <a:schemeClr val="dk1"/>
                </a:solidFill>
                <a:latin typeface="Amiko"/>
                <a:ea typeface="Amiko"/>
                <a:cs typeface="Amiko"/>
                <a:sym typeface="Amiko"/>
              </a:defRPr>
            </a:lvl9pPr>
          </a:lstStyle>
          <a:p>
            <a:pPr marL="0" indent="0" algn="l"/>
            <a:r>
              <a:rPr lang="en-US" sz="2400" dirty="0" smtClean="0">
                <a:latin typeface="Times New Roman" panose="02020603050405020304" pitchFamily="18" charset="0"/>
                <a:cs typeface="Times New Roman" panose="02020603050405020304" pitchFamily="18" charset="0"/>
              </a:rPr>
              <a:t>2. </a:t>
            </a:r>
            <a:r>
              <a:rPr lang="en-US" sz="2400" dirty="0" err="1" smtClean="0">
                <a:latin typeface="Times New Roman" panose="02020603050405020304" pitchFamily="18" charset="0"/>
                <a:cs typeface="Times New Roman" panose="02020603050405020304" pitchFamily="18" charset="0"/>
              </a:rPr>
              <a:t>Phân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tham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khảo</a:t>
            </a:r>
            <a:r>
              <a:rPr lang="en-US" sz="2400" dirty="0" smtClean="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70"/>
                                        </p:tgtEl>
                                        <p:attrNameLst>
                                          <p:attrName>style.visibility</p:attrName>
                                        </p:attrNameLst>
                                      </p:cBhvr>
                                      <p:to>
                                        <p:strVal val="visible"/>
                                      </p:to>
                                    </p:set>
                                    <p:anim calcmode="lin" valueType="num">
                                      <p:cBhvr additive="base">
                                        <p:cTn id="7" dur="500" fill="hold"/>
                                        <p:tgtEl>
                                          <p:spTgt spid="1270"/>
                                        </p:tgtEl>
                                        <p:attrNameLst>
                                          <p:attrName>ppt_x</p:attrName>
                                        </p:attrNameLst>
                                      </p:cBhvr>
                                      <p:tavLst>
                                        <p:tav tm="0">
                                          <p:val>
                                            <p:strVal val="#ppt_x"/>
                                          </p:val>
                                        </p:tav>
                                        <p:tav tm="100000">
                                          <p:val>
                                            <p:strVal val="#ppt_x"/>
                                          </p:val>
                                        </p:tav>
                                      </p:tavLst>
                                    </p:anim>
                                    <p:anim calcmode="lin" valueType="num">
                                      <p:cBhvr additive="base">
                                        <p:cTn id="8" dur="500" fill="hold"/>
                                        <p:tgtEl>
                                          <p:spTgt spid="12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71">
                                            <p:bg/>
                                          </p:spTgt>
                                        </p:tgtEl>
                                        <p:attrNameLst>
                                          <p:attrName>style.visibility</p:attrName>
                                        </p:attrNameLst>
                                      </p:cBhvr>
                                      <p:to>
                                        <p:strVal val="visible"/>
                                      </p:to>
                                    </p:set>
                                    <p:anim calcmode="lin" valueType="num">
                                      <p:cBhvr additive="base">
                                        <p:cTn id="13" dur="500" fill="hold"/>
                                        <p:tgtEl>
                                          <p:spTgt spid="1271">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1271">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71">
                                            <p:txEl>
                                              <p:pRg st="0" end="0"/>
                                            </p:txEl>
                                          </p:spTgt>
                                        </p:tgtEl>
                                        <p:attrNameLst>
                                          <p:attrName>style.visibility</p:attrName>
                                        </p:attrNameLst>
                                      </p:cBhvr>
                                      <p:to>
                                        <p:strVal val="visible"/>
                                      </p:to>
                                    </p:set>
                                    <p:anim calcmode="lin" valueType="num">
                                      <p:cBhvr additive="base">
                                        <p:cTn id="19" dur="500" fill="hold"/>
                                        <p:tgtEl>
                                          <p:spTgt spid="127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 grpId="0"/>
      <p:bldP spid="1271" grpId="0" build="p"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4"/>
        <p:cNvGrpSpPr/>
        <p:nvPr/>
      </p:nvGrpSpPr>
      <p:grpSpPr>
        <a:xfrm>
          <a:off x="0" y="0"/>
          <a:ext cx="0" cy="0"/>
          <a:chOff x="0" y="0"/>
          <a:chExt cx="0" cy="0"/>
        </a:xfrm>
      </p:grpSpPr>
      <p:sp>
        <p:nvSpPr>
          <p:cNvPr id="1295" name="Google Shape;1295;p52"/>
          <p:cNvSpPr txBox="1">
            <a:spLocks noGrp="1"/>
          </p:cNvSpPr>
          <p:nvPr>
            <p:ph type="title"/>
          </p:nvPr>
        </p:nvSpPr>
        <p:spPr>
          <a:xfrm>
            <a:off x="-345494" y="700321"/>
            <a:ext cx="4776002" cy="56462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err="1" smtClean="0"/>
              <a:t>Hình</a:t>
            </a:r>
            <a:r>
              <a:rPr lang="en-US" sz="3200" dirty="0" smtClean="0"/>
              <a:t> </a:t>
            </a:r>
            <a:r>
              <a:rPr lang="en-US" sz="3200" dirty="0" err="1" smtClean="0"/>
              <a:t>thành</a:t>
            </a:r>
            <a:r>
              <a:rPr lang="en-US" sz="3200" dirty="0" smtClean="0"/>
              <a:t> </a:t>
            </a:r>
            <a:r>
              <a:rPr lang="en-US" sz="3200" dirty="0" err="1" smtClean="0"/>
              <a:t>kiến</a:t>
            </a:r>
            <a:r>
              <a:rPr lang="en-US" sz="3200" dirty="0" smtClean="0"/>
              <a:t> </a:t>
            </a:r>
            <a:r>
              <a:rPr lang="en-US" sz="3200" dirty="0" err="1" smtClean="0"/>
              <a:t>thức</a:t>
            </a:r>
            <a:r>
              <a:rPr lang="en-US" sz="3200" dirty="0" smtClean="0"/>
              <a:t> </a:t>
            </a:r>
            <a:endParaRPr sz="3200" dirty="0"/>
          </a:p>
        </p:txBody>
      </p:sp>
      <p:grpSp>
        <p:nvGrpSpPr>
          <p:cNvPr id="1297" name="Google Shape;1297;p52"/>
          <p:cNvGrpSpPr/>
          <p:nvPr/>
        </p:nvGrpSpPr>
        <p:grpSpPr>
          <a:xfrm>
            <a:off x="282492" y="1781380"/>
            <a:ext cx="3703782" cy="2574753"/>
            <a:chOff x="311075" y="1470775"/>
            <a:chExt cx="4234850" cy="2875975"/>
          </a:xfrm>
        </p:grpSpPr>
        <p:sp>
          <p:nvSpPr>
            <p:cNvPr id="1298" name="Google Shape;1298;p52"/>
            <p:cNvSpPr/>
            <p:nvPr/>
          </p:nvSpPr>
          <p:spPr>
            <a:xfrm>
              <a:off x="420675" y="3755475"/>
              <a:ext cx="4113325" cy="591275"/>
            </a:xfrm>
            <a:custGeom>
              <a:avLst/>
              <a:gdLst/>
              <a:ahLst/>
              <a:cxnLst/>
              <a:rect l="l" t="t" r="r" b="b"/>
              <a:pathLst>
                <a:path w="164533" h="23651" extrusionOk="0">
                  <a:moveTo>
                    <a:pt x="129576" y="0"/>
                  </a:moveTo>
                  <a:cubicBezTo>
                    <a:pt x="116473" y="0"/>
                    <a:pt x="105068" y="1368"/>
                    <a:pt x="99069" y="3396"/>
                  </a:cubicBezTo>
                  <a:cubicBezTo>
                    <a:pt x="90466" y="2143"/>
                    <a:pt x="79654" y="1385"/>
                    <a:pt x="67903" y="1385"/>
                  </a:cubicBezTo>
                  <a:cubicBezTo>
                    <a:pt x="46148" y="1385"/>
                    <a:pt x="27590" y="3956"/>
                    <a:pt x="20371" y="7565"/>
                  </a:cubicBezTo>
                  <a:cubicBezTo>
                    <a:pt x="8719" y="8373"/>
                    <a:pt x="1" y="11620"/>
                    <a:pt x="1" y="15509"/>
                  </a:cubicBezTo>
                  <a:cubicBezTo>
                    <a:pt x="1" y="20008"/>
                    <a:pt x="11620" y="23651"/>
                    <a:pt x="25959" y="23651"/>
                  </a:cubicBezTo>
                  <a:cubicBezTo>
                    <a:pt x="35419" y="23651"/>
                    <a:pt x="43692" y="22069"/>
                    <a:pt x="48225" y="19695"/>
                  </a:cubicBezTo>
                  <a:cubicBezTo>
                    <a:pt x="54273" y="20173"/>
                    <a:pt x="60932" y="20437"/>
                    <a:pt x="67903" y="20437"/>
                  </a:cubicBezTo>
                  <a:cubicBezTo>
                    <a:pt x="92345" y="20437"/>
                    <a:pt x="112748" y="17190"/>
                    <a:pt x="117577" y="12889"/>
                  </a:cubicBezTo>
                  <a:cubicBezTo>
                    <a:pt x="121318" y="13136"/>
                    <a:pt x="125373" y="13284"/>
                    <a:pt x="129576" y="13284"/>
                  </a:cubicBezTo>
                  <a:cubicBezTo>
                    <a:pt x="148891" y="13284"/>
                    <a:pt x="164532" y="10318"/>
                    <a:pt x="164532" y="6642"/>
                  </a:cubicBezTo>
                  <a:cubicBezTo>
                    <a:pt x="164532" y="2984"/>
                    <a:pt x="148891" y="0"/>
                    <a:pt x="129576" y="0"/>
                  </a:cubicBezTo>
                  <a:close/>
                </a:path>
              </a:pathLst>
            </a:custGeom>
            <a:solidFill>
              <a:srgbClr val="FBF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2"/>
            <p:cNvSpPr/>
            <p:nvPr/>
          </p:nvSpPr>
          <p:spPr>
            <a:xfrm>
              <a:off x="4180450" y="2605250"/>
              <a:ext cx="342825" cy="297800"/>
            </a:xfrm>
            <a:custGeom>
              <a:avLst/>
              <a:gdLst/>
              <a:ahLst/>
              <a:cxnLst/>
              <a:rect l="l" t="t" r="r" b="b"/>
              <a:pathLst>
                <a:path w="13713" h="11912" extrusionOk="0">
                  <a:moveTo>
                    <a:pt x="9872" y="1"/>
                  </a:moveTo>
                  <a:cubicBezTo>
                    <a:pt x="8913" y="1"/>
                    <a:pt x="7907" y="269"/>
                    <a:pt x="7005" y="621"/>
                  </a:cubicBezTo>
                  <a:cubicBezTo>
                    <a:pt x="5867" y="1049"/>
                    <a:pt x="4763" y="1610"/>
                    <a:pt x="3857" y="2417"/>
                  </a:cubicBezTo>
                  <a:cubicBezTo>
                    <a:pt x="1615" y="4411"/>
                    <a:pt x="0" y="10806"/>
                    <a:pt x="3923" y="11762"/>
                  </a:cubicBezTo>
                  <a:cubicBezTo>
                    <a:pt x="4332" y="11863"/>
                    <a:pt x="4751" y="11911"/>
                    <a:pt x="5174" y="11911"/>
                  </a:cubicBezTo>
                  <a:cubicBezTo>
                    <a:pt x="8796" y="11911"/>
                    <a:pt x="12687" y="8397"/>
                    <a:pt x="13366" y="5120"/>
                  </a:cubicBezTo>
                  <a:cubicBezTo>
                    <a:pt x="13713" y="3521"/>
                    <a:pt x="13383" y="1626"/>
                    <a:pt x="12064" y="654"/>
                  </a:cubicBezTo>
                  <a:cubicBezTo>
                    <a:pt x="11423" y="184"/>
                    <a:pt x="10664" y="1"/>
                    <a:pt x="9872"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2"/>
            <p:cNvSpPr/>
            <p:nvPr/>
          </p:nvSpPr>
          <p:spPr>
            <a:xfrm>
              <a:off x="3791900" y="2731175"/>
              <a:ext cx="606525" cy="911425"/>
            </a:xfrm>
            <a:custGeom>
              <a:avLst/>
              <a:gdLst/>
              <a:ahLst/>
              <a:cxnLst/>
              <a:rect l="l" t="t" r="r" b="b"/>
              <a:pathLst>
                <a:path w="24261" h="36457" fill="none" extrusionOk="0">
                  <a:moveTo>
                    <a:pt x="24261" y="1"/>
                  </a:moveTo>
                  <a:cubicBezTo>
                    <a:pt x="12262" y="8752"/>
                    <a:pt x="4434" y="22283"/>
                    <a:pt x="0" y="36457"/>
                  </a:cubicBezTo>
                </a:path>
              </a:pathLst>
            </a:custGeom>
            <a:noFill/>
            <a:ln w="15250"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2"/>
            <p:cNvSpPr/>
            <p:nvPr/>
          </p:nvSpPr>
          <p:spPr>
            <a:xfrm>
              <a:off x="4144175" y="2971550"/>
              <a:ext cx="401750" cy="192375"/>
            </a:xfrm>
            <a:custGeom>
              <a:avLst/>
              <a:gdLst/>
              <a:ahLst/>
              <a:cxnLst/>
              <a:rect l="l" t="t" r="r" b="b"/>
              <a:pathLst>
                <a:path w="16070" h="7695" extrusionOk="0">
                  <a:moveTo>
                    <a:pt x="9504" y="1"/>
                  </a:moveTo>
                  <a:cubicBezTo>
                    <a:pt x="9297" y="1"/>
                    <a:pt x="9090" y="4"/>
                    <a:pt x="8884" y="10"/>
                  </a:cubicBezTo>
                  <a:cubicBezTo>
                    <a:pt x="6313" y="109"/>
                    <a:pt x="3528" y="637"/>
                    <a:pt x="1880" y="2829"/>
                  </a:cubicBezTo>
                  <a:cubicBezTo>
                    <a:pt x="1" y="5350"/>
                    <a:pt x="2869" y="6784"/>
                    <a:pt x="5077" y="7312"/>
                  </a:cubicBezTo>
                  <a:cubicBezTo>
                    <a:pt x="6205" y="7576"/>
                    <a:pt x="7361" y="7694"/>
                    <a:pt x="8520" y="7694"/>
                  </a:cubicBezTo>
                  <a:cubicBezTo>
                    <a:pt x="9529" y="7694"/>
                    <a:pt x="10540" y="7605"/>
                    <a:pt x="11538" y="7443"/>
                  </a:cubicBezTo>
                  <a:cubicBezTo>
                    <a:pt x="13021" y="7196"/>
                    <a:pt x="14669" y="6652"/>
                    <a:pt x="15328" y="5301"/>
                  </a:cubicBezTo>
                  <a:cubicBezTo>
                    <a:pt x="16070" y="3785"/>
                    <a:pt x="15180" y="1873"/>
                    <a:pt x="13763" y="966"/>
                  </a:cubicBezTo>
                  <a:cubicBezTo>
                    <a:pt x="12504" y="185"/>
                    <a:pt x="10992" y="1"/>
                    <a:pt x="9504"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2"/>
            <p:cNvSpPr/>
            <p:nvPr/>
          </p:nvSpPr>
          <p:spPr>
            <a:xfrm>
              <a:off x="3883775" y="2692150"/>
              <a:ext cx="201925" cy="332125"/>
            </a:xfrm>
            <a:custGeom>
              <a:avLst/>
              <a:gdLst/>
              <a:ahLst/>
              <a:cxnLst/>
              <a:rect l="l" t="t" r="r" b="b"/>
              <a:pathLst>
                <a:path w="8077" h="13285" extrusionOk="0">
                  <a:moveTo>
                    <a:pt x="3190" y="0"/>
                  </a:moveTo>
                  <a:cubicBezTo>
                    <a:pt x="1846" y="0"/>
                    <a:pt x="822" y="1113"/>
                    <a:pt x="413" y="2666"/>
                  </a:cubicBezTo>
                  <a:cubicBezTo>
                    <a:pt x="1" y="4297"/>
                    <a:pt x="83" y="6028"/>
                    <a:pt x="297" y="7709"/>
                  </a:cubicBezTo>
                  <a:cubicBezTo>
                    <a:pt x="512" y="9209"/>
                    <a:pt x="858" y="10774"/>
                    <a:pt x="1847" y="11928"/>
                  </a:cubicBezTo>
                  <a:cubicBezTo>
                    <a:pt x="2523" y="12742"/>
                    <a:pt x="3590" y="13285"/>
                    <a:pt x="4621" y="13285"/>
                  </a:cubicBezTo>
                  <a:cubicBezTo>
                    <a:pt x="5072" y="13285"/>
                    <a:pt x="5516" y="13181"/>
                    <a:pt x="5918" y="12950"/>
                  </a:cubicBezTo>
                  <a:cubicBezTo>
                    <a:pt x="6544" y="12587"/>
                    <a:pt x="6989" y="11978"/>
                    <a:pt x="7302" y="11318"/>
                  </a:cubicBezTo>
                  <a:cubicBezTo>
                    <a:pt x="8044" y="9720"/>
                    <a:pt x="8077" y="7874"/>
                    <a:pt x="7846" y="6127"/>
                  </a:cubicBezTo>
                  <a:cubicBezTo>
                    <a:pt x="7549" y="3935"/>
                    <a:pt x="6692" y="1627"/>
                    <a:pt x="4797" y="490"/>
                  </a:cubicBezTo>
                  <a:cubicBezTo>
                    <a:pt x="4228" y="152"/>
                    <a:pt x="3687" y="0"/>
                    <a:pt x="3190"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2"/>
            <p:cNvSpPr/>
            <p:nvPr/>
          </p:nvSpPr>
          <p:spPr>
            <a:xfrm>
              <a:off x="4067950" y="3228800"/>
              <a:ext cx="311525" cy="212075"/>
            </a:xfrm>
            <a:custGeom>
              <a:avLst/>
              <a:gdLst/>
              <a:ahLst/>
              <a:cxnLst/>
              <a:rect l="l" t="t" r="r" b="b"/>
              <a:pathLst>
                <a:path w="12461" h="8483" extrusionOk="0">
                  <a:moveTo>
                    <a:pt x="6789" y="0"/>
                  </a:moveTo>
                  <a:cubicBezTo>
                    <a:pt x="3847" y="0"/>
                    <a:pt x="669" y="1305"/>
                    <a:pt x="199" y="3878"/>
                  </a:cubicBezTo>
                  <a:cubicBezTo>
                    <a:pt x="1" y="4916"/>
                    <a:pt x="495" y="6004"/>
                    <a:pt x="1253" y="6712"/>
                  </a:cubicBezTo>
                  <a:cubicBezTo>
                    <a:pt x="2012" y="7438"/>
                    <a:pt x="3033" y="7850"/>
                    <a:pt x="4039" y="8130"/>
                  </a:cubicBezTo>
                  <a:cubicBezTo>
                    <a:pt x="4867" y="8346"/>
                    <a:pt x="5733" y="8482"/>
                    <a:pt x="6590" y="8482"/>
                  </a:cubicBezTo>
                  <a:cubicBezTo>
                    <a:pt x="7234" y="8482"/>
                    <a:pt x="7874" y="8405"/>
                    <a:pt x="8489" y="8229"/>
                  </a:cubicBezTo>
                  <a:cubicBezTo>
                    <a:pt x="9939" y="7817"/>
                    <a:pt x="11274" y="6844"/>
                    <a:pt x="11867" y="5460"/>
                  </a:cubicBezTo>
                  <a:cubicBezTo>
                    <a:pt x="12461" y="4075"/>
                    <a:pt x="12197" y="2312"/>
                    <a:pt x="11076" y="1307"/>
                  </a:cubicBezTo>
                  <a:cubicBezTo>
                    <a:pt x="10100" y="433"/>
                    <a:pt x="8484" y="0"/>
                    <a:pt x="6789"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2"/>
            <p:cNvSpPr/>
            <p:nvPr/>
          </p:nvSpPr>
          <p:spPr>
            <a:xfrm>
              <a:off x="3710325" y="2892050"/>
              <a:ext cx="194900" cy="287500"/>
            </a:xfrm>
            <a:custGeom>
              <a:avLst/>
              <a:gdLst/>
              <a:ahLst/>
              <a:cxnLst/>
              <a:rect l="l" t="t" r="r" b="b"/>
              <a:pathLst>
                <a:path w="7796" h="11500" extrusionOk="0">
                  <a:moveTo>
                    <a:pt x="3174" y="1"/>
                  </a:moveTo>
                  <a:cubicBezTo>
                    <a:pt x="2896" y="1"/>
                    <a:pt x="2615" y="64"/>
                    <a:pt x="2341" y="207"/>
                  </a:cubicBezTo>
                  <a:cubicBezTo>
                    <a:pt x="1352" y="718"/>
                    <a:pt x="610" y="2531"/>
                    <a:pt x="396" y="3520"/>
                  </a:cubicBezTo>
                  <a:cubicBezTo>
                    <a:pt x="0" y="5432"/>
                    <a:pt x="330" y="7492"/>
                    <a:pt x="1319" y="9190"/>
                  </a:cubicBezTo>
                  <a:cubicBezTo>
                    <a:pt x="1764" y="9931"/>
                    <a:pt x="2341" y="10623"/>
                    <a:pt x="3099" y="11068"/>
                  </a:cubicBezTo>
                  <a:cubicBezTo>
                    <a:pt x="3569" y="11340"/>
                    <a:pt x="4126" y="11499"/>
                    <a:pt x="4676" y="11499"/>
                  </a:cubicBezTo>
                  <a:cubicBezTo>
                    <a:pt x="4994" y="11499"/>
                    <a:pt x="5309" y="11447"/>
                    <a:pt x="5604" y="11332"/>
                  </a:cubicBezTo>
                  <a:cubicBezTo>
                    <a:pt x="6889" y="10805"/>
                    <a:pt x="7483" y="9305"/>
                    <a:pt x="7598" y="7921"/>
                  </a:cubicBezTo>
                  <a:cubicBezTo>
                    <a:pt x="7796" y="5811"/>
                    <a:pt x="7219" y="3619"/>
                    <a:pt x="5983" y="1872"/>
                  </a:cubicBezTo>
                  <a:cubicBezTo>
                    <a:pt x="5402" y="1026"/>
                    <a:pt x="4301" y="1"/>
                    <a:pt x="3174"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2"/>
            <p:cNvSpPr/>
            <p:nvPr/>
          </p:nvSpPr>
          <p:spPr>
            <a:xfrm>
              <a:off x="4070025" y="3055775"/>
              <a:ext cx="306575" cy="38100"/>
            </a:xfrm>
            <a:custGeom>
              <a:avLst/>
              <a:gdLst/>
              <a:ahLst/>
              <a:cxnLst/>
              <a:rect l="l" t="t" r="r" b="b"/>
              <a:pathLst>
                <a:path w="12263" h="1524" extrusionOk="0">
                  <a:moveTo>
                    <a:pt x="198" y="0"/>
                  </a:moveTo>
                  <a:cubicBezTo>
                    <a:pt x="124" y="0"/>
                    <a:pt x="48" y="47"/>
                    <a:pt x="33" y="119"/>
                  </a:cubicBezTo>
                  <a:cubicBezTo>
                    <a:pt x="0" y="218"/>
                    <a:pt x="50" y="317"/>
                    <a:pt x="149" y="350"/>
                  </a:cubicBezTo>
                  <a:cubicBezTo>
                    <a:pt x="1104" y="630"/>
                    <a:pt x="2093" y="844"/>
                    <a:pt x="3082" y="1025"/>
                  </a:cubicBezTo>
                  <a:cubicBezTo>
                    <a:pt x="4071" y="1207"/>
                    <a:pt x="5076" y="1322"/>
                    <a:pt x="6082" y="1421"/>
                  </a:cubicBezTo>
                  <a:cubicBezTo>
                    <a:pt x="6906" y="1490"/>
                    <a:pt x="7741" y="1524"/>
                    <a:pt x="8588" y="1524"/>
                  </a:cubicBezTo>
                  <a:cubicBezTo>
                    <a:pt x="8758" y="1524"/>
                    <a:pt x="8928" y="1523"/>
                    <a:pt x="9098" y="1520"/>
                  </a:cubicBezTo>
                  <a:cubicBezTo>
                    <a:pt x="9592" y="1520"/>
                    <a:pt x="10103" y="1487"/>
                    <a:pt x="10598" y="1470"/>
                  </a:cubicBezTo>
                  <a:cubicBezTo>
                    <a:pt x="11092" y="1421"/>
                    <a:pt x="11603" y="1388"/>
                    <a:pt x="12097" y="1322"/>
                  </a:cubicBezTo>
                  <a:cubicBezTo>
                    <a:pt x="12196" y="1306"/>
                    <a:pt x="12262" y="1240"/>
                    <a:pt x="12262" y="1141"/>
                  </a:cubicBezTo>
                  <a:cubicBezTo>
                    <a:pt x="12262" y="1025"/>
                    <a:pt x="12180" y="943"/>
                    <a:pt x="12064" y="943"/>
                  </a:cubicBezTo>
                  <a:cubicBezTo>
                    <a:pt x="11817" y="943"/>
                    <a:pt x="11570" y="943"/>
                    <a:pt x="11323" y="960"/>
                  </a:cubicBezTo>
                  <a:lnTo>
                    <a:pt x="10581" y="960"/>
                  </a:lnTo>
                  <a:cubicBezTo>
                    <a:pt x="10416" y="965"/>
                    <a:pt x="10252" y="967"/>
                    <a:pt x="10087" y="967"/>
                  </a:cubicBezTo>
                  <a:cubicBezTo>
                    <a:pt x="9757" y="967"/>
                    <a:pt x="9427" y="960"/>
                    <a:pt x="9098" y="960"/>
                  </a:cubicBezTo>
                  <a:cubicBezTo>
                    <a:pt x="8109" y="927"/>
                    <a:pt x="7104" y="894"/>
                    <a:pt x="6131" y="811"/>
                  </a:cubicBezTo>
                  <a:cubicBezTo>
                    <a:pt x="5142" y="745"/>
                    <a:pt x="4154" y="613"/>
                    <a:pt x="3165" y="482"/>
                  </a:cubicBezTo>
                  <a:cubicBezTo>
                    <a:pt x="2192" y="350"/>
                    <a:pt x="1203" y="185"/>
                    <a:pt x="231" y="4"/>
                  </a:cubicBezTo>
                  <a:cubicBezTo>
                    <a:pt x="220" y="1"/>
                    <a:pt x="209" y="0"/>
                    <a:pt x="19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2"/>
            <p:cNvSpPr/>
            <p:nvPr/>
          </p:nvSpPr>
          <p:spPr>
            <a:xfrm>
              <a:off x="3963300" y="2825125"/>
              <a:ext cx="84500" cy="269800"/>
            </a:xfrm>
            <a:custGeom>
              <a:avLst/>
              <a:gdLst/>
              <a:ahLst/>
              <a:cxnLst/>
              <a:rect l="l" t="t" r="r" b="b"/>
              <a:pathLst>
                <a:path w="3380" h="10792" extrusionOk="0">
                  <a:moveTo>
                    <a:pt x="182" y="0"/>
                  </a:moveTo>
                  <a:cubicBezTo>
                    <a:pt x="83" y="0"/>
                    <a:pt x="1" y="99"/>
                    <a:pt x="1" y="198"/>
                  </a:cubicBezTo>
                  <a:cubicBezTo>
                    <a:pt x="17" y="659"/>
                    <a:pt x="50" y="1121"/>
                    <a:pt x="100" y="1582"/>
                  </a:cubicBezTo>
                  <a:cubicBezTo>
                    <a:pt x="149" y="2027"/>
                    <a:pt x="215" y="2489"/>
                    <a:pt x="281" y="2950"/>
                  </a:cubicBezTo>
                  <a:cubicBezTo>
                    <a:pt x="446" y="3857"/>
                    <a:pt x="660" y="4747"/>
                    <a:pt x="907" y="5637"/>
                  </a:cubicBezTo>
                  <a:cubicBezTo>
                    <a:pt x="1171" y="6510"/>
                    <a:pt x="1451" y="7384"/>
                    <a:pt x="1814" y="8241"/>
                  </a:cubicBezTo>
                  <a:cubicBezTo>
                    <a:pt x="2176" y="9081"/>
                    <a:pt x="2572" y="9922"/>
                    <a:pt x="3033" y="10713"/>
                  </a:cubicBezTo>
                  <a:cubicBezTo>
                    <a:pt x="3057" y="10761"/>
                    <a:pt x="3117" y="10792"/>
                    <a:pt x="3179" y="10792"/>
                  </a:cubicBezTo>
                  <a:cubicBezTo>
                    <a:pt x="3202" y="10792"/>
                    <a:pt x="3225" y="10788"/>
                    <a:pt x="3247" y="10779"/>
                  </a:cubicBezTo>
                  <a:cubicBezTo>
                    <a:pt x="3346" y="10746"/>
                    <a:pt x="3379" y="10647"/>
                    <a:pt x="3346" y="10548"/>
                  </a:cubicBezTo>
                  <a:cubicBezTo>
                    <a:pt x="2984" y="9724"/>
                    <a:pt x="2638" y="8884"/>
                    <a:pt x="2324" y="8043"/>
                  </a:cubicBezTo>
                  <a:cubicBezTo>
                    <a:pt x="2028" y="7186"/>
                    <a:pt x="1731" y="6329"/>
                    <a:pt x="1500" y="5472"/>
                  </a:cubicBezTo>
                  <a:cubicBezTo>
                    <a:pt x="1237" y="4598"/>
                    <a:pt x="1022" y="3725"/>
                    <a:pt x="841" y="2835"/>
                  </a:cubicBezTo>
                  <a:cubicBezTo>
                    <a:pt x="759" y="2390"/>
                    <a:pt x="676" y="1961"/>
                    <a:pt x="594" y="1516"/>
                  </a:cubicBezTo>
                  <a:lnTo>
                    <a:pt x="479" y="841"/>
                  </a:lnTo>
                  <a:cubicBezTo>
                    <a:pt x="462" y="610"/>
                    <a:pt x="429" y="396"/>
                    <a:pt x="380" y="165"/>
                  </a:cubicBezTo>
                  <a:cubicBezTo>
                    <a:pt x="363" y="66"/>
                    <a:pt x="281" y="0"/>
                    <a:pt x="182"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2"/>
            <p:cNvSpPr/>
            <p:nvPr/>
          </p:nvSpPr>
          <p:spPr>
            <a:xfrm>
              <a:off x="3953825" y="3265050"/>
              <a:ext cx="289275" cy="54525"/>
            </a:xfrm>
            <a:custGeom>
              <a:avLst/>
              <a:gdLst/>
              <a:ahLst/>
              <a:cxnLst/>
              <a:rect l="l" t="t" r="r" b="b"/>
              <a:pathLst>
                <a:path w="11571" h="2181" extrusionOk="0">
                  <a:moveTo>
                    <a:pt x="206" y="1"/>
                  </a:moveTo>
                  <a:cubicBezTo>
                    <a:pt x="134" y="1"/>
                    <a:pt x="61" y="35"/>
                    <a:pt x="34" y="104"/>
                  </a:cubicBezTo>
                  <a:cubicBezTo>
                    <a:pt x="1" y="203"/>
                    <a:pt x="34" y="302"/>
                    <a:pt x="132" y="335"/>
                  </a:cubicBezTo>
                  <a:cubicBezTo>
                    <a:pt x="1006" y="714"/>
                    <a:pt x="1912" y="1027"/>
                    <a:pt x="2835" y="1274"/>
                  </a:cubicBezTo>
                  <a:cubicBezTo>
                    <a:pt x="3758" y="1538"/>
                    <a:pt x="4714" y="1736"/>
                    <a:pt x="5654" y="1884"/>
                  </a:cubicBezTo>
                  <a:cubicBezTo>
                    <a:pt x="6610" y="2032"/>
                    <a:pt x="7565" y="2131"/>
                    <a:pt x="8521" y="2164"/>
                  </a:cubicBezTo>
                  <a:lnTo>
                    <a:pt x="9230" y="2180"/>
                  </a:lnTo>
                  <a:lnTo>
                    <a:pt x="9955" y="2164"/>
                  </a:lnTo>
                  <a:cubicBezTo>
                    <a:pt x="10433" y="2148"/>
                    <a:pt x="10911" y="2131"/>
                    <a:pt x="11389" y="2082"/>
                  </a:cubicBezTo>
                  <a:cubicBezTo>
                    <a:pt x="11488" y="2065"/>
                    <a:pt x="11554" y="1983"/>
                    <a:pt x="11554" y="1900"/>
                  </a:cubicBezTo>
                  <a:cubicBezTo>
                    <a:pt x="11570" y="1785"/>
                    <a:pt x="11488" y="1703"/>
                    <a:pt x="11373" y="1703"/>
                  </a:cubicBezTo>
                  <a:cubicBezTo>
                    <a:pt x="11142" y="1686"/>
                    <a:pt x="10895" y="1686"/>
                    <a:pt x="10664" y="1686"/>
                  </a:cubicBezTo>
                  <a:lnTo>
                    <a:pt x="9955" y="1670"/>
                  </a:lnTo>
                  <a:lnTo>
                    <a:pt x="9247" y="1637"/>
                  </a:lnTo>
                  <a:lnTo>
                    <a:pt x="8554" y="1587"/>
                  </a:lnTo>
                  <a:cubicBezTo>
                    <a:pt x="7615" y="1521"/>
                    <a:pt x="6675" y="1422"/>
                    <a:pt x="5752" y="1274"/>
                  </a:cubicBezTo>
                  <a:cubicBezTo>
                    <a:pt x="4813" y="1142"/>
                    <a:pt x="3890" y="961"/>
                    <a:pt x="2984" y="747"/>
                  </a:cubicBezTo>
                  <a:cubicBezTo>
                    <a:pt x="2061" y="532"/>
                    <a:pt x="1154" y="285"/>
                    <a:pt x="248" y="5"/>
                  </a:cubicBezTo>
                  <a:cubicBezTo>
                    <a:pt x="234" y="2"/>
                    <a:pt x="220" y="1"/>
                    <a:pt x="206"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2"/>
            <p:cNvSpPr/>
            <p:nvPr/>
          </p:nvSpPr>
          <p:spPr>
            <a:xfrm>
              <a:off x="3806725" y="3012950"/>
              <a:ext cx="111275" cy="317400"/>
            </a:xfrm>
            <a:custGeom>
              <a:avLst/>
              <a:gdLst/>
              <a:ahLst/>
              <a:cxnLst/>
              <a:rect l="l" t="t" r="r" b="b"/>
              <a:pathLst>
                <a:path w="4451" h="12696" extrusionOk="0">
                  <a:moveTo>
                    <a:pt x="212" y="0"/>
                  </a:moveTo>
                  <a:cubicBezTo>
                    <a:pt x="202" y="0"/>
                    <a:pt x="192" y="1"/>
                    <a:pt x="182" y="3"/>
                  </a:cubicBezTo>
                  <a:cubicBezTo>
                    <a:pt x="67" y="3"/>
                    <a:pt x="1" y="101"/>
                    <a:pt x="1" y="200"/>
                  </a:cubicBezTo>
                  <a:cubicBezTo>
                    <a:pt x="50" y="761"/>
                    <a:pt x="116" y="1305"/>
                    <a:pt x="182" y="1848"/>
                  </a:cubicBezTo>
                  <a:cubicBezTo>
                    <a:pt x="248" y="2392"/>
                    <a:pt x="330" y="2936"/>
                    <a:pt x="413" y="3480"/>
                  </a:cubicBezTo>
                  <a:cubicBezTo>
                    <a:pt x="578" y="4568"/>
                    <a:pt x="808" y="5656"/>
                    <a:pt x="1105" y="6727"/>
                  </a:cubicBezTo>
                  <a:cubicBezTo>
                    <a:pt x="1402" y="7798"/>
                    <a:pt x="1781" y="8853"/>
                    <a:pt x="2275" y="9858"/>
                  </a:cubicBezTo>
                  <a:cubicBezTo>
                    <a:pt x="2770" y="10864"/>
                    <a:pt x="3379" y="11803"/>
                    <a:pt x="4121" y="12644"/>
                  </a:cubicBezTo>
                  <a:cubicBezTo>
                    <a:pt x="4156" y="12679"/>
                    <a:pt x="4201" y="12695"/>
                    <a:pt x="4245" y="12695"/>
                  </a:cubicBezTo>
                  <a:cubicBezTo>
                    <a:pt x="4284" y="12695"/>
                    <a:pt x="4321" y="12683"/>
                    <a:pt x="4352" y="12660"/>
                  </a:cubicBezTo>
                  <a:cubicBezTo>
                    <a:pt x="4434" y="12611"/>
                    <a:pt x="4451" y="12495"/>
                    <a:pt x="4401" y="12413"/>
                  </a:cubicBezTo>
                  <a:cubicBezTo>
                    <a:pt x="3759" y="11539"/>
                    <a:pt x="3215" y="10600"/>
                    <a:pt x="2770" y="9628"/>
                  </a:cubicBezTo>
                  <a:cubicBezTo>
                    <a:pt x="2341" y="8639"/>
                    <a:pt x="1979" y="7617"/>
                    <a:pt x="1698" y="6562"/>
                  </a:cubicBezTo>
                  <a:cubicBezTo>
                    <a:pt x="1402" y="5524"/>
                    <a:pt x="1171" y="4452"/>
                    <a:pt x="973" y="3381"/>
                  </a:cubicBezTo>
                  <a:cubicBezTo>
                    <a:pt x="858" y="2854"/>
                    <a:pt x="775" y="2310"/>
                    <a:pt x="677" y="1766"/>
                  </a:cubicBezTo>
                  <a:lnTo>
                    <a:pt x="380" y="151"/>
                  </a:lnTo>
                  <a:cubicBezTo>
                    <a:pt x="365" y="62"/>
                    <a:pt x="297" y="0"/>
                    <a:pt x="212"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2"/>
            <p:cNvSpPr/>
            <p:nvPr/>
          </p:nvSpPr>
          <p:spPr>
            <a:xfrm>
              <a:off x="394725" y="2715300"/>
              <a:ext cx="276075" cy="290475"/>
            </a:xfrm>
            <a:custGeom>
              <a:avLst/>
              <a:gdLst/>
              <a:ahLst/>
              <a:cxnLst/>
              <a:rect l="l" t="t" r="r" b="b"/>
              <a:pathLst>
                <a:path w="11043" h="11619" extrusionOk="0">
                  <a:moveTo>
                    <a:pt x="3288" y="0"/>
                  </a:moveTo>
                  <a:cubicBezTo>
                    <a:pt x="2833" y="0"/>
                    <a:pt x="2386" y="87"/>
                    <a:pt x="1962" y="289"/>
                  </a:cubicBezTo>
                  <a:cubicBezTo>
                    <a:pt x="610" y="932"/>
                    <a:pt x="0" y="2564"/>
                    <a:pt x="33" y="4064"/>
                  </a:cubicBezTo>
                  <a:cubicBezTo>
                    <a:pt x="98" y="7400"/>
                    <a:pt x="3519" y="11618"/>
                    <a:pt x="7123" y="11618"/>
                  </a:cubicBezTo>
                  <a:cubicBezTo>
                    <a:pt x="7204" y="11618"/>
                    <a:pt x="7286" y="11616"/>
                    <a:pt x="7368" y="11612"/>
                  </a:cubicBezTo>
                  <a:cubicBezTo>
                    <a:pt x="11043" y="11431"/>
                    <a:pt x="10680" y="5415"/>
                    <a:pt x="9016" y="3256"/>
                  </a:cubicBezTo>
                  <a:cubicBezTo>
                    <a:pt x="8340" y="2366"/>
                    <a:pt x="7433" y="1690"/>
                    <a:pt x="6494" y="1114"/>
                  </a:cubicBezTo>
                  <a:cubicBezTo>
                    <a:pt x="5526" y="507"/>
                    <a:pt x="4386" y="0"/>
                    <a:pt x="3288" y="0"/>
                  </a:cubicBezTo>
                  <a:close/>
                </a:path>
              </a:pathLst>
            </a:custGeom>
            <a:solidFill>
              <a:srgbClr val="79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2"/>
            <p:cNvSpPr/>
            <p:nvPr/>
          </p:nvSpPr>
          <p:spPr>
            <a:xfrm>
              <a:off x="500200" y="2834600"/>
              <a:ext cx="387750" cy="918850"/>
            </a:xfrm>
            <a:custGeom>
              <a:avLst/>
              <a:gdLst/>
              <a:ahLst/>
              <a:cxnLst/>
              <a:rect l="l" t="t" r="r" b="b"/>
              <a:pathLst>
                <a:path w="15510" h="36754" fill="none" extrusionOk="0">
                  <a:moveTo>
                    <a:pt x="1" y="0"/>
                  </a:moveTo>
                  <a:cubicBezTo>
                    <a:pt x="9247" y="9872"/>
                    <a:pt x="13944" y="23305"/>
                    <a:pt x="15509" y="36753"/>
                  </a:cubicBezTo>
                </a:path>
              </a:pathLst>
            </a:custGeom>
            <a:noFill/>
            <a:ln w="14000"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2"/>
            <p:cNvSpPr/>
            <p:nvPr/>
          </p:nvSpPr>
          <p:spPr>
            <a:xfrm>
              <a:off x="311075" y="3047450"/>
              <a:ext cx="352725" cy="187925"/>
            </a:xfrm>
            <a:custGeom>
              <a:avLst/>
              <a:gdLst/>
              <a:ahLst/>
              <a:cxnLst/>
              <a:rect l="l" t="t" r="r" b="b"/>
              <a:pathLst>
                <a:path w="14109" h="7517" extrusionOk="0">
                  <a:moveTo>
                    <a:pt x="4577" y="0"/>
                  </a:moveTo>
                  <a:cubicBezTo>
                    <a:pt x="3883" y="0"/>
                    <a:pt x="3200" y="98"/>
                    <a:pt x="2555" y="353"/>
                  </a:cubicBezTo>
                  <a:cubicBezTo>
                    <a:pt x="1122" y="930"/>
                    <a:pt x="1" y="2479"/>
                    <a:pt x="413" y="3962"/>
                  </a:cubicBezTo>
                  <a:cubicBezTo>
                    <a:pt x="775" y="5281"/>
                    <a:pt x="2143" y="6039"/>
                    <a:pt x="3429" y="6517"/>
                  </a:cubicBezTo>
                  <a:cubicBezTo>
                    <a:pt x="5128" y="7133"/>
                    <a:pt x="6923" y="7517"/>
                    <a:pt x="8726" y="7517"/>
                  </a:cubicBezTo>
                  <a:cubicBezTo>
                    <a:pt x="8899" y="7517"/>
                    <a:pt x="9073" y="7513"/>
                    <a:pt x="9247" y="7506"/>
                  </a:cubicBezTo>
                  <a:cubicBezTo>
                    <a:pt x="11307" y="7407"/>
                    <a:pt x="14109" y="6616"/>
                    <a:pt x="12856" y="4045"/>
                  </a:cubicBezTo>
                  <a:cubicBezTo>
                    <a:pt x="11768" y="1803"/>
                    <a:pt x="9362" y="848"/>
                    <a:pt x="7071" y="320"/>
                  </a:cubicBezTo>
                  <a:cubicBezTo>
                    <a:pt x="6254" y="141"/>
                    <a:pt x="5407" y="0"/>
                    <a:pt x="4577" y="0"/>
                  </a:cubicBezTo>
                  <a:close/>
                </a:path>
              </a:pathLst>
            </a:custGeom>
            <a:solidFill>
              <a:srgbClr val="79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2"/>
            <p:cNvSpPr/>
            <p:nvPr/>
          </p:nvSpPr>
          <p:spPr>
            <a:xfrm>
              <a:off x="745775" y="2872700"/>
              <a:ext cx="203575" cy="293475"/>
            </a:xfrm>
            <a:custGeom>
              <a:avLst/>
              <a:gdLst/>
              <a:ahLst/>
              <a:cxnLst/>
              <a:rect l="l" t="t" r="r" b="b"/>
              <a:pathLst>
                <a:path w="8143" h="11739" extrusionOk="0">
                  <a:moveTo>
                    <a:pt x="5572" y="1"/>
                  </a:moveTo>
                  <a:cubicBezTo>
                    <a:pt x="5239" y="1"/>
                    <a:pt x="4875" y="66"/>
                    <a:pt x="4483" y="207"/>
                  </a:cubicBezTo>
                  <a:cubicBezTo>
                    <a:pt x="2588" y="899"/>
                    <a:pt x="1434" y="2827"/>
                    <a:pt x="792" y="4739"/>
                  </a:cubicBezTo>
                  <a:cubicBezTo>
                    <a:pt x="281" y="6255"/>
                    <a:pt x="0" y="7920"/>
                    <a:pt x="412" y="9469"/>
                  </a:cubicBezTo>
                  <a:cubicBezTo>
                    <a:pt x="577" y="10112"/>
                    <a:pt x="874" y="10738"/>
                    <a:pt x="1368" y="11167"/>
                  </a:cubicBezTo>
                  <a:cubicBezTo>
                    <a:pt x="1829" y="11562"/>
                    <a:pt x="2408" y="11738"/>
                    <a:pt x="3006" y="11738"/>
                  </a:cubicBezTo>
                  <a:cubicBezTo>
                    <a:pt x="3777" y="11738"/>
                    <a:pt x="4579" y="11445"/>
                    <a:pt x="5192" y="10952"/>
                  </a:cubicBezTo>
                  <a:cubicBezTo>
                    <a:pt x="6263" y="10079"/>
                    <a:pt x="6840" y="8728"/>
                    <a:pt x="7285" y="7426"/>
                  </a:cubicBezTo>
                  <a:cubicBezTo>
                    <a:pt x="7763" y="5959"/>
                    <a:pt x="8142" y="4426"/>
                    <a:pt x="8027" y="2893"/>
                  </a:cubicBezTo>
                  <a:cubicBezTo>
                    <a:pt x="7919" y="1256"/>
                    <a:pt x="7036" y="1"/>
                    <a:pt x="5572" y="1"/>
                  </a:cubicBezTo>
                  <a:close/>
                </a:path>
              </a:pathLst>
            </a:custGeom>
            <a:solidFill>
              <a:srgbClr val="79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2"/>
            <p:cNvSpPr/>
            <p:nvPr/>
          </p:nvSpPr>
          <p:spPr>
            <a:xfrm>
              <a:off x="415325" y="3303400"/>
              <a:ext cx="275575" cy="198175"/>
            </a:xfrm>
            <a:custGeom>
              <a:avLst/>
              <a:gdLst/>
              <a:ahLst/>
              <a:cxnLst/>
              <a:rect l="l" t="t" r="r" b="b"/>
              <a:pathLst>
                <a:path w="11023" h="7927" extrusionOk="0">
                  <a:moveTo>
                    <a:pt x="4218" y="0"/>
                  </a:moveTo>
                  <a:cubicBezTo>
                    <a:pt x="3258" y="0"/>
                    <a:pt x="2371" y="190"/>
                    <a:pt x="1698" y="597"/>
                  </a:cubicBezTo>
                  <a:cubicBezTo>
                    <a:pt x="528" y="1306"/>
                    <a:pt x="1" y="2838"/>
                    <a:pt x="297" y="4190"/>
                  </a:cubicBezTo>
                  <a:cubicBezTo>
                    <a:pt x="594" y="5525"/>
                    <a:pt x="1616" y="6629"/>
                    <a:pt x="2835" y="7239"/>
                  </a:cubicBezTo>
                  <a:cubicBezTo>
                    <a:pt x="3829" y="7736"/>
                    <a:pt x="4954" y="7926"/>
                    <a:pt x="6077" y="7926"/>
                  </a:cubicBezTo>
                  <a:cubicBezTo>
                    <a:pt x="6332" y="7926"/>
                    <a:pt x="6587" y="7916"/>
                    <a:pt x="6840" y="7898"/>
                  </a:cubicBezTo>
                  <a:cubicBezTo>
                    <a:pt x="7796" y="7832"/>
                    <a:pt x="8769" y="7634"/>
                    <a:pt x="9576" y="7107"/>
                  </a:cubicBezTo>
                  <a:cubicBezTo>
                    <a:pt x="10384" y="6596"/>
                    <a:pt x="10993" y="5706"/>
                    <a:pt x="11010" y="4750"/>
                  </a:cubicBezTo>
                  <a:cubicBezTo>
                    <a:pt x="11022" y="1895"/>
                    <a:pt x="7257" y="0"/>
                    <a:pt x="4218" y="0"/>
                  </a:cubicBezTo>
                  <a:close/>
                </a:path>
              </a:pathLst>
            </a:custGeom>
            <a:solidFill>
              <a:srgbClr val="79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2"/>
            <p:cNvSpPr/>
            <p:nvPr/>
          </p:nvSpPr>
          <p:spPr>
            <a:xfrm>
              <a:off x="881750" y="3081300"/>
              <a:ext cx="183775" cy="252775"/>
            </a:xfrm>
            <a:custGeom>
              <a:avLst/>
              <a:gdLst/>
              <a:ahLst/>
              <a:cxnLst/>
              <a:rect l="l" t="t" r="r" b="b"/>
              <a:pathLst>
                <a:path w="7351" h="10111" extrusionOk="0">
                  <a:moveTo>
                    <a:pt x="5105" y="0"/>
                  </a:moveTo>
                  <a:cubicBezTo>
                    <a:pt x="4179" y="0"/>
                    <a:pt x="3189" y="646"/>
                    <a:pt x="2588" y="1224"/>
                  </a:cubicBezTo>
                  <a:cubicBezTo>
                    <a:pt x="1203" y="2575"/>
                    <a:pt x="313" y="4438"/>
                    <a:pt x="116" y="6366"/>
                  </a:cubicBezTo>
                  <a:cubicBezTo>
                    <a:pt x="0" y="7635"/>
                    <a:pt x="264" y="9069"/>
                    <a:pt x="1335" y="9745"/>
                  </a:cubicBezTo>
                  <a:cubicBezTo>
                    <a:pt x="1730" y="9995"/>
                    <a:pt x="2192" y="10110"/>
                    <a:pt x="2657" y="10110"/>
                  </a:cubicBezTo>
                  <a:cubicBezTo>
                    <a:pt x="2987" y="10110"/>
                    <a:pt x="3318" y="10052"/>
                    <a:pt x="3626" y="9943"/>
                  </a:cubicBezTo>
                  <a:cubicBezTo>
                    <a:pt x="4384" y="9679"/>
                    <a:pt x="5010" y="9168"/>
                    <a:pt x="5538" y="8558"/>
                  </a:cubicBezTo>
                  <a:cubicBezTo>
                    <a:pt x="6708" y="7223"/>
                    <a:pt x="7351" y="5443"/>
                    <a:pt x="7318" y="3663"/>
                  </a:cubicBezTo>
                  <a:cubicBezTo>
                    <a:pt x="7301" y="2724"/>
                    <a:pt x="6939" y="977"/>
                    <a:pt x="6148" y="351"/>
                  </a:cubicBezTo>
                  <a:cubicBezTo>
                    <a:pt x="5829" y="102"/>
                    <a:pt x="5472" y="0"/>
                    <a:pt x="5105" y="0"/>
                  </a:cubicBezTo>
                  <a:close/>
                </a:path>
              </a:pathLst>
            </a:custGeom>
            <a:solidFill>
              <a:srgbClr val="79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2"/>
            <p:cNvSpPr/>
            <p:nvPr/>
          </p:nvSpPr>
          <p:spPr>
            <a:xfrm>
              <a:off x="459000" y="3150550"/>
              <a:ext cx="278550" cy="40475"/>
            </a:xfrm>
            <a:custGeom>
              <a:avLst/>
              <a:gdLst/>
              <a:ahLst/>
              <a:cxnLst/>
              <a:rect l="l" t="t" r="r" b="b"/>
              <a:pathLst>
                <a:path w="11142" h="1619" extrusionOk="0">
                  <a:moveTo>
                    <a:pt x="199" y="0"/>
                  </a:moveTo>
                  <a:cubicBezTo>
                    <a:pt x="125" y="0"/>
                    <a:pt x="46" y="49"/>
                    <a:pt x="17" y="135"/>
                  </a:cubicBezTo>
                  <a:cubicBezTo>
                    <a:pt x="1" y="218"/>
                    <a:pt x="50" y="316"/>
                    <a:pt x="132" y="349"/>
                  </a:cubicBezTo>
                  <a:cubicBezTo>
                    <a:pt x="1006" y="630"/>
                    <a:pt x="1896" y="860"/>
                    <a:pt x="2802" y="1042"/>
                  </a:cubicBezTo>
                  <a:cubicBezTo>
                    <a:pt x="3692" y="1223"/>
                    <a:pt x="4599" y="1355"/>
                    <a:pt x="5522" y="1454"/>
                  </a:cubicBezTo>
                  <a:cubicBezTo>
                    <a:pt x="6428" y="1536"/>
                    <a:pt x="7335" y="1602"/>
                    <a:pt x="8258" y="1618"/>
                  </a:cubicBezTo>
                  <a:cubicBezTo>
                    <a:pt x="9181" y="1618"/>
                    <a:pt x="10087" y="1585"/>
                    <a:pt x="11010" y="1503"/>
                  </a:cubicBezTo>
                  <a:cubicBezTo>
                    <a:pt x="11076" y="1487"/>
                    <a:pt x="11142" y="1421"/>
                    <a:pt x="11142" y="1338"/>
                  </a:cubicBezTo>
                  <a:cubicBezTo>
                    <a:pt x="11142" y="1256"/>
                    <a:pt x="11076" y="1173"/>
                    <a:pt x="10993" y="1173"/>
                  </a:cubicBezTo>
                  <a:cubicBezTo>
                    <a:pt x="10087" y="1173"/>
                    <a:pt x="9181" y="1157"/>
                    <a:pt x="8274" y="1107"/>
                  </a:cubicBezTo>
                  <a:cubicBezTo>
                    <a:pt x="7368" y="1058"/>
                    <a:pt x="6478" y="1009"/>
                    <a:pt x="5571" y="893"/>
                  </a:cubicBezTo>
                  <a:cubicBezTo>
                    <a:pt x="4681" y="811"/>
                    <a:pt x="3775" y="679"/>
                    <a:pt x="2885" y="531"/>
                  </a:cubicBezTo>
                  <a:cubicBezTo>
                    <a:pt x="1995" y="382"/>
                    <a:pt x="1121" y="201"/>
                    <a:pt x="231" y="3"/>
                  </a:cubicBezTo>
                  <a:cubicBezTo>
                    <a:pt x="221" y="1"/>
                    <a:pt x="210" y="0"/>
                    <a:pt x="199"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2"/>
            <p:cNvSpPr/>
            <p:nvPr/>
          </p:nvSpPr>
          <p:spPr>
            <a:xfrm>
              <a:off x="752775" y="2991725"/>
              <a:ext cx="120350" cy="229200"/>
            </a:xfrm>
            <a:custGeom>
              <a:avLst/>
              <a:gdLst/>
              <a:ahLst/>
              <a:cxnLst/>
              <a:rect l="l" t="t" r="r" b="b"/>
              <a:pathLst>
                <a:path w="4814" h="9168" extrusionOk="0">
                  <a:moveTo>
                    <a:pt x="4620" y="1"/>
                  </a:moveTo>
                  <a:cubicBezTo>
                    <a:pt x="4544" y="1"/>
                    <a:pt x="4477" y="48"/>
                    <a:pt x="4451" y="126"/>
                  </a:cubicBezTo>
                  <a:cubicBezTo>
                    <a:pt x="4187" y="901"/>
                    <a:pt x="3907" y="1676"/>
                    <a:pt x="3593" y="2434"/>
                  </a:cubicBezTo>
                  <a:cubicBezTo>
                    <a:pt x="3280" y="3192"/>
                    <a:pt x="2934" y="3950"/>
                    <a:pt x="2572" y="4675"/>
                  </a:cubicBezTo>
                  <a:cubicBezTo>
                    <a:pt x="2209" y="5417"/>
                    <a:pt x="1797" y="6126"/>
                    <a:pt x="1385" y="6834"/>
                  </a:cubicBezTo>
                  <a:cubicBezTo>
                    <a:pt x="957" y="7543"/>
                    <a:pt x="512" y="8235"/>
                    <a:pt x="50" y="8911"/>
                  </a:cubicBezTo>
                  <a:cubicBezTo>
                    <a:pt x="1" y="8977"/>
                    <a:pt x="17" y="9076"/>
                    <a:pt x="67" y="9125"/>
                  </a:cubicBezTo>
                  <a:cubicBezTo>
                    <a:pt x="95" y="9154"/>
                    <a:pt x="134" y="9167"/>
                    <a:pt x="172" y="9167"/>
                  </a:cubicBezTo>
                  <a:cubicBezTo>
                    <a:pt x="221" y="9167"/>
                    <a:pt x="269" y="9146"/>
                    <a:pt x="297" y="9109"/>
                  </a:cubicBezTo>
                  <a:cubicBezTo>
                    <a:pt x="841" y="8482"/>
                    <a:pt x="1336" y="7807"/>
                    <a:pt x="1797" y="7098"/>
                  </a:cubicBezTo>
                  <a:cubicBezTo>
                    <a:pt x="2275" y="6406"/>
                    <a:pt x="2671" y="5664"/>
                    <a:pt x="3066" y="4922"/>
                  </a:cubicBezTo>
                  <a:cubicBezTo>
                    <a:pt x="3445" y="4181"/>
                    <a:pt x="3775" y="3406"/>
                    <a:pt x="4071" y="2632"/>
                  </a:cubicBezTo>
                  <a:cubicBezTo>
                    <a:pt x="4352" y="1840"/>
                    <a:pt x="4615" y="1033"/>
                    <a:pt x="4797" y="225"/>
                  </a:cubicBezTo>
                  <a:cubicBezTo>
                    <a:pt x="4813" y="126"/>
                    <a:pt x="4764" y="44"/>
                    <a:pt x="4681" y="11"/>
                  </a:cubicBezTo>
                  <a:cubicBezTo>
                    <a:pt x="4661" y="4"/>
                    <a:pt x="4640" y="1"/>
                    <a:pt x="4620"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2"/>
            <p:cNvSpPr/>
            <p:nvPr/>
          </p:nvSpPr>
          <p:spPr>
            <a:xfrm>
              <a:off x="539750" y="3377575"/>
              <a:ext cx="266625" cy="28925"/>
            </a:xfrm>
            <a:custGeom>
              <a:avLst/>
              <a:gdLst/>
              <a:ahLst/>
              <a:cxnLst/>
              <a:rect l="l" t="t" r="r" b="b"/>
              <a:pathLst>
                <a:path w="10665" h="1157" extrusionOk="0">
                  <a:moveTo>
                    <a:pt x="200" y="0"/>
                  </a:moveTo>
                  <a:cubicBezTo>
                    <a:pt x="129" y="0"/>
                    <a:pt x="63" y="47"/>
                    <a:pt x="34" y="119"/>
                  </a:cubicBezTo>
                  <a:cubicBezTo>
                    <a:pt x="1" y="218"/>
                    <a:pt x="67" y="316"/>
                    <a:pt x="149" y="349"/>
                  </a:cubicBezTo>
                  <a:cubicBezTo>
                    <a:pt x="990" y="597"/>
                    <a:pt x="1847" y="778"/>
                    <a:pt x="2704" y="910"/>
                  </a:cubicBezTo>
                  <a:cubicBezTo>
                    <a:pt x="3577" y="1042"/>
                    <a:pt x="4451" y="1108"/>
                    <a:pt x="5324" y="1141"/>
                  </a:cubicBezTo>
                  <a:cubicBezTo>
                    <a:pt x="5601" y="1151"/>
                    <a:pt x="5877" y="1156"/>
                    <a:pt x="6154" y="1156"/>
                  </a:cubicBezTo>
                  <a:cubicBezTo>
                    <a:pt x="6751" y="1156"/>
                    <a:pt x="7348" y="1131"/>
                    <a:pt x="7945" y="1075"/>
                  </a:cubicBezTo>
                  <a:cubicBezTo>
                    <a:pt x="8818" y="1009"/>
                    <a:pt x="9675" y="893"/>
                    <a:pt x="10532" y="696"/>
                  </a:cubicBezTo>
                  <a:cubicBezTo>
                    <a:pt x="10615" y="679"/>
                    <a:pt x="10664" y="613"/>
                    <a:pt x="10648" y="531"/>
                  </a:cubicBezTo>
                  <a:cubicBezTo>
                    <a:pt x="10648" y="442"/>
                    <a:pt x="10581" y="380"/>
                    <a:pt x="10508" y="380"/>
                  </a:cubicBezTo>
                  <a:cubicBezTo>
                    <a:pt x="10500" y="380"/>
                    <a:pt x="10491" y="381"/>
                    <a:pt x="10483" y="382"/>
                  </a:cubicBezTo>
                  <a:cubicBezTo>
                    <a:pt x="9626" y="481"/>
                    <a:pt x="8769" y="547"/>
                    <a:pt x="7912" y="580"/>
                  </a:cubicBezTo>
                  <a:cubicBezTo>
                    <a:pt x="7442" y="598"/>
                    <a:pt x="6972" y="611"/>
                    <a:pt x="6501" y="611"/>
                  </a:cubicBezTo>
                  <a:cubicBezTo>
                    <a:pt x="6114" y="611"/>
                    <a:pt x="5728" y="602"/>
                    <a:pt x="5341" y="580"/>
                  </a:cubicBezTo>
                  <a:cubicBezTo>
                    <a:pt x="4484" y="564"/>
                    <a:pt x="3627" y="481"/>
                    <a:pt x="2786" y="382"/>
                  </a:cubicBezTo>
                  <a:cubicBezTo>
                    <a:pt x="1929" y="300"/>
                    <a:pt x="1089" y="152"/>
                    <a:pt x="232" y="3"/>
                  </a:cubicBezTo>
                  <a:cubicBezTo>
                    <a:pt x="221" y="1"/>
                    <a:pt x="210" y="0"/>
                    <a:pt x="200"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2"/>
            <p:cNvSpPr/>
            <p:nvPr/>
          </p:nvSpPr>
          <p:spPr>
            <a:xfrm>
              <a:off x="829000" y="3186400"/>
              <a:ext cx="152475" cy="266975"/>
            </a:xfrm>
            <a:custGeom>
              <a:avLst/>
              <a:gdLst/>
              <a:ahLst/>
              <a:cxnLst/>
              <a:rect l="l" t="t" r="r" b="b"/>
              <a:pathLst>
                <a:path w="6099" h="10679" extrusionOk="0">
                  <a:moveTo>
                    <a:pt x="5889" y="0"/>
                  </a:moveTo>
                  <a:cubicBezTo>
                    <a:pt x="5820" y="0"/>
                    <a:pt x="5760" y="46"/>
                    <a:pt x="5736" y="118"/>
                  </a:cubicBezTo>
                  <a:cubicBezTo>
                    <a:pt x="5373" y="1041"/>
                    <a:pt x="5027" y="1981"/>
                    <a:pt x="4665" y="2904"/>
                  </a:cubicBezTo>
                  <a:cubicBezTo>
                    <a:pt x="4302" y="3827"/>
                    <a:pt x="3923" y="4750"/>
                    <a:pt x="3478" y="5623"/>
                  </a:cubicBezTo>
                  <a:cubicBezTo>
                    <a:pt x="3050" y="6513"/>
                    <a:pt x="2555" y="7370"/>
                    <a:pt x="1995" y="8178"/>
                  </a:cubicBezTo>
                  <a:cubicBezTo>
                    <a:pt x="1434" y="8985"/>
                    <a:pt x="792" y="9727"/>
                    <a:pt x="67" y="10403"/>
                  </a:cubicBezTo>
                  <a:cubicBezTo>
                    <a:pt x="1" y="10452"/>
                    <a:pt x="1" y="10551"/>
                    <a:pt x="50" y="10617"/>
                  </a:cubicBezTo>
                  <a:cubicBezTo>
                    <a:pt x="80" y="10657"/>
                    <a:pt x="128" y="10679"/>
                    <a:pt x="180" y="10679"/>
                  </a:cubicBezTo>
                  <a:cubicBezTo>
                    <a:pt x="213" y="10679"/>
                    <a:pt x="248" y="10669"/>
                    <a:pt x="281" y="10650"/>
                  </a:cubicBezTo>
                  <a:cubicBezTo>
                    <a:pt x="1072" y="10024"/>
                    <a:pt x="1781" y="9282"/>
                    <a:pt x="2390" y="8474"/>
                  </a:cubicBezTo>
                  <a:cubicBezTo>
                    <a:pt x="3017" y="7667"/>
                    <a:pt x="3528" y="6777"/>
                    <a:pt x="3989" y="5870"/>
                  </a:cubicBezTo>
                  <a:cubicBezTo>
                    <a:pt x="4434" y="4964"/>
                    <a:pt x="4813" y="4041"/>
                    <a:pt x="5159" y="3085"/>
                  </a:cubicBezTo>
                  <a:cubicBezTo>
                    <a:pt x="5489" y="2146"/>
                    <a:pt x="5802" y="1190"/>
                    <a:pt x="6066" y="217"/>
                  </a:cubicBezTo>
                  <a:cubicBezTo>
                    <a:pt x="6099" y="135"/>
                    <a:pt x="6049" y="53"/>
                    <a:pt x="5967" y="20"/>
                  </a:cubicBezTo>
                  <a:cubicBezTo>
                    <a:pt x="5940" y="6"/>
                    <a:pt x="5914" y="0"/>
                    <a:pt x="5889"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2"/>
            <p:cNvSpPr/>
            <p:nvPr/>
          </p:nvSpPr>
          <p:spPr>
            <a:xfrm>
              <a:off x="3099700" y="3730350"/>
              <a:ext cx="1300375" cy="244650"/>
            </a:xfrm>
            <a:custGeom>
              <a:avLst/>
              <a:gdLst/>
              <a:ahLst/>
              <a:cxnLst/>
              <a:rect l="l" t="t" r="r" b="b"/>
              <a:pathLst>
                <a:path w="52015" h="9786" extrusionOk="0">
                  <a:moveTo>
                    <a:pt x="49955" y="0"/>
                  </a:moveTo>
                  <a:lnTo>
                    <a:pt x="1863" y="791"/>
                  </a:lnTo>
                  <a:cubicBezTo>
                    <a:pt x="0" y="3016"/>
                    <a:pt x="561" y="5999"/>
                    <a:pt x="1187" y="7812"/>
                  </a:cubicBezTo>
                  <a:cubicBezTo>
                    <a:pt x="1516" y="8768"/>
                    <a:pt x="2406" y="9427"/>
                    <a:pt x="3412" y="9444"/>
                  </a:cubicBezTo>
                  <a:lnTo>
                    <a:pt x="22925" y="9642"/>
                  </a:lnTo>
                  <a:cubicBezTo>
                    <a:pt x="24498" y="9734"/>
                    <a:pt x="26070" y="9786"/>
                    <a:pt x="27649" y="9786"/>
                  </a:cubicBezTo>
                  <a:cubicBezTo>
                    <a:pt x="28320" y="9786"/>
                    <a:pt x="28992" y="9777"/>
                    <a:pt x="29666" y="9757"/>
                  </a:cubicBezTo>
                  <a:lnTo>
                    <a:pt x="49180" y="9246"/>
                  </a:lnTo>
                  <a:cubicBezTo>
                    <a:pt x="50680" y="9197"/>
                    <a:pt x="51883" y="7993"/>
                    <a:pt x="51916" y="6510"/>
                  </a:cubicBezTo>
                  <a:cubicBezTo>
                    <a:pt x="51932" y="5900"/>
                    <a:pt x="51965" y="5291"/>
                    <a:pt x="51982" y="4697"/>
                  </a:cubicBezTo>
                  <a:cubicBezTo>
                    <a:pt x="51998" y="3840"/>
                    <a:pt x="52015" y="2950"/>
                    <a:pt x="51636" y="2192"/>
                  </a:cubicBezTo>
                  <a:cubicBezTo>
                    <a:pt x="51240" y="1352"/>
                    <a:pt x="50432" y="791"/>
                    <a:pt x="499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2"/>
            <p:cNvSpPr/>
            <p:nvPr/>
          </p:nvSpPr>
          <p:spPr>
            <a:xfrm>
              <a:off x="4133050" y="3518550"/>
              <a:ext cx="351900" cy="234900"/>
            </a:xfrm>
            <a:custGeom>
              <a:avLst/>
              <a:gdLst/>
              <a:ahLst/>
              <a:cxnLst/>
              <a:rect l="l" t="t" r="r" b="b"/>
              <a:pathLst>
                <a:path w="14076" h="9396" extrusionOk="0">
                  <a:moveTo>
                    <a:pt x="11637" y="1"/>
                  </a:moveTo>
                  <a:cubicBezTo>
                    <a:pt x="11636" y="1"/>
                    <a:pt x="1" y="627"/>
                    <a:pt x="660" y="5077"/>
                  </a:cubicBezTo>
                  <a:cubicBezTo>
                    <a:pt x="1287" y="9291"/>
                    <a:pt x="3462" y="9395"/>
                    <a:pt x="3676" y="9395"/>
                  </a:cubicBezTo>
                  <a:cubicBezTo>
                    <a:pt x="3687" y="9395"/>
                    <a:pt x="3693" y="9395"/>
                    <a:pt x="3693" y="9395"/>
                  </a:cubicBezTo>
                  <a:cubicBezTo>
                    <a:pt x="3693" y="9395"/>
                    <a:pt x="5489" y="9329"/>
                    <a:pt x="8258" y="8736"/>
                  </a:cubicBezTo>
                  <a:cubicBezTo>
                    <a:pt x="11043" y="8126"/>
                    <a:pt x="14076" y="6478"/>
                    <a:pt x="14076" y="6478"/>
                  </a:cubicBezTo>
                  <a:cubicBezTo>
                    <a:pt x="10120" y="5176"/>
                    <a:pt x="11686" y="166"/>
                    <a:pt x="116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2"/>
            <p:cNvSpPr/>
            <p:nvPr/>
          </p:nvSpPr>
          <p:spPr>
            <a:xfrm>
              <a:off x="3061375" y="3474950"/>
              <a:ext cx="1458200" cy="305675"/>
            </a:xfrm>
            <a:custGeom>
              <a:avLst/>
              <a:gdLst/>
              <a:ahLst/>
              <a:cxnLst/>
              <a:rect l="l" t="t" r="r" b="b"/>
              <a:pathLst>
                <a:path w="58328" h="12227" extrusionOk="0">
                  <a:moveTo>
                    <a:pt x="48400" y="1"/>
                  </a:moveTo>
                  <a:cubicBezTo>
                    <a:pt x="47650" y="1"/>
                    <a:pt x="46899" y="27"/>
                    <a:pt x="46148" y="80"/>
                  </a:cubicBezTo>
                  <a:cubicBezTo>
                    <a:pt x="46148" y="80"/>
                    <a:pt x="13400" y="591"/>
                    <a:pt x="6923" y="937"/>
                  </a:cubicBezTo>
                  <a:cubicBezTo>
                    <a:pt x="429" y="1267"/>
                    <a:pt x="660" y="4728"/>
                    <a:pt x="660" y="4728"/>
                  </a:cubicBezTo>
                  <a:cubicBezTo>
                    <a:pt x="0" y="6722"/>
                    <a:pt x="132" y="8502"/>
                    <a:pt x="462" y="9821"/>
                  </a:cubicBezTo>
                  <a:cubicBezTo>
                    <a:pt x="808" y="11238"/>
                    <a:pt x="2110" y="12227"/>
                    <a:pt x="3577" y="12227"/>
                  </a:cubicBezTo>
                  <a:lnTo>
                    <a:pt x="45802" y="12227"/>
                  </a:lnTo>
                  <a:cubicBezTo>
                    <a:pt x="46181" y="12227"/>
                    <a:pt x="46560" y="12194"/>
                    <a:pt x="46939" y="12111"/>
                  </a:cubicBezTo>
                  <a:cubicBezTo>
                    <a:pt x="57042" y="10035"/>
                    <a:pt x="58327" y="8304"/>
                    <a:pt x="58327" y="8304"/>
                  </a:cubicBezTo>
                  <a:cubicBezTo>
                    <a:pt x="58276" y="7987"/>
                    <a:pt x="57915" y="7910"/>
                    <a:pt x="57582" y="7910"/>
                  </a:cubicBezTo>
                  <a:cubicBezTo>
                    <a:pt x="57276" y="7910"/>
                    <a:pt x="56992" y="7975"/>
                    <a:pt x="56992" y="7975"/>
                  </a:cubicBezTo>
                  <a:cubicBezTo>
                    <a:pt x="52011" y="9852"/>
                    <a:pt x="48973" y="10536"/>
                    <a:pt x="47112" y="10536"/>
                  </a:cubicBezTo>
                  <a:cubicBezTo>
                    <a:pt x="44547" y="10536"/>
                    <a:pt x="44223" y="9236"/>
                    <a:pt x="44137" y="7975"/>
                  </a:cubicBezTo>
                  <a:cubicBezTo>
                    <a:pt x="43939" y="4942"/>
                    <a:pt x="46148" y="4283"/>
                    <a:pt x="46148" y="4283"/>
                  </a:cubicBezTo>
                  <a:lnTo>
                    <a:pt x="55871" y="1712"/>
                  </a:lnTo>
                  <a:cubicBezTo>
                    <a:pt x="55624" y="888"/>
                    <a:pt x="54635" y="575"/>
                    <a:pt x="53778" y="443"/>
                  </a:cubicBezTo>
                  <a:cubicBezTo>
                    <a:pt x="51998" y="152"/>
                    <a:pt x="50202" y="1"/>
                    <a:pt x="48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2"/>
            <p:cNvSpPr/>
            <p:nvPr/>
          </p:nvSpPr>
          <p:spPr>
            <a:xfrm>
              <a:off x="3112050" y="3572525"/>
              <a:ext cx="1039175" cy="13625"/>
            </a:xfrm>
            <a:custGeom>
              <a:avLst/>
              <a:gdLst/>
              <a:ahLst/>
              <a:cxnLst/>
              <a:rect l="l" t="t" r="r" b="b"/>
              <a:pathLst>
                <a:path w="41567" h="545" extrusionOk="0">
                  <a:moveTo>
                    <a:pt x="100" y="1"/>
                  </a:moveTo>
                  <a:cubicBezTo>
                    <a:pt x="50" y="1"/>
                    <a:pt x="17" y="34"/>
                    <a:pt x="17" y="83"/>
                  </a:cubicBezTo>
                  <a:cubicBezTo>
                    <a:pt x="1" y="133"/>
                    <a:pt x="50" y="182"/>
                    <a:pt x="100" y="182"/>
                  </a:cubicBezTo>
                  <a:lnTo>
                    <a:pt x="5275" y="248"/>
                  </a:lnTo>
                  <a:lnTo>
                    <a:pt x="10450" y="314"/>
                  </a:lnTo>
                  <a:lnTo>
                    <a:pt x="20783" y="413"/>
                  </a:lnTo>
                  <a:lnTo>
                    <a:pt x="31133" y="495"/>
                  </a:lnTo>
                  <a:cubicBezTo>
                    <a:pt x="34578" y="512"/>
                    <a:pt x="38023" y="528"/>
                    <a:pt x="41467" y="545"/>
                  </a:cubicBezTo>
                  <a:cubicBezTo>
                    <a:pt x="41517" y="545"/>
                    <a:pt x="41550" y="512"/>
                    <a:pt x="41550" y="462"/>
                  </a:cubicBezTo>
                  <a:cubicBezTo>
                    <a:pt x="41566" y="413"/>
                    <a:pt x="41517" y="380"/>
                    <a:pt x="41467" y="380"/>
                  </a:cubicBezTo>
                  <a:cubicBezTo>
                    <a:pt x="38023" y="330"/>
                    <a:pt x="34578" y="281"/>
                    <a:pt x="31133" y="248"/>
                  </a:cubicBezTo>
                  <a:lnTo>
                    <a:pt x="20783" y="133"/>
                  </a:lnTo>
                  <a:lnTo>
                    <a:pt x="10450" y="50"/>
                  </a:lnTo>
                  <a:lnTo>
                    <a:pt x="5275" y="17"/>
                  </a:lnTo>
                  <a:lnTo>
                    <a:pt x="100" y="1"/>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2"/>
            <p:cNvSpPr/>
            <p:nvPr/>
          </p:nvSpPr>
          <p:spPr>
            <a:xfrm>
              <a:off x="4191575" y="3555525"/>
              <a:ext cx="210975" cy="98200"/>
            </a:xfrm>
            <a:custGeom>
              <a:avLst/>
              <a:gdLst/>
              <a:ahLst/>
              <a:cxnLst/>
              <a:rect l="l" t="t" r="r" b="b"/>
              <a:pathLst>
                <a:path w="8439" h="3928" extrusionOk="0">
                  <a:moveTo>
                    <a:pt x="8391" y="1"/>
                  </a:moveTo>
                  <a:cubicBezTo>
                    <a:pt x="8385" y="1"/>
                    <a:pt x="8379" y="2"/>
                    <a:pt x="8373" y="5"/>
                  </a:cubicBezTo>
                  <a:cubicBezTo>
                    <a:pt x="7582" y="170"/>
                    <a:pt x="6790" y="351"/>
                    <a:pt x="5999" y="533"/>
                  </a:cubicBezTo>
                  <a:lnTo>
                    <a:pt x="3643" y="1060"/>
                  </a:lnTo>
                  <a:cubicBezTo>
                    <a:pt x="2868" y="1258"/>
                    <a:pt x="2077" y="1472"/>
                    <a:pt x="1352" y="1884"/>
                  </a:cubicBezTo>
                  <a:cubicBezTo>
                    <a:pt x="989" y="2082"/>
                    <a:pt x="659" y="2345"/>
                    <a:pt x="412" y="2675"/>
                  </a:cubicBezTo>
                  <a:cubicBezTo>
                    <a:pt x="165" y="3021"/>
                    <a:pt x="0" y="3433"/>
                    <a:pt x="50" y="3862"/>
                  </a:cubicBezTo>
                  <a:cubicBezTo>
                    <a:pt x="50" y="3895"/>
                    <a:pt x="83" y="3928"/>
                    <a:pt x="116" y="3928"/>
                  </a:cubicBezTo>
                  <a:cubicBezTo>
                    <a:pt x="165" y="3928"/>
                    <a:pt x="181" y="3895"/>
                    <a:pt x="181" y="3845"/>
                  </a:cubicBezTo>
                  <a:cubicBezTo>
                    <a:pt x="165" y="3466"/>
                    <a:pt x="313" y="3087"/>
                    <a:pt x="544" y="2790"/>
                  </a:cubicBezTo>
                  <a:cubicBezTo>
                    <a:pt x="791" y="2477"/>
                    <a:pt x="1104" y="2247"/>
                    <a:pt x="1451" y="2049"/>
                  </a:cubicBezTo>
                  <a:cubicBezTo>
                    <a:pt x="2143" y="1670"/>
                    <a:pt x="2917" y="1472"/>
                    <a:pt x="3692" y="1274"/>
                  </a:cubicBezTo>
                  <a:lnTo>
                    <a:pt x="6049" y="714"/>
                  </a:lnTo>
                  <a:cubicBezTo>
                    <a:pt x="6840" y="516"/>
                    <a:pt x="7614" y="318"/>
                    <a:pt x="8389" y="121"/>
                  </a:cubicBezTo>
                  <a:cubicBezTo>
                    <a:pt x="8422" y="121"/>
                    <a:pt x="8439" y="88"/>
                    <a:pt x="8439" y="55"/>
                  </a:cubicBezTo>
                  <a:cubicBezTo>
                    <a:pt x="8439" y="28"/>
                    <a:pt x="8417" y="1"/>
                    <a:pt x="8391"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2"/>
            <p:cNvSpPr/>
            <p:nvPr/>
          </p:nvSpPr>
          <p:spPr>
            <a:xfrm>
              <a:off x="4197750" y="3673725"/>
              <a:ext cx="227875" cy="47375"/>
            </a:xfrm>
            <a:custGeom>
              <a:avLst/>
              <a:gdLst/>
              <a:ahLst/>
              <a:cxnLst/>
              <a:rect l="l" t="t" r="r" b="b"/>
              <a:pathLst>
                <a:path w="9115" h="1895" extrusionOk="0">
                  <a:moveTo>
                    <a:pt x="9042" y="1"/>
                  </a:moveTo>
                  <a:cubicBezTo>
                    <a:pt x="9033" y="1"/>
                    <a:pt x="9024" y="3"/>
                    <a:pt x="9016" y="7"/>
                  </a:cubicBezTo>
                  <a:cubicBezTo>
                    <a:pt x="7549" y="617"/>
                    <a:pt x="6033" y="1111"/>
                    <a:pt x="4483" y="1408"/>
                  </a:cubicBezTo>
                  <a:cubicBezTo>
                    <a:pt x="3761" y="1543"/>
                    <a:pt x="3053" y="1693"/>
                    <a:pt x="2346" y="1693"/>
                  </a:cubicBezTo>
                  <a:cubicBezTo>
                    <a:pt x="2278" y="1693"/>
                    <a:pt x="2211" y="1691"/>
                    <a:pt x="2143" y="1688"/>
                  </a:cubicBezTo>
                  <a:cubicBezTo>
                    <a:pt x="1747" y="1672"/>
                    <a:pt x="1368" y="1589"/>
                    <a:pt x="1022" y="1425"/>
                  </a:cubicBezTo>
                  <a:cubicBezTo>
                    <a:pt x="660" y="1260"/>
                    <a:pt x="347" y="1029"/>
                    <a:pt x="149" y="699"/>
                  </a:cubicBezTo>
                  <a:cubicBezTo>
                    <a:pt x="139" y="679"/>
                    <a:pt x="116" y="665"/>
                    <a:pt x="92" y="665"/>
                  </a:cubicBezTo>
                  <a:cubicBezTo>
                    <a:pt x="77" y="665"/>
                    <a:pt x="62" y="670"/>
                    <a:pt x="50" y="683"/>
                  </a:cubicBezTo>
                  <a:cubicBezTo>
                    <a:pt x="17" y="699"/>
                    <a:pt x="0" y="732"/>
                    <a:pt x="33" y="765"/>
                  </a:cubicBezTo>
                  <a:cubicBezTo>
                    <a:pt x="248" y="1128"/>
                    <a:pt x="577" y="1408"/>
                    <a:pt x="940" y="1589"/>
                  </a:cubicBezTo>
                  <a:cubicBezTo>
                    <a:pt x="1302" y="1771"/>
                    <a:pt x="1714" y="1870"/>
                    <a:pt x="2126" y="1886"/>
                  </a:cubicBezTo>
                  <a:cubicBezTo>
                    <a:pt x="2228" y="1892"/>
                    <a:pt x="2330" y="1895"/>
                    <a:pt x="2431" y="1895"/>
                  </a:cubicBezTo>
                  <a:cubicBezTo>
                    <a:pt x="3146" y="1895"/>
                    <a:pt x="3837" y="1752"/>
                    <a:pt x="4516" y="1622"/>
                  </a:cubicBezTo>
                  <a:cubicBezTo>
                    <a:pt x="5307" y="1458"/>
                    <a:pt x="6082" y="1243"/>
                    <a:pt x="6840" y="996"/>
                  </a:cubicBezTo>
                  <a:cubicBezTo>
                    <a:pt x="7598" y="749"/>
                    <a:pt x="8340" y="452"/>
                    <a:pt x="9065" y="123"/>
                  </a:cubicBezTo>
                  <a:cubicBezTo>
                    <a:pt x="9098" y="106"/>
                    <a:pt x="9114" y="73"/>
                    <a:pt x="9098" y="40"/>
                  </a:cubicBezTo>
                  <a:cubicBezTo>
                    <a:pt x="9086" y="16"/>
                    <a:pt x="9065" y="1"/>
                    <a:pt x="9042"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2"/>
            <p:cNvSpPr/>
            <p:nvPr/>
          </p:nvSpPr>
          <p:spPr>
            <a:xfrm>
              <a:off x="4217925" y="3648900"/>
              <a:ext cx="196975" cy="45850"/>
            </a:xfrm>
            <a:custGeom>
              <a:avLst/>
              <a:gdLst/>
              <a:ahLst/>
              <a:cxnLst/>
              <a:rect l="l" t="t" r="r" b="b"/>
              <a:pathLst>
                <a:path w="7879" h="1834" extrusionOk="0">
                  <a:moveTo>
                    <a:pt x="7820" y="1"/>
                  </a:moveTo>
                  <a:cubicBezTo>
                    <a:pt x="7807" y="1"/>
                    <a:pt x="7794" y="5"/>
                    <a:pt x="7780" y="11"/>
                  </a:cubicBezTo>
                  <a:cubicBezTo>
                    <a:pt x="7187" y="308"/>
                    <a:pt x="6560" y="588"/>
                    <a:pt x="5934" y="819"/>
                  </a:cubicBezTo>
                  <a:cubicBezTo>
                    <a:pt x="5291" y="1050"/>
                    <a:pt x="4649" y="1231"/>
                    <a:pt x="3989" y="1363"/>
                  </a:cubicBezTo>
                  <a:cubicBezTo>
                    <a:pt x="3330" y="1495"/>
                    <a:pt x="2654" y="1577"/>
                    <a:pt x="1979" y="1610"/>
                  </a:cubicBezTo>
                  <a:cubicBezTo>
                    <a:pt x="1831" y="1625"/>
                    <a:pt x="1682" y="1633"/>
                    <a:pt x="1534" y="1633"/>
                  </a:cubicBezTo>
                  <a:cubicBezTo>
                    <a:pt x="1353" y="1633"/>
                    <a:pt x="1171" y="1621"/>
                    <a:pt x="990" y="1594"/>
                  </a:cubicBezTo>
                  <a:cubicBezTo>
                    <a:pt x="660" y="1544"/>
                    <a:pt x="347" y="1429"/>
                    <a:pt x="116" y="1214"/>
                  </a:cubicBezTo>
                  <a:cubicBezTo>
                    <a:pt x="107" y="1195"/>
                    <a:pt x="86" y="1187"/>
                    <a:pt x="63" y="1187"/>
                  </a:cubicBezTo>
                  <a:cubicBezTo>
                    <a:pt x="48" y="1187"/>
                    <a:pt x="31" y="1191"/>
                    <a:pt x="17" y="1198"/>
                  </a:cubicBezTo>
                  <a:cubicBezTo>
                    <a:pt x="1" y="1231"/>
                    <a:pt x="1" y="1280"/>
                    <a:pt x="17" y="1297"/>
                  </a:cubicBezTo>
                  <a:cubicBezTo>
                    <a:pt x="265" y="1561"/>
                    <a:pt x="611" y="1709"/>
                    <a:pt x="957" y="1775"/>
                  </a:cubicBezTo>
                  <a:cubicBezTo>
                    <a:pt x="1188" y="1819"/>
                    <a:pt x="1418" y="1833"/>
                    <a:pt x="1649" y="1833"/>
                  </a:cubicBezTo>
                  <a:cubicBezTo>
                    <a:pt x="1764" y="1833"/>
                    <a:pt x="1880" y="1830"/>
                    <a:pt x="1995" y="1824"/>
                  </a:cubicBezTo>
                  <a:cubicBezTo>
                    <a:pt x="2671" y="1791"/>
                    <a:pt x="3363" y="1709"/>
                    <a:pt x="4022" y="1577"/>
                  </a:cubicBezTo>
                  <a:cubicBezTo>
                    <a:pt x="4698" y="1429"/>
                    <a:pt x="5357" y="1231"/>
                    <a:pt x="6000" y="1000"/>
                  </a:cubicBezTo>
                  <a:cubicBezTo>
                    <a:pt x="6643" y="753"/>
                    <a:pt x="7253" y="456"/>
                    <a:pt x="7846" y="110"/>
                  </a:cubicBezTo>
                  <a:cubicBezTo>
                    <a:pt x="7879" y="94"/>
                    <a:pt x="7879" y="61"/>
                    <a:pt x="7862" y="28"/>
                  </a:cubicBezTo>
                  <a:cubicBezTo>
                    <a:pt x="7853" y="9"/>
                    <a:pt x="7838" y="1"/>
                    <a:pt x="7820"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2"/>
            <p:cNvSpPr/>
            <p:nvPr/>
          </p:nvSpPr>
          <p:spPr>
            <a:xfrm>
              <a:off x="4220000" y="3582425"/>
              <a:ext cx="179675" cy="72550"/>
            </a:xfrm>
            <a:custGeom>
              <a:avLst/>
              <a:gdLst/>
              <a:ahLst/>
              <a:cxnLst/>
              <a:rect l="l" t="t" r="r" b="b"/>
              <a:pathLst>
                <a:path w="7187" h="2902" extrusionOk="0">
                  <a:moveTo>
                    <a:pt x="7104" y="0"/>
                  </a:moveTo>
                  <a:cubicBezTo>
                    <a:pt x="6461" y="198"/>
                    <a:pt x="5818" y="330"/>
                    <a:pt x="5159" y="445"/>
                  </a:cubicBezTo>
                  <a:cubicBezTo>
                    <a:pt x="4500" y="544"/>
                    <a:pt x="3841" y="610"/>
                    <a:pt x="3181" y="726"/>
                  </a:cubicBezTo>
                  <a:cubicBezTo>
                    <a:pt x="2522" y="841"/>
                    <a:pt x="1863" y="1006"/>
                    <a:pt x="1236" y="1286"/>
                  </a:cubicBezTo>
                  <a:cubicBezTo>
                    <a:pt x="923" y="1418"/>
                    <a:pt x="643" y="1616"/>
                    <a:pt x="396" y="1879"/>
                  </a:cubicBezTo>
                  <a:cubicBezTo>
                    <a:pt x="165" y="2126"/>
                    <a:pt x="0" y="2489"/>
                    <a:pt x="50" y="2852"/>
                  </a:cubicBezTo>
                  <a:cubicBezTo>
                    <a:pt x="50" y="2885"/>
                    <a:pt x="83" y="2901"/>
                    <a:pt x="132" y="2901"/>
                  </a:cubicBezTo>
                  <a:cubicBezTo>
                    <a:pt x="165" y="2901"/>
                    <a:pt x="182" y="2868"/>
                    <a:pt x="182" y="2835"/>
                  </a:cubicBezTo>
                  <a:cubicBezTo>
                    <a:pt x="149" y="2522"/>
                    <a:pt x="314" y="2225"/>
                    <a:pt x="528" y="1995"/>
                  </a:cubicBezTo>
                  <a:cubicBezTo>
                    <a:pt x="742" y="1764"/>
                    <a:pt x="1022" y="1599"/>
                    <a:pt x="1319" y="1467"/>
                  </a:cubicBezTo>
                  <a:cubicBezTo>
                    <a:pt x="1929" y="1204"/>
                    <a:pt x="2571" y="1055"/>
                    <a:pt x="3214" y="940"/>
                  </a:cubicBezTo>
                  <a:cubicBezTo>
                    <a:pt x="3873" y="824"/>
                    <a:pt x="4533" y="742"/>
                    <a:pt x="5192" y="627"/>
                  </a:cubicBezTo>
                  <a:cubicBezTo>
                    <a:pt x="5851" y="511"/>
                    <a:pt x="6510" y="347"/>
                    <a:pt x="7137" y="132"/>
                  </a:cubicBezTo>
                  <a:cubicBezTo>
                    <a:pt x="7170" y="116"/>
                    <a:pt x="7186" y="83"/>
                    <a:pt x="7170" y="50"/>
                  </a:cubicBezTo>
                  <a:cubicBezTo>
                    <a:pt x="7170" y="17"/>
                    <a:pt x="7137" y="0"/>
                    <a:pt x="7104"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2"/>
            <p:cNvSpPr/>
            <p:nvPr/>
          </p:nvSpPr>
          <p:spPr>
            <a:xfrm>
              <a:off x="4242250" y="3626750"/>
              <a:ext cx="159900" cy="38100"/>
            </a:xfrm>
            <a:custGeom>
              <a:avLst/>
              <a:gdLst/>
              <a:ahLst/>
              <a:cxnLst/>
              <a:rect l="l" t="t" r="r" b="b"/>
              <a:pathLst>
                <a:path w="6396" h="1524" extrusionOk="0">
                  <a:moveTo>
                    <a:pt x="6322" y="1"/>
                  </a:moveTo>
                  <a:cubicBezTo>
                    <a:pt x="6314" y="1"/>
                    <a:pt x="6305" y="3"/>
                    <a:pt x="6296" y="7"/>
                  </a:cubicBezTo>
                  <a:cubicBezTo>
                    <a:pt x="5307" y="386"/>
                    <a:pt x="4285" y="700"/>
                    <a:pt x="3231" y="930"/>
                  </a:cubicBezTo>
                  <a:cubicBezTo>
                    <a:pt x="2720" y="1046"/>
                    <a:pt x="2192" y="1145"/>
                    <a:pt x="1665" y="1210"/>
                  </a:cubicBezTo>
                  <a:cubicBezTo>
                    <a:pt x="1138" y="1293"/>
                    <a:pt x="610" y="1359"/>
                    <a:pt x="66" y="1392"/>
                  </a:cubicBezTo>
                  <a:cubicBezTo>
                    <a:pt x="33" y="1392"/>
                    <a:pt x="0" y="1425"/>
                    <a:pt x="0" y="1458"/>
                  </a:cubicBezTo>
                  <a:cubicBezTo>
                    <a:pt x="0" y="1507"/>
                    <a:pt x="33" y="1524"/>
                    <a:pt x="83" y="1524"/>
                  </a:cubicBezTo>
                  <a:cubicBezTo>
                    <a:pt x="610" y="1524"/>
                    <a:pt x="1154" y="1491"/>
                    <a:pt x="1681" y="1425"/>
                  </a:cubicBezTo>
                  <a:cubicBezTo>
                    <a:pt x="2225" y="1359"/>
                    <a:pt x="2753" y="1260"/>
                    <a:pt x="3280" y="1145"/>
                  </a:cubicBezTo>
                  <a:cubicBezTo>
                    <a:pt x="4335" y="897"/>
                    <a:pt x="5373" y="568"/>
                    <a:pt x="6346" y="123"/>
                  </a:cubicBezTo>
                  <a:cubicBezTo>
                    <a:pt x="6379" y="106"/>
                    <a:pt x="6395" y="73"/>
                    <a:pt x="6379" y="40"/>
                  </a:cubicBezTo>
                  <a:cubicBezTo>
                    <a:pt x="6367" y="16"/>
                    <a:pt x="6346" y="1"/>
                    <a:pt x="6322"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2"/>
            <p:cNvSpPr/>
            <p:nvPr/>
          </p:nvSpPr>
          <p:spPr>
            <a:xfrm>
              <a:off x="4242250" y="3610850"/>
              <a:ext cx="151650" cy="34750"/>
            </a:xfrm>
            <a:custGeom>
              <a:avLst/>
              <a:gdLst/>
              <a:ahLst/>
              <a:cxnLst/>
              <a:rect l="l" t="t" r="r" b="b"/>
              <a:pathLst>
                <a:path w="6066" h="1390" extrusionOk="0">
                  <a:moveTo>
                    <a:pt x="6000" y="1"/>
                  </a:moveTo>
                  <a:cubicBezTo>
                    <a:pt x="5489" y="50"/>
                    <a:pt x="4978" y="99"/>
                    <a:pt x="4483" y="165"/>
                  </a:cubicBezTo>
                  <a:cubicBezTo>
                    <a:pt x="3972" y="248"/>
                    <a:pt x="3478" y="330"/>
                    <a:pt x="2983" y="429"/>
                  </a:cubicBezTo>
                  <a:cubicBezTo>
                    <a:pt x="1995" y="660"/>
                    <a:pt x="1006" y="924"/>
                    <a:pt x="50" y="1270"/>
                  </a:cubicBezTo>
                  <a:cubicBezTo>
                    <a:pt x="17" y="1270"/>
                    <a:pt x="0" y="1303"/>
                    <a:pt x="17" y="1336"/>
                  </a:cubicBezTo>
                  <a:cubicBezTo>
                    <a:pt x="17" y="1362"/>
                    <a:pt x="50" y="1389"/>
                    <a:pt x="80" y="1389"/>
                  </a:cubicBezTo>
                  <a:cubicBezTo>
                    <a:pt x="87" y="1389"/>
                    <a:pt x="93" y="1388"/>
                    <a:pt x="99" y="1385"/>
                  </a:cubicBezTo>
                  <a:cubicBezTo>
                    <a:pt x="1055" y="1105"/>
                    <a:pt x="2044" y="858"/>
                    <a:pt x="3033" y="643"/>
                  </a:cubicBezTo>
                  <a:cubicBezTo>
                    <a:pt x="3511" y="544"/>
                    <a:pt x="4022" y="462"/>
                    <a:pt x="4516" y="363"/>
                  </a:cubicBezTo>
                  <a:cubicBezTo>
                    <a:pt x="5011" y="281"/>
                    <a:pt x="5505" y="215"/>
                    <a:pt x="6000" y="149"/>
                  </a:cubicBezTo>
                  <a:cubicBezTo>
                    <a:pt x="6049" y="132"/>
                    <a:pt x="6065" y="116"/>
                    <a:pt x="6065" y="67"/>
                  </a:cubicBezTo>
                  <a:cubicBezTo>
                    <a:pt x="6065" y="34"/>
                    <a:pt x="6032" y="1"/>
                    <a:pt x="6000"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2"/>
            <p:cNvSpPr/>
            <p:nvPr/>
          </p:nvSpPr>
          <p:spPr>
            <a:xfrm>
              <a:off x="3149125" y="3600050"/>
              <a:ext cx="8700" cy="152575"/>
            </a:xfrm>
            <a:custGeom>
              <a:avLst/>
              <a:gdLst/>
              <a:ahLst/>
              <a:cxnLst/>
              <a:rect l="l" t="t" r="r" b="b"/>
              <a:pathLst>
                <a:path w="348" h="6103" extrusionOk="0">
                  <a:moveTo>
                    <a:pt x="96" y="1"/>
                  </a:moveTo>
                  <a:cubicBezTo>
                    <a:pt x="54" y="1"/>
                    <a:pt x="17" y="42"/>
                    <a:pt x="17" y="70"/>
                  </a:cubicBezTo>
                  <a:cubicBezTo>
                    <a:pt x="17" y="581"/>
                    <a:pt x="1" y="1075"/>
                    <a:pt x="1" y="1570"/>
                  </a:cubicBezTo>
                  <a:lnTo>
                    <a:pt x="17" y="3053"/>
                  </a:lnTo>
                  <a:cubicBezTo>
                    <a:pt x="34" y="4042"/>
                    <a:pt x="67" y="5031"/>
                    <a:pt x="133" y="6020"/>
                  </a:cubicBezTo>
                  <a:cubicBezTo>
                    <a:pt x="133" y="6069"/>
                    <a:pt x="166" y="6102"/>
                    <a:pt x="215" y="6102"/>
                  </a:cubicBezTo>
                  <a:cubicBezTo>
                    <a:pt x="265" y="6102"/>
                    <a:pt x="314" y="6069"/>
                    <a:pt x="314" y="6020"/>
                  </a:cubicBezTo>
                  <a:cubicBezTo>
                    <a:pt x="347" y="5031"/>
                    <a:pt x="331" y="4042"/>
                    <a:pt x="314" y="3037"/>
                  </a:cubicBezTo>
                  <a:lnTo>
                    <a:pt x="265" y="1553"/>
                  </a:lnTo>
                  <a:cubicBezTo>
                    <a:pt x="248" y="1059"/>
                    <a:pt x="215" y="564"/>
                    <a:pt x="199" y="70"/>
                  </a:cubicBezTo>
                  <a:cubicBezTo>
                    <a:pt x="182" y="37"/>
                    <a:pt x="149" y="4"/>
                    <a:pt x="116" y="4"/>
                  </a:cubicBezTo>
                  <a:cubicBezTo>
                    <a:pt x="110" y="2"/>
                    <a:pt x="103" y="1"/>
                    <a:pt x="96"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2"/>
            <p:cNvSpPr/>
            <p:nvPr/>
          </p:nvSpPr>
          <p:spPr>
            <a:xfrm>
              <a:off x="3196100" y="3605075"/>
              <a:ext cx="9925" cy="140950"/>
            </a:xfrm>
            <a:custGeom>
              <a:avLst/>
              <a:gdLst/>
              <a:ahLst/>
              <a:cxnLst/>
              <a:rect l="l" t="t" r="r" b="b"/>
              <a:pathLst>
                <a:path w="397" h="5638" extrusionOk="0">
                  <a:moveTo>
                    <a:pt x="314" y="1"/>
                  </a:moveTo>
                  <a:cubicBezTo>
                    <a:pt x="264" y="1"/>
                    <a:pt x="215" y="34"/>
                    <a:pt x="215" y="67"/>
                  </a:cubicBezTo>
                  <a:lnTo>
                    <a:pt x="215" y="83"/>
                  </a:lnTo>
                  <a:cubicBezTo>
                    <a:pt x="182" y="528"/>
                    <a:pt x="149" y="990"/>
                    <a:pt x="116" y="1435"/>
                  </a:cubicBezTo>
                  <a:lnTo>
                    <a:pt x="67" y="2803"/>
                  </a:lnTo>
                  <a:cubicBezTo>
                    <a:pt x="34" y="3726"/>
                    <a:pt x="1" y="4632"/>
                    <a:pt x="17" y="5538"/>
                  </a:cubicBezTo>
                  <a:cubicBezTo>
                    <a:pt x="17" y="5588"/>
                    <a:pt x="50" y="5637"/>
                    <a:pt x="100" y="5637"/>
                  </a:cubicBezTo>
                  <a:cubicBezTo>
                    <a:pt x="149" y="5637"/>
                    <a:pt x="199" y="5604"/>
                    <a:pt x="199" y="5555"/>
                  </a:cubicBezTo>
                  <a:cubicBezTo>
                    <a:pt x="281" y="4649"/>
                    <a:pt x="314" y="3726"/>
                    <a:pt x="347" y="2819"/>
                  </a:cubicBezTo>
                  <a:lnTo>
                    <a:pt x="380" y="1451"/>
                  </a:lnTo>
                  <a:cubicBezTo>
                    <a:pt x="396" y="990"/>
                    <a:pt x="396" y="528"/>
                    <a:pt x="380" y="83"/>
                  </a:cubicBezTo>
                  <a:cubicBezTo>
                    <a:pt x="380" y="34"/>
                    <a:pt x="347" y="1"/>
                    <a:pt x="314"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2"/>
            <p:cNvSpPr/>
            <p:nvPr/>
          </p:nvSpPr>
          <p:spPr>
            <a:xfrm>
              <a:off x="4031700" y="3616625"/>
              <a:ext cx="7025" cy="141025"/>
            </a:xfrm>
            <a:custGeom>
              <a:avLst/>
              <a:gdLst/>
              <a:ahLst/>
              <a:cxnLst/>
              <a:rect l="l" t="t" r="r" b="b"/>
              <a:pathLst>
                <a:path w="281" h="5641" extrusionOk="0">
                  <a:moveTo>
                    <a:pt x="132" y="0"/>
                  </a:moveTo>
                  <a:cubicBezTo>
                    <a:pt x="83" y="0"/>
                    <a:pt x="50" y="50"/>
                    <a:pt x="50" y="83"/>
                  </a:cubicBezTo>
                  <a:cubicBezTo>
                    <a:pt x="33" y="544"/>
                    <a:pt x="17" y="1006"/>
                    <a:pt x="1" y="1451"/>
                  </a:cubicBezTo>
                  <a:lnTo>
                    <a:pt x="1" y="2819"/>
                  </a:lnTo>
                  <a:cubicBezTo>
                    <a:pt x="1" y="3742"/>
                    <a:pt x="1" y="4648"/>
                    <a:pt x="50" y="5554"/>
                  </a:cubicBezTo>
                  <a:cubicBezTo>
                    <a:pt x="66" y="5604"/>
                    <a:pt x="99" y="5637"/>
                    <a:pt x="149" y="5637"/>
                  </a:cubicBezTo>
                  <a:cubicBezTo>
                    <a:pt x="155" y="5639"/>
                    <a:pt x="162" y="5640"/>
                    <a:pt x="168" y="5640"/>
                  </a:cubicBezTo>
                  <a:cubicBezTo>
                    <a:pt x="207" y="5640"/>
                    <a:pt x="233" y="5597"/>
                    <a:pt x="248" y="5554"/>
                  </a:cubicBezTo>
                  <a:cubicBezTo>
                    <a:pt x="281" y="4648"/>
                    <a:pt x="281" y="3742"/>
                    <a:pt x="281" y="2819"/>
                  </a:cubicBezTo>
                  <a:lnTo>
                    <a:pt x="264" y="1451"/>
                  </a:lnTo>
                  <a:cubicBezTo>
                    <a:pt x="248" y="1006"/>
                    <a:pt x="231" y="544"/>
                    <a:pt x="215" y="83"/>
                  </a:cubicBezTo>
                  <a:cubicBezTo>
                    <a:pt x="215" y="50"/>
                    <a:pt x="182" y="17"/>
                    <a:pt x="132"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2"/>
            <p:cNvSpPr/>
            <p:nvPr/>
          </p:nvSpPr>
          <p:spPr>
            <a:xfrm>
              <a:off x="3974025" y="3623625"/>
              <a:ext cx="8250" cy="137650"/>
            </a:xfrm>
            <a:custGeom>
              <a:avLst/>
              <a:gdLst/>
              <a:ahLst/>
              <a:cxnLst/>
              <a:rect l="l" t="t" r="r" b="b"/>
              <a:pathLst>
                <a:path w="330" h="5506" extrusionOk="0">
                  <a:moveTo>
                    <a:pt x="165" y="1"/>
                  </a:moveTo>
                  <a:cubicBezTo>
                    <a:pt x="132" y="1"/>
                    <a:pt x="83" y="33"/>
                    <a:pt x="83" y="83"/>
                  </a:cubicBezTo>
                  <a:lnTo>
                    <a:pt x="50" y="1418"/>
                  </a:lnTo>
                  <a:lnTo>
                    <a:pt x="33" y="2736"/>
                  </a:lnTo>
                  <a:cubicBezTo>
                    <a:pt x="33" y="3626"/>
                    <a:pt x="0" y="4516"/>
                    <a:pt x="17" y="5406"/>
                  </a:cubicBezTo>
                  <a:cubicBezTo>
                    <a:pt x="17" y="5456"/>
                    <a:pt x="50" y="5489"/>
                    <a:pt x="99" y="5505"/>
                  </a:cubicBezTo>
                  <a:cubicBezTo>
                    <a:pt x="148" y="5505"/>
                    <a:pt x="198" y="5472"/>
                    <a:pt x="198" y="5423"/>
                  </a:cubicBezTo>
                  <a:cubicBezTo>
                    <a:pt x="280" y="4533"/>
                    <a:pt x="313" y="3643"/>
                    <a:pt x="330" y="2753"/>
                  </a:cubicBezTo>
                  <a:cubicBezTo>
                    <a:pt x="330" y="2308"/>
                    <a:pt x="330" y="1863"/>
                    <a:pt x="313" y="1418"/>
                  </a:cubicBezTo>
                  <a:cubicBezTo>
                    <a:pt x="313" y="956"/>
                    <a:pt x="280" y="511"/>
                    <a:pt x="247" y="83"/>
                  </a:cubicBezTo>
                  <a:cubicBezTo>
                    <a:pt x="247" y="33"/>
                    <a:pt x="214" y="1"/>
                    <a:pt x="165"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2"/>
            <p:cNvSpPr/>
            <p:nvPr/>
          </p:nvSpPr>
          <p:spPr>
            <a:xfrm>
              <a:off x="4304050" y="3790500"/>
              <a:ext cx="7450" cy="163175"/>
            </a:xfrm>
            <a:custGeom>
              <a:avLst/>
              <a:gdLst/>
              <a:ahLst/>
              <a:cxnLst/>
              <a:rect l="l" t="t" r="r" b="b"/>
              <a:pathLst>
                <a:path w="298" h="6527" extrusionOk="0">
                  <a:moveTo>
                    <a:pt x="165" y="0"/>
                  </a:moveTo>
                  <a:cubicBezTo>
                    <a:pt x="116" y="0"/>
                    <a:pt x="66" y="50"/>
                    <a:pt x="66" y="83"/>
                  </a:cubicBezTo>
                  <a:cubicBezTo>
                    <a:pt x="50" y="610"/>
                    <a:pt x="34" y="1154"/>
                    <a:pt x="17" y="1681"/>
                  </a:cubicBezTo>
                  <a:lnTo>
                    <a:pt x="1" y="3264"/>
                  </a:lnTo>
                  <a:cubicBezTo>
                    <a:pt x="17" y="4318"/>
                    <a:pt x="17" y="5373"/>
                    <a:pt x="66" y="6428"/>
                  </a:cubicBezTo>
                  <a:cubicBezTo>
                    <a:pt x="66" y="6477"/>
                    <a:pt x="99" y="6527"/>
                    <a:pt x="149" y="6527"/>
                  </a:cubicBezTo>
                  <a:cubicBezTo>
                    <a:pt x="198" y="6527"/>
                    <a:pt x="248" y="6494"/>
                    <a:pt x="248" y="6428"/>
                  </a:cubicBezTo>
                  <a:cubicBezTo>
                    <a:pt x="297" y="5373"/>
                    <a:pt x="297" y="4318"/>
                    <a:pt x="297" y="3264"/>
                  </a:cubicBezTo>
                  <a:lnTo>
                    <a:pt x="281" y="1681"/>
                  </a:lnTo>
                  <a:cubicBezTo>
                    <a:pt x="281" y="1154"/>
                    <a:pt x="264" y="610"/>
                    <a:pt x="231" y="83"/>
                  </a:cubicBezTo>
                  <a:cubicBezTo>
                    <a:pt x="231" y="50"/>
                    <a:pt x="198" y="17"/>
                    <a:pt x="165"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2"/>
            <p:cNvSpPr/>
            <p:nvPr/>
          </p:nvSpPr>
          <p:spPr>
            <a:xfrm>
              <a:off x="4252125" y="3802450"/>
              <a:ext cx="8275" cy="152875"/>
            </a:xfrm>
            <a:custGeom>
              <a:avLst/>
              <a:gdLst/>
              <a:ahLst/>
              <a:cxnLst/>
              <a:rect l="l" t="t" r="r" b="b"/>
              <a:pathLst>
                <a:path w="331" h="6115" extrusionOk="0">
                  <a:moveTo>
                    <a:pt x="116" y="0"/>
                  </a:moveTo>
                  <a:cubicBezTo>
                    <a:pt x="67" y="0"/>
                    <a:pt x="34" y="33"/>
                    <a:pt x="34" y="83"/>
                  </a:cubicBezTo>
                  <a:cubicBezTo>
                    <a:pt x="17" y="577"/>
                    <a:pt x="1" y="1072"/>
                    <a:pt x="1" y="1566"/>
                  </a:cubicBezTo>
                  <a:lnTo>
                    <a:pt x="17" y="3049"/>
                  </a:lnTo>
                  <a:cubicBezTo>
                    <a:pt x="34" y="4038"/>
                    <a:pt x="50" y="5043"/>
                    <a:pt x="116" y="6032"/>
                  </a:cubicBezTo>
                  <a:cubicBezTo>
                    <a:pt x="116" y="6082"/>
                    <a:pt x="166" y="6115"/>
                    <a:pt x="199" y="6115"/>
                  </a:cubicBezTo>
                  <a:cubicBezTo>
                    <a:pt x="265" y="6115"/>
                    <a:pt x="298" y="6082"/>
                    <a:pt x="298" y="6032"/>
                  </a:cubicBezTo>
                  <a:cubicBezTo>
                    <a:pt x="331" y="5027"/>
                    <a:pt x="314" y="4038"/>
                    <a:pt x="298" y="3049"/>
                  </a:cubicBezTo>
                  <a:lnTo>
                    <a:pt x="265" y="1566"/>
                  </a:lnTo>
                  <a:cubicBezTo>
                    <a:pt x="248" y="1072"/>
                    <a:pt x="215" y="577"/>
                    <a:pt x="199" y="83"/>
                  </a:cubicBezTo>
                  <a:cubicBezTo>
                    <a:pt x="182" y="33"/>
                    <a:pt x="149" y="0"/>
                    <a:pt x="116"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2"/>
            <p:cNvSpPr/>
            <p:nvPr/>
          </p:nvSpPr>
          <p:spPr>
            <a:xfrm>
              <a:off x="3250075" y="3804925"/>
              <a:ext cx="9500" cy="129400"/>
            </a:xfrm>
            <a:custGeom>
              <a:avLst/>
              <a:gdLst/>
              <a:ahLst/>
              <a:cxnLst/>
              <a:rect l="l" t="t" r="r" b="b"/>
              <a:pathLst>
                <a:path w="380" h="5176" extrusionOk="0">
                  <a:moveTo>
                    <a:pt x="199" y="0"/>
                  </a:moveTo>
                  <a:cubicBezTo>
                    <a:pt x="149" y="0"/>
                    <a:pt x="116" y="50"/>
                    <a:pt x="116" y="83"/>
                  </a:cubicBezTo>
                  <a:lnTo>
                    <a:pt x="100" y="1335"/>
                  </a:lnTo>
                  <a:cubicBezTo>
                    <a:pt x="100" y="1747"/>
                    <a:pt x="100" y="2176"/>
                    <a:pt x="83" y="2588"/>
                  </a:cubicBezTo>
                  <a:cubicBezTo>
                    <a:pt x="67" y="3412"/>
                    <a:pt x="17" y="4236"/>
                    <a:pt x="1" y="5076"/>
                  </a:cubicBezTo>
                  <a:cubicBezTo>
                    <a:pt x="1" y="5126"/>
                    <a:pt x="34" y="5159"/>
                    <a:pt x="83" y="5175"/>
                  </a:cubicBezTo>
                  <a:cubicBezTo>
                    <a:pt x="133" y="5175"/>
                    <a:pt x="182" y="5142"/>
                    <a:pt x="182" y="5093"/>
                  </a:cubicBezTo>
                  <a:cubicBezTo>
                    <a:pt x="297" y="4269"/>
                    <a:pt x="347" y="3428"/>
                    <a:pt x="363" y="2588"/>
                  </a:cubicBezTo>
                  <a:cubicBezTo>
                    <a:pt x="380" y="2176"/>
                    <a:pt x="380" y="1747"/>
                    <a:pt x="363" y="1335"/>
                  </a:cubicBezTo>
                  <a:cubicBezTo>
                    <a:pt x="347" y="923"/>
                    <a:pt x="330" y="495"/>
                    <a:pt x="281" y="83"/>
                  </a:cubicBezTo>
                  <a:cubicBezTo>
                    <a:pt x="281" y="33"/>
                    <a:pt x="248" y="0"/>
                    <a:pt x="199"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2"/>
            <p:cNvSpPr/>
            <p:nvPr/>
          </p:nvSpPr>
          <p:spPr>
            <a:xfrm>
              <a:off x="3298300" y="3801625"/>
              <a:ext cx="7425" cy="131050"/>
            </a:xfrm>
            <a:custGeom>
              <a:avLst/>
              <a:gdLst/>
              <a:ahLst/>
              <a:cxnLst/>
              <a:rect l="l" t="t" r="r" b="b"/>
              <a:pathLst>
                <a:path w="297" h="5242" extrusionOk="0">
                  <a:moveTo>
                    <a:pt x="148" y="0"/>
                  </a:moveTo>
                  <a:cubicBezTo>
                    <a:pt x="99" y="0"/>
                    <a:pt x="66" y="33"/>
                    <a:pt x="66" y="83"/>
                  </a:cubicBezTo>
                  <a:cubicBezTo>
                    <a:pt x="33" y="511"/>
                    <a:pt x="17" y="923"/>
                    <a:pt x="17" y="1352"/>
                  </a:cubicBezTo>
                  <a:cubicBezTo>
                    <a:pt x="0" y="1764"/>
                    <a:pt x="17" y="2192"/>
                    <a:pt x="0" y="2621"/>
                  </a:cubicBezTo>
                  <a:cubicBezTo>
                    <a:pt x="17" y="3461"/>
                    <a:pt x="17" y="4302"/>
                    <a:pt x="66" y="5142"/>
                  </a:cubicBezTo>
                  <a:cubicBezTo>
                    <a:pt x="82" y="5192"/>
                    <a:pt x="115" y="5225"/>
                    <a:pt x="165" y="5241"/>
                  </a:cubicBezTo>
                  <a:cubicBezTo>
                    <a:pt x="214" y="5241"/>
                    <a:pt x="247" y="5192"/>
                    <a:pt x="264" y="5142"/>
                  </a:cubicBezTo>
                  <a:cubicBezTo>
                    <a:pt x="297" y="4302"/>
                    <a:pt x="297" y="3461"/>
                    <a:pt x="297" y="2621"/>
                  </a:cubicBezTo>
                  <a:cubicBezTo>
                    <a:pt x="297" y="2192"/>
                    <a:pt x="297" y="1764"/>
                    <a:pt x="280" y="1352"/>
                  </a:cubicBezTo>
                  <a:cubicBezTo>
                    <a:pt x="264" y="923"/>
                    <a:pt x="247" y="495"/>
                    <a:pt x="231" y="83"/>
                  </a:cubicBezTo>
                  <a:cubicBezTo>
                    <a:pt x="214" y="33"/>
                    <a:pt x="181" y="0"/>
                    <a:pt x="14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2"/>
            <p:cNvSpPr/>
            <p:nvPr/>
          </p:nvSpPr>
          <p:spPr>
            <a:xfrm>
              <a:off x="3250900" y="3617825"/>
              <a:ext cx="667525" cy="111450"/>
            </a:xfrm>
            <a:custGeom>
              <a:avLst/>
              <a:gdLst/>
              <a:ahLst/>
              <a:cxnLst/>
              <a:rect l="l" t="t" r="r" b="b"/>
              <a:pathLst>
                <a:path w="26701" h="4458" extrusionOk="0">
                  <a:moveTo>
                    <a:pt x="6256" y="1"/>
                  </a:moveTo>
                  <a:cubicBezTo>
                    <a:pt x="4541" y="1"/>
                    <a:pt x="2816" y="125"/>
                    <a:pt x="1385" y="677"/>
                  </a:cubicBezTo>
                  <a:cubicBezTo>
                    <a:pt x="660" y="974"/>
                    <a:pt x="17" y="1633"/>
                    <a:pt x="17" y="2408"/>
                  </a:cubicBezTo>
                  <a:cubicBezTo>
                    <a:pt x="1" y="3199"/>
                    <a:pt x="644" y="3875"/>
                    <a:pt x="1369" y="4171"/>
                  </a:cubicBezTo>
                  <a:cubicBezTo>
                    <a:pt x="1956" y="4412"/>
                    <a:pt x="2607" y="4457"/>
                    <a:pt x="3254" y="4457"/>
                  </a:cubicBezTo>
                  <a:cubicBezTo>
                    <a:pt x="3406" y="4457"/>
                    <a:pt x="3558" y="4455"/>
                    <a:pt x="3709" y="4452"/>
                  </a:cubicBezTo>
                  <a:cubicBezTo>
                    <a:pt x="10499" y="4353"/>
                    <a:pt x="17273" y="4270"/>
                    <a:pt x="24063" y="4171"/>
                  </a:cubicBezTo>
                  <a:cubicBezTo>
                    <a:pt x="24657" y="4155"/>
                    <a:pt x="25266" y="4139"/>
                    <a:pt x="25777" y="3875"/>
                  </a:cubicBezTo>
                  <a:cubicBezTo>
                    <a:pt x="26305" y="3611"/>
                    <a:pt x="26700" y="3018"/>
                    <a:pt x="26535" y="2441"/>
                  </a:cubicBezTo>
                  <a:cubicBezTo>
                    <a:pt x="26453" y="2144"/>
                    <a:pt x="26222" y="1914"/>
                    <a:pt x="25975" y="1716"/>
                  </a:cubicBezTo>
                  <a:cubicBezTo>
                    <a:pt x="24657" y="628"/>
                    <a:pt x="22827" y="463"/>
                    <a:pt x="21113" y="364"/>
                  </a:cubicBezTo>
                  <a:cubicBezTo>
                    <a:pt x="17763" y="181"/>
                    <a:pt x="14413" y="82"/>
                    <a:pt x="11062" y="82"/>
                  </a:cubicBezTo>
                  <a:cubicBezTo>
                    <a:pt x="10803" y="82"/>
                    <a:pt x="10544" y="83"/>
                    <a:pt x="10285" y="84"/>
                  </a:cubicBezTo>
                  <a:cubicBezTo>
                    <a:pt x="9060" y="84"/>
                    <a:pt x="7661" y="1"/>
                    <a:pt x="62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2"/>
            <p:cNvSpPr/>
            <p:nvPr/>
          </p:nvSpPr>
          <p:spPr>
            <a:xfrm>
              <a:off x="3348975" y="3824525"/>
              <a:ext cx="824500" cy="118925"/>
            </a:xfrm>
            <a:custGeom>
              <a:avLst/>
              <a:gdLst/>
              <a:ahLst/>
              <a:cxnLst/>
              <a:rect l="l" t="t" r="r" b="b"/>
              <a:pathLst>
                <a:path w="32980" h="4757" extrusionOk="0">
                  <a:moveTo>
                    <a:pt x="9451" y="1"/>
                  </a:moveTo>
                  <a:cubicBezTo>
                    <a:pt x="6821" y="1"/>
                    <a:pt x="4185" y="76"/>
                    <a:pt x="1615" y="634"/>
                  </a:cubicBezTo>
                  <a:cubicBezTo>
                    <a:pt x="1220" y="716"/>
                    <a:pt x="808" y="831"/>
                    <a:pt x="511" y="1111"/>
                  </a:cubicBezTo>
                  <a:cubicBezTo>
                    <a:pt x="0" y="1639"/>
                    <a:pt x="149" y="2578"/>
                    <a:pt x="643" y="3122"/>
                  </a:cubicBezTo>
                  <a:cubicBezTo>
                    <a:pt x="1154" y="3650"/>
                    <a:pt x="1896" y="3897"/>
                    <a:pt x="2621" y="4062"/>
                  </a:cubicBezTo>
                  <a:cubicBezTo>
                    <a:pt x="5357" y="4704"/>
                    <a:pt x="8208" y="4721"/>
                    <a:pt x="11043" y="4737"/>
                  </a:cubicBezTo>
                  <a:cubicBezTo>
                    <a:pt x="13050" y="4747"/>
                    <a:pt x="15058" y="4756"/>
                    <a:pt x="17066" y="4756"/>
                  </a:cubicBezTo>
                  <a:cubicBezTo>
                    <a:pt x="18536" y="4756"/>
                    <a:pt x="20005" y="4751"/>
                    <a:pt x="21475" y="4737"/>
                  </a:cubicBezTo>
                  <a:cubicBezTo>
                    <a:pt x="24442" y="4704"/>
                    <a:pt x="27441" y="4622"/>
                    <a:pt x="30375" y="4078"/>
                  </a:cubicBezTo>
                  <a:cubicBezTo>
                    <a:pt x="30985" y="3963"/>
                    <a:pt x="31611" y="3831"/>
                    <a:pt x="32122" y="3468"/>
                  </a:cubicBezTo>
                  <a:cubicBezTo>
                    <a:pt x="32616" y="3106"/>
                    <a:pt x="32979" y="2479"/>
                    <a:pt x="32831" y="1870"/>
                  </a:cubicBezTo>
                  <a:cubicBezTo>
                    <a:pt x="32460" y="331"/>
                    <a:pt x="29708" y="86"/>
                    <a:pt x="27461" y="86"/>
                  </a:cubicBezTo>
                  <a:cubicBezTo>
                    <a:pt x="26411" y="86"/>
                    <a:pt x="25472" y="139"/>
                    <a:pt x="24936" y="139"/>
                  </a:cubicBezTo>
                  <a:cubicBezTo>
                    <a:pt x="20322" y="90"/>
                    <a:pt x="15723" y="57"/>
                    <a:pt x="11125" y="7"/>
                  </a:cubicBezTo>
                  <a:cubicBezTo>
                    <a:pt x="10568" y="4"/>
                    <a:pt x="10010" y="1"/>
                    <a:pt x="94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2"/>
            <p:cNvSpPr/>
            <p:nvPr/>
          </p:nvSpPr>
          <p:spPr>
            <a:xfrm>
              <a:off x="2434675" y="1884975"/>
              <a:ext cx="210150" cy="195350"/>
            </a:xfrm>
            <a:custGeom>
              <a:avLst/>
              <a:gdLst/>
              <a:ahLst/>
              <a:cxnLst/>
              <a:rect l="l" t="t" r="r" b="b"/>
              <a:pathLst>
                <a:path w="8406" h="7814" extrusionOk="0">
                  <a:moveTo>
                    <a:pt x="4818" y="0"/>
                  </a:moveTo>
                  <a:cubicBezTo>
                    <a:pt x="4623" y="0"/>
                    <a:pt x="4428" y="16"/>
                    <a:pt x="4236" y="46"/>
                  </a:cubicBezTo>
                  <a:cubicBezTo>
                    <a:pt x="3198" y="227"/>
                    <a:pt x="759" y="1397"/>
                    <a:pt x="1" y="2139"/>
                  </a:cubicBezTo>
                  <a:lnTo>
                    <a:pt x="1055" y="6589"/>
                  </a:lnTo>
                  <a:cubicBezTo>
                    <a:pt x="2002" y="7346"/>
                    <a:pt x="3199" y="7813"/>
                    <a:pt x="4396" y="7813"/>
                  </a:cubicBezTo>
                  <a:cubicBezTo>
                    <a:pt x="4763" y="7813"/>
                    <a:pt x="5130" y="7769"/>
                    <a:pt x="5489" y="7677"/>
                  </a:cubicBezTo>
                  <a:cubicBezTo>
                    <a:pt x="7022" y="7281"/>
                    <a:pt x="8307" y="5913"/>
                    <a:pt x="8373" y="4347"/>
                  </a:cubicBezTo>
                  <a:cubicBezTo>
                    <a:pt x="8406" y="3771"/>
                    <a:pt x="8291" y="3194"/>
                    <a:pt x="8109" y="2650"/>
                  </a:cubicBezTo>
                  <a:cubicBezTo>
                    <a:pt x="7912" y="2007"/>
                    <a:pt x="7615" y="1381"/>
                    <a:pt x="7153" y="903"/>
                  </a:cubicBezTo>
                  <a:cubicBezTo>
                    <a:pt x="6549" y="298"/>
                    <a:pt x="5681" y="0"/>
                    <a:pt x="4818" y="0"/>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2"/>
            <p:cNvSpPr/>
            <p:nvPr/>
          </p:nvSpPr>
          <p:spPr>
            <a:xfrm>
              <a:off x="2503900" y="1940750"/>
              <a:ext cx="60175" cy="88200"/>
            </a:xfrm>
            <a:custGeom>
              <a:avLst/>
              <a:gdLst/>
              <a:ahLst/>
              <a:cxnLst/>
              <a:rect l="l" t="t" r="r" b="b"/>
              <a:pathLst>
                <a:path w="2407" h="3528" extrusionOk="0">
                  <a:moveTo>
                    <a:pt x="2226" y="1"/>
                  </a:moveTo>
                  <a:cubicBezTo>
                    <a:pt x="2197" y="1"/>
                    <a:pt x="2169" y="8"/>
                    <a:pt x="2143" y="23"/>
                  </a:cubicBezTo>
                  <a:cubicBezTo>
                    <a:pt x="1517" y="304"/>
                    <a:pt x="1006" y="814"/>
                    <a:pt x="627" y="1391"/>
                  </a:cubicBezTo>
                  <a:cubicBezTo>
                    <a:pt x="248" y="1968"/>
                    <a:pt x="0" y="2644"/>
                    <a:pt x="0" y="3336"/>
                  </a:cubicBezTo>
                  <a:cubicBezTo>
                    <a:pt x="0" y="3418"/>
                    <a:pt x="50" y="3501"/>
                    <a:pt x="132" y="3517"/>
                  </a:cubicBezTo>
                  <a:cubicBezTo>
                    <a:pt x="153" y="3524"/>
                    <a:pt x="174" y="3528"/>
                    <a:pt x="194" y="3528"/>
                  </a:cubicBezTo>
                  <a:cubicBezTo>
                    <a:pt x="270" y="3528"/>
                    <a:pt x="337" y="3480"/>
                    <a:pt x="363" y="3402"/>
                  </a:cubicBezTo>
                  <a:cubicBezTo>
                    <a:pt x="561" y="2792"/>
                    <a:pt x="808" y="2232"/>
                    <a:pt x="1138" y="1721"/>
                  </a:cubicBezTo>
                  <a:cubicBezTo>
                    <a:pt x="1451" y="1194"/>
                    <a:pt x="1863" y="732"/>
                    <a:pt x="2341" y="304"/>
                  </a:cubicBezTo>
                  <a:cubicBezTo>
                    <a:pt x="2390" y="254"/>
                    <a:pt x="2407" y="172"/>
                    <a:pt x="2374" y="106"/>
                  </a:cubicBezTo>
                  <a:cubicBezTo>
                    <a:pt x="2351" y="38"/>
                    <a:pt x="2289" y="1"/>
                    <a:pt x="2226"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2"/>
            <p:cNvSpPr/>
            <p:nvPr/>
          </p:nvSpPr>
          <p:spPr>
            <a:xfrm>
              <a:off x="2520375" y="1976250"/>
              <a:ext cx="43300" cy="56625"/>
            </a:xfrm>
            <a:custGeom>
              <a:avLst/>
              <a:gdLst/>
              <a:ahLst/>
              <a:cxnLst/>
              <a:rect l="l" t="t" r="r" b="b"/>
              <a:pathLst>
                <a:path w="1732" h="2265" extrusionOk="0">
                  <a:moveTo>
                    <a:pt x="203" y="0"/>
                  </a:moveTo>
                  <a:cubicBezTo>
                    <a:pt x="154" y="0"/>
                    <a:pt x="94" y="30"/>
                    <a:pt x="67" y="70"/>
                  </a:cubicBezTo>
                  <a:cubicBezTo>
                    <a:pt x="1" y="136"/>
                    <a:pt x="1" y="252"/>
                    <a:pt x="67" y="317"/>
                  </a:cubicBezTo>
                  <a:lnTo>
                    <a:pt x="83" y="317"/>
                  </a:lnTo>
                  <a:cubicBezTo>
                    <a:pt x="363" y="581"/>
                    <a:pt x="610" y="845"/>
                    <a:pt x="825" y="1141"/>
                  </a:cubicBezTo>
                  <a:cubicBezTo>
                    <a:pt x="1023" y="1455"/>
                    <a:pt x="1171" y="1768"/>
                    <a:pt x="1303" y="2130"/>
                  </a:cubicBezTo>
                  <a:lnTo>
                    <a:pt x="1303" y="2147"/>
                  </a:lnTo>
                  <a:cubicBezTo>
                    <a:pt x="1336" y="2213"/>
                    <a:pt x="1402" y="2262"/>
                    <a:pt x="1468" y="2262"/>
                  </a:cubicBezTo>
                  <a:cubicBezTo>
                    <a:pt x="1477" y="2264"/>
                    <a:pt x="1487" y="2264"/>
                    <a:pt x="1497" y="2264"/>
                  </a:cubicBezTo>
                  <a:cubicBezTo>
                    <a:pt x="1597" y="2264"/>
                    <a:pt x="1667" y="2188"/>
                    <a:pt x="1682" y="2097"/>
                  </a:cubicBezTo>
                  <a:cubicBezTo>
                    <a:pt x="1731" y="1636"/>
                    <a:pt x="1583" y="1174"/>
                    <a:pt x="1319" y="795"/>
                  </a:cubicBezTo>
                  <a:cubicBezTo>
                    <a:pt x="1055" y="433"/>
                    <a:pt x="676" y="120"/>
                    <a:pt x="231" y="4"/>
                  </a:cubicBezTo>
                  <a:cubicBezTo>
                    <a:pt x="223" y="1"/>
                    <a:pt x="213" y="0"/>
                    <a:pt x="203"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2"/>
            <p:cNvSpPr/>
            <p:nvPr/>
          </p:nvSpPr>
          <p:spPr>
            <a:xfrm>
              <a:off x="1465575" y="3841575"/>
              <a:ext cx="433075" cy="260025"/>
            </a:xfrm>
            <a:custGeom>
              <a:avLst/>
              <a:gdLst/>
              <a:ahLst/>
              <a:cxnLst/>
              <a:rect l="l" t="t" r="r" b="b"/>
              <a:pathLst>
                <a:path w="17323" h="10401" extrusionOk="0">
                  <a:moveTo>
                    <a:pt x="17323" y="1"/>
                  </a:moveTo>
                  <a:lnTo>
                    <a:pt x="1" y="644"/>
                  </a:lnTo>
                  <a:lnTo>
                    <a:pt x="6429" y="10401"/>
                  </a:lnTo>
                  <a:lnTo>
                    <a:pt x="17323" y="10021"/>
                  </a:lnTo>
                  <a:lnTo>
                    <a:pt x="17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2"/>
            <p:cNvSpPr/>
            <p:nvPr/>
          </p:nvSpPr>
          <p:spPr>
            <a:xfrm>
              <a:off x="1383600" y="3783075"/>
              <a:ext cx="242700" cy="384025"/>
            </a:xfrm>
            <a:custGeom>
              <a:avLst/>
              <a:gdLst/>
              <a:ahLst/>
              <a:cxnLst/>
              <a:rect l="l" t="t" r="r" b="b"/>
              <a:pathLst>
                <a:path w="9708" h="15361" extrusionOk="0">
                  <a:moveTo>
                    <a:pt x="1352" y="1"/>
                  </a:moveTo>
                  <a:lnTo>
                    <a:pt x="0" y="297"/>
                  </a:lnTo>
                  <a:lnTo>
                    <a:pt x="9708" y="15361"/>
                  </a:lnTo>
                  <a:lnTo>
                    <a:pt x="9708" y="12741"/>
                  </a:lnTo>
                  <a:lnTo>
                    <a:pt x="1352" y="1"/>
                  </a:lnTo>
                  <a:close/>
                </a:path>
              </a:pathLst>
            </a:custGeom>
            <a:solidFill>
              <a:srgbClr val="53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2"/>
            <p:cNvSpPr/>
            <p:nvPr/>
          </p:nvSpPr>
          <p:spPr>
            <a:xfrm>
              <a:off x="2687675" y="2861800"/>
              <a:ext cx="298325" cy="231975"/>
            </a:xfrm>
            <a:custGeom>
              <a:avLst/>
              <a:gdLst/>
              <a:ahLst/>
              <a:cxnLst/>
              <a:rect l="l" t="t" r="r" b="b"/>
              <a:pathLst>
                <a:path w="11933" h="9279" extrusionOk="0">
                  <a:moveTo>
                    <a:pt x="7433" y="0"/>
                  </a:moveTo>
                  <a:lnTo>
                    <a:pt x="0" y="5093"/>
                  </a:lnTo>
                  <a:lnTo>
                    <a:pt x="313" y="9279"/>
                  </a:lnTo>
                  <a:lnTo>
                    <a:pt x="11932" y="8834"/>
                  </a:lnTo>
                  <a:lnTo>
                    <a:pt x="7433" y="0"/>
                  </a:ln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2"/>
            <p:cNvSpPr/>
            <p:nvPr/>
          </p:nvSpPr>
          <p:spPr>
            <a:xfrm>
              <a:off x="1243925" y="2515025"/>
              <a:ext cx="1704575" cy="1273850"/>
            </a:xfrm>
            <a:custGeom>
              <a:avLst/>
              <a:gdLst/>
              <a:ahLst/>
              <a:cxnLst/>
              <a:rect l="l" t="t" r="r" b="b"/>
              <a:pathLst>
                <a:path w="68183" h="50954" extrusionOk="0">
                  <a:moveTo>
                    <a:pt x="44680" y="0"/>
                  </a:moveTo>
                  <a:cubicBezTo>
                    <a:pt x="43425" y="0"/>
                    <a:pt x="42670" y="109"/>
                    <a:pt x="42670" y="109"/>
                  </a:cubicBezTo>
                  <a:lnTo>
                    <a:pt x="24161" y="2746"/>
                  </a:lnTo>
                  <a:cubicBezTo>
                    <a:pt x="20157" y="3323"/>
                    <a:pt x="16300" y="4806"/>
                    <a:pt x="13053" y="7196"/>
                  </a:cubicBezTo>
                  <a:cubicBezTo>
                    <a:pt x="5373" y="12866"/>
                    <a:pt x="3247" y="20068"/>
                    <a:pt x="0" y="29050"/>
                  </a:cubicBezTo>
                  <a:cubicBezTo>
                    <a:pt x="0" y="29050"/>
                    <a:pt x="6197" y="32923"/>
                    <a:pt x="11932" y="34110"/>
                  </a:cubicBezTo>
                  <a:lnTo>
                    <a:pt x="11075" y="50953"/>
                  </a:lnTo>
                  <a:lnTo>
                    <a:pt x="58640" y="50344"/>
                  </a:lnTo>
                  <a:lnTo>
                    <a:pt x="58640" y="22013"/>
                  </a:lnTo>
                  <a:lnTo>
                    <a:pt x="68183" y="16887"/>
                  </a:lnTo>
                  <a:cubicBezTo>
                    <a:pt x="68183" y="16887"/>
                    <a:pt x="68183" y="14283"/>
                    <a:pt x="60486" y="6455"/>
                  </a:cubicBezTo>
                  <a:cubicBezTo>
                    <a:pt x="54902" y="775"/>
                    <a:pt x="48021" y="0"/>
                    <a:pt x="446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2"/>
            <p:cNvSpPr/>
            <p:nvPr/>
          </p:nvSpPr>
          <p:spPr>
            <a:xfrm>
              <a:off x="1626275" y="3072325"/>
              <a:ext cx="1603225" cy="1029275"/>
            </a:xfrm>
            <a:custGeom>
              <a:avLst/>
              <a:gdLst/>
              <a:ahLst/>
              <a:cxnLst/>
              <a:rect l="l" t="t" r="r" b="b"/>
              <a:pathLst>
                <a:path w="64129" h="41171" extrusionOk="0">
                  <a:moveTo>
                    <a:pt x="64129" y="1"/>
                  </a:moveTo>
                  <a:lnTo>
                    <a:pt x="1352" y="2605"/>
                  </a:lnTo>
                  <a:lnTo>
                    <a:pt x="1" y="41171"/>
                  </a:lnTo>
                  <a:lnTo>
                    <a:pt x="62761" y="38517"/>
                  </a:lnTo>
                  <a:lnTo>
                    <a:pt x="64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2"/>
            <p:cNvSpPr/>
            <p:nvPr/>
          </p:nvSpPr>
          <p:spPr>
            <a:xfrm>
              <a:off x="1626275" y="3072325"/>
              <a:ext cx="1603225" cy="1029275"/>
            </a:xfrm>
            <a:custGeom>
              <a:avLst/>
              <a:gdLst/>
              <a:ahLst/>
              <a:cxnLst/>
              <a:rect l="l" t="t" r="r" b="b"/>
              <a:pathLst>
                <a:path w="64129" h="41171" extrusionOk="0">
                  <a:moveTo>
                    <a:pt x="64129" y="1"/>
                  </a:moveTo>
                  <a:cubicBezTo>
                    <a:pt x="64128" y="4"/>
                    <a:pt x="59906" y="38274"/>
                    <a:pt x="1691" y="41099"/>
                  </a:cubicBezTo>
                  <a:lnTo>
                    <a:pt x="1691" y="41099"/>
                  </a:lnTo>
                  <a:lnTo>
                    <a:pt x="62761" y="38517"/>
                  </a:lnTo>
                  <a:lnTo>
                    <a:pt x="64129" y="1"/>
                  </a:lnTo>
                  <a:close/>
                  <a:moveTo>
                    <a:pt x="1691" y="41099"/>
                  </a:moveTo>
                  <a:lnTo>
                    <a:pt x="1" y="41171"/>
                  </a:lnTo>
                  <a:cubicBezTo>
                    <a:pt x="569" y="41150"/>
                    <a:pt x="1133" y="41126"/>
                    <a:pt x="1691" y="41099"/>
                  </a:cubicBezTo>
                  <a:close/>
                </a:path>
              </a:pathLst>
            </a:custGeom>
            <a:solidFill>
              <a:srgbClr val="53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2"/>
            <p:cNvSpPr/>
            <p:nvPr/>
          </p:nvSpPr>
          <p:spPr>
            <a:xfrm>
              <a:off x="1771725" y="2517750"/>
              <a:ext cx="620125" cy="206700"/>
            </a:xfrm>
            <a:custGeom>
              <a:avLst/>
              <a:gdLst/>
              <a:ahLst/>
              <a:cxnLst/>
              <a:rect l="l" t="t" r="r" b="b"/>
              <a:pathLst>
                <a:path w="24805" h="8268" extrusionOk="0">
                  <a:moveTo>
                    <a:pt x="21558" y="0"/>
                  </a:moveTo>
                  <a:lnTo>
                    <a:pt x="21558" y="0"/>
                  </a:lnTo>
                  <a:cubicBezTo>
                    <a:pt x="21557" y="0"/>
                    <a:pt x="11059" y="1302"/>
                    <a:pt x="6247" y="1945"/>
                  </a:cubicBezTo>
                  <a:cubicBezTo>
                    <a:pt x="1418" y="2588"/>
                    <a:pt x="0" y="3264"/>
                    <a:pt x="0" y="3264"/>
                  </a:cubicBezTo>
                  <a:cubicBezTo>
                    <a:pt x="0" y="3264"/>
                    <a:pt x="2467" y="8267"/>
                    <a:pt x="9779" y="8267"/>
                  </a:cubicBezTo>
                  <a:cubicBezTo>
                    <a:pt x="11067" y="8267"/>
                    <a:pt x="12506" y="8112"/>
                    <a:pt x="14108" y="7746"/>
                  </a:cubicBezTo>
                  <a:cubicBezTo>
                    <a:pt x="24804" y="5324"/>
                    <a:pt x="21558" y="0"/>
                    <a:pt x="21558" y="0"/>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2"/>
            <p:cNvSpPr/>
            <p:nvPr/>
          </p:nvSpPr>
          <p:spPr>
            <a:xfrm>
              <a:off x="1873900" y="2462950"/>
              <a:ext cx="309875" cy="176375"/>
            </a:xfrm>
            <a:custGeom>
              <a:avLst/>
              <a:gdLst/>
              <a:ahLst/>
              <a:cxnLst/>
              <a:rect l="l" t="t" r="r" b="b"/>
              <a:pathLst>
                <a:path w="12395" h="7055" extrusionOk="0">
                  <a:moveTo>
                    <a:pt x="1" y="0"/>
                  </a:moveTo>
                  <a:lnTo>
                    <a:pt x="1" y="5011"/>
                  </a:lnTo>
                  <a:cubicBezTo>
                    <a:pt x="1" y="5011"/>
                    <a:pt x="1352" y="7021"/>
                    <a:pt x="5852" y="7054"/>
                  </a:cubicBezTo>
                  <a:cubicBezTo>
                    <a:pt x="5889" y="7055"/>
                    <a:pt x="5926" y="7055"/>
                    <a:pt x="5962" y="7055"/>
                  </a:cubicBezTo>
                  <a:cubicBezTo>
                    <a:pt x="10804" y="7055"/>
                    <a:pt x="12395" y="4912"/>
                    <a:pt x="12395" y="4912"/>
                  </a:cubicBezTo>
                  <a:lnTo>
                    <a:pt x="12395" y="0"/>
                  </a:ln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2"/>
            <p:cNvSpPr/>
            <p:nvPr/>
          </p:nvSpPr>
          <p:spPr>
            <a:xfrm>
              <a:off x="1905625" y="2501275"/>
              <a:ext cx="278150" cy="37000"/>
            </a:xfrm>
            <a:custGeom>
              <a:avLst/>
              <a:gdLst/>
              <a:ahLst/>
              <a:cxnLst/>
              <a:rect l="l" t="t" r="r" b="b"/>
              <a:pathLst>
                <a:path w="11126" h="1480" extrusionOk="0">
                  <a:moveTo>
                    <a:pt x="11126" y="0"/>
                  </a:moveTo>
                  <a:cubicBezTo>
                    <a:pt x="9148" y="528"/>
                    <a:pt x="6857" y="1005"/>
                    <a:pt x="4220" y="1005"/>
                  </a:cubicBezTo>
                  <a:cubicBezTo>
                    <a:pt x="2704" y="1005"/>
                    <a:pt x="1286" y="874"/>
                    <a:pt x="1" y="659"/>
                  </a:cubicBezTo>
                  <a:lnTo>
                    <a:pt x="1" y="659"/>
                  </a:lnTo>
                  <a:cubicBezTo>
                    <a:pt x="1" y="659"/>
                    <a:pt x="1301" y="1480"/>
                    <a:pt x="5638" y="1480"/>
                  </a:cubicBezTo>
                  <a:cubicBezTo>
                    <a:pt x="7100" y="1480"/>
                    <a:pt x="8907" y="1387"/>
                    <a:pt x="11126" y="1137"/>
                  </a:cubicBezTo>
                  <a:lnTo>
                    <a:pt x="11126" y="0"/>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2"/>
            <p:cNvSpPr/>
            <p:nvPr/>
          </p:nvSpPr>
          <p:spPr>
            <a:xfrm>
              <a:off x="1175925" y="3256925"/>
              <a:ext cx="466850" cy="660900"/>
            </a:xfrm>
            <a:custGeom>
              <a:avLst/>
              <a:gdLst/>
              <a:ahLst/>
              <a:cxnLst/>
              <a:rect l="l" t="t" r="r" b="b"/>
              <a:pathLst>
                <a:path w="18674" h="26436" extrusionOk="0">
                  <a:moveTo>
                    <a:pt x="3791" y="0"/>
                  </a:moveTo>
                  <a:cubicBezTo>
                    <a:pt x="2918" y="2324"/>
                    <a:pt x="1237" y="7878"/>
                    <a:pt x="808" y="9477"/>
                  </a:cubicBezTo>
                  <a:cubicBezTo>
                    <a:pt x="248" y="11620"/>
                    <a:pt x="1" y="13943"/>
                    <a:pt x="808" y="15987"/>
                  </a:cubicBezTo>
                  <a:cubicBezTo>
                    <a:pt x="1550" y="17899"/>
                    <a:pt x="4022" y="21277"/>
                    <a:pt x="11340" y="24096"/>
                  </a:cubicBezTo>
                  <a:cubicBezTo>
                    <a:pt x="12032" y="24359"/>
                    <a:pt x="15790" y="25678"/>
                    <a:pt x="18262" y="26436"/>
                  </a:cubicBezTo>
                  <a:lnTo>
                    <a:pt x="18674" y="14817"/>
                  </a:lnTo>
                  <a:lnTo>
                    <a:pt x="12790" y="11389"/>
                  </a:lnTo>
                  <a:lnTo>
                    <a:pt x="14652" y="4434"/>
                  </a:lnTo>
                  <a:cubicBezTo>
                    <a:pt x="12065" y="3742"/>
                    <a:pt x="3791" y="0"/>
                    <a:pt x="3791" y="0"/>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2"/>
            <p:cNvSpPr/>
            <p:nvPr/>
          </p:nvSpPr>
          <p:spPr>
            <a:xfrm>
              <a:off x="1391425" y="3539100"/>
              <a:ext cx="93150" cy="12025"/>
            </a:xfrm>
            <a:custGeom>
              <a:avLst/>
              <a:gdLst/>
              <a:ahLst/>
              <a:cxnLst/>
              <a:rect l="l" t="t" r="r" b="b"/>
              <a:pathLst>
                <a:path w="3726" h="481" extrusionOk="0">
                  <a:moveTo>
                    <a:pt x="2734" y="1"/>
                  </a:moveTo>
                  <a:cubicBezTo>
                    <a:pt x="2431" y="1"/>
                    <a:pt x="2129" y="21"/>
                    <a:pt x="1830" y="52"/>
                  </a:cubicBezTo>
                  <a:cubicBezTo>
                    <a:pt x="1203" y="118"/>
                    <a:pt x="577" y="250"/>
                    <a:pt x="0" y="481"/>
                  </a:cubicBezTo>
                  <a:cubicBezTo>
                    <a:pt x="627" y="464"/>
                    <a:pt x="1253" y="382"/>
                    <a:pt x="1863" y="316"/>
                  </a:cubicBezTo>
                  <a:cubicBezTo>
                    <a:pt x="2489" y="250"/>
                    <a:pt x="3099" y="201"/>
                    <a:pt x="3725" y="85"/>
                  </a:cubicBezTo>
                  <a:cubicBezTo>
                    <a:pt x="3398" y="25"/>
                    <a:pt x="3066" y="1"/>
                    <a:pt x="2734"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2"/>
            <p:cNvSpPr/>
            <p:nvPr/>
          </p:nvSpPr>
          <p:spPr>
            <a:xfrm>
              <a:off x="1469200" y="1510550"/>
              <a:ext cx="1095300" cy="1023575"/>
            </a:xfrm>
            <a:custGeom>
              <a:avLst/>
              <a:gdLst/>
              <a:ahLst/>
              <a:cxnLst/>
              <a:rect l="l" t="t" r="r" b="b"/>
              <a:pathLst>
                <a:path w="43812" h="40943" extrusionOk="0">
                  <a:moveTo>
                    <a:pt x="20305" y="1"/>
                  </a:moveTo>
                  <a:cubicBezTo>
                    <a:pt x="7576" y="1"/>
                    <a:pt x="0" y="8098"/>
                    <a:pt x="1471" y="21154"/>
                  </a:cubicBezTo>
                  <a:cubicBezTo>
                    <a:pt x="1471" y="21154"/>
                    <a:pt x="2138" y="40943"/>
                    <a:pt x="20113" y="40943"/>
                  </a:cubicBezTo>
                  <a:cubicBezTo>
                    <a:pt x="20877" y="40943"/>
                    <a:pt x="21673" y="40907"/>
                    <a:pt x="22501" y="40832"/>
                  </a:cubicBezTo>
                  <a:cubicBezTo>
                    <a:pt x="43811" y="38920"/>
                    <a:pt x="40021" y="19160"/>
                    <a:pt x="40021" y="19160"/>
                  </a:cubicBezTo>
                  <a:cubicBezTo>
                    <a:pt x="40021" y="19160"/>
                    <a:pt x="37796" y="1476"/>
                    <a:pt x="23276" y="141"/>
                  </a:cubicBezTo>
                  <a:cubicBezTo>
                    <a:pt x="22257" y="47"/>
                    <a:pt x="21266" y="1"/>
                    <a:pt x="20305" y="1"/>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2"/>
            <p:cNvSpPr/>
            <p:nvPr/>
          </p:nvSpPr>
          <p:spPr>
            <a:xfrm>
              <a:off x="1341575" y="2029475"/>
              <a:ext cx="193250" cy="193575"/>
            </a:xfrm>
            <a:custGeom>
              <a:avLst/>
              <a:gdLst/>
              <a:ahLst/>
              <a:cxnLst/>
              <a:rect l="l" t="t" r="r" b="b"/>
              <a:pathLst>
                <a:path w="7730" h="7743" extrusionOk="0">
                  <a:moveTo>
                    <a:pt x="3477" y="1"/>
                  </a:moveTo>
                  <a:cubicBezTo>
                    <a:pt x="3461" y="1"/>
                    <a:pt x="3444" y="1"/>
                    <a:pt x="3428" y="1"/>
                  </a:cubicBezTo>
                  <a:cubicBezTo>
                    <a:pt x="2373" y="18"/>
                    <a:pt x="1302" y="496"/>
                    <a:pt x="709" y="1369"/>
                  </a:cubicBezTo>
                  <a:cubicBezTo>
                    <a:pt x="346" y="1913"/>
                    <a:pt x="181" y="2572"/>
                    <a:pt x="83" y="3232"/>
                  </a:cubicBezTo>
                  <a:cubicBezTo>
                    <a:pt x="17" y="3808"/>
                    <a:pt x="0" y="4402"/>
                    <a:pt x="132" y="4962"/>
                  </a:cubicBezTo>
                  <a:cubicBezTo>
                    <a:pt x="478" y="6495"/>
                    <a:pt x="1994" y="7616"/>
                    <a:pt x="3560" y="7731"/>
                  </a:cubicBezTo>
                  <a:cubicBezTo>
                    <a:pt x="3663" y="7738"/>
                    <a:pt x="3765" y="7742"/>
                    <a:pt x="3867" y="7742"/>
                  </a:cubicBezTo>
                  <a:cubicBezTo>
                    <a:pt x="5341" y="7742"/>
                    <a:pt x="6759" y="6978"/>
                    <a:pt x="7730" y="5869"/>
                  </a:cubicBezTo>
                  <a:lnTo>
                    <a:pt x="7301" y="1089"/>
                  </a:lnTo>
                  <a:cubicBezTo>
                    <a:pt x="6441" y="521"/>
                    <a:pt x="4542" y="1"/>
                    <a:pt x="3477" y="1"/>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2"/>
            <p:cNvSpPr/>
            <p:nvPr/>
          </p:nvSpPr>
          <p:spPr>
            <a:xfrm>
              <a:off x="1414500" y="2086250"/>
              <a:ext cx="74175" cy="78075"/>
            </a:xfrm>
            <a:custGeom>
              <a:avLst/>
              <a:gdLst/>
              <a:ahLst/>
              <a:cxnLst/>
              <a:rect l="l" t="t" r="r" b="b"/>
              <a:pathLst>
                <a:path w="2967" h="3123" extrusionOk="0">
                  <a:moveTo>
                    <a:pt x="205" y="1"/>
                  </a:moveTo>
                  <a:cubicBezTo>
                    <a:pt x="138" y="1"/>
                    <a:pt x="77" y="33"/>
                    <a:pt x="50" y="87"/>
                  </a:cubicBezTo>
                  <a:cubicBezTo>
                    <a:pt x="0" y="170"/>
                    <a:pt x="17" y="268"/>
                    <a:pt x="99" y="318"/>
                  </a:cubicBezTo>
                  <a:lnTo>
                    <a:pt x="99" y="334"/>
                  </a:lnTo>
                  <a:cubicBezTo>
                    <a:pt x="643" y="664"/>
                    <a:pt x="1121" y="1043"/>
                    <a:pt x="1550" y="1488"/>
                  </a:cubicBezTo>
                  <a:cubicBezTo>
                    <a:pt x="1962" y="1949"/>
                    <a:pt x="2308" y="2460"/>
                    <a:pt x="2604" y="3021"/>
                  </a:cubicBezTo>
                  <a:cubicBezTo>
                    <a:pt x="2633" y="3078"/>
                    <a:pt x="2699" y="3123"/>
                    <a:pt x="2770" y="3123"/>
                  </a:cubicBezTo>
                  <a:cubicBezTo>
                    <a:pt x="2780" y="3123"/>
                    <a:pt x="2791" y="3122"/>
                    <a:pt x="2802" y="3120"/>
                  </a:cubicBezTo>
                  <a:cubicBezTo>
                    <a:pt x="2901" y="3087"/>
                    <a:pt x="2967" y="2988"/>
                    <a:pt x="2950" y="2889"/>
                  </a:cubicBezTo>
                  <a:cubicBezTo>
                    <a:pt x="2819" y="2213"/>
                    <a:pt x="2456" y="1587"/>
                    <a:pt x="1978" y="1076"/>
                  </a:cubicBezTo>
                  <a:cubicBezTo>
                    <a:pt x="1517" y="582"/>
                    <a:pt x="907" y="186"/>
                    <a:pt x="248" y="5"/>
                  </a:cubicBezTo>
                  <a:cubicBezTo>
                    <a:pt x="233" y="2"/>
                    <a:pt x="219" y="1"/>
                    <a:pt x="205"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2"/>
            <p:cNvSpPr/>
            <p:nvPr/>
          </p:nvSpPr>
          <p:spPr>
            <a:xfrm>
              <a:off x="1428100" y="2115300"/>
              <a:ext cx="36275" cy="61375"/>
            </a:xfrm>
            <a:custGeom>
              <a:avLst/>
              <a:gdLst/>
              <a:ahLst/>
              <a:cxnLst/>
              <a:rect l="l" t="t" r="r" b="b"/>
              <a:pathLst>
                <a:path w="1451" h="2455" extrusionOk="0">
                  <a:moveTo>
                    <a:pt x="1253" y="0"/>
                  </a:moveTo>
                  <a:cubicBezTo>
                    <a:pt x="1231" y="0"/>
                    <a:pt x="1208" y="4"/>
                    <a:pt x="1187" y="13"/>
                  </a:cubicBezTo>
                  <a:cubicBezTo>
                    <a:pt x="775" y="211"/>
                    <a:pt x="445" y="573"/>
                    <a:pt x="264" y="985"/>
                  </a:cubicBezTo>
                  <a:cubicBezTo>
                    <a:pt x="66" y="1397"/>
                    <a:pt x="0" y="1875"/>
                    <a:pt x="132" y="2320"/>
                  </a:cubicBezTo>
                  <a:cubicBezTo>
                    <a:pt x="149" y="2386"/>
                    <a:pt x="214" y="2436"/>
                    <a:pt x="280" y="2452"/>
                  </a:cubicBezTo>
                  <a:cubicBezTo>
                    <a:pt x="291" y="2454"/>
                    <a:pt x="301" y="2455"/>
                    <a:pt x="311" y="2455"/>
                  </a:cubicBezTo>
                  <a:cubicBezTo>
                    <a:pt x="402" y="2455"/>
                    <a:pt x="496" y="2392"/>
                    <a:pt x="511" y="2304"/>
                  </a:cubicBezTo>
                  <a:lnTo>
                    <a:pt x="511" y="2287"/>
                  </a:lnTo>
                  <a:cubicBezTo>
                    <a:pt x="577" y="1908"/>
                    <a:pt x="659" y="1562"/>
                    <a:pt x="808" y="1232"/>
                  </a:cubicBezTo>
                  <a:cubicBezTo>
                    <a:pt x="956" y="903"/>
                    <a:pt x="1154" y="590"/>
                    <a:pt x="1385" y="293"/>
                  </a:cubicBezTo>
                  <a:lnTo>
                    <a:pt x="1401" y="277"/>
                  </a:lnTo>
                  <a:cubicBezTo>
                    <a:pt x="1434" y="227"/>
                    <a:pt x="1451" y="161"/>
                    <a:pt x="1418" y="95"/>
                  </a:cubicBezTo>
                  <a:cubicBezTo>
                    <a:pt x="1381" y="34"/>
                    <a:pt x="1317" y="0"/>
                    <a:pt x="1253"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2"/>
            <p:cNvSpPr/>
            <p:nvPr/>
          </p:nvSpPr>
          <p:spPr>
            <a:xfrm>
              <a:off x="1659250" y="2028800"/>
              <a:ext cx="166875" cy="56750"/>
            </a:xfrm>
            <a:custGeom>
              <a:avLst/>
              <a:gdLst/>
              <a:ahLst/>
              <a:cxnLst/>
              <a:rect l="l" t="t" r="r" b="b"/>
              <a:pathLst>
                <a:path w="6675" h="2270" extrusionOk="0">
                  <a:moveTo>
                    <a:pt x="3911" y="1"/>
                  </a:moveTo>
                  <a:cubicBezTo>
                    <a:pt x="3634" y="1"/>
                    <a:pt x="3357" y="26"/>
                    <a:pt x="3082" y="78"/>
                  </a:cubicBezTo>
                  <a:cubicBezTo>
                    <a:pt x="2472" y="177"/>
                    <a:pt x="1895" y="407"/>
                    <a:pt x="1368" y="737"/>
                  </a:cubicBezTo>
                  <a:cubicBezTo>
                    <a:pt x="1104" y="902"/>
                    <a:pt x="874" y="1083"/>
                    <a:pt x="643" y="1281"/>
                  </a:cubicBezTo>
                  <a:cubicBezTo>
                    <a:pt x="429" y="1495"/>
                    <a:pt x="214" y="1726"/>
                    <a:pt x="50" y="1973"/>
                  </a:cubicBezTo>
                  <a:cubicBezTo>
                    <a:pt x="0" y="2056"/>
                    <a:pt x="17" y="2154"/>
                    <a:pt x="83" y="2220"/>
                  </a:cubicBezTo>
                  <a:cubicBezTo>
                    <a:pt x="115" y="2253"/>
                    <a:pt x="161" y="2270"/>
                    <a:pt x="208" y="2270"/>
                  </a:cubicBezTo>
                  <a:cubicBezTo>
                    <a:pt x="256" y="2270"/>
                    <a:pt x="305" y="2253"/>
                    <a:pt x="346" y="2220"/>
                  </a:cubicBezTo>
                  <a:cubicBezTo>
                    <a:pt x="544" y="2023"/>
                    <a:pt x="742" y="1825"/>
                    <a:pt x="956" y="1660"/>
                  </a:cubicBezTo>
                  <a:cubicBezTo>
                    <a:pt x="1187" y="1495"/>
                    <a:pt x="1417" y="1347"/>
                    <a:pt x="1648" y="1215"/>
                  </a:cubicBezTo>
                  <a:cubicBezTo>
                    <a:pt x="2126" y="951"/>
                    <a:pt x="2654" y="754"/>
                    <a:pt x="3181" y="655"/>
                  </a:cubicBezTo>
                  <a:cubicBezTo>
                    <a:pt x="3480" y="600"/>
                    <a:pt x="3780" y="576"/>
                    <a:pt x="4079" y="576"/>
                  </a:cubicBezTo>
                  <a:cubicBezTo>
                    <a:pt x="4324" y="576"/>
                    <a:pt x="4568" y="592"/>
                    <a:pt x="4813" y="622"/>
                  </a:cubicBezTo>
                  <a:cubicBezTo>
                    <a:pt x="5356" y="704"/>
                    <a:pt x="5900" y="869"/>
                    <a:pt x="6395" y="1100"/>
                  </a:cubicBezTo>
                  <a:cubicBezTo>
                    <a:pt x="6422" y="1116"/>
                    <a:pt x="6450" y="1123"/>
                    <a:pt x="6476" y="1123"/>
                  </a:cubicBezTo>
                  <a:cubicBezTo>
                    <a:pt x="6528" y="1123"/>
                    <a:pt x="6576" y="1094"/>
                    <a:pt x="6609" y="1050"/>
                  </a:cubicBezTo>
                  <a:cubicBezTo>
                    <a:pt x="6675" y="968"/>
                    <a:pt x="6658" y="869"/>
                    <a:pt x="6576" y="819"/>
                  </a:cubicBezTo>
                  <a:cubicBezTo>
                    <a:pt x="6082" y="457"/>
                    <a:pt x="5505" y="226"/>
                    <a:pt x="4911" y="111"/>
                  </a:cubicBezTo>
                  <a:cubicBezTo>
                    <a:pt x="4585" y="38"/>
                    <a:pt x="4249" y="1"/>
                    <a:pt x="3911"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2"/>
            <p:cNvSpPr/>
            <p:nvPr/>
          </p:nvSpPr>
          <p:spPr>
            <a:xfrm>
              <a:off x="2154500" y="1972625"/>
              <a:ext cx="168950" cy="41550"/>
            </a:xfrm>
            <a:custGeom>
              <a:avLst/>
              <a:gdLst/>
              <a:ahLst/>
              <a:cxnLst/>
              <a:rect l="l" t="t" r="r" b="b"/>
              <a:pathLst>
                <a:path w="6758" h="1662" extrusionOk="0">
                  <a:moveTo>
                    <a:pt x="3379" y="1"/>
                  </a:moveTo>
                  <a:cubicBezTo>
                    <a:pt x="2753" y="17"/>
                    <a:pt x="2143" y="133"/>
                    <a:pt x="1583" y="364"/>
                  </a:cubicBezTo>
                  <a:cubicBezTo>
                    <a:pt x="1006" y="594"/>
                    <a:pt x="495" y="924"/>
                    <a:pt x="66" y="1352"/>
                  </a:cubicBezTo>
                  <a:cubicBezTo>
                    <a:pt x="17" y="1418"/>
                    <a:pt x="0" y="1517"/>
                    <a:pt x="50" y="1583"/>
                  </a:cubicBezTo>
                  <a:cubicBezTo>
                    <a:pt x="79" y="1631"/>
                    <a:pt x="130" y="1657"/>
                    <a:pt x="184" y="1657"/>
                  </a:cubicBezTo>
                  <a:cubicBezTo>
                    <a:pt x="223" y="1657"/>
                    <a:pt x="263" y="1644"/>
                    <a:pt x="297" y="1616"/>
                  </a:cubicBezTo>
                  <a:cubicBezTo>
                    <a:pt x="742" y="1303"/>
                    <a:pt x="1237" y="1039"/>
                    <a:pt x="1764" y="874"/>
                  </a:cubicBezTo>
                  <a:cubicBezTo>
                    <a:pt x="2291" y="693"/>
                    <a:pt x="2835" y="611"/>
                    <a:pt x="3379" y="611"/>
                  </a:cubicBezTo>
                  <a:cubicBezTo>
                    <a:pt x="3923" y="611"/>
                    <a:pt x="4467" y="710"/>
                    <a:pt x="4978" y="874"/>
                  </a:cubicBezTo>
                  <a:cubicBezTo>
                    <a:pt x="5241" y="957"/>
                    <a:pt x="5489" y="1072"/>
                    <a:pt x="5736" y="1188"/>
                  </a:cubicBezTo>
                  <a:cubicBezTo>
                    <a:pt x="5983" y="1319"/>
                    <a:pt x="6214" y="1468"/>
                    <a:pt x="6445" y="1633"/>
                  </a:cubicBezTo>
                  <a:cubicBezTo>
                    <a:pt x="6477" y="1652"/>
                    <a:pt x="6512" y="1661"/>
                    <a:pt x="6547" y="1661"/>
                  </a:cubicBezTo>
                  <a:cubicBezTo>
                    <a:pt x="6600" y="1661"/>
                    <a:pt x="6652" y="1640"/>
                    <a:pt x="6692" y="1600"/>
                  </a:cubicBezTo>
                  <a:cubicBezTo>
                    <a:pt x="6758" y="1534"/>
                    <a:pt x="6758" y="1418"/>
                    <a:pt x="6692" y="1336"/>
                  </a:cubicBezTo>
                  <a:cubicBezTo>
                    <a:pt x="6478" y="1122"/>
                    <a:pt x="6230" y="940"/>
                    <a:pt x="5983" y="776"/>
                  </a:cubicBezTo>
                  <a:cubicBezTo>
                    <a:pt x="5719" y="611"/>
                    <a:pt x="5456" y="462"/>
                    <a:pt x="5176" y="347"/>
                  </a:cubicBezTo>
                  <a:cubicBezTo>
                    <a:pt x="4599" y="116"/>
                    <a:pt x="3989" y="1"/>
                    <a:pt x="3379"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2"/>
            <p:cNvSpPr/>
            <p:nvPr/>
          </p:nvSpPr>
          <p:spPr>
            <a:xfrm>
              <a:off x="1948900" y="2152200"/>
              <a:ext cx="125275" cy="34575"/>
            </a:xfrm>
            <a:custGeom>
              <a:avLst/>
              <a:gdLst/>
              <a:ahLst/>
              <a:cxnLst/>
              <a:rect l="l" t="t" r="r" b="b"/>
              <a:pathLst>
                <a:path w="5011" h="1383" extrusionOk="0">
                  <a:moveTo>
                    <a:pt x="4795" y="0"/>
                  </a:moveTo>
                  <a:cubicBezTo>
                    <a:pt x="4768" y="0"/>
                    <a:pt x="4741" y="7"/>
                    <a:pt x="4714" y="20"/>
                  </a:cubicBezTo>
                  <a:cubicBezTo>
                    <a:pt x="4005" y="366"/>
                    <a:pt x="3280" y="613"/>
                    <a:pt x="2522" y="729"/>
                  </a:cubicBezTo>
                  <a:cubicBezTo>
                    <a:pt x="2155" y="793"/>
                    <a:pt x="1789" y="822"/>
                    <a:pt x="1421" y="822"/>
                  </a:cubicBezTo>
                  <a:cubicBezTo>
                    <a:pt x="1027" y="822"/>
                    <a:pt x="631" y="788"/>
                    <a:pt x="231" y="729"/>
                  </a:cubicBezTo>
                  <a:cubicBezTo>
                    <a:pt x="149" y="729"/>
                    <a:pt x="66" y="762"/>
                    <a:pt x="33" y="844"/>
                  </a:cubicBezTo>
                  <a:cubicBezTo>
                    <a:pt x="0" y="927"/>
                    <a:pt x="50" y="1026"/>
                    <a:pt x="132" y="1058"/>
                  </a:cubicBezTo>
                  <a:cubicBezTo>
                    <a:pt x="671" y="1276"/>
                    <a:pt x="1258" y="1383"/>
                    <a:pt x="1849" y="1383"/>
                  </a:cubicBezTo>
                  <a:cubicBezTo>
                    <a:pt x="2107" y="1383"/>
                    <a:pt x="2365" y="1362"/>
                    <a:pt x="2621" y="1322"/>
                  </a:cubicBezTo>
                  <a:cubicBezTo>
                    <a:pt x="3461" y="1207"/>
                    <a:pt x="4269" y="877"/>
                    <a:pt x="4912" y="333"/>
                  </a:cubicBezTo>
                  <a:cubicBezTo>
                    <a:pt x="4978" y="284"/>
                    <a:pt x="5011" y="185"/>
                    <a:pt x="4961" y="103"/>
                  </a:cubicBezTo>
                  <a:cubicBezTo>
                    <a:pt x="4925" y="43"/>
                    <a:pt x="4864" y="0"/>
                    <a:pt x="4795"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2"/>
            <p:cNvSpPr/>
            <p:nvPr/>
          </p:nvSpPr>
          <p:spPr>
            <a:xfrm>
              <a:off x="1990500" y="2070025"/>
              <a:ext cx="33400" cy="43600"/>
            </a:xfrm>
            <a:custGeom>
              <a:avLst/>
              <a:gdLst/>
              <a:ahLst/>
              <a:cxnLst/>
              <a:rect l="l" t="t" r="r" b="b"/>
              <a:pathLst>
                <a:path w="1336" h="1744" extrusionOk="0">
                  <a:moveTo>
                    <a:pt x="787" y="0"/>
                  </a:moveTo>
                  <a:cubicBezTo>
                    <a:pt x="757" y="0"/>
                    <a:pt x="722" y="8"/>
                    <a:pt x="693" y="27"/>
                  </a:cubicBezTo>
                  <a:cubicBezTo>
                    <a:pt x="611" y="60"/>
                    <a:pt x="578" y="176"/>
                    <a:pt x="627" y="258"/>
                  </a:cubicBezTo>
                  <a:lnTo>
                    <a:pt x="627" y="275"/>
                  </a:lnTo>
                  <a:cubicBezTo>
                    <a:pt x="759" y="505"/>
                    <a:pt x="776" y="753"/>
                    <a:pt x="693" y="934"/>
                  </a:cubicBezTo>
                  <a:cubicBezTo>
                    <a:pt x="611" y="1099"/>
                    <a:pt x="429" y="1264"/>
                    <a:pt x="182" y="1329"/>
                  </a:cubicBezTo>
                  <a:lnTo>
                    <a:pt x="166" y="1346"/>
                  </a:lnTo>
                  <a:cubicBezTo>
                    <a:pt x="100" y="1362"/>
                    <a:pt x="50" y="1395"/>
                    <a:pt x="34" y="1461"/>
                  </a:cubicBezTo>
                  <a:cubicBezTo>
                    <a:pt x="1" y="1560"/>
                    <a:pt x="50" y="1659"/>
                    <a:pt x="149" y="1709"/>
                  </a:cubicBezTo>
                  <a:cubicBezTo>
                    <a:pt x="222" y="1733"/>
                    <a:pt x="301" y="1744"/>
                    <a:pt x="382" y="1744"/>
                  </a:cubicBezTo>
                  <a:cubicBezTo>
                    <a:pt x="522" y="1744"/>
                    <a:pt x="667" y="1711"/>
                    <a:pt x="792" y="1659"/>
                  </a:cubicBezTo>
                  <a:cubicBezTo>
                    <a:pt x="990" y="1560"/>
                    <a:pt x="1155" y="1379"/>
                    <a:pt x="1237" y="1165"/>
                  </a:cubicBezTo>
                  <a:cubicBezTo>
                    <a:pt x="1336" y="950"/>
                    <a:pt x="1336" y="703"/>
                    <a:pt x="1254" y="489"/>
                  </a:cubicBezTo>
                  <a:cubicBezTo>
                    <a:pt x="1188" y="291"/>
                    <a:pt x="1039" y="110"/>
                    <a:pt x="841" y="11"/>
                  </a:cubicBezTo>
                  <a:cubicBezTo>
                    <a:pt x="828" y="4"/>
                    <a:pt x="809" y="0"/>
                    <a:pt x="787"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2"/>
            <p:cNvSpPr/>
            <p:nvPr/>
          </p:nvSpPr>
          <p:spPr>
            <a:xfrm>
              <a:off x="1503075" y="1841575"/>
              <a:ext cx="431825" cy="427300"/>
            </a:xfrm>
            <a:custGeom>
              <a:avLst/>
              <a:gdLst/>
              <a:ahLst/>
              <a:cxnLst/>
              <a:rect l="l" t="t" r="r" b="b"/>
              <a:pathLst>
                <a:path w="17273" h="17092" extrusionOk="0">
                  <a:moveTo>
                    <a:pt x="8532" y="735"/>
                  </a:moveTo>
                  <a:cubicBezTo>
                    <a:pt x="10373" y="735"/>
                    <a:pt x="12207" y="1388"/>
                    <a:pt x="13614" y="2573"/>
                  </a:cubicBezTo>
                  <a:cubicBezTo>
                    <a:pt x="14389" y="3232"/>
                    <a:pt x="15032" y="4040"/>
                    <a:pt x="15510" y="4946"/>
                  </a:cubicBezTo>
                  <a:cubicBezTo>
                    <a:pt x="15971" y="5836"/>
                    <a:pt x="16268" y="6842"/>
                    <a:pt x="16350" y="7847"/>
                  </a:cubicBezTo>
                  <a:cubicBezTo>
                    <a:pt x="16548" y="9874"/>
                    <a:pt x="15905" y="11967"/>
                    <a:pt x="14603" y="13533"/>
                  </a:cubicBezTo>
                  <a:cubicBezTo>
                    <a:pt x="13301" y="15115"/>
                    <a:pt x="11356" y="16137"/>
                    <a:pt x="9329" y="16335"/>
                  </a:cubicBezTo>
                  <a:cubicBezTo>
                    <a:pt x="9086" y="16358"/>
                    <a:pt x="8841" y="16370"/>
                    <a:pt x="8597" y="16370"/>
                  </a:cubicBezTo>
                  <a:cubicBezTo>
                    <a:pt x="6790" y="16370"/>
                    <a:pt x="4985" y="15735"/>
                    <a:pt x="3577" y="14588"/>
                  </a:cubicBezTo>
                  <a:cubicBezTo>
                    <a:pt x="1978" y="13286"/>
                    <a:pt x="924" y="11341"/>
                    <a:pt x="709" y="9264"/>
                  </a:cubicBezTo>
                  <a:lnTo>
                    <a:pt x="726" y="9264"/>
                  </a:lnTo>
                  <a:cubicBezTo>
                    <a:pt x="561" y="7188"/>
                    <a:pt x="1237" y="5078"/>
                    <a:pt x="2588" y="3512"/>
                  </a:cubicBezTo>
                  <a:cubicBezTo>
                    <a:pt x="3923" y="1930"/>
                    <a:pt x="5868" y="925"/>
                    <a:pt x="7912" y="760"/>
                  </a:cubicBezTo>
                  <a:cubicBezTo>
                    <a:pt x="8118" y="743"/>
                    <a:pt x="8325" y="735"/>
                    <a:pt x="8532" y="735"/>
                  </a:cubicBezTo>
                  <a:close/>
                  <a:moveTo>
                    <a:pt x="8631" y="1"/>
                  </a:moveTo>
                  <a:cubicBezTo>
                    <a:pt x="8374" y="1"/>
                    <a:pt x="8117" y="12"/>
                    <a:pt x="7862" y="35"/>
                  </a:cubicBezTo>
                  <a:cubicBezTo>
                    <a:pt x="6742" y="150"/>
                    <a:pt x="5654" y="480"/>
                    <a:pt x="4665" y="1007"/>
                  </a:cubicBezTo>
                  <a:cubicBezTo>
                    <a:pt x="3676" y="1518"/>
                    <a:pt x="2803" y="2243"/>
                    <a:pt x="2094" y="3100"/>
                  </a:cubicBezTo>
                  <a:cubicBezTo>
                    <a:pt x="676" y="4831"/>
                    <a:pt x="1" y="7105"/>
                    <a:pt x="215" y="9314"/>
                  </a:cubicBezTo>
                  <a:lnTo>
                    <a:pt x="248" y="9297"/>
                  </a:lnTo>
                  <a:cubicBezTo>
                    <a:pt x="413" y="11506"/>
                    <a:pt x="1484" y="13632"/>
                    <a:pt x="3182" y="15066"/>
                  </a:cubicBezTo>
                  <a:cubicBezTo>
                    <a:pt x="4683" y="16361"/>
                    <a:pt x="6672" y="17091"/>
                    <a:pt x="8677" y="17091"/>
                  </a:cubicBezTo>
                  <a:cubicBezTo>
                    <a:pt x="8916" y="17091"/>
                    <a:pt x="9156" y="17081"/>
                    <a:pt x="9395" y="17060"/>
                  </a:cubicBezTo>
                  <a:cubicBezTo>
                    <a:pt x="10499" y="16961"/>
                    <a:pt x="11603" y="16648"/>
                    <a:pt x="12592" y="16137"/>
                  </a:cubicBezTo>
                  <a:cubicBezTo>
                    <a:pt x="13598" y="15610"/>
                    <a:pt x="14488" y="14901"/>
                    <a:pt x="15196" y="14044"/>
                  </a:cubicBezTo>
                  <a:cubicBezTo>
                    <a:pt x="15922" y="13187"/>
                    <a:pt x="16465" y="12181"/>
                    <a:pt x="16812" y="11110"/>
                  </a:cubicBezTo>
                  <a:cubicBezTo>
                    <a:pt x="17141" y="10039"/>
                    <a:pt x="17273" y="8902"/>
                    <a:pt x="17174" y="7781"/>
                  </a:cubicBezTo>
                  <a:cubicBezTo>
                    <a:pt x="16976" y="5540"/>
                    <a:pt x="15856" y="3397"/>
                    <a:pt x="14109" y="1963"/>
                  </a:cubicBezTo>
                  <a:cubicBezTo>
                    <a:pt x="13252" y="1255"/>
                    <a:pt x="12246" y="711"/>
                    <a:pt x="11175" y="381"/>
                  </a:cubicBezTo>
                  <a:cubicBezTo>
                    <a:pt x="10351" y="128"/>
                    <a:pt x="9488" y="1"/>
                    <a:pt x="8631"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2"/>
            <p:cNvSpPr/>
            <p:nvPr/>
          </p:nvSpPr>
          <p:spPr>
            <a:xfrm>
              <a:off x="2038725" y="1780950"/>
              <a:ext cx="435525" cy="430650"/>
            </a:xfrm>
            <a:custGeom>
              <a:avLst/>
              <a:gdLst/>
              <a:ahLst/>
              <a:cxnLst/>
              <a:rect l="l" t="t" r="r" b="b"/>
              <a:pathLst>
                <a:path w="17421" h="17226" extrusionOk="0">
                  <a:moveTo>
                    <a:pt x="8647" y="882"/>
                  </a:moveTo>
                  <a:cubicBezTo>
                    <a:pt x="10457" y="882"/>
                    <a:pt x="12247" y="1545"/>
                    <a:pt x="13630" y="2707"/>
                  </a:cubicBezTo>
                  <a:cubicBezTo>
                    <a:pt x="14405" y="3350"/>
                    <a:pt x="15048" y="4158"/>
                    <a:pt x="15509" y="5047"/>
                  </a:cubicBezTo>
                  <a:cubicBezTo>
                    <a:pt x="15970" y="5937"/>
                    <a:pt x="16251" y="6926"/>
                    <a:pt x="16350" y="7932"/>
                  </a:cubicBezTo>
                  <a:cubicBezTo>
                    <a:pt x="16547" y="9926"/>
                    <a:pt x="15905" y="12002"/>
                    <a:pt x="14603" y="13552"/>
                  </a:cubicBezTo>
                  <a:cubicBezTo>
                    <a:pt x="13317" y="15117"/>
                    <a:pt x="11405" y="16123"/>
                    <a:pt x="9378" y="16321"/>
                  </a:cubicBezTo>
                  <a:cubicBezTo>
                    <a:pt x="9118" y="16348"/>
                    <a:pt x="8858" y="16362"/>
                    <a:pt x="8597" y="16362"/>
                  </a:cubicBezTo>
                  <a:cubicBezTo>
                    <a:pt x="6835" y="16362"/>
                    <a:pt x="5070" y="15740"/>
                    <a:pt x="3692" y="14606"/>
                  </a:cubicBezTo>
                  <a:cubicBezTo>
                    <a:pt x="2901" y="13964"/>
                    <a:pt x="2225" y="13156"/>
                    <a:pt x="1747" y="12250"/>
                  </a:cubicBezTo>
                  <a:cubicBezTo>
                    <a:pt x="1253" y="11360"/>
                    <a:pt x="940" y="10354"/>
                    <a:pt x="824" y="9333"/>
                  </a:cubicBezTo>
                  <a:lnTo>
                    <a:pt x="857" y="9316"/>
                  </a:lnTo>
                  <a:cubicBezTo>
                    <a:pt x="676" y="7272"/>
                    <a:pt x="1368" y="5163"/>
                    <a:pt x="2703" y="3614"/>
                  </a:cubicBezTo>
                  <a:cubicBezTo>
                    <a:pt x="4022" y="2064"/>
                    <a:pt x="5966" y="1059"/>
                    <a:pt x="7994" y="911"/>
                  </a:cubicBezTo>
                  <a:cubicBezTo>
                    <a:pt x="8211" y="891"/>
                    <a:pt x="8429" y="882"/>
                    <a:pt x="8647" y="882"/>
                  </a:cubicBezTo>
                  <a:close/>
                  <a:moveTo>
                    <a:pt x="8739" y="1"/>
                  </a:moveTo>
                  <a:cubicBezTo>
                    <a:pt x="8462" y="1"/>
                    <a:pt x="8186" y="13"/>
                    <a:pt x="7911" y="37"/>
                  </a:cubicBezTo>
                  <a:cubicBezTo>
                    <a:pt x="6790" y="153"/>
                    <a:pt x="5703" y="482"/>
                    <a:pt x="4697" y="1010"/>
                  </a:cubicBezTo>
                  <a:cubicBezTo>
                    <a:pt x="3708" y="1537"/>
                    <a:pt x="2835" y="2262"/>
                    <a:pt x="2126" y="3136"/>
                  </a:cubicBezTo>
                  <a:cubicBezTo>
                    <a:pt x="692" y="4866"/>
                    <a:pt x="0" y="7174"/>
                    <a:pt x="231" y="9382"/>
                  </a:cubicBezTo>
                  <a:lnTo>
                    <a:pt x="264" y="9382"/>
                  </a:lnTo>
                  <a:cubicBezTo>
                    <a:pt x="412" y="11590"/>
                    <a:pt x="1500" y="13733"/>
                    <a:pt x="3214" y="15183"/>
                  </a:cubicBezTo>
                  <a:cubicBezTo>
                    <a:pt x="4731" y="16494"/>
                    <a:pt x="6734" y="17225"/>
                    <a:pt x="8742" y="17225"/>
                  </a:cubicBezTo>
                  <a:cubicBezTo>
                    <a:pt x="8982" y="17225"/>
                    <a:pt x="9222" y="17215"/>
                    <a:pt x="9460" y="17194"/>
                  </a:cubicBezTo>
                  <a:cubicBezTo>
                    <a:pt x="10581" y="17112"/>
                    <a:pt x="11702" y="16798"/>
                    <a:pt x="12691" y="16271"/>
                  </a:cubicBezTo>
                  <a:cubicBezTo>
                    <a:pt x="13696" y="15744"/>
                    <a:pt x="14603" y="15019"/>
                    <a:pt x="15328" y="14161"/>
                  </a:cubicBezTo>
                  <a:cubicBezTo>
                    <a:pt x="16053" y="13288"/>
                    <a:pt x="16613" y="12283"/>
                    <a:pt x="16959" y="11195"/>
                  </a:cubicBezTo>
                  <a:cubicBezTo>
                    <a:pt x="17289" y="10124"/>
                    <a:pt x="17421" y="8970"/>
                    <a:pt x="17322" y="7833"/>
                  </a:cubicBezTo>
                  <a:cubicBezTo>
                    <a:pt x="17124" y="5575"/>
                    <a:pt x="15987" y="3416"/>
                    <a:pt x="14240" y="1982"/>
                  </a:cubicBezTo>
                  <a:cubicBezTo>
                    <a:pt x="13366" y="1257"/>
                    <a:pt x="12345" y="696"/>
                    <a:pt x="11273" y="367"/>
                  </a:cubicBezTo>
                  <a:cubicBezTo>
                    <a:pt x="10452" y="118"/>
                    <a:pt x="9593" y="1"/>
                    <a:pt x="8739"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2"/>
            <p:cNvSpPr/>
            <p:nvPr/>
          </p:nvSpPr>
          <p:spPr>
            <a:xfrm>
              <a:off x="1916350" y="1985350"/>
              <a:ext cx="140525" cy="56950"/>
            </a:xfrm>
            <a:custGeom>
              <a:avLst/>
              <a:gdLst/>
              <a:ahLst/>
              <a:cxnLst/>
              <a:rect l="l" t="t" r="r" b="b"/>
              <a:pathLst>
                <a:path w="5621" h="2278" extrusionOk="0">
                  <a:moveTo>
                    <a:pt x="3231" y="1"/>
                  </a:moveTo>
                  <a:cubicBezTo>
                    <a:pt x="3009" y="1"/>
                    <a:pt x="2788" y="23"/>
                    <a:pt x="2571" y="69"/>
                  </a:cubicBezTo>
                  <a:cubicBezTo>
                    <a:pt x="2028" y="184"/>
                    <a:pt x="1517" y="398"/>
                    <a:pt x="1088" y="728"/>
                  </a:cubicBezTo>
                  <a:cubicBezTo>
                    <a:pt x="857" y="876"/>
                    <a:pt x="676" y="1074"/>
                    <a:pt x="495" y="1239"/>
                  </a:cubicBezTo>
                  <a:cubicBezTo>
                    <a:pt x="313" y="1437"/>
                    <a:pt x="149" y="1651"/>
                    <a:pt x="0" y="1849"/>
                  </a:cubicBezTo>
                  <a:lnTo>
                    <a:pt x="462" y="2277"/>
                  </a:lnTo>
                  <a:cubicBezTo>
                    <a:pt x="660" y="2145"/>
                    <a:pt x="841" y="1997"/>
                    <a:pt x="1022" y="1865"/>
                  </a:cubicBezTo>
                  <a:lnTo>
                    <a:pt x="1302" y="1684"/>
                  </a:lnTo>
                  <a:cubicBezTo>
                    <a:pt x="1401" y="1618"/>
                    <a:pt x="1484" y="1552"/>
                    <a:pt x="1583" y="1503"/>
                  </a:cubicBezTo>
                  <a:cubicBezTo>
                    <a:pt x="1681" y="1453"/>
                    <a:pt x="1780" y="1404"/>
                    <a:pt x="1879" y="1354"/>
                  </a:cubicBezTo>
                  <a:cubicBezTo>
                    <a:pt x="1978" y="1288"/>
                    <a:pt x="2077" y="1272"/>
                    <a:pt x="2176" y="1222"/>
                  </a:cubicBezTo>
                  <a:cubicBezTo>
                    <a:pt x="2275" y="1190"/>
                    <a:pt x="2357" y="1140"/>
                    <a:pt x="2473" y="1124"/>
                  </a:cubicBezTo>
                  <a:cubicBezTo>
                    <a:pt x="2571" y="1091"/>
                    <a:pt x="2670" y="1058"/>
                    <a:pt x="2769" y="1041"/>
                  </a:cubicBezTo>
                  <a:cubicBezTo>
                    <a:pt x="2987" y="989"/>
                    <a:pt x="3204" y="969"/>
                    <a:pt x="3425" y="969"/>
                  </a:cubicBezTo>
                  <a:cubicBezTo>
                    <a:pt x="3621" y="969"/>
                    <a:pt x="3820" y="985"/>
                    <a:pt x="4022" y="1008"/>
                  </a:cubicBezTo>
                  <a:cubicBezTo>
                    <a:pt x="4434" y="1074"/>
                    <a:pt x="4879" y="1222"/>
                    <a:pt x="5258" y="1404"/>
                  </a:cubicBezTo>
                  <a:lnTo>
                    <a:pt x="5620" y="959"/>
                  </a:lnTo>
                  <a:cubicBezTo>
                    <a:pt x="5208" y="563"/>
                    <a:pt x="4747" y="300"/>
                    <a:pt x="4220" y="151"/>
                  </a:cubicBezTo>
                  <a:cubicBezTo>
                    <a:pt x="3902" y="52"/>
                    <a:pt x="3566" y="1"/>
                    <a:pt x="3231"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2"/>
            <p:cNvSpPr/>
            <p:nvPr/>
          </p:nvSpPr>
          <p:spPr>
            <a:xfrm>
              <a:off x="1449100" y="1470775"/>
              <a:ext cx="1036275" cy="593775"/>
            </a:xfrm>
            <a:custGeom>
              <a:avLst/>
              <a:gdLst/>
              <a:ahLst/>
              <a:cxnLst/>
              <a:rect l="l" t="t" r="r" b="b"/>
              <a:pathLst>
                <a:path w="41451" h="23751" extrusionOk="0">
                  <a:moveTo>
                    <a:pt x="20713" y="1"/>
                  </a:moveTo>
                  <a:cubicBezTo>
                    <a:pt x="20659" y="1"/>
                    <a:pt x="20606" y="1"/>
                    <a:pt x="20553" y="1"/>
                  </a:cubicBezTo>
                  <a:cubicBezTo>
                    <a:pt x="15246" y="18"/>
                    <a:pt x="9807" y="1748"/>
                    <a:pt x="5884" y="5324"/>
                  </a:cubicBezTo>
                  <a:cubicBezTo>
                    <a:pt x="5448" y="5722"/>
                    <a:pt x="4882" y="6170"/>
                    <a:pt x="4350" y="6170"/>
                  </a:cubicBezTo>
                  <a:cubicBezTo>
                    <a:pt x="4198" y="6170"/>
                    <a:pt x="4049" y="6134"/>
                    <a:pt x="3907" y="6050"/>
                  </a:cubicBezTo>
                  <a:cubicBezTo>
                    <a:pt x="3890" y="6511"/>
                    <a:pt x="3890" y="6973"/>
                    <a:pt x="3874" y="7434"/>
                  </a:cubicBezTo>
                  <a:cubicBezTo>
                    <a:pt x="3709" y="7463"/>
                    <a:pt x="3542" y="7478"/>
                    <a:pt x="3375" y="7478"/>
                  </a:cubicBezTo>
                  <a:cubicBezTo>
                    <a:pt x="3075" y="7478"/>
                    <a:pt x="2775" y="7430"/>
                    <a:pt x="2489" y="7335"/>
                  </a:cubicBezTo>
                  <a:lnTo>
                    <a:pt x="2489" y="7335"/>
                  </a:lnTo>
                  <a:cubicBezTo>
                    <a:pt x="2638" y="7813"/>
                    <a:pt x="2621" y="8505"/>
                    <a:pt x="2770" y="8967"/>
                  </a:cubicBezTo>
                  <a:cubicBezTo>
                    <a:pt x="1" y="13450"/>
                    <a:pt x="133" y="19136"/>
                    <a:pt x="2638" y="23750"/>
                  </a:cubicBezTo>
                  <a:cubicBezTo>
                    <a:pt x="6676" y="20026"/>
                    <a:pt x="9131" y="14653"/>
                    <a:pt x="9296" y="9181"/>
                  </a:cubicBezTo>
                  <a:cubicBezTo>
                    <a:pt x="10400" y="11505"/>
                    <a:pt x="12444" y="13318"/>
                    <a:pt x="14751" y="14521"/>
                  </a:cubicBezTo>
                  <a:cubicBezTo>
                    <a:pt x="17042" y="15724"/>
                    <a:pt x="19580" y="16383"/>
                    <a:pt x="22118" y="16861"/>
                  </a:cubicBezTo>
                  <a:cubicBezTo>
                    <a:pt x="24073" y="17230"/>
                    <a:pt x="26091" y="17502"/>
                    <a:pt x="28080" y="17502"/>
                  </a:cubicBezTo>
                  <a:cubicBezTo>
                    <a:pt x="30268" y="17502"/>
                    <a:pt x="32420" y="17173"/>
                    <a:pt x="34413" y="16284"/>
                  </a:cubicBezTo>
                  <a:cubicBezTo>
                    <a:pt x="33787" y="14867"/>
                    <a:pt x="33787" y="14867"/>
                    <a:pt x="33161" y="13433"/>
                  </a:cubicBezTo>
                  <a:lnTo>
                    <a:pt x="33161" y="13433"/>
                  </a:lnTo>
                  <a:cubicBezTo>
                    <a:pt x="34406" y="15056"/>
                    <a:pt x="40101" y="19400"/>
                    <a:pt x="40456" y="19400"/>
                  </a:cubicBezTo>
                  <a:cubicBezTo>
                    <a:pt x="40458" y="19400"/>
                    <a:pt x="40460" y="19400"/>
                    <a:pt x="40462" y="19399"/>
                  </a:cubicBezTo>
                  <a:cubicBezTo>
                    <a:pt x="40693" y="19366"/>
                    <a:pt x="40808" y="19152"/>
                    <a:pt x="40890" y="18938"/>
                  </a:cubicBezTo>
                  <a:cubicBezTo>
                    <a:pt x="41451" y="17520"/>
                    <a:pt x="41434" y="15938"/>
                    <a:pt x="41072" y="14455"/>
                  </a:cubicBezTo>
                  <a:cubicBezTo>
                    <a:pt x="40727" y="12976"/>
                    <a:pt x="37565" y="1"/>
                    <a:pt x="20713"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2"/>
            <p:cNvSpPr/>
            <p:nvPr/>
          </p:nvSpPr>
          <p:spPr>
            <a:xfrm>
              <a:off x="1626275" y="4035250"/>
              <a:ext cx="1569025" cy="131850"/>
            </a:xfrm>
            <a:custGeom>
              <a:avLst/>
              <a:gdLst/>
              <a:ahLst/>
              <a:cxnLst/>
              <a:rect l="l" t="t" r="r" b="b"/>
              <a:pathLst>
                <a:path w="62761" h="5274" extrusionOk="0">
                  <a:moveTo>
                    <a:pt x="62761" y="0"/>
                  </a:moveTo>
                  <a:lnTo>
                    <a:pt x="1" y="2654"/>
                  </a:lnTo>
                  <a:lnTo>
                    <a:pt x="1" y="5274"/>
                  </a:lnTo>
                  <a:lnTo>
                    <a:pt x="62761" y="2654"/>
                  </a:lnTo>
                  <a:lnTo>
                    <a:pt x="627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2"/>
            <p:cNvSpPr/>
            <p:nvPr/>
          </p:nvSpPr>
          <p:spPr>
            <a:xfrm>
              <a:off x="370000" y="1695750"/>
              <a:ext cx="847150" cy="846750"/>
            </a:xfrm>
            <a:custGeom>
              <a:avLst/>
              <a:gdLst/>
              <a:ahLst/>
              <a:cxnLst/>
              <a:rect l="l" t="t" r="r" b="b"/>
              <a:pathLst>
                <a:path w="33886" h="33870" extrusionOk="0">
                  <a:moveTo>
                    <a:pt x="16943" y="1"/>
                  </a:moveTo>
                  <a:cubicBezTo>
                    <a:pt x="7598" y="1"/>
                    <a:pt x="1" y="7582"/>
                    <a:pt x="1" y="16943"/>
                  </a:cubicBezTo>
                  <a:cubicBezTo>
                    <a:pt x="1" y="26288"/>
                    <a:pt x="7598" y="33869"/>
                    <a:pt x="16943" y="33869"/>
                  </a:cubicBezTo>
                  <a:cubicBezTo>
                    <a:pt x="26305" y="33869"/>
                    <a:pt x="33886" y="26288"/>
                    <a:pt x="33886" y="16943"/>
                  </a:cubicBezTo>
                  <a:cubicBezTo>
                    <a:pt x="33886" y="7582"/>
                    <a:pt x="26305" y="1"/>
                    <a:pt x="16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2"/>
            <p:cNvSpPr/>
            <p:nvPr/>
          </p:nvSpPr>
          <p:spPr>
            <a:xfrm>
              <a:off x="415750" y="1741500"/>
              <a:ext cx="755675" cy="755675"/>
            </a:xfrm>
            <a:custGeom>
              <a:avLst/>
              <a:gdLst/>
              <a:ahLst/>
              <a:cxnLst/>
              <a:rect l="l" t="t" r="r" b="b"/>
              <a:pathLst>
                <a:path w="30227" h="30227" extrusionOk="0">
                  <a:moveTo>
                    <a:pt x="15113" y="0"/>
                  </a:moveTo>
                  <a:cubicBezTo>
                    <a:pt x="6774" y="0"/>
                    <a:pt x="0" y="6757"/>
                    <a:pt x="0" y="15113"/>
                  </a:cubicBezTo>
                  <a:cubicBezTo>
                    <a:pt x="0" y="23453"/>
                    <a:pt x="6774" y="30226"/>
                    <a:pt x="15113" y="30226"/>
                  </a:cubicBezTo>
                  <a:cubicBezTo>
                    <a:pt x="23453" y="30226"/>
                    <a:pt x="30226" y="23453"/>
                    <a:pt x="30226" y="15113"/>
                  </a:cubicBezTo>
                  <a:cubicBezTo>
                    <a:pt x="30226" y="6757"/>
                    <a:pt x="23453" y="0"/>
                    <a:pt x="15113" y="0"/>
                  </a:cubicBezTo>
                  <a:close/>
                </a:path>
              </a:pathLst>
            </a:custGeom>
            <a:solidFill>
              <a:srgbClr val="FEFB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2"/>
            <p:cNvSpPr/>
            <p:nvPr/>
          </p:nvSpPr>
          <p:spPr>
            <a:xfrm>
              <a:off x="766375" y="2098725"/>
              <a:ext cx="41225" cy="40800"/>
            </a:xfrm>
            <a:custGeom>
              <a:avLst/>
              <a:gdLst/>
              <a:ahLst/>
              <a:cxnLst/>
              <a:rect l="l" t="t" r="r" b="b"/>
              <a:pathLst>
                <a:path w="1649" h="1632" extrusionOk="0">
                  <a:moveTo>
                    <a:pt x="825" y="0"/>
                  </a:moveTo>
                  <a:cubicBezTo>
                    <a:pt x="380" y="0"/>
                    <a:pt x="0" y="363"/>
                    <a:pt x="0" y="824"/>
                  </a:cubicBezTo>
                  <a:cubicBezTo>
                    <a:pt x="0" y="1269"/>
                    <a:pt x="380" y="1632"/>
                    <a:pt x="825" y="1632"/>
                  </a:cubicBezTo>
                  <a:cubicBezTo>
                    <a:pt x="1286" y="1632"/>
                    <a:pt x="1649" y="1269"/>
                    <a:pt x="1649" y="824"/>
                  </a:cubicBezTo>
                  <a:cubicBezTo>
                    <a:pt x="1649" y="363"/>
                    <a:pt x="1286" y="0"/>
                    <a:pt x="825" y="0"/>
                  </a:cubicBezTo>
                  <a:close/>
                </a:path>
              </a:pathLst>
            </a:custGeom>
            <a:solidFill>
              <a:srgbClr val="60A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2"/>
            <p:cNvSpPr/>
            <p:nvPr/>
          </p:nvSpPr>
          <p:spPr>
            <a:xfrm>
              <a:off x="452000" y="2090900"/>
              <a:ext cx="40800" cy="40800"/>
            </a:xfrm>
            <a:custGeom>
              <a:avLst/>
              <a:gdLst/>
              <a:ahLst/>
              <a:cxnLst/>
              <a:rect l="l" t="t" r="r" b="b"/>
              <a:pathLst>
                <a:path w="1632" h="1632" extrusionOk="0">
                  <a:moveTo>
                    <a:pt x="808" y="0"/>
                  </a:moveTo>
                  <a:cubicBezTo>
                    <a:pt x="363" y="0"/>
                    <a:pt x="0" y="363"/>
                    <a:pt x="0" y="824"/>
                  </a:cubicBezTo>
                  <a:cubicBezTo>
                    <a:pt x="0" y="1269"/>
                    <a:pt x="363" y="1632"/>
                    <a:pt x="808" y="1632"/>
                  </a:cubicBezTo>
                  <a:cubicBezTo>
                    <a:pt x="1269" y="1632"/>
                    <a:pt x="1632" y="1269"/>
                    <a:pt x="1632" y="824"/>
                  </a:cubicBezTo>
                  <a:cubicBezTo>
                    <a:pt x="1632" y="363"/>
                    <a:pt x="1269" y="0"/>
                    <a:pt x="808" y="0"/>
                  </a:cubicBezTo>
                  <a:close/>
                </a:path>
              </a:pathLst>
            </a:custGeom>
            <a:solidFill>
              <a:srgbClr val="60A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2"/>
            <p:cNvSpPr/>
            <p:nvPr/>
          </p:nvSpPr>
          <p:spPr>
            <a:xfrm>
              <a:off x="766375" y="1778575"/>
              <a:ext cx="41225" cy="41225"/>
            </a:xfrm>
            <a:custGeom>
              <a:avLst/>
              <a:gdLst/>
              <a:ahLst/>
              <a:cxnLst/>
              <a:rect l="l" t="t" r="r" b="b"/>
              <a:pathLst>
                <a:path w="1649" h="1649" extrusionOk="0">
                  <a:moveTo>
                    <a:pt x="825" y="0"/>
                  </a:moveTo>
                  <a:cubicBezTo>
                    <a:pt x="380" y="0"/>
                    <a:pt x="0" y="379"/>
                    <a:pt x="0" y="824"/>
                  </a:cubicBezTo>
                  <a:cubicBezTo>
                    <a:pt x="0" y="1269"/>
                    <a:pt x="380" y="1648"/>
                    <a:pt x="825" y="1648"/>
                  </a:cubicBezTo>
                  <a:cubicBezTo>
                    <a:pt x="1286" y="1648"/>
                    <a:pt x="1649" y="1269"/>
                    <a:pt x="1649" y="824"/>
                  </a:cubicBezTo>
                  <a:cubicBezTo>
                    <a:pt x="1649" y="379"/>
                    <a:pt x="1286" y="0"/>
                    <a:pt x="825" y="0"/>
                  </a:cubicBezTo>
                  <a:close/>
                </a:path>
              </a:pathLst>
            </a:custGeom>
            <a:solidFill>
              <a:srgbClr val="60A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2"/>
            <p:cNvSpPr/>
            <p:nvPr/>
          </p:nvSpPr>
          <p:spPr>
            <a:xfrm>
              <a:off x="1082800" y="2098725"/>
              <a:ext cx="41250" cy="40800"/>
            </a:xfrm>
            <a:custGeom>
              <a:avLst/>
              <a:gdLst/>
              <a:ahLst/>
              <a:cxnLst/>
              <a:rect l="l" t="t" r="r" b="b"/>
              <a:pathLst>
                <a:path w="1650" h="1632" extrusionOk="0">
                  <a:moveTo>
                    <a:pt x="825" y="0"/>
                  </a:moveTo>
                  <a:cubicBezTo>
                    <a:pt x="380" y="0"/>
                    <a:pt x="1" y="363"/>
                    <a:pt x="1" y="824"/>
                  </a:cubicBezTo>
                  <a:cubicBezTo>
                    <a:pt x="1" y="1269"/>
                    <a:pt x="380" y="1632"/>
                    <a:pt x="825" y="1632"/>
                  </a:cubicBezTo>
                  <a:cubicBezTo>
                    <a:pt x="1270" y="1632"/>
                    <a:pt x="1649" y="1269"/>
                    <a:pt x="1649" y="824"/>
                  </a:cubicBezTo>
                  <a:cubicBezTo>
                    <a:pt x="1649" y="363"/>
                    <a:pt x="1270" y="0"/>
                    <a:pt x="825" y="0"/>
                  </a:cubicBezTo>
                  <a:close/>
                </a:path>
              </a:pathLst>
            </a:custGeom>
            <a:solidFill>
              <a:srgbClr val="60A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2"/>
            <p:cNvSpPr/>
            <p:nvPr/>
          </p:nvSpPr>
          <p:spPr>
            <a:xfrm>
              <a:off x="766375" y="2405675"/>
              <a:ext cx="41225" cy="40825"/>
            </a:xfrm>
            <a:custGeom>
              <a:avLst/>
              <a:gdLst/>
              <a:ahLst/>
              <a:cxnLst/>
              <a:rect l="l" t="t" r="r" b="b"/>
              <a:pathLst>
                <a:path w="1649" h="1633" extrusionOk="0">
                  <a:moveTo>
                    <a:pt x="825" y="1"/>
                  </a:moveTo>
                  <a:cubicBezTo>
                    <a:pt x="380" y="1"/>
                    <a:pt x="0" y="363"/>
                    <a:pt x="0" y="825"/>
                  </a:cubicBezTo>
                  <a:cubicBezTo>
                    <a:pt x="0" y="1270"/>
                    <a:pt x="380" y="1632"/>
                    <a:pt x="825" y="1632"/>
                  </a:cubicBezTo>
                  <a:cubicBezTo>
                    <a:pt x="1286" y="1632"/>
                    <a:pt x="1649" y="1270"/>
                    <a:pt x="1649" y="825"/>
                  </a:cubicBezTo>
                  <a:cubicBezTo>
                    <a:pt x="1649" y="363"/>
                    <a:pt x="1286" y="1"/>
                    <a:pt x="825" y="1"/>
                  </a:cubicBezTo>
                  <a:close/>
                </a:path>
              </a:pathLst>
            </a:custGeom>
            <a:solidFill>
              <a:srgbClr val="60A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2"/>
            <p:cNvSpPr/>
            <p:nvPr/>
          </p:nvSpPr>
          <p:spPr>
            <a:xfrm>
              <a:off x="662950" y="1963100"/>
              <a:ext cx="122825" cy="152350"/>
            </a:xfrm>
            <a:custGeom>
              <a:avLst/>
              <a:gdLst/>
              <a:ahLst/>
              <a:cxnLst/>
              <a:rect l="l" t="t" r="r" b="b"/>
              <a:pathLst>
                <a:path w="4913" h="6094" extrusionOk="0">
                  <a:moveTo>
                    <a:pt x="159" y="1"/>
                  </a:moveTo>
                  <a:cubicBezTo>
                    <a:pt x="123" y="1"/>
                    <a:pt x="90" y="13"/>
                    <a:pt x="67" y="36"/>
                  </a:cubicBezTo>
                  <a:cubicBezTo>
                    <a:pt x="1" y="102"/>
                    <a:pt x="1" y="184"/>
                    <a:pt x="34" y="250"/>
                  </a:cubicBezTo>
                  <a:cubicBezTo>
                    <a:pt x="726" y="1272"/>
                    <a:pt x="1484" y="2244"/>
                    <a:pt x="2226" y="3217"/>
                  </a:cubicBezTo>
                  <a:cubicBezTo>
                    <a:pt x="3000" y="4173"/>
                    <a:pt x="3758" y="5129"/>
                    <a:pt x="4599" y="6035"/>
                  </a:cubicBezTo>
                  <a:cubicBezTo>
                    <a:pt x="4636" y="6072"/>
                    <a:pt x="4683" y="6093"/>
                    <a:pt x="4730" y="6093"/>
                  </a:cubicBezTo>
                  <a:cubicBezTo>
                    <a:pt x="4766" y="6093"/>
                    <a:pt x="4801" y="6080"/>
                    <a:pt x="4830" y="6051"/>
                  </a:cubicBezTo>
                  <a:cubicBezTo>
                    <a:pt x="4896" y="5986"/>
                    <a:pt x="4912" y="5887"/>
                    <a:pt x="4863" y="5821"/>
                  </a:cubicBezTo>
                  <a:cubicBezTo>
                    <a:pt x="4170" y="4799"/>
                    <a:pt x="3412" y="3843"/>
                    <a:pt x="2654" y="2871"/>
                  </a:cubicBezTo>
                  <a:cubicBezTo>
                    <a:pt x="1880" y="1915"/>
                    <a:pt x="1121" y="959"/>
                    <a:pt x="281" y="52"/>
                  </a:cubicBezTo>
                  <a:cubicBezTo>
                    <a:pt x="246" y="17"/>
                    <a:pt x="201" y="1"/>
                    <a:pt x="159" y="1"/>
                  </a:cubicBezTo>
                  <a:close/>
                </a:path>
              </a:pathLst>
            </a:custGeom>
            <a:solidFill>
              <a:srgbClr val="60A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2"/>
            <p:cNvSpPr/>
            <p:nvPr/>
          </p:nvSpPr>
          <p:spPr>
            <a:xfrm>
              <a:off x="780375" y="2136150"/>
              <a:ext cx="13625" cy="110150"/>
            </a:xfrm>
            <a:custGeom>
              <a:avLst/>
              <a:gdLst/>
              <a:ahLst/>
              <a:cxnLst/>
              <a:rect l="l" t="t" r="r" b="b"/>
              <a:pathLst>
                <a:path w="545" h="4406" extrusionOk="0">
                  <a:moveTo>
                    <a:pt x="274" y="0"/>
                  </a:moveTo>
                  <a:cubicBezTo>
                    <a:pt x="265" y="0"/>
                    <a:pt x="257" y="1"/>
                    <a:pt x="248" y="3"/>
                  </a:cubicBezTo>
                  <a:cubicBezTo>
                    <a:pt x="166" y="19"/>
                    <a:pt x="116" y="69"/>
                    <a:pt x="116" y="135"/>
                  </a:cubicBezTo>
                  <a:cubicBezTo>
                    <a:pt x="17" y="827"/>
                    <a:pt x="1" y="1519"/>
                    <a:pt x="1" y="2195"/>
                  </a:cubicBezTo>
                  <a:cubicBezTo>
                    <a:pt x="1" y="2887"/>
                    <a:pt x="1" y="3563"/>
                    <a:pt x="100" y="4255"/>
                  </a:cubicBezTo>
                  <a:cubicBezTo>
                    <a:pt x="100" y="4344"/>
                    <a:pt x="179" y="4406"/>
                    <a:pt x="255" y="4406"/>
                  </a:cubicBezTo>
                  <a:cubicBezTo>
                    <a:pt x="264" y="4406"/>
                    <a:pt x="273" y="4405"/>
                    <a:pt x="281" y="4403"/>
                  </a:cubicBezTo>
                  <a:cubicBezTo>
                    <a:pt x="363" y="4387"/>
                    <a:pt x="429" y="4321"/>
                    <a:pt x="429" y="4255"/>
                  </a:cubicBezTo>
                  <a:cubicBezTo>
                    <a:pt x="528" y="3563"/>
                    <a:pt x="528" y="2887"/>
                    <a:pt x="545" y="2195"/>
                  </a:cubicBezTo>
                  <a:cubicBezTo>
                    <a:pt x="528" y="1519"/>
                    <a:pt x="512" y="827"/>
                    <a:pt x="429" y="135"/>
                  </a:cubicBezTo>
                  <a:cubicBezTo>
                    <a:pt x="415" y="61"/>
                    <a:pt x="347" y="0"/>
                    <a:pt x="274" y="0"/>
                  </a:cubicBezTo>
                  <a:close/>
                </a:path>
              </a:pathLst>
            </a:custGeom>
            <a:solidFill>
              <a:srgbClr val="60A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2"/>
            <p:cNvSpPr/>
            <p:nvPr/>
          </p:nvSpPr>
          <p:spPr>
            <a:xfrm>
              <a:off x="613925" y="1816475"/>
              <a:ext cx="29275" cy="44900"/>
            </a:xfrm>
            <a:custGeom>
              <a:avLst/>
              <a:gdLst/>
              <a:ahLst/>
              <a:cxnLst/>
              <a:rect l="l" t="t" r="r" b="b"/>
              <a:pathLst>
                <a:path w="1171" h="1796" extrusionOk="0">
                  <a:moveTo>
                    <a:pt x="165" y="1"/>
                  </a:moveTo>
                  <a:cubicBezTo>
                    <a:pt x="124" y="1"/>
                    <a:pt x="83" y="17"/>
                    <a:pt x="50" y="50"/>
                  </a:cubicBezTo>
                  <a:cubicBezTo>
                    <a:pt x="17" y="100"/>
                    <a:pt x="0" y="149"/>
                    <a:pt x="17" y="198"/>
                  </a:cubicBezTo>
                  <a:cubicBezTo>
                    <a:pt x="66" y="512"/>
                    <a:pt x="198" y="759"/>
                    <a:pt x="330" y="1022"/>
                  </a:cubicBezTo>
                  <a:cubicBezTo>
                    <a:pt x="495" y="1270"/>
                    <a:pt x="627" y="1533"/>
                    <a:pt x="857" y="1748"/>
                  </a:cubicBezTo>
                  <a:cubicBezTo>
                    <a:pt x="889" y="1779"/>
                    <a:pt x="931" y="1795"/>
                    <a:pt x="974" y="1795"/>
                  </a:cubicBezTo>
                  <a:cubicBezTo>
                    <a:pt x="1021" y="1795"/>
                    <a:pt x="1070" y="1775"/>
                    <a:pt x="1105" y="1731"/>
                  </a:cubicBezTo>
                  <a:cubicBezTo>
                    <a:pt x="1154" y="1682"/>
                    <a:pt x="1171" y="1632"/>
                    <a:pt x="1154" y="1566"/>
                  </a:cubicBezTo>
                  <a:cubicBezTo>
                    <a:pt x="1088" y="1270"/>
                    <a:pt x="956" y="1022"/>
                    <a:pt x="808" y="759"/>
                  </a:cubicBezTo>
                  <a:cubicBezTo>
                    <a:pt x="660" y="512"/>
                    <a:pt x="511" y="264"/>
                    <a:pt x="281" y="50"/>
                  </a:cubicBezTo>
                  <a:cubicBezTo>
                    <a:pt x="248" y="17"/>
                    <a:pt x="206" y="1"/>
                    <a:pt x="165" y="1"/>
                  </a:cubicBezTo>
                  <a:close/>
                </a:path>
              </a:pathLst>
            </a:custGeom>
            <a:solidFill>
              <a:srgbClr val="60A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2"/>
            <p:cNvSpPr/>
            <p:nvPr/>
          </p:nvSpPr>
          <p:spPr>
            <a:xfrm>
              <a:off x="489500" y="1938600"/>
              <a:ext cx="45750" cy="32075"/>
            </a:xfrm>
            <a:custGeom>
              <a:avLst/>
              <a:gdLst/>
              <a:ahLst/>
              <a:cxnLst/>
              <a:rect l="l" t="t" r="r" b="b"/>
              <a:pathLst>
                <a:path w="1830" h="1283" extrusionOk="0">
                  <a:moveTo>
                    <a:pt x="162" y="0"/>
                  </a:moveTo>
                  <a:cubicBezTo>
                    <a:pt x="94" y="0"/>
                    <a:pt x="30" y="48"/>
                    <a:pt x="17" y="126"/>
                  </a:cubicBezTo>
                  <a:cubicBezTo>
                    <a:pt x="0" y="175"/>
                    <a:pt x="17" y="225"/>
                    <a:pt x="50" y="274"/>
                  </a:cubicBezTo>
                  <a:cubicBezTo>
                    <a:pt x="264" y="505"/>
                    <a:pt x="511" y="686"/>
                    <a:pt x="758" y="868"/>
                  </a:cubicBezTo>
                  <a:cubicBezTo>
                    <a:pt x="1022" y="1016"/>
                    <a:pt x="1286" y="1181"/>
                    <a:pt x="1599" y="1280"/>
                  </a:cubicBezTo>
                  <a:cubicBezTo>
                    <a:pt x="1611" y="1282"/>
                    <a:pt x="1624" y="1283"/>
                    <a:pt x="1636" y="1283"/>
                  </a:cubicBezTo>
                  <a:cubicBezTo>
                    <a:pt x="1722" y="1283"/>
                    <a:pt x="1799" y="1234"/>
                    <a:pt x="1813" y="1148"/>
                  </a:cubicBezTo>
                  <a:cubicBezTo>
                    <a:pt x="1830" y="1098"/>
                    <a:pt x="1813" y="1032"/>
                    <a:pt x="1780" y="983"/>
                  </a:cubicBezTo>
                  <a:cubicBezTo>
                    <a:pt x="1566" y="736"/>
                    <a:pt x="1319" y="571"/>
                    <a:pt x="1055" y="406"/>
                  </a:cubicBezTo>
                  <a:cubicBezTo>
                    <a:pt x="791" y="258"/>
                    <a:pt x="528" y="93"/>
                    <a:pt x="214" y="11"/>
                  </a:cubicBezTo>
                  <a:cubicBezTo>
                    <a:pt x="197" y="4"/>
                    <a:pt x="179" y="0"/>
                    <a:pt x="162" y="0"/>
                  </a:cubicBezTo>
                  <a:close/>
                </a:path>
              </a:pathLst>
            </a:custGeom>
            <a:solidFill>
              <a:srgbClr val="60A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2"/>
            <p:cNvSpPr/>
            <p:nvPr/>
          </p:nvSpPr>
          <p:spPr>
            <a:xfrm>
              <a:off x="928300" y="1816725"/>
              <a:ext cx="29275" cy="44450"/>
            </a:xfrm>
            <a:custGeom>
              <a:avLst/>
              <a:gdLst/>
              <a:ahLst/>
              <a:cxnLst/>
              <a:rect l="l" t="t" r="r" b="b"/>
              <a:pathLst>
                <a:path w="1171" h="1778" extrusionOk="0">
                  <a:moveTo>
                    <a:pt x="989" y="1"/>
                  </a:moveTo>
                  <a:cubicBezTo>
                    <a:pt x="948" y="1"/>
                    <a:pt x="915" y="16"/>
                    <a:pt x="891" y="40"/>
                  </a:cubicBezTo>
                  <a:cubicBezTo>
                    <a:pt x="660" y="254"/>
                    <a:pt x="511" y="502"/>
                    <a:pt x="363" y="749"/>
                  </a:cubicBezTo>
                  <a:cubicBezTo>
                    <a:pt x="215" y="1012"/>
                    <a:pt x="83" y="1260"/>
                    <a:pt x="17" y="1556"/>
                  </a:cubicBezTo>
                  <a:cubicBezTo>
                    <a:pt x="1" y="1655"/>
                    <a:pt x="50" y="1754"/>
                    <a:pt x="149" y="1771"/>
                  </a:cubicBezTo>
                  <a:cubicBezTo>
                    <a:pt x="167" y="1775"/>
                    <a:pt x="184" y="1777"/>
                    <a:pt x="201" y="1777"/>
                  </a:cubicBezTo>
                  <a:cubicBezTo>
                    <a:pt x="248" y="1777"/>
                    <a:pt x="290" y="1762"/>
                    <a:pt x="314" y="1738"/>
                  </a:cubicBezTo>
                  <a:cubicBezTo>
                    <a:pt x="544" y="1523"/>
                    <a:pt x="676" y="1260"/>
                    <a:pt x="825" y="1012"/>
                  </a:cubicBezTo>
                  <a:cubicBezTo>
                    <a:pt x="956" y="749"/>
                    <a:pt x="1088" y="502"/>
                    <a:pt x="1154" y="188"/>
                  </a:cubicBezTo>
                  <a:cubicBezTo>
                    <a:pt x="1171" y="106"/>
                    <a:pt x="1121" y="24"/>
                    <a:pt x="1039" y="7"/>
                  </a:cubicBezTo>
                  <a:cubicBezTo>
                    <a:pt x="1021" y="3"/>
                    <a:pt x="1005" y="1"/>
                    <a:pt x="989" y="1"/>
                  </a:cubicBezTo>
                  <a:close/>
                </a:path>
              </a:pathLst>
            </a:custGeom>
            <a:solidFill>
              <a:srgbClr val="60A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2"/>
            <p:cNvSpPr/>
            <p:nvPr/>
          </p:nvSpPr>
          <p:spPr>
            <a:xfrm>
              <a:off x="1035850" y="1938700"/>
              <a:ext cx="46575" cy="32050"/>
            </a:xfrm>
            <a:custGeom>
              <a:avLst/>
              <a:gdLst/>
              <a:ahLst/>
              <a:cxnLst/>
              <a:rect l="l" t="t" r="r" b="b"/>
              <a:pathLst>
                <a:path w="1863" h="1282" extrusionOk="0">
                  <a:moveTo>
                    <a:pt x="1674" y="0"/>
                  </a:moveTo>
                  <a:cubicBezTo>
                    <a:pt x="1659" y="0"/>
                    <a:pt x="1645" y="2"/>
                    <a:pt x="1632" y="7"/>
                  </a:cubicBezTo>
                  <a:cubicBezTo>
                    <a:pt x="1319" y="89"/>
                    <a:pt x="1055" y="254"/>
                    <a:pt x="791" y="402"/>
                  </a:cubicBezTo>
                  <a:cubicBezTo>
                    <a:pt x="528" y="567"/>
                    <a:pt x="280" y="732"/>
                    <a:pt x="66" y="979"/>
                  </a:cubicBezTo>
                  <a:cubicBezTo>
                    <a:pt x="0" y="1061"/>
                    <a:pt x="0" y="1160"/>
                    <a:pt x="83" y="1226"/>
                  </a:cubicBezTo>
                  <a:cubicBezTo>
                    <a:pt x="120" y="1263"/>
                    <a:pt x="157" y="1282"/>
                    <a:pt x="201" y="1282"/>
                  </a:cubicBezTo>
                  <a:cubicBezTo>
                    <a:pt x="215" y="1282"/>
                    <a:pt x="231" y="1280"/>
                    <a:pt x="247" y="1276"/>
                  </a:cubicBezTo>
                  <a:cubicBezTo>
                    <a:pt x="561" y="1177"/>
                    <a:pt x="824" y="1012"/>
                    <a:pt x="1088" y="864"/>
                  </a:cubicBezTo>
                  <a:cubicBezTo>
                    <a:pt x="1335" y="682"/>
                    <a:pt x="1582" y="517"/>
                    <a:pt x="1797" y="270"/>
                  </a:cubicBezTo>
                  <a:cubicBezTo>
                    <a:pt x="1863" y="204"/>
                    <a:pt x="1846" y="89"/>
                    <a:pt x="1780" y="39"/>
                  </a:cubicBezTo>
                  <a:cubicBezTo>
                    <a:pt x="1756" y="15"/>
                    <a:pt x="1714" y="0"/>
                    <a:pt x="1674" y="0"/>
                  </a:cubicBezTo>
                  <a:close/>
                </a:path>
              </a:pathLst>
            </a:custGeom>
            <a:solidFill>
              <a:srgbClr val="60A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2"/>
            <p:cNvSpPr/>
            <p:nvPr/>
          </p:nvSpPr>
          <p:spPr>
            <a:xfrm>
              <a:off x="613500" y="2364300"/>
              <a:ext cx="29700" cy="44450"/>
            </a:xfrm>
            <a:custGeom>
              <a:avLst/>
              <a:gdLst/>
              <a:ahLst/>
              <a:cxnLst/>
              <a:rect l="l" t="t" r="r" b="b"/>
              <a:pathLst>
                <a:path w="1188" h="1778" extrusionOk="0">
                  <a:moveTo>
                    <a:pt x="987" y="1"/>
                  </a:moveTo>
                  <a:cubicBezTo>
                    <a:pt x="940" y="1"/>
                    <a:pt x="899" y="16"/>
                    <a:pt x="874" y="40"/>
                  </a:cubicBezTo>
                  <a:cubicBezTo>
                    <a:pt x="644" y="255"/>
                    <a:pt x="512" y="502"/>
                    <a:pt x="347" y="766"/>
                  </a:cubicBezTo>
                  <a:cubicBezTo>
                    <a:pt x="232" y="1029"/>
                    <a:pt x="83" y="1276"/>
                    <a:pt x="34" y="1590"/>
                  </a:cubicBezTo>
                  <a:cubicBezTo>
                    <a:pt x="1" y="1672"/>
                    <a:pt x="67" y="1754"/>
                    <a:pt x="149" y="1771"/>
                  </a:cubicBezTo>
                  <a:cubicBezTo>
                    <a:pt x="167" y="1775"/>
                    <a:pt x="183" y="1777"/>
                    <a:pt x="199" y="1777"/>
                  </a:cubicBezTo>
                  <a:cubicBezTo>
                    <a:pt x="241" y="1777"/>
                    <a:pt x="274" y="1762"/>
                    <a:pt x="298" y="1738"/>
                  </a:cubicBezTo>
                  <a:cubicBezTo>
                    <a:pt x="528" y="1524"/>
                    <a:pt x="677" y="1276"/>
                    <a:pt x="825" y="1029"/>
                  </a:cubicBezTo>
                  <a:cubicBezTo>
                    <a:pt x="973" y="766"/>
                    <a:pt x="1105" y="518"/>
                    <a:pt x="1171" y="205"/>
                  </a:cubicBezTo>
                  <a:cubicBezTo>
                    <a:pt x="1188" y="123"/>
                    <a:pt x="1122" y="24"/>
                    <a:pt x="1039" y="7"/>
                  </a:cubicBezTo>
                  <a:cubicBezTo>
                    <a:pt x="1022" y="3"/>
                    <a:pt x="1004" y="1"/>
                    <a:pt x="987" y="1"/>
                  </a:cubicBezTo>
                  <a:close/>
                </a:path>
              </a:pathLst>
            </a:custGeom>
            <a:solidFill>
              <a:srgbClr val="60A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2"/>
            <p:cNvSpPr/>
            <p:nvPr/>
          </p:nvSpPr>
          <p:spPr>
            <a:xfrm>
              <a:off x="489075" y="2254725"/>
              <a:ext cx="46600" cy="32050"/>
            </a:xfrm>
            <a:custGeom>
              <a:avLst/>
              <a:gdLst/>
              <a:ahLst/>
              <a:cxnLst/>
              <a:rect l="l" t="t" r="r" b="b"/>
              <a:pathLst>
                <a:path w="1864" h="1282" extrusionOk="0">
                  <a:moveTo>
                    <a:pt x="1658" y="0"/>
                  </a:moveTo>
                  <a:cubicBezTo>
                    <a:pt x="1644" y="0"/>
                    <a:pt x="1629" y="2"/>
                    <a:pt x="1616" y="6"/>
                  </a:cubicBezTo>
                  <a:cubicBezTo>
                    <a:pt x="1303" y="105"/>
                    <a:pt x="1039" y="254"/>
                    <a:pt x="775" y="419"/>
                  </a:cubicBezTo>
                  <a:cubicBezTo>
                    <a:pt x="528" y="600"/>
                    <a:pt x="281" y="765"/>
                    <a:pt x="67" y="1012"/>
                  </a:cubicBezTo>
                  <a:cubicBezTo>
                    <a:pt x="1" y="1078"/>
                    <a:pt x="17" y="1177"/>
                    <a:pt x="83" y="1243"/>
                  </a:cubicBezTo>
                  <a:cubicBezTo>
                    <a:pt x="107" y="1267"/>
                    <a:pt x="149" y="1282"/>
                    <a:pt x="189" y="1282"/>
                  </a:cubicBezTo>
                  <a:cubicBezTo>
                    <a:pt x="204" y="1282"/>
                    <a:pt x="218" y="1280"/>
                    <a:pt x="231" y="1276"/>
                  </a:cubicBezTo>
                  <a:cubicBezTo>
                    <a:pt x="545" y="1193"/>
                    <a:pt x="808" y="1028"/>
                    <a:pt x="1072" y="880"/>
                  </a:cubicBezTo>
                  <a:cubicBezTo>
                    <a:pt x="1336" y="715"/>
                    <a:pt x="1583" y="534"/>
                    <a:pt x="1797" y="303"/>
                  </a:cubicBezTo>
                  <a:cubicBezTo>
                    <a:pt x="1863" y="221"/>
                    <a:pt x="1863" y="105"/>
                    <a:pt x="1781" y="39"/>
                  </a:cubicBezTo>
                  <a:cubicBezTo>
                    <a:pt x="1744" y="15"/>
                    <a:pt x="1699" y="0"/>
                    <a:pt x="1658" y="0"/>
                  </a:cubicBezTo>
                  <a:close/>
                </a:path>
              </a:pathLst>
            </a:custGeom>
            <a:solidFill>
              <a:srgbClr val="60A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2"/>
            <p:cNvSpPr/>
            <p:nvPr/>
          </p:nvSpPr>
          <p:spPr>
            <a:xfrm>
              <a:off x="928300" y="2364100"/>
              <a:ext cx="29275" cy="44700"/>
            </a:xfrm>
            <a:custGeom>
              <a:avLst/>
              <a:gdLst/>
              <a:ahLst/>
              <a:cxnLst/>
              <a:rect l="l" t="t" r="r" b="b"/>
              <a:pathLst>
                <a:path w="1171" h="1788" extrusionOk="0">
                  <a:moveTo>
                    <a:pt x="198" y="1"/>
                  </a:moveTo>
                  <a:cubicBezTo>
                    <a:pt x="150" y="1"/>
                    <a:pt x="101" y="21"/>
                    <a:pt x="66" y="65"/>
                  </a:cubicBezTo>
                  <a:cubicBezTo>
                    <a:pt x="17" y="98"/>
                    <a:pt x="1" y="164"/>
                    <a:pt x="17" y="213"/>
                  </a:cubicBezTo>
                  <a:cubicBezTo>
                    <a:pt x="83" y="526"/>
                    <a:pt x="215" y="774"/>
                    <a:pt x="347" y="1037"/>
                  </a:cubicBezTo>
                  <a:cubicBezTo>
                    <a:pt x="511" y="1284"/>
                    <a:pt x="660" y="1532"/>
                    <a:pt x="891" y="1746"/>
                  </a:cubicBezTo>
                  <a:cubicBezTo>
                    <a:pt x="919" y="1775"/>
                    <a:pt x="955" y="1788"/>
                    <a:pt x="991" y="1788"/>
                  </a:cubicBezTo>
                  <a:cubicBezTo>
                    <a:pt x="1037" y="1788"/>
                    <a:pt x="1084" y="1766"/>
                    <a:pt x="1121" y="1729"/>
                  </a:cubicBezTo>
                  <a:cubicBezTo>
                    <a:pt x="1154" y="1697"/>
                    <a:pt x="1171" y="1647"/>
                    <a:pt x="1154" y="1598"/>
                  </a:cubicBezTo>
                  <a:cubicBezTo>
                    <a:pt x="1088" y="1284"/>
                    <a:pt x="956" y="1037"/>
                    <a:pt x="825" y="774"/>
                  </a:cubicBezTo>
                  <a:cubicBezTo>
                    <a:pt x="676" y="510"/>
                    <a:pt x="544" y="263"/>
                    <a:pt x="314" y="48"/>
                  </a:cubicBezTo>
                  <a:cubicBezTo>
                    <a:pt x="283" y="17"/>
                    <a:pt x="240" y="1"/>
                    <a:pt x="198" y="1"/>
                  </a:cubicBezTo>
                  <a:close/>
                </a:path>
              </a:pathLst>
            </a:custGeom>
            <a:solidFill>
              <a:srgbClr val="60A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2"/>
            <p:cNvSpPr/>
            <p:nvPr/>
          </p:nvSpPr>
          <p:spPr>
            <a:xfrm>
              <a:off x="1035850" y="2254800"/>
              <a:ext cx="46175" cy="32075"/>
            </a:xfrm>
            <a:custGeom>
              <a:avLst/>
              <a:gdLst/>
              <a:ahLst/>
              <a:cxnLst/>
              <a:rect l="l" t="t" r="r" b="b"/>
              <a:pathLst>
                <a:path w="1847" h="1283" extrusionOk="0">
                  <a:moveTo>
                    <a:pt x="210" y="0"/>
                  </a:moveTo>
                  <a:cubicBezTo>
                    <a:pt x="124" y="0"/>
                    <a:pt x="45" y="49"/>
                    <a:pt x="17" y="135"/>
                  </a:cubicBezTo>
                  <a:cubicBezTo>
                    <a:pt x="0" y="185"/>
                    <a:pt x="17" y="251"/>
                    <a:pt x="66" y="300"/>
                  </a:cubicBezTo>
                  <a:cubicBezTo>
                    <a:pt x="280" y="531"/>
                    <a:pt x="528" y="712"/>
                    <a:pt x="791" y="877"/>
                  </a:cubicBezTo>
                  <a:cubicBezTo>
                    <a:pt x="1055" y="1025"/>
                    <a:pt x="1319" y="1190"/>
                    <a:pt x="1632" y="1273"/>
                  </a:cubicBezTo>
                  <a:cubicBezTo>
                    <a:pt x="1649" y="1279"/>
                    <a:pt x="1667" y="1283"/>
                    <a:pt x="1685" y="1283"/>
                  </a:cubicBezTo>
                  <a:cubicBezTo>
                    <a:pt x="1752" y="1283"/>
                    <a:pt x="1817" y="1235"/>
                    <a:pt x="1830" y="1157"/>
                  </a:cubicBezTo>
                  <a:cubicBezTo>
                    <a:pt x="1846" y="1108"/>
                    <a:pt x="1830" y="1042"/>
                    <a:pt x="1797" y="1009"/>
                  </a:cubicBezTo>
                  <a:cubicBezTo>
                    <a:pt x="1582" y="762"/>
                    <a:pt x="1335" y="597"/>
                    <a:pt x="1088" y="416"/>
                  </a:cubicBezTo>
                  <a:cubicBezTo>
                    <a:pt x="824" y="251"/>
                    <a:pt x="561" y="102"/>
                    <a:pt x="247" y="3"/>
                  </a:cubicBezTo>
                  <a:cubicBezTo>
                    <a:pt x="235" y="1"/>
                    <a:pt x="222" y="0"/>
                    <a:pt x="210" y="0"/>
                  </a:cubicBezTo>
                  <a:close/>
                </a:path>
              </a:pathLst>
            </a:custGeom>
            <a:solidFill>
              <a:srgbClr val="60A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2"/>
            <p:cNvSpPr/>
            <p:nvPr/>
          </p:nvSpPr>
          <p:spPr>
            <a:xfrm>
              <a:off x="559525" y="1816700"/>
              <a:ext cx="563275" cy="623375"/>
            </a:xfrm>
            <a:custGeom>
              <a:avLst/>
              <a:gdLst/>
              <a:ahLst/>
              <a:cxnLst/>
              <a:rect l="l" t="t" r="r" b="b"/>
              <a:pathLst>
                <a:path w="22531" h="24935" extrusionOk="0">
                  <a:moveTo>
                    <a:pt x="13256" y="1"/>
                  </a:moveTo>
                  <a:cubicBezTo>
                    <a:pt x="10981" y="1"/>
                    <a:pt x="8880" y="2105"/>
                    <a:pt x="10170" y="4540"/>
                  </a:cubicBezTo>
                  <a:cubicBezTo>
                    <a:pt x="10483" y="5134"/>
                    <a:pt x="10977" y="5595"/>
                    <a:pt x="11373" y="6123"/>
                  </a:cubicBezTo>
                  <a:cubicBezTo>
                    <a:pt x="12461" y="7523"/>
                    <a:pt x="12873" y="9402"/>
                    <a:pt x="12510" y="11133"/>
                  </a:cubicBezTo>
                  <a:cubicBezTo>
                    <a:pt x="12131" y="12863"/>
                    <a:pt x="10977" y="14396"/>
                    <a:pt x="9428" y="15237"/>
                  </a:cubicBezTo>
                  <a:cubicBezTo>
                    <a:pt x="7780" y="16127"/>
                    <a:pt x="5819" y="16209"/>
                    <a:pt x="4022" y="16720"/>
                  </a:cubicBezTo>
                  <a:cubicBezTo>
                    <a:pt x="2226" y="17231"/>
                    <a:pt x="347" y="18467"/>
                    <a:pt x="149" y="20329"/>
                  </a:cubicBezTo>
                  <a:cubicBezTo>
                    <a:pt x="1" y="21780"/>
                    <a:pt x="940" y="23164"/>
                    <a:pt x="2193" y="23906"/>
                  </a:cubicBezTo>
                  <a:cubicBezTo>
                    <a:pt x="3446" y="24647"/>
                    <a:pt x="4929" y="24862"/>
                    <a:pt x="6379" y="24911"/>
                  </a:cubicBezTo>
                  <a:cubicBezTo>
                    <a:pt x="6724" y="24926"/>
                    <a:pt x="7069" y="24934"/>
                    <a:pt x="7415" y="24934"/>
                  </a:cubicBezTo>
                  <a:cubicBezTo>
                    <a:pt x="10377" y="24934"/>
                    <a:pt x="13357" y="24352"/>
                    <a:pt x="15955" y="22950"/>
                  </a:cubicBezTo>
                  <a:cubicBezTo>
                    <a:pt x="18855" y="21384"/>
                    <a:pt x="21245" y="18714"/>
                    <a:pt x="22086" y="15533"/>
                  </a:cubicBezTo>
                  <a:cubicBezTo>
                    <a:pt x="22432" y="14281"/>
                    <a:pt x="22531" y="12962"/>
                    <a:pt x="22498" y="11660"/>
                  </a:cubicBezTo>
                  <a:cubicBezTo>
                    <a:pt x="22465" y="9748"/>
                    <a:pt x="22152" y="7787"/>
                    <a:pt x="21229" y="6123"/>
                  </a:cubicBezTo>
                  <a:cubicBezTo>
                    <a:pt x="19910" y="3716"/>
                    <a:pt x="16861" y="832"/>
                    <a:pt x="14191" y="123"/>
                  </a:cubicBezTo>
                  <a:cubicBezTo>
                    <a:pt x="13882" y="40"/>
                    <a:pt x="13567" y="1"/>
                    <a:pt x="13256" y="1"/>
                  </a:cubicBezTo>
                  <a:close/>
                </a:path>
              </a:pathLst>
            </a:custGeom>
            <a:solidFill>
              <a:srgbClr val="FFFDFB">
                <a:alpha val="25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4" name="Google Shape;1384;p52"/>
            <p:cNvGrpSpPr/>
            <p:nvPr/>
          </p:nvGrpSpPr>
          <p:grpSpPr>
            <a:xfrm>
              <a:off x="2832275" y="1612375"/>
              <a:ext cx="797300" cy="922575"/>
              <a:chOff x="2832275" y="1612375"/>
              <a:chExt cx="797300" cy="922575"/>
            </a:xfrm>
          </p:grpSpPr>
          <p:sp>
            <p:nvSpPr>
              <p:cNvPr id="1385" name="Google Shape;1385;p52"/>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2"/>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2"/>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2"/>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2"/>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2"/>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2"/>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DFB">
                  <a:alpha val="30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2"/>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2"/>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2"/>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2"/>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2"/>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2"/>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8" name="Google Shape;1398;p52"/>
            <p:cNvSpPr/>
            <p:nvPr/>
          </p:nvSpPr>
          <p:spPr>
            <a:xfrm>
              <a:off x="507625" y="3558125"/>
              <a:ext cx="553375" cy="566550"/>
            </a:xfrm>
            <a:custGeom>
              <a:avLst/>
              <a:gdLst/>
              <a:ahLst/>
              <a:cxnLst/>
              <a:rect l="l" t="t" r="r" b="b"/>
              <a:pathLst>
                <a:path w="22135" h="22662" extrusionOk="0">
                  <a:moveTo>
                    <a:pt x="0" y="0"/>
                  </a:moveTo>
                  <a:cubicBezTo>
                    <a:pt x="610" y="6494"/>
                    <a:pt x="1335" y="12971"/>
                    <a:pt x="2176" y="19431"/>
                  </a:cubicBezTo>
                  <a:cubicBezTo>
                    <a:pt x="2258" y="20156"/>
                    <a:pt x="2374" y="20914"/>
                    <a:pt x="2819" y="21491"/>
                  </a:cubicBezTo>
                  <a:cubicBezTo>
                    <a:pt x="3527" y="22431"/>
                    <a:pt x="4862" y="22579"/>
                    <a:pt x="6032" y="22661"/>
                  </a:cubicBezTo>
                  <a:lnTo>
                    <a:pt x="16086" y="22661"/>
                  </a:lnTo>
                  <a:cubicBezTo>
                    <a:pt x="17273" y="22579"/>
                    <a:pt x="18591" y="22431"/>
                    <a:pt x="19316" y="21491"/>
                  </a:cubicBezTo>
                  <a:cubicBezTo>
                    <a:pt x="19745" y="20914"/>
                    <a:pt x="19860" y="20156"/>
                    <a:pt x="19959" y="19431"/>
                  </a:cubicBezTo>
                  <a:cubicBezTo>
                    <a:pt x="20800" y="12971"/>
                    <a:pt x="21525" y="6494"/>
                    <a:pt x="22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2"/>
            <p:cNvSpPr/>
            <p:nvPr/>
          </p:nvSpPr>
          <p:spPr>
            <a:xfrm>
              <a:off x="658425" y="3558125"/>
              <a:ext cx="402575" cy="566550"/>
            </a:xfrm>
            <a:custGeom>
              <a:avLst/>
              <a:gdLst/>
              <a:ahLst/>
              <a:cxnLst/>
              <a:rect l="l" t="t" r="r" b="b"/>
              <a:pathLst>
                <a:path w="16103" h="22662" extrusionOk="0">
                  <a:moveTo>
                    <a:pt x="12131" y="0"/>
                  </a:moveTo>
                  <a:cubicBezTo>
                    <a:pt x="12131" y="0"/>
                    <a:pt x="15443" y="21640"/>
                    <a:pt x="0" y="22661"/>
                  </a:cubicBezTo>
                  <a:lnTo>
                    <a:pt x="10054" y="22661"/>
                  </a:lnTo>
                  <a:cubicBezTo>
                    <a:pt x="11241" y="22579"/>
                    <a:pt x="12559" y="22431"/>
                    <a:pt x="13284" y="21491"/>
                  </a:cubicBezTo>
                  <a:cubicBezTo>
                    <a:pt x="13713" y="20914"/>
                    <a:pt x="13828" y="20156"/>
                    <a:pt x="13927" y="19431"/>
                  </a:cubicBezTo>
                  <a:cubicBezTo>
                    <a:pt x="14768" y="12971"/>
                    <a:pt x="15493" y="6494"/>
                    <a:pt x="16102" y="0"/>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2"/>
            <p:cNvSpPr/>
            <p:nvPr/>
          </p:nvSpPr>
          <p:spPr>
            <a:xfrm>
              <a:off x="487025" y="3511850"/>
              <a:ext cx="602825" cy="118900"/>
            </a:xfrm>
            <a:custGeom>
              <a:avLst/>
              <a:gdLst/>
              <a:ahLst/>
              <a:cxnLst/>
              <a:rect l="l" t="t" r="r" b="b"/>
              <a:pathLst>
                <a:path w="24113" h="4756" extrusionOk="0">
                  <a:moveTo>
                    <a:pt x="23239" y="1"/>
                  </a:moveTo>
                  <a:cubicBezTo>
                    <a:pt x="23183" y="1"/>
                    <a:pt x="23128" y="8"/>
                    <a:pt x="23074" y="22"/>
                  </a:cubicBezTo>
                  <a:lnTo>
                    <a:pt x="1055" y="401"/>
                  </a:lnTo>
                  <a:cubicBezTo>
                    <a:pt x="994" y="382"/>
                    <a:pt x="932" y="373"/>
                    <a:pt x="869" y="373"/>
                  </a:cubicBezTo>
                  <a:cubicBezTo>
                    <a:pt x="541" y="373"/>
                    <a:pt x="207" y="613"/>
                    <a:pt x="83" y="945"/>
                  </a:cubicBezTo>
                  <a:cubicBezTo>
                    <a:pt x="0" y="1175"/>
                    <a:pt x="0" y="1406"/>
                    <a:pt x="0" y="1653"/>
                  </a:cubicBezTo>
                  <a:cubicBezTo>
                    <a:pt x="0" y="2280"/>
                    <a:pt x="0" y="2906"/>
                    <a:pt x="0" y="3549"/>
                  </a:cubicBezTo>
                  <a:cubicBezTo>
                    <a:pt x="0" y="3812"/>
                    <a:pt x="0" y="4092"/>
                    <a:pt x="149" y="4290"/>
                  </a:cubicBezTo>
                  <a:cubicBezTo>
                    <a:pt x="280" y="4504"/>
                    <a:pt x="528" y="4603"/>
                    <a:pt x="758" y="4653"/>
                  </a:cubicBezTo>
                  <a:cubicBezTo>
                    <a:pt x="1033" y="4721"/>
                    <a:pt x="1308" y="4756"/>
                    <a:pt x="1582" y="4756"/>
                  </a:cubicBezTo>
                  <a:cubicBezTo>
                    <a:pt x="1637" y="4756"/>
                    <a:pt x="1692" y="4754"/>
                    <a:pt x="1747" y="4752"/>
                  </a:cubicBezTo>
                  <a:lnTo>
                    <a:pt x="22316" y="4373"/>
                  </a:lnTo>
                  <a:cubicBezTo>
                    <a:pt x="22372" y="4375"/>
                    <a:pt x="22429" y="4377"/>
                    <a:pt x="22485" y="4377"/>
                  </a:cubicBezTo>
                  <a:cubicBezTo>
                    <a:pt x="22758" y="4377"/>
                    <a:pt x="23032" y="4345"/>
                    <a:pt x="23305" y="4290"/>
                  </a:cubicBezTo>
                  <a:cubicBezTo>
                    <a:pt x="23535" y="4241"/>
                    <a:pt x="23783" y="4142"/>
                    <a:pt x="23914" y="3944"/>
                  </a:cubicBezTo>
                  <a:cubicBezTo>
                    <a:pt x="24063" y="3730"/>
                    <a:pt x="24079" y="3450"/>
                    <a:pt x="24079" y="3186"/>
                  </a:cubicBezTo>
                  <a:lnTo>
                    <a:pt x="24096" y="1291"/>
                  </a:lnTo>
                  <a:cubicBezTo>
                    <a:pt x="24112" y="1060"/>
                    <a:pt x="24112" y="813"/>
                    <a:pt x="24030" y="598"/>
                  </a:cubicBezTo>
                  <a:cubicBezTo>
                    <a:pt x="23917" y="245"/>
                    <a:pt x="23573" y="1"/>
                    <a:pt x="23239" y="1"/>
                  </a:cubicBezTo>
                  <a:close/>
                </a:path>
              </a:pathLst>
            </a:custGeom>
            <a:solidFill>
              <a:srgbClr val="D1B6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2"/>
            <p:cNvSpPr/>
            <p:nvPr/>
          </p:nvSpPr>
          <p:spPr>
            <a:xfrm>
              <a:off x="3364625" y="2814400"/>
              <a:ext cx="190800" cy="447500"/>
            </a:xfrm>
            <a:custGeom>
              <a:avLst/>
              <a:gdLst/>
              <a:ahLst/>
              <a:cxnLst/>
              <a:rect l="l" t="t" r="r" b="b"/>
              <a:pathLst>
                <a:path w="7632" h="17900" extrusionOk="0">
                  <a:moveTo>
                    <a:pt x="4368" y="1"/>
                  </a:moveTo>
                  <a:lnTo>
                    <a:pt x="1" y="1682"/>
                  </a:lnTo>
                  <a:lnTo>
                    <a:pt x="2835" y="17899"/>
                  </a:lnTo>
                  <a:lnTo>
                    <a:pt x="7631" y="17075"/>
                  </a:lnTo>
                  <a:lnTo>
                    <a:pt x="4368" y="1"/>
                  </a:ln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2"/>
            <p:cNvSpPr/>
            <p:nvPr/>
          </p:nvSpPr>
          <p:spPr>
            <a:xfrm>
              <a:off x="3388925" y="2835825"/>
              <a:ext cx="89850" cy="413700"/>
            </a:xfrm>
            <a:custGeom>
              <a:avLst/>
              <a:gdLst/>
              <a:ahLst/>
              <a:cxnLst/>
              <a:rect l="l" t="t" r="r" b="b"/>
              <a:pathLst>
                <a:path w="3594" h="16548" fill="none" extrusionOk="0">
                  <a:moveTo>
                    <a:pt x="1" y="1"/>
                  </a:moveTo>
                  <a:cubicBezTo>
                    <a:pt x="34" y="215"/>
                    <a:pt x="3594" y="16548"/>
                    <a:pt x="3594" y="16548"/>
                  </a:cubicBezTo>
                </a:path>
              </a:pathLst>
            </a:custGeom>
            <a:noFill/>
            <a:ln w="6600" cap="flat" cmpd="sng">
              <a:solidFill>
                <a:srgbClr val="3C3C3B"/>
              </a:solidFill>
              <a:prstDash val="solid"/>
              <a:miter lim="164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2"/>
            <p:cNvSpPr/>
            <p:nvPr/>
          </p:nvSpPr>
          <p:spPr>
            <a:xfrm>
              <a:off x="3438375" y="2823475"/>
              <a:ext cx="84075" cy="417400"/>
            </a:xfrm>
            <a:custGeom>
              <a:avLst/>
              <a:gdLst/>
              <a:ahLst/>
              <a:cxnLst/>
              <a:rect l="l" t="t" r="r" b="b"/>
              <a:pathLst>
                <a:path w="3363" h="16696" fill="none" extrusionOk="0">
                  <a:moveTo>
                    <a:pt x="1" y="0"/>
                  </a:moveTo>
                  <a:lnTo>
                    <a:pt x="3363" y="16696"/>
                  </a:lnTo>
                </a:path>
              </a:pathLst>
            </a:custGeom>
            <a:noFill/>
            <a:ln w="6600" cap="flat" cmpd="sng">
              <a:solidFill>
                <a:srgbClr val="3C3C3B"/>
              </a:solidFill>
              <a:prstDash val="solid"/>
              <a:miter lim="164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2"/>
            <p:cNvSpPr/>
            <p:nvPr/>
          </p:nvSpPr>
          <p:spPr>
            <a:xfrm>
              <a:off x="3364625" y="2722925"/>
              <a:ext cx="109625" cy="140675"/>
            </a:xfrm>
            <a:custGeom>
              <a:avLst/>
              <a:gdLst/>
              <a:ahLst/>
              <a:cxnLst/>
              <a:rect l="l" t="t" r="r" b="b"/>
              <a:pathLst>
                <a:path w="4385" h="5627" extrusionOk="0">
                  <a:moveTo>
                    <a:pt x="1138" y="1"/>
                  </a:moveTo>
                  <a:cubicBezTo>
                    <a:pt x="956" y="1"/>
                    <a:pt x="778" y="121"/>
                    <a:pt x="726" y="215"/>
                  </a:cubicBezTo>
                  <a:cubicBezTo>
                    <a:pt x="643" y="347"/>
                    <a:pt x="66" y="3923"/>
                    <a:pt x="1" y="5357"/>
                  </a:cubicBezTo>
                  <a:cubicBezTo>
                    <a:pt x="117" y="5518"/>
                    <a:pt x="247" y="5627"/>
                    <a:pt x="424" y="5627"/>
                  </a:cubicBezTo>
                  <a:cubicBezTo>
                    <a:pt x="447" y="5627"/>
                    <a:pt x="470" y="5625"/>
                    <a:pt x="495" y="5621"/>
                  </a:cubicBezTo>
                  <a:cubicBezTo>
                    <a:pt x="726" y="5604"/>
                    <a:pt x="923" y="5456"/>
                    <a:pt x="1006" y="5242"/>
                  </a:cubicBezTo>
                  <a:cubicBezTo>
                    <a:pt x="1237" y="5390"/>
                    <a:pt x="1467" y="5539"/>
                    <a:pt x="1748" y="5539"/>
                  </a:cubicBezTo>
                  <a:cubicBezTo>
                    <a:pt x="2011" y="5522"/>
                    <a:pt x="2291" y="5324"/>
                    <a:pt x="2275" y="5061"/>
                  </a:cubicBezTo>
                  <a:lnTo>
                    <a:pt x="2275" y="5061"/>
                  </a:lnTo>
                  <a:cubicBezTo>
                    <a:pt x="2382" y="5149"/>
                    <a:pt x="2554" y="5196"/>
                    <a:pt x="2720" y="5196"/>
                  </a:cubicBezTo>
                  <a:cubicBezTo>
                    <a:pt x="2834" y="5196"/>
                    <a:pt x="2946" y="5174"/>
                    <a:pt x="3033" y="5127"/>
                  </a:cubicBezTo>
                  <a:cubicBezTo>
                    <a:pt x="3247" y="5011"/>
                    <a:pt x="3396" y="4764"/>
                    <a:pt x="3363" y="4517"/>
                  </a:cubicBezTo>
                  <a:lnTo>
                    <a:pt x="3363" y="4517"/>
                  </a:lnTo>
                  <a:cubicBezTo>
                    <a:pt x="3456" y="4563"/>
                    <a:pt x="3570" y="4594"/>
                    <a:pt x="3679" y="4594"/>
                  </a:cubicBezTo>
                  <a:cubicBezTo>
                    <a:pt x="3762" y="4594"/>
                    <a:pt x="3842" y="4576"/>
                    <a:pt x="3907" y="4533"/>
                  </a:cubicBezTo>
                  <a:cubicBezTo>
                    <a:pt x="4071" y="4434"/>
                    <a:pt x="4187" y="4286"/>
                    <a:pt x="4253" y="4121"/>
                  </a:cubicBezTo>
                  <a:cubicBezTo>
                    <a:pt x="4319" y="3956"/>
                    <a:pt x="4385" y="3825"/>
                    <a:pt x="4352" y="3660"/>
                  </a:cubicBezTo>
                  <a:cubicBezTo>
                    <a:pt x="2242" y="809"/>
                    <a:pt x="1500" y="248"/>
                    <a:pt x="1434" y="149"/>
                  </a:cubicBezTo>
                  <a:cubicBezTo>
                    <a:pt x="1350" y="41"/>
                    <a:pt x="1243" y="1"/>
                    <a:pt x="1138" y="1"/>
                  </a:cubicBezTo>
                  <a:close/>
                </a:path>
              </a:pathLst>
            </a:custGeom>
            <a:solidFill>
              <a:srgbClr val="FAD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2"/>
            <p:cNvSpPr/>
            <p:nvPr/>
          </p:nvSpPr>
          <p:spPr>
            <a:xfrm>
              <a:off x="3378225" y="2722925"/>
              <a:ext cx="34225" cy="35125"/>
            </a:xfrm>
            <a:custGeom>
              <a:avLst/>
              <a:gdLst/>
              <a:ahLst/>
              <a:cxnLst/>
              <a:rect l="l" t="t" r="r" b="b"/>
              <a:pathLst>
                <a:path w="1369" h="1405" extrusionOk="0">
                  <a:moveTo>
                    <a:pt x="594" y="1"/>
                  </a:moveTo>
                  <a:cubicBezTo>
                    <a:pt x="412" y="1"/>
                    <a:pt x="234" y="121"/>
                    <a:pt x="182" y="215"/>
                  </a:cubicBezTo>
                  <a:cubicBezTo>
                    <a:pt x="149" y="248"/>
                    <a:pt x="83" y="611"/>
                    <a:pt x="0" y="1138"/>
                  </a:cubicBezTo>
                  <a:cubicBezTo>
                    <a:pt x="0" y="1138"/>
                    <a:pt x="307" y="1404"/>
                    <a:pt x="623" y="1404"/>
                  </a:cubicBezTo>
                  <a:cubicBezTo>
                    <a:pt x="708" y="1404"/>
                    <a:pt x="794" y="1385"/>
                    <a:pt x="874" y="1336"/>
                  </a:cubicBezTo>
                  <a:cubicBezTo>
                    <a:pt x="1253" y="1122"/>
                    <a:pt x="1368" y="627"/>
                    <a:pt x="1368" y="627"/>
                  </a:cubicBezTo>
                  <a:cubicBezTo>
                    <a:pt x="1055" y="314"/>
                    <a:pt x="923" y="182"/>
                    <a:pt x="890" y="149"/>
                  </a:cubicBezTo>
                  <a:cubicBezTo>
                    <a:pt x="806" y="41"/>
                    <a:pt x="699" y="1"/>
                    <a:pt x="594"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2"/>
            <p:cNvSpPr/>
            <p:nvPr/>
          </p:nvSpPr>
          <p:spPr>
            <a:xfrm>
              <a:off x="3432200" y="2881900"/>
              <a:ext cx="68825" cy="233300"/>
            </a:xfrm>
            <a:custGeom>
              <a:avLst/>
              <a:gdLst/>
              <a:ahLst/>
              <a:cxnLst/>
              <a:rect l="l" t="t" r="r" b="b"/>
              <a:pathLst>
                <a:path w="2753" h="9332" extrusionOk="0">
                  <a:moveTo>
                    <a:pt x="1070" y="1"/>
                  </a:moveTo>
                  <a:cubicBezTo>
                    <a:pt x="731" y="1"/>
                    <a:pt x="379" y="220"/>
                    <a:pt x="215" y="548"/>
                  </a:cubicBezTo>
                  <a:cubicBezTo>
                    <a:pt x="0" y="992"/>
                    <a:pt x="50" y="1503"/>
                    <a:pt x="116" y="1981"/>
                  </a:cubicBezTo>
                  <a:cubicBezTo>
                    <a:pt x="281" y="3366"/>
                    <a:pt x="462" y="4767"/>
                    <a:pt x="627" y="6151"/>
                  </a:cubicBezTo>
                  <a:cubicBezTo>
                    <a:pt x="726" y="6926"/>
                    <a:pt x="825" y="7717"/>
                    <a:pt x="1055" y="8475"/>
                  </a:cubicBezTo>
                  <a:cubicBezTo>
                    <a:pt x="1171" y="8821"/>
                    <a:pt x="1368" y="9217"/>
                    <a:pt x="1731" y="9315"/>
                  </a:cubicBezTo>
                  <a:cubicBezTo>
                    <a:pt x="1777" y="9326"/>
                    <a:pt x="1823" y="9331"/>
                    <a:pt x="1868" y="9331"/>
                  </a:cubicBezTo>
                  <a:cubicBezTo>
                    <a:pt x="2169" y="9331"/>
                    <a:pt x="2459" y="9109"/>
                    <a:pt x="2588" y="8837"/>
                  </a:cubicBezTo>
                  <a:cubicBezTo>
                    <a:pt x="2753" y="8524"/>
                    <a:pt x="2753" y="8145"/>
                    <a:pt x="2753" y="7783"/>
                  </a:cubicBezTo>
                  <a:cubicBezTo>
                    <a:pt x="2720" y="6003"/>
                    <a:pt x="2456" y="4239"/>
                    <a:pt x="2143" y="2492"/>
                  </a:cubicBezTo>
                  <a:cubicBezTo>
                    <a:pt x="2028" y="1882"/>
                    <a:pt x="2044" y="630"/>
                    <a:pt x="1550" y="185"/>
                  </a:cubicBezTo>
                  <a:cubicBezTo>
                    <a:pt x="1411" y="57"/>
                    <a:pt x="1242" y="1"/>
                    <a:pt x="1070" y="1"/>
                  </a:cubicBezTo>
                  <a:close/>
                </a:path>
              </a:pathLst>
            </a:custGeom>
            <a:solidFill>
              <a:srgbClr val="FFFDFB">
                <a:alpha val="30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2"/>
            <p:cNvSpPr/>
            <p:nvPr/>
          </p:nvSpPr>
          <p:spPr>
            <a:xfrm>
              <a:off x="3491525" y="2809450"/>
              <a:ext cx="136000" cy="434300"/>
            </a:xfrm>
            <a:custGeom>
              <a:avLst/>
              <a:gdLst/>
              <a:ahLst/>
              <a:cxnLst/>
              <a:rect l="l" t="t" r="r" b="b"/>
              <a:pathLst>
                <a:path w="5440" h="17372" extrusionOk="0">
                  <a:moveTo>
                    <a:pt x="5440" y="1"/>
                  </a:moveTo>
                  <a:lnTo>
                    <a:pt x="825" y="677"/>
                  </a:lnTo>
                  <a:lnTo>
                    <a:pt x="1" y="17125"/>
                  </a:lnTo>
                  <a:lnTo>
                    <a:pt x="4863" y="17372"/>
                  </a:lnTo>
                  <a:lnTo>
                    <a:pt x="5440" y="1"/>
                  </a:ln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2"/>
            <p:cNvSpPr/>
            <p:nvPr/>
          </p:nvSpPr>
          <p:spPr>
            <a:xfrm>
              <a:off x="3536450" y="2811525"/>
              <a:ext cx="3725" cy="423175"/>
            </a:xfrm>
            <a:custGeom>
              <a:avLst/>
              <a:gdLst/>
              <a:ahLst/>
              <a:cxnLst/>
              <a:rect l="l" t="t" r="r" b="b"/>
              <a:pathLst>
                <a:path w="149" h="16927" fill="none" extrusionOk="0">
                  <a:moveTo>
                    <a:pt x="149" y="0"/>
                  </a:moveTo>
                  <a:cubicBezTo>
                    <a:pt x="132" y="215"/>
                    <a:pt x="0" y="16926"/>
                    <a:pt x="0" y="16926"/>
                  </a:cubicBezTo>
                </a:path>
              </a:pathLst>
            </a:custGeom>
            <a:noFill/>
            <a:ln w="6600" cap="flat" cmpd="sng">
              <a:solidFill>
                <a:srgbClr val="3C3C3B"/>
              </a:solidFill>
              <a:prstDash val="solid"/>
              <a:miter lim="164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2"/>
            <p:cNvSpPr/>
            <p:nvPr/>
          </p:nvSpPr>
          <p:spPr>
            <a:xfrm>
              <a:off x="3581350" y="2810275"/>
              <a:ext cx="9925" cy="425650"/>
            </a:xfrm>
            <a:custGeom>
              <a:avLst/>
              <a:gdLst/>
              <a:ahLst/>
              <a:cxnLst/>
              <a:rect l="l" t="t" r="r" b="b"/>
              <a:pathLst>
                <a:path w="397" h="17026" fill="none" extrusionOk="0">
                  <a:moveTo>
                    <a:pt x="396" y="1"/>
                  </a:moveTo>
                  <a:lnTo>
                    <a:pt x="1" y="17026"/>
                  </a:lnTo>
                </a:path>
              </a:pathLst>
            </a:custGeom>
            <a:noFill/>
            <a:ln w="6600" cap="flat" cmpd="sng">
              <a:solidFill>
                <a:srgbClr val="3C3C3B"/>
              </a:solidFill>
              <a:prstDash val="solid"/>
              <a:miter lim="164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2"/>
            <p:cNvSpPr/>
            <p:nvPr/>
          </p:nvSpPr>
          <p:spPr>
            <a:xfrm>
              <a:off x="3512125" y="2701550"/>
              <a:ext cx="115400" cy="138675"/>
            </a:xfrm>
            <a:custGeom>
              <a:avLst/>
              <a:gdLst/>
              <a:ahLst/>
              <a:cxnLst/>
              <a:rect l="l" t="t" r="r" b="b"/>
              <a:pathLst>
                <a:path w="4616" h="5547" extrusionOk="0">
                  <a:moveTo>
                    <a:pt x="2173" y="1"/>
                  </a:moveTo>
                  <a:cubicBezTo>
                    <a:pt x="2029" y="1"/>
                    <a:pt x="1889" y="64"/>
                    <a:pt x="1830" y="131"/>
                  </a:cubicBezTo>
                  <a:cubicBezTo>
                    <a:pt x="1731" y="246"/>
                    <a:pt x="363" y="3592"/>
                    <a:pt x="1" y="4976"/>
                  </a:cubicBezTo>
                  <a:cubicBezTo>
                    <a:pt x="83" y="5190"/>
                    <a:pt x="199" y="5339"/>
                    <a:pt x="429" y="5355"/>
                  </a:cubicBezTo>
                  <a:cubicBezTo>
                    <a:pt x="457" y="5359"/>
                    <a:pt x="484" y="5362"/>
                    <a:pt x="512" y="5362"/>
                  </a:cubicBezTo>
                  <a:cubicBezTo>
                    <a:pt x="701" y="5362"/>
                    <a:pt x="891" y="5266"/>
                    <a:pt x="1006" y="5108"/>
                  </a:cubicBezTo>
                  <a:cubicBezTo>
                    <a:pt x="1187" y="5289"/>
                    <a:pt x="1385" y="5487"/>
                    <a:pt x="1649" y="5537"/>
                  </a:cubicBezTo>
                  <a:cubicBezTo>
                    <a:pt x="1686" y="5543"/>
                    <a:pt x="1723" y="5547"/>
                    <a:pt x="1761" y="5547"/>
                  </a:cubicBezTo>
                  <a:cubicBezTo>
                    <a:pt x="1995" y="5547"/>
                    <a:pt x="2233" y="5418"/>
                    <a:pt x="2275" y="5190"/>
                  </a:cubicBezTo>
                  <a:cubicBezTo>
                    <a:pt x="2395" y="5350"/>
                    <a:pt x="2644" y="5456"/>
                    <a:pt x="2857" y="5456"/>
                  </a:cubicBezTo>
                  <a:cubicBezTo>
                    <a:pt x="2908" y="5456"/>
                    <a:pt x="2956" y="5450"/>
                    <a:pt x="3000" y="5438"/>
                  </a:cubicBezTo>
                  <a:cubicBezTo>
                    <a:pt x="3231" y="5372"/>
                    <a:pt x="3429" y="5141"/>
                    <a:pt x="3462" y="4910"/>
                  </a:cubicBezTo>
                  <a:cubicBezTo>
                    <a:pt x="3563" y="4999"/>
                    <a:pt x="3714" y="5059"/>
                    <a:pt x="3861" y="5059"/>
                  </a:cubicBezTo>
                  <a:cubicBezTo>
                    <a:pt x="3904" y="5059"/>
                    <a:pt x="3948" y="5053"/>
                    <a:pt x="3989" y="5042"/>
                  </a:cubicBezTo>
                  <a:cubicBezTo>
                    <a:pt x="4171" y="4993"/>
                    <a:pt x="4302" y="4861"/>
                    <a:pt x="4418" y="4713"/>
                  </a:cubicBezTo>
                  <a:cubicBezTo>
                    <a:pt x="4517" y="4564"/>
                    <a:pt x="4599" y="4482"/>
                    <a:pt x="4616" y="4317"/>
                  </a:cubicBezTo>
                  <a:cubicBezTo>
                    <a:pt x="3182" y="1070"/>
                    <a:pt x="2588" y="329"/>
                    <a:pt x="2539" y="230"/>
                  </a:cubicBezTo>
                  <a:cubicBezTo>
                    <a:pt x="2458" y="60"/>
                    <a:pt x="2313" y="1"/>
                    <a:pt x="2173" y="1"/>
                  </a:cubicBezTo>
                  <a:close/>
                </a:path>
              </a:pathLst>
            </a:custGeom>
            <a:solidFill>
              <a:srgbClr val="FAD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2"/>
            <p:cNvSpPr/>
            <p:nvPr/>
          </p:nvSpPr>
          <p:spPr>
            <a:xfrm>
              <a:off x="3548400" y="2701550"/>
              <a:ext cx="35850" cy="35125"/>
            </a:xfrm>
            <a:custGeom>
              <a:avLst/>
              <a:gdLst/>
              <a:ahLst/>
              <a:cxnLst/>
              <a:rect l="l" t="t" r="r" b="b"/>
              <a:pathLst>
                <a:path w="1434" h="1405" extrusionOk="0">
                  <a:moveTo>
                    <a:pt x="722" y="1"/>
                  </a:moveTo>
                  <a:cubicBezTo>
                    <a:pt x="578" y="1"/>
                    <a:pt x="438" y="64"/>
                    <a:pt x="379" y="131"/>
                  </a:cubicBezTo>
                  <a:cubicBezTo>
                    <a:pt x="346" y="164"/>
                    <a:pt x="198" y="493"/>
                    <a:pt x="0" y="988"/>
                  </a:cubicBezTo>
                  <a:cubicBezTo>
                    <a:pt x="0" y="988"/>
                    <a:pt x="313" y="1404"/>
                    <a:pt x="672" y="1404"/>
                  </a:cubicBezTo>
                  <a:cubicBezTo>
                    <a:pt x="716" y="1404"/>
                    <a:pt x="762" y="1398"/>
                    <a:pt x="808" y="1383"/>
                  </a:cubicBezTo>
                  <a:cubicBezTo>
                    <a:pt x="1236" y="1251"/>
                    <a:pt x="1434" y="790"/>
                    <a:pt x="1434" y="790"/>
                  </a:cubicBezTo>
                  <a:cubicBezTo>
                    <a:pt x="1220" y="411"/>
                    <a:pt x="1104" y="263"/>
                    <a:pt x="1088" y="230"/>
                  </a:cubicBezTo>
                  <a:cubicBezTo>
                    <a:pt x="1007" y="60"/>
                    <a:pt x="862" y="1"/>
                    <a:pt x="722"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2"/>
            <p:cNvSpPr/>
            <p:nvPr/>
          </p:nvSpPr>
          <p:spPr>
            <a:xfrm>
              <a:off x="3549625" y="2871200"/>
              <a:ext cx="68825" cy="232875"/>
            </a:xfrm>
            <a:custGeom>
              <a:avLst/>
              <a:gdLst/>
              <a:ahLst/>
              <a:cxnLst/>
              <a:rect l="l" t="t" r="r" b="b"/>
              <a:pathLst>
                <a:path w="2753" h="9315" extrusionOk="0">
                  <a:moveTo>
                    <a:pt x="1757" y="0"/>
                  </a:moveTo>
                  <a:cubicBezTo>
                    <a:pt x="1473" y="0"/>
                    <a:pt x="1178" y="140"/>
                    <a:pt x="989" y="382"/>
                  </a:cubicBezTo>
                  <a:cubicBezTo>
                    <a:pt x="676" y="761"/>
                    <a:pt x="627" y="1272"/>
                    <a:pt x="577" y="1750"/>
                  </a:cubicBezTo>
                  <a:cubicBezTo>
                    <a:pt x="429" y="3151"/>
                    <a:pt x="297" y="4535"/>
                    <a:pt x="165" y="5920"/>
                  </a:cubicBezTo>
                  <a:cubicBezTo>
                    <a:pt x="83" y="6711"/>
                    <a:pt x="1" y="7502"/>
                    <a:pt x="67" y="8293"/>
                  </a:cubicBezTo>
                  <a:cubicBezTo>
                    <a:pt x="99" y="8656"/>
                    <a:pt x="198" y="9084"/>
                    <a:pt x="528" y="9249"/>
                  </a:cubicBezTo>
                  <a:cubicBezTo>
                    <a:pt x="615" y="9295"/>
                    <a:pt x="709" y="9315"/>
                    <a:pt x="805" y="9315"/>
                  </a:cubicBezTo>
                  <a:cubicBezTo>
                    <a:pt x="1055" y="9315"/>
                    <a:pt x="1317" y="9176"/>
                    <a:pt x="1484" y="8985"/>
                  </a:cubicBezTo>
                  <a:cubicBezTo>
                    <a:pt x="1715" y="8705"/>
                    <a:pt x="1797" y="8343"/>
                    <a:pt x="1863" y="7996"/>
                  </a:cubicBezTo>
                  <a:cubicBezTo>
                    <a:pt x="2226" y="6249"/>
                    <a:pt x="2357" y="4469"/>
                    <a:pt x="2440" y="2690"/>
                  </a:cubicBezTo>
                  <a:cubicBezTo>
                    <a:pt x="2473" y="2080"/>
                    <a:pt x="2753" y="860"/>
                    <a:pt x="2374" y="316"/>
                  </a:cubicBezTo>
                  <a:cubicBezTo>
                    <a:pt x="2224" y="98"/>
                    <a:pt x="1995" y="0"/>
                    <a:pt x="1757" y="0"/>
                  </a:cubicBezTo>
                  <a:close/>
                </a:path>
              </a:pathLst>
            </a:custGeom>
            <a:solidFill>
              <a:srgbClr val="FFFDFB">
                <a:alpha val="30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2"/>
            <p:cNvSpPr/>
            <p:nvPr/>
          </p:nvSpPr>
          <p:spPr>
            <a:xfrm>
              <a:off x="3545500" y="2864675"/>
              <a:ext cx="234900" cy="429350"/>
            </a:xfrm>
            <a:custGeom>
              <a:avLst/>
              <a:gdLst/>
              <a:ahLst/>
              <a:cxnLst/>
              <a:rect l="l" t="t" r="r" b="b"/>
              <a:pathLst>
                <a:path w="9396" h="17174" extrusionOk="0">
                  <a:moveTo>
                    <a:pt x="4747" y="0"/>
                  </a:moveTo>
                  <a:lnTo>
                    <a:pt x="1" y="15756"/>
                  </a:lnTo>
                  <a:lnTo>
                    <a:pt x="4648" y="17174"/>
                  </a:lnTo>
                  <a:lnTo>
                    <a:pt x="9395" y="445"/>
                  </a:lnTo>
                  <a:lnTo>
                    <a:pt x="4747" y="0"/>
                  </a:ln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2"/>
            <p:cNvSpPr/>
            <p:nvPr/>
          </p:nvSpPr>
          <p:spPr>
            <a:xfrm>
              <a:off x="3589600" y="2857250"/>
              <a:ext cx="105500" cy="409575"/>
            </a:xfrm>
            <a:custGeom>
              <a:avLst/>
              <a:gdLst/>
              <a:ahLst/>
              <a:cxnLst/>
              <a:rect l="l" t="t" r="r" b="b"/>
              <a:pathLst>
                <a:path w="4220" h="16383" fill="none" extrusionOk="0">
                  <a:moveTo>
                    <a:pt x="4219" y="1"/>
                  </a:moveTo>
                  <a:cubicBezTo>
                    <a:pt x="4154" y="199"/>
                    <a:pt x="0" y="16383"/>
                    <a:pt x="0" y="16383"/>
                  </a:cubicBezTo>
                </a:path>
              </a:pathLst>
            </a:custGeom>
            <a:noFill/>
            <a:ln w="6600" cap="flat" cmpd="sng">
              <a:solidFill>
                <a:srgbClr val="3C3C3B"/>
              </a:solidFill>
              <a:prstDash val="solid"/>
              <a:miter lim="164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2"/>
            <p:cNvSpPr/>
            <p:nvPr/>
          </p:nvSpPr>
          <p:spPr>
            <a:xfrm>
              <a:off x="3632850" y="2868375"/>
              <a:ext cx="112100" cy="410400"/>
            </a:xfrm>
            <a:custGeom>
              <a:avLst/>
              <a:gdLst/>
              <a:ahLst/>
              <a:cxnLst/>
              <a:rect l="l" t="t" r="r" b="b"/>
              <a:pathLst>
                <a:path w="4484" h="16416" fill="none" extrusionOk="0">
                  <a:moveTo>
                    <a:pt x="4484" y="1"/>
                  </a:moveTo>
                  <a:lnTo>
                    <a:pt x="1" y="16416"/>
                  </a:lnTo>
                </a:path>
              </a:pathLst>
            </a:custGeom>
            <a:noFill/>
            <a:ln w="6600" cap="flat" cmpd="sng">
              <a:solidFill>
                <a:srgbClr val="3C3C3B"/>
              </a:solidFill>
              <a:prstDash val="solid"/>
              <a:miter lim="164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2"/>
            <p:cNvSpPr/>
            <p:nvPr/>
          </p:nvSpPr>
          <p:spPr>
            <a:xfrm>
              <a:off x="3664175" y="2752325"/>
              <a:ext cx="116225" cy="137125"/>
            </a:xfrm>
            <a:custGeom>
              <a:avLst/>
              <a:gdLst/>
              <a:ahLst/>
              <a:cxnLst/>
              <a:rect l="l" t="t" r="r" b="b"/>
              <a:pathLst>
                <a:path w="4649" h="5485" extrusionOk="0">
                  <a:moveTo>
                    <a:pt x="3300" y="1"/>
                  </a:moveTo>
                  <a:cubicBezTo>
                    <a:pt x="3202" y="1"/>
                    <a:pt x="3113" y="26"/>
                    <a:pt x="3066" y="61"/>
                  </a:cubicBezTo>
                  <a:cubicBezTo>
                    <a:pt x="2934" y="143"/>
                    <a:pt x="693" y="3242"/>
                    <a:pt x="0" y="4494"/>
                  </a:cubicBezTo>
                  <a:cubicBezTo>
                    <a:pt x="33" y="4709"/>
                    <a:pt x="231" y="4709"/>
                    <a:pt x="445" y="4791"/>
                  </a:cubicBezTo>
                  <a:cubicBezTo>
                    <a:pt x="511" y="4819"/>
                    <a:pt x="583" y="4831"/>
                    <a:pt x="655" y="4831"/>
                  </a:cubicBezTo>
                  <a:cubicBezTo>
                    <a:pt x="801" y="4831"/>
                    <a:pt x="951" y="4780"/>
                    <a:pt x="1072" y="4692"/>
                  </a:cubicBezTo>
                  <a:cubicBezTo>
                    <a:pt x="1187" y="4923"/>
                    <a:pt x="1352" y="5154"/>
                    <a:pt x="1599" y="5269"/>
                  </a:cubicBezTo>
                  <a:cubicBezTo>
                    <a:pt x="1674" y="5306"/>
                    <a:pt x="1760" y="5325"/>
                    <a:pt x="1846" y="5325"/>
                  </a:cubicBezTo>
                  <a:cubicBezTo>
                    <a:pt x="2027" y="5325"/>
                    <a:pt x="2208" y="5244"/>
                    <a:pt x="2275" y="5088"/>
                  </a:cubicBezTo>
                  <a:cubicBezTo>
                    <a:pt x="2370" y="5294"/>
                    <a:pt x="2663" y="5484"/>
                    <a:pt x="2905" y="5484"/>
                  </a:cubicBezTo>
                  <a:cubicBezTo>
                    <a:pt x="2915" y="5484"/>
                    <a:pt x="2924" y="5484"/>
                    <a:pt x="2934" y="5483"/>
                  </a:cubicBezTo>
                  <a:cubicBezTo>
                    <a:pt x="3165" y="5483"/>
                    <a:pt x="3412" y="5318"/>
                    <a:pt x="3494" y="5088"/>
                  </a:cubicBezTo>
                  <a:cubicBezTo>
                    <a:pt x="3610" y="5236"/>
                    <a:pt x="3791" y="5351"/>
                    <a:pt x="3989" y="5351"/>
                  </a:cubicBezTo>
                  <a:cubicBezTo>
                    <a:pt x="4170" y="5335"/>
                    <a:pt x="4335" y="5253"/>
                    <a:pt x="4467" y="5137"/>
                  </a:cubicBezTo>
                  <a:cubicBezTo>
                    <a:pt x="4599" y="5005"/>
                    <a:pt x="4599" y="5121"/>
                    <a:pt x="4648" y="4939"/>
                  </a:cubicBezTo>
                  <a:cubicBezTo>
                    <a:pt x="4038" y="1462"/>
                    <a:pt x="3758" y="440"/>
                    <a:pt x="3725" y="325"/>
                  </a:cubicBezTo>
                  <a:cubicBezTo>
                    <a:pt x="3683" y="81"/>
                    <a:pt x="3477" y="1"/>
                    <a:pt x="3300" y="1"/>
                  </a:cubicBezTo>
                  <a:close/>
                </a:path>
              </a:pathLst>
            </a:custGeom>
            <a:solidFill>
              <a:srgbClr val="FAD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2"/>
            <p:cNvSpPr/>
            <p:nvPr/>
          </p:nvSpPr>
          <p:spPr>
            <a:xfrm>
              <a:off x="3726375" y="2752325"/>
              <a:ext cx="36300" cy="34525"/>
            </a:xfrm>
            <a:custGeom>
              <a:avLst/>
              <a:gdLst/>
              <a:ahLst/>
              <a:cxnLst/>
              <a:rect l="l" t="t" r="r" b="b"/>
              <a:pathLst>
                <a:path w="1452" h="1381" extrusionOk="0">
                  <a:moveTo>
                    <a:pt x="812" y="1"/>
                  </a:moveTo>
                  <a:cubicBezTo>
                    <a:pt x="714" y="1"/>
                    <a:pt x="625" y="26"/>
                    <a:pt x="578" y="61"/>
                  </a:cubicBezTo>
                  <a:cubicBezTo>
                    <a:pt x="545" y="78"/>
                    <a:pt x="314" y="374"/>
                    <a:pt x="1" y="803"/>
                  </a:cubicBezTo>
                  <a:cubicBezTo>
                    <a:pt x="1" y="803"/>
                    <a:pt x="251" y="1381"/>
                    <a:pt x="660" y="1381"/>
                  </a:cubicBezTo>
                  <a:cubicBezTo>
                    <a:pt x="671" y="1381"/>
                    <a:pt x="682" y="1380"/>
                    <a:pt x="693" y="1380"/>
                  </a:cubicBezTo>
                  <a:cubicBezTo>
                    <a:pt x="1138" y="1347"/>
                    <a:pt x="1451" y="951"/>
                    <a:pt x="1451" y="951"/>
                  </a:cubicBezTo>
                  <a:cubicBezTo>
                    <a:pt x="1319" y="539"/>
                    <a:pt x="1254" y="374"/>
                    <a:pt x="1237" y="325"/>
                  </a:cubicBezTo>
                  <a:cubicBezTo>
                    <a:pt x="1195" y="81"/>
                    <a:pt x="989" y="1"/>
                    <a:pt x="812"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2"/>
            <p:cNvSpPr/>
            <p:nvPr/>
          </p:nvSpPr>
          <p:spPr>
            <a:xfrm>
              <a:off x="3639850" y="2927225"/>
              <a:ext cx="111700" cy="221625"/>
            </a:xfrm>
            <a:custGeom>
              <a:avLst/>
              <a:gdLst/>
              <a:ahLst/>
              <a:cxnLst/>
              <a:rect l="l" t="t" r="r" b="b"/>
              <a:pathLst>
                <a:path w="4468" h="8865" extrusionOk="0">
                  <a:moveTo>
                    <a:pt x="3485" y="1"/>
                  </a:moveTo>
                  <a:cubicBezTo>
                    <a:pt x="3269" y="1"/>
                    <a:pt x="3047" y="69"/>
                    <a:pt x="2869" y="201"/>
                  </a:cubicBezTo>
                  <a:cubicBezTo>
                    <a:pt x="2490" y="498"/>
                    <a:pt x="2308" y="976"/>
                    <a:pt x="2144" y="1437"/>
                  </a:cubicBezTo>
                  <a:cubicBezTo>
                    <a:pt x="1666" y="2756"/>
                    <a:pt x="1204" y="4074"/>
                    <a:pt x="743" y="5393"/>
                  </a:cubicBezTo>
                  <a:cubicBezTo>
                    <a:pt x="462" y="6134"/>
                    <a:pt x="199" y="6876"/>
                    <a:pt x="83" y="7667"/>
                  </a:cubicBezTo>
                  <a:cubicBezTo>
                    <a:pt x="17" y="8030"/>
                    <a:pt x="1" y="8458"/>
                    <a:pt x="298" y="8706"/>
                  </a:cubicBezTo>
                  <a:cubicBezTo>
                    <a:pt x="416" y="8816"/>
                    <a:pt x="567" y="8864"/>
                    <a:pt x="724" y="8864"/>
                  </a:cubicBezTo>
                  <a:cubicBezTo>
                    <a:pt x="918" y="8864"/>
                    <a:pt x="1123" y="8791"/>
                    <a:pt x="1286" y="8673"/>
                  </a:cubicBezTo>
                  <a:cubicBezTo>
                    <a:pt x="1567" y="8458"/>
                    <a:pt x="1731" y="8129"/>
                    <a:pt x="1896" y="7816"/>
                  </a:cubicBezTo>
                  <a:cubicBezTo>
                    <a:pt x="2654" y="6200"/>
                    <a:pt x="3215" y="4503"/>
                    <a:pt x="3726" y="2805"/>
                  </a:cubicBezTo>
                  <a:cubicBezTo>
                    <a:pt x="3907" y="2212"/>
                    <a:pt x="4467" y="1091"/>
                    <a:pt x="4237" y="481"/>
                  </a:cubicBezTo>
                  <a:cubicBezTo>
                    <a:pt x="4118" y="155"/>
                    <a:pt x="3809" y="1"/>
                    <a:pt x="3485" y="1"/>
                  </a:cubicBezTo>
                  <a:close/>
                </a:path>
              </a:pathLst>
            </a:custGeom>
            <a:solidFill>
              <a:srgbClr val="FFFDFB">
                <a:alpha val="30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2"/>
            <p:cNvSpPr/>
            <p:nvPr/>
          </p:nvSpPr>
          <p:spPr>
            <a:xfrm>
              <a:off x="3357200" y="3063675"/>
              <a:ext cx="436375" cy="465125"/>
            </a:xfrm>
            <a:custGeom>
              <a:avLst/>
              <a:gdLst/>
              <a:ahLst/>
              <a:cxnLst/>
              <a:rect l="l" t="t" r="r" b="b"/>
              <a:pathLst>
                <a:path w="17455" h="18605" extrusionOk="0">
                  <a:moveTo>
                    <a:pt x="17454" y="1"/>
                  </a:moveTo>
                  <a:lnTo>
                    <a:pt x="1" y="248"/>
                  </a:lnTo>
                  <a:cubicBezTo>
                    <a:pt x="940" y="5341"/>
                    <a:pt x="1880" y="10417"/>
                    <a:pt x="2803" y="15509"/>
                  </a:cubicBezTo>
                  <a:cubicBezTo>
                    <a:pt x="2935" y="16218"/>
                    <a:pt x="3083" y="16960"/>
                    <a:pt x="3478" y="17586"/>
                  </a:cubicBezTo>
                  <a:cubicBezTo>
                    <a:pt x="3824" y="18157"/>
                    <a:pt x="4443" y="18604"/>
                    <a:pt x="5099" y="18604"/>
                  </a:cubicBezTo>
                  <a:cubicBezTo>
                    <a:pt x="5163" y="18604"/>
                    <a:pt x="5227" y="18600"/>
                    <a:pt x="5291" y="18591"/>
                  </a:cubicBezTo>
                  <a:lnTo>
                    <a:pt x="12164" y="18344"/>
                  </a:lnTo>
                  <a:cubicBezTo>
                    <a:pt x="12228" y="18353"/>
                    <a:pt x="12292" y="18357"/>
                    <a:pt x="12356" y="18357"/>
                  </a:cubicBezTo>
                  <a:cubicBezTo>
                    <a:pt x="13012" y="18357"/>
                    <a:pt x="13633" y="17910"/>
                    <a:pt x="13993" y="17339"/>
                  </a:cubicBezTo>
                  <a:cubicBezTo>
                    <a:pt x="14389" y="16713"/>
                    <a:pt x="14521" y="15971"/>
                    <a:pt x="14653" y="15262"/>
                  </a:cubicBezTo>
                  <a:cubicBezTo>
                    <a:pt x="15592" y="10170"/>
                    <a:pt x="16531" y="5093"/>
                    <a:pt x="17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2"/>
            <p:cNvSpPr/>
            <p:nvPr/>
          </p:nvSpPr>
          <p:spPr>
            <a:xfrm>
              <a:off x="3489475" y="3063675"/>
              <a:ext cx="304100" cy="464800"/>
            </a:xfrm>
            <a:custGeom>
              <a:avLst/>
              <a:gdLst/>
              <a:ahLst/>
              <a:cxnLst/>
              <a:rect l="l" t="t" r="r" b="b"/>
              <a:pathLst>
                <a:path w="12164" h="18592" extrusionOk="0">
                  <a:moveTo>
                    <a:pt x="12163" y="1"/>
                  </a:moveTo>
                  <a:lnTo>
                    <a:pt x="10202" y="34"/>
                  </a:lnTo>
                  <a:cubicBezTo>
                    <a:pt x="10202" y="34"/>
                    <a:pt x="9477" y="18130"/>
                    <a:pt x="0" y="18591"/>
                  </a:cubicBezTo>
                  <a:lnTo>
                    <a:pt x="6873" y="18344"/>
                  </a:lnTo>
                  <a:cubicBezTo>
                    <a:pt x="6937" y="18353"/>
                    <a:pt x="7001" y="18357"/>
                    <a:pt x="7065" y="18357"/>
                  </a:cubicBezTo>
                  <a:cubicBezTo>
                    <a:pt x="7721" y="18357"/>
                    <a:pt x="8342" y="17910"/>
                    <a:pt x="8702" y="17339"/>
                  </a:cubicBezTo>
                  <a:cubicBezTo>
                    <a:pt x="9098" y="16713"/>
                    <a:pt x="9230" y="15971"/>
                    <a:pt x="9362" y="15262"/>
                  </a:cubicBezTo>
                  <a:cubicBezTo>
                    <a:pt x="10301" y="10170"/>
                    <a:pt x="11240" y="5093"/>
                    <a:pt x="12163"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2"/>
            <p:cNvSpPr/>
            <p:nvPr/>
          </p:nvSpPr>
          <p:spPr>
            <a:xfrm>
              <a:off x="3431775" y="3149700"/>
              <a:ext cx="75850" cy="226950"/>
            </a:xfrm>
            <a:custGeom>
              <a:avLst/>
              <a:gdLst/>
              <a:ahLst/>
              <a:cxnLst/>
              <a:rect l="l" t="t" r="r" b="b"/>
              <a:pathLst>
                <a:path w="3034" h="9078" extrusionOk="0">
                  <a:moveTo>
                    <a:pt x="778" y="0"/>
                  </a:moveTo>
                  <a:cubicBezTo>
                    <a:pt x="416" y="0"/>
                    <a:pt x="193" y="413"/>
                    <a:pt x="116" y="845"/>
                  </a:cubicBezTo>
                  <a:cubicBezTo>
                    <a:pt x="1" y="1570"/>
                    <a:pt x="100" y="2328"/>
                    <a:pt x="199" y="3053"/>
                  </a:cubicBezTo>
                  <a:cubicBezTo>
                    <a:pt x="413" y="4685"/>
                    <a:pt x="644" y="6333"/>
                    <a:pt x="1023" y="7948"/>
                  </a:cubicBezTo>
                  <a:cubicBezTo>
                    <a:pt x="1089" y="8212"/>
                    <a:pt x="1171" y="8492"/>
                    <a:pt x="1336" y="8723"/>
                  </a:cubicBezTo>
                  <a:cubicBezTo>
                    <a:pt x="1481" y="8926"/>
                    <a:pt x="1715" y="9078"/>
                    <a:pt x="1949" y="9078"/>
                  </a:cubicBezTo>
                  <a:cubicBezTo>
                    <a:pt x="1981" y="9078"/>
                    <a:pt x="2013" y="9075"/>
                    <a:pt x="2045" y="9069"/>
                  </a:cubicBezTo>
                  <a:cubicBezTo>
                    <a:pt x="2226" y="9036"/>
                    <a:pt x="2391" y="8921"/>
                    <a:pt x="2506" y="8789"/>
                  </a:cubicBezTo>
                  <a:cubicBezTo>
                    <a:pt x="3017" y="8228"/>
                    <a:pt x="3034" y="7388"/>
                    <a:pt x="3001" y="6630"/>
                  </a:cubicBezTo>
                  <a:cubicBezTo>
                    <a:pt x="2885" y="5015"/>
                    <a:pt x="2572" y="3399"/>
                    <a:pt x="2061" y="1850"/>
                  </a:cubicBezTo>
                  <a:cubicBezTo>
                    <a:pt x="1880" y="1323"/>
                    <a:pt x="1633" y="433"/>
                    <a:pt x="1138" y="120"/>
                  </a:cubicBezTo>
                  <a:cubicBezTo>
                    <a:pt x="1006" y="37"/>
                    <a:pt x="886" y="0"/>
                    <a:pt x="778" y="0"/>
                  </a:cubicBezTo>
                  <a:close/>
                </a:path>
              </a:pathLst>
            </a:custGeom>
            <a:solidFill>
              <a:srgbClr val="FFFDFB">
                <a:alpha val="30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2"/>
            <p:cNvSpPr/>
            <p:nvPr/>
          </p:nvSpPr>
          <p:spPr>
            <a:xfrm>
              <a:off x="1124425" y="3901275"/>
              <a:ext cx="42475" cy="90325"/>
            </a:xfrm>
            <a:custGeom>
              <a:avLst/>
              <a:gdLst/>
              <a:ahLst/>
              <a:cxnLst/>
              <a:rect l="l" t="t" r="r" b="b"/>
              <a:pathLst>
                <a:path w="1699" h="3613" extrusionOk="0">
                  <a:moveTo>
                    <a:pt x="1059" y="1"/>
                  </a:moveTo>
                  <a:cubicBezTo>
                    <a:pt x="688" y="1"/>
                    <a:pt x="340" y="285"/>
                    <a:pt x="182" y="645"/>
                  </a:cubicBezTo>
                  <a:cubicBezTo>
                    <a:pt x="1" y="1058"/>
                    <a:pt x="17" y="1519"/>
                    <a:pt x="67" y="1947"/>
                  </a:cubicBezTo>
                  <a:cubicBezTo>
                    <a:pt x="116" y="2491"/>
                    <a:pt x="215" y="3085"/>
                    <a:pt x="594" y="3464"/>
                  </a:cubicBezTo>
                  <a:cubicBezTo>
                    <a:pt x="693" y="3546"/>
                    <a:pt x="792" y="3612"/>
                    <a:pt x="907" y="3612"/>
                  </a:cubicBezTo>
                  <a:cubicBezTo>
                    <a:pt x="1088" y="3579"/>
                    <a:pt x="1171" y="3365"/>
                    <a:pt x="1171" y="3184"/>
                  </a:cubicBezTo>
                  <a:lnTo>
                    <a:pt x="1121" y="2887"/>
                  </a:lnTo>
                  <a:lnTo>
                    <a:pt x="1121" y="2887"/>
                  </a:lnTo>
                  <a:cubicBezTo>
                    <a:pt x="1122" y="2888"/>
                    <a:pt x="1122" y="2889"/>
                    <a:pt x="1122" y="2889"/>
                  </a:cubicBezTo>
                  <a:cubicBezTo>
                    <a:pt x="1137" y="2889"/>
                    <a:pt x="1131" y="1538"/>
                    <a:pt x="1550" y="942"/>
                  </a:cubicBezTo>
                  <a:cubicBezTo>
                    <a:pt x="1665" y="777"/>
                    <a:pt x="1698" y="547"/>
                    <a:pt x="1632" y="365"/>
                  </a:cubicBezTo>
                  <a:cubicBezTo>
                    <a:pt x="1583" y="184"/>
                    <a:pt x="1401" y="69"/>
                    <a:pt x="1220" y="19"/>
                  </a:cubicBezTo>
                  <a:cubicBezTo>
                    <a:pt x="1166" y="7"/>
                    <a:pt x="1112" y="1"/>
                    <a:pt x="1059" y="1"/>
                  </a:cubicBezTo>
                  <a:close/>
                </a:path>
              </a:pathLst>
            </a:custGeom>
            <a:solidFill>
              <a:srgbClr val="C29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2"/>
            <p:cNvSpPr/>
            <p:nvPr/>
          </p:nvSpPr>
          <p:spPr>
            <a:xfrm>
              <a:off x="960450" y="3928575"/>
              <a:ext cx="363425" cy="329150"/>
            </a:xfrm>
            <a:custGeom>
              <a:avLst/>
              <a:gdLst/>
              <a:ahLst/>
              <a:cxnLst/>
              <a:rect l="l" t="t" r="r" b="b"/>
              <a:pathLst>
                <a:path w="14537" h="13166" extrusionOk="0">
                  <a:moveTo>
                    <a:pt x="2520" y="0"/>
                  </a:moveTo>
                  <a:cubicBezTo>
                    <a:pt x="2166" y="0"/>
                    <a:pt x="1821" y="78"/>
                    <a:pt x="1500" y="262"/>
                  </a:cubicBezTo>
                  <a:cubicBezTo>
                    <a:pt x="560" y="806"/>
                    <a:pt x="280" y="2026"/>
                    <a:pt x="198" y="3097"/>
                  </a:cubicBezTo>
                  <a:cubicBezTo>
                    <a:pt x="0" y="5734"/>
                    <a:pt x="379" y="8404"/>
                    <a:pt x="1302" y="10892"/>
                  </a:cubicBezTo>
                  <a:cubicBezTo>
                    <a:pt x="1632" y="11782"/>
                    <a:pt x="2192" y="12771"/>
                    <a:pt x="3132" y="12887"/>
                  </a:cubicBezTo>
                  <a:cubicBezTo>
                    <a:pt x="3206" y="12896"/>
                    <a:pt x="3282" y="12901"/>
                    <a:pt x="3357" y="12901"/>
                  </a:cubicBezTo>
                  <a:cubicBezTo>
                    <a:pt x="3665" y="12901"/>
                    <a:pt x="3974" y="12824"/>
                    <a:pt x="4252" y="12705"/>
                  </a:cubicBezTo>
                  <a:cubicBezTo>
                    <a:pt x="5340" y="12227"/>
                    <a:pt x="5801" y="11997"/>
                    <a:pt x="6922" y="11156"/>
                  </a:cubicBezTo>
                  <a:cubicBezTo>
                    <a:pt x="7499" y="11601"/>
                    <a:pt x="8092" y="12030"/>
                    <a:pt x="8669" y="12458"/>
                  </a:cubicBezTo>
                  <a:cubicBezTo>
                    <a:pt x="9128" y="12798"/>
                    <a:pt x="9640" y="13165"/>
                    <a:pt x="10192" y="13165"/>
                  </a:cubicBezTo>
                  <a:cubicBezTo>
                    <a:pt x="10256" y="13165"/>
                    <a:pt x="10319" y="13160"/>
                    <a:pt x="10383" y="13150"/>
                  </a:cubicBezTo>
                  <a:cubicBezTo>
                    <a:pt x="11158" y="13051"/>
                    <a:pt x="11636" y="12260"/>
                    <a:pt x="11965" y="11535"/>
                  </a:cubicBezTo>
                  <a:cubicBezTo>
                    <a:pt x="12592" y="10200"/>
                    <a:pt x="13119" y="8832"/>
                    <a:pt x="13581" y="7448"/>
                  </a:cubicBezTo>
                  <a:cubicBezTo>
                    <a:pt x="14108" y="5849"/>
                    <a:pt x="14536" y="4152"/>
                    <a:pt x="14157" y="2520"/>
                  </a:cubicBezTo>
                  <a:cubicBezTo>
                    <a:pt x="14009" y="1861"/>
                    <a:pt x="13679" y="1185"/>
                    <a:pt x="13086" y="855"/>
                  </a:cubicBezTo>
                  <a:cubicBezTo>
                    <a:pt x="12825" y="717"/>
                    <a:pt x="12546" y="661"/>
                    <a:pt x="12258" y="661"/>
                  </a:cubicBezTo>
                  <a:cubicBezTo>
                    <a:pt x="11655" y="661"/>
                    <a:pt x="11018" y="907"/>
                    <a:pt x="10449" y="1152"/>
                  </a:cubicBezTo>
                  <a:cubicBezTo>
                    <a:pt x="9872" y="1399"/>
                    <a:pt x="9295" y="1647"/>
                    <a:pt x="8719" y="1894"/>
                  </a:cubicBezTo>
                  <a:cubicBezTo>
                    <a:pt x="8439" y="2009"/>
                    <a:pt x="8153" y="2059"/>
                    <a:pt x="7865" y="2059"/>
                  </a:cubicBezTo>
                  <a:cubicBezTo>
                    <a:pt x="6915" y="2059"/>
                    <a:pt x="5944" y="1515"/>
                    <a:pt x="5109" y="971"/>
                  </a:cubicBezTo>
                  <a:cubicBezTo>
                    <a:pt x="4334" y="477"/>
                    <a:pt x="3399" y="0"/>
                    <a:pt x="25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2"/>
            <p:cNvSpPr/>
            <p:nvPr/>
          </p:nvSpPr>
          <p:spPr>
            <a:xfrm>
              <a:off x="990100" y="3968075"/>
              <a:ext cx="82025" cy="238700"/>
            </a:xfrm>
            <a:custGeom>
              <a:avLst/>
              <a:gdLst/>
              <a:ahLst/>
              <a:cxnLst/>
              <a:rect l="l" t="t" r="r" b="b"/>
              <a:pathLst>
                <a:path w="3281" h="9548" extrusionOk="0">
                  <a:moveTo>
                    <a:pt x="1716" y="1"/>
                  </a:moveTo>
                  <a:cubicBezTo>
                    <a:pt x="770" y="1"/>
                    <a:pt x="291" y="1019"/>
                    <a:pt x="199" y="1879"/>
                  </a:cubicBezTo>
                  <a:cubicBezTo>
                    <a:pt x="1" y="3791"/>
                    <a:pt x="231" y="5753"/>
                    <a:pt x="874" y="7565"/>
                  </a:cubicBezTo>
                  <a:cubicBezTo>
                    <a:pt x="1121" y="8225"/>
                    <a:pt x="1418" y="8900"/>
                    <a:pt x="1978" y="9345"/>
                  </a:cubicBezTo>
                  <a:cubicBezTo>
                    <a:pt x="2094" y="9444"/>
                    <a:pt x="2242" y="9527"/>
                    <a:pt x="2391" y="9543"/>
                  </a:cubicBezTo>
                  <a:cubicBezTo>
                    <a:pt x="2412" y="9546"/>
                    <a:pt x="2434" y="9547"/>
                    <a:pt x="2455" y="9547"/>
                  </a:cubicBezTo>
                  <a:cubicBezTo>
                    <a:pt x="2820" y="9547"/>
                    <a:pt x="3101" y="9160"/>
                    <a:pt x="3132" y="8802"/>
                  </a:cubicBezTo>
                  <a:cubicBezTo>
                    <a:pt x="3165" y="8406"/>
                    <a:pt x="2984" y="8027"/>
                    <a:pt x="2852" y="7664"/>
                  </a:cubicBezTo>
                  <a:cubicBezTo>
                    <a:pt x="2440" y="6511"/>
                    <a:pt x="2374" y="5258"/>
                    <a:pt x="2671" y="4071"/>
                  </a:cubicBezTo>
                  <a:cubicBezTo>
                    <a:pt x="2835" y="3412"/>
                    <a:pt x="3116" y="2769"/>
                    <a:pt x="3182" y="2094"/>
                  </a:cubicBezTo>
                  <a:cubicBezTo>
                    <a:pt x="3280" y="1237"/>
                    <a:pt x="2918" y="165"/>
                    <a:pt x="1929" y="17"/>
                  </a:cubicBezTo>
                  <a:cubicBezTo>
                    <a:pt x="1856" y="6"/>
                    <a:pt x="1785" y="1"/>
                    <a:pt x="17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2"/>
            <p:cNvSpPr/>
            <p:nvPr/>
          </p:nvSpPr>
          <p:spPr>
            <a:xfrm>
              <a:off x="1223725" y="3985000"/>
              <a:ext cx="64725" cy="162800"/>
            </a:xfrm>
            <a:custGeom>
              <a:avLst/>
              <a:gdLst/>
              <a:ahLst/>
              <a:cxnLst/>
              <a:rect l="l" t="t" r="r" b="b"/>
              <a:pathLst>
                <a:path w="2589" h="6512" extrusionOk="0">
                  <a:moveTo>
                    <a:pt x="1063" y="1"/>
                  </a:moveTo>
                  <a:cubicBezTo>
                    <a:pt x="817" y="1"/>
                    <a:pt x="574" y="114"/>
                    <a:pt x="363" y="395"/>
                  </a:cubicBezTo>
                  <a:cubicBezTo>
                    <a:pt x="116" y="708"/>
                    <a:pt x="99" y="1153"/>
                    <a:pt x="165" y="1549"/>
                  </a:cubicBezTo>
                  <a:cubicBezTo>
                    <a:pt x="231" y="1944"/>
                    <a:pt x="380" y="2340"/>
                    <a:pt x="413" y="2735"/>
                  </a:cubicBezTo>
                  <a:cubicBezTo>
                    <a:pt x="528" y="3757"/>
                    <a:pt x="1" y="4762"/>
                    <a:pt x="99" y="5784"/>
                  </a:cubicBezTo>
                  <a:cubicBezTo>
                    <a:pt x="131" y="6117"/>
                    <a:pt x="315" y="6511"/>
                    <a:pt x="638" y="6511"/>
                  </a:cubicBezTo>
                  <a:cubicBezTo>
                    <a:pt x="650" y="6511"/>
                    <a:pt x="663" y="6511"/>
                    <a:pt x="676" y="6509"/>
                  </a:cubicBezTo>
                  <a:cubicBezTo>
                    <a:pt x="874" y="6476"/>
                    <a:pt x="1022" y="6295"/>
                    <a:pt x="1138" y="6130"/>
                  </a:cubicBezTo>
                  <a:cubicBezTo>
                    <a:pt x="1813" y="5125"/>
                    <a:pt x="2258" y="3971"/>
                    <a:pt x="2473" y="2768"/>
                  </a:cubicBezTo>
                  <a:cubicBezTo>
                    <a:pt x="2555" y="2290"/>
                    <a:pt x="2588" y="1779"/>
                    <a:pt x="2473" y="1301"/>
                  </a:cubicBezTo>
                  <a:cubicBezTo>
                    <a:pt x="2319" y="723"/>
                    <a:pt x="1684" y="1"/>
                    <a:pt x="1063" y="1"/>
                  </a:cubicBezTo>
                  <a:close/>
                </a:path>
              </a:pathLst>
            </a:custGeom>
            <a:solidFill>
              <a:srgbClr val="FFFDFB">
                <a:alpha val="30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Cloud Callout 3"/>
          <p:cNvSpPr/>
          <p:nvPr/>
        </p:nvSpPr>
        <p:spPr>
          <a:xfrm rot="21372173">
            <a:off x="4260837" y="1280867"/>
            <a:ext cx="4699995" cy="2812479"/>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619350" y="2090872"/>
            <a:ext cx="3664851" cy="1200329"/>
          </a:xfrm>
          <a:prstGeom prst="rect">
            <a:avLst/>
          </a:prstGeom>
          <a:noFill/>
        </p:spPr>
        <p:txBody>
          <a:bodyPr wrap="square" rtlCol="0">
            <a:spAutoFit/>
          </a:bodyPr>
          <a:lstStyle/>
          <a:p>
            <a:pPr algn="ctr"/>
            <a:r>
              <a:rPr lang="en-US" sz="1800" dirty="0" smtClean="0"/>
              <a:t>Theo </a:t>
            </a:r>
            <a:r>
              <a:rPr lang="en-US" sz="1800" dirty="0" err="1" smtClean="0"/>
              <a:t>em</a:t>
            </a:r>
            <a:r>
              <a:rPr lang="en-US" sz="1800" dirty="0" smtClean="0"/>
              <a:t>, </a:t>
            </a:r>
            <a:r>
              <a:rPr lang="en-US" sz="1800" dirty="0" err="1" smtClean="0"/>
              <a:t>một</a:t>
            </a:r>
            <a:r>
              <a:rPr lang="en-US" sz="1800" dirty="0" smtClean="0"/>
              <a:t> </a:t>
            </a:r>
            <a:r>
              <a:rPr lang="en-US" sz="1800" dirty="0" err="1" smtClean="0"/>
              <a:t>đoạn</a:t>
            </a:r>
            <a:r>
              <a:rPr lang="en-US" sz="1800" dirty="0" smtClean="0"/>
              <a:t> </a:t>
            </a:r>
            <a:r>
              <a:rPr lang="en-US" sz="1800" dirty="0" err="1" smtClean="0"/>
              <a:t>văn</a:t>
            </a:r>
            <a:r>
              <a:rPr lang="en-US" sz="1800" dirty="0" smtClean="0"/>
              <a:t> </a:t>
            </a:r>
            <a:r>
              <a:rPr lang="en-US" sz="1800" dirty="0" err="1" smtClean="0"/>
              <a:t>ghi</a:t>
            </a:r>
            <a:r>
              <a:rPr lang="en-US" sz="1800" dirty="0" smtClean="0"/>
              <a:t> </a:t>
            </a:r>
            <a:r>
              <a:rPr lang="en-US" sz="1800" dirty="0" err="1" smtClean="0"/>
              <a:t>lại</a:t>
            </a:r>
            <a:r>
              <a:rPr lang="en-US" sz="1800" dirty="0" smtClean="0"/>
              <a:t> </a:t>
            </a:r>
            <a:r>
              <a:rPr lang="en-US" sz="1800" dirty="0" err="1" smtClean="0"/>
              <a:t>cảm</a:t>
            </a:r>
            <a:r>
              <a:rPr lang="en-US" sz="1800" dirty="0" smtClean="0"/>
              <a:t> </a:t>
            </a:r>
            <a:r>
              <a:rPr lang="en-US" sz="1800" dirty="0" err="1" smtClean="0"/>
              <a:t>xúc</a:t>
            </a:r>
            <a:r>
              <a:rPr lang="en-US" sz="1800" dirty="0" smtClean="0"/>
              <a:t> </a:t>
            </a:r>
            <a:r>
              <a:rPr lang="en-US" sz="1800" dirty="0" err="1" smtClean="0"/>
              <a:t>về</a:t>
            </a:r>
            <a:r>
              <a:rPr lang="en-US" sz="1800" dirty="0" smtClean="0"/>
              <a:t> </a:t>
            </a:r>
            <a:r>
              <a:rPr lang="en-US" sz="1800" dirty="0" err="1" smtClean="0"/>
              <a:t>một</a:t>
            </a:r>
            <a:r>
              <a:rPr lang="en-US" sz="1800" dirty="0" smtClean="0"/>
              <a:t> </a:t>
            </a:r>
            <a:r>
              <a:rPr lang="en-US" sz="1800" dirty="0" err="1" smtClean="0"/>
              <a:t>bài</a:t>
            </a:r>
            <a:r>
              <a:rPr lang="en-US" sz="1800" dirty="0" smtClean="0"/>
              <a:t> </a:t>
            </a:r>
            <a:r>
              <a:rPr lang="en-US" sz="1800" dirty="0" err="1" smtClean="0"/>
              <a:t>thơ</a:t>
            </a:r>
            <a:r>
              <a:rPr lang="en-US" sz="1800" dirty="0" smtClean="0"/>
              <a:t> </a:t>
            </a:r>
            <a:r>
              <a:rPr lang="en-US" sz="1800" dirty="0" err="1" smtClean="0"/>
              <a:t>có</a:t>
            </a:r>
            <a:r>
              <a:rPr lang="en-US" sz="1800" dirty="0" smtClean="0"/>
              <a:t> </a:t>
            </a:r>
            <a:r>
              <a:rPr lang="en-US" sz="1800" dirty="0" err="1" smtClean="0"/>
              <a:t>yếu</a:t>
            </a:r>
            <a:r>
              <a:rPr lang="en-US" sz="1800" dirty="0" smtClean="0"/>
              <a:t> </a:t>
            </a:r>
            <a:r>
              <a:rPr lang="en-US" sz="1800" dirty="0" err="1" smtClean="0"/>
              <a:t>tố</a:t>
            </a:r>
            <a:r>
              <a:rPr lang="en-US" sz="1800" dirty="0" smtClean="0"/>
              <a:t> </a:t>
            </a:r>
            <a:r>
              <a:rPr lang="en-US" sz="1800" dirty="0" err="1" smtClean="0"/>
              <a:t>tự</a:t>
            </a:r>
            <a:r>
              <a:rPr lang="en-US" sz="1800" dirty="0" smtClean="0"/>
              <a:t> </a:t>
            </a:r>
            <a:r>
              <a:rPr lang="en-US" sz="1800" dirty="0" err="1" smtClean="0"/>
              <a:t>sự</a:t>
            </a:r>
            <a:r>
              <a:rPr lang="en-US" sz="1800" dirty="0" smtClean="0"/>
              <a:t> </a:t>
            </a:r>
            <a:r>
              <a:rPr lang="en-US" sz="1800" dirty="0" err="1" smtClean="0"/>
              <a:t>và</a:t>
            </a:r>
            <a:r>
              <a:rPr lang="en-US" sz="1800" dirty="0" smtClean="0"/>
              <a:t> </a:t>
            </a:r>
            <a:r>
              <a:rPr lang="en-US" sz="1800" dirty="0" err="1" smtClean="0"/>
              <a:t>miêu</a:t>
            </a:r>
            <a:r>
              <a:rPr lang="en-US" sz="1800" dirty="0" smtClean="0"/>
              <a:t> </a:t>
            </a:r>
            <a:r>
              <a:rPr lang="en-US" sz="1800" dirty="0" err="1" smtClean="0"/>
              <a:t>tả</a:t>
            </a:r>
            <a:r>
              <a:rPr lang="en-US" sz="1800" dirty="0" smtClean="0"/>
              <a:t> </a:t>
            </a:r>
            <a:r>
              <a:rPr lang="en-US" sz="1800" dirty="0" err="1" smtClean="0"/>
              <a:t>cần</a:t>
            </a:r>
            <a:endParaRPr lang="en-US" sz="1800" dirty="0" smtClean="0"/>
          </a:p>
          <a:p>
            <a:pPr algn="ctr"/>
            <a:r>
              <a:rPr lang="en-US" sz="1800" dirty="0" smtClean="0"/>
              <a:t> </a:t>
            </a:r>
            <a:r>
              <a:rPr lang="en-US" sz="1800" dirty="0" err="1" smtClean="0"/>
              <a:t>đáp</a:t>
            </a:r>
            <a:r>
              <a:rPr lang="en-US" sz="1800" dirty="0" smtClean="0"/>
              <a:t> </a:t>
            </a:r>
            <a:r>
              <a:rPr lang="en-US" sz="1800" dirty="0" err="1" smtClean="0"/>
              <a:t>ứng</a:t>
            </a:r>
            <a:r>
              <a:rPr lang="en-US" sz="1800" dirty="0" smtClean="0"/>
              <a:t> </a:t>
            </a:r>
            <a:r>
              <a:rPr lang="en-US" sz="1800" dirty="0" err="1" smtClean="0"/>
              <a:t>những</a:t>
            </a:r>
            <a:r>
              <a:rPr lang="en-US" sz="1800" dirty="0" smtClean="0"/>
              <a:t> </a:t>
            </a:r>
            <a:r>
              <a:rPr lang="en-US" sz="1800" dirty="0" err="1" smtClean="0"/>
              <a:t>yêu</a:t>
            </a:r>
            <a:r>
              <a:rPr lang="en-US" sz="1800" dirty="0" smtClean="0"/>
              <a:t> </a:t>
            </a:r>
            <a:r>
              <a:rPr lang="en-US" sz="1800" dirty="0" err="1" smtClean="0"/>
              <a:t>cầu</a:t>
            </a:r>
            <a:r>
              <a:rPr lang="en-US" sz="1800" dirty="0" smtClean="0"/>
              <a:t> </a:t>
            </a:r>
            <a:r>
              <a:rPr lang="en-US" sz="1800" dirty="0" err="1" smtClean="0"/>
              <a:t>gì</a:t>
            </a:r>
            <a:r>
              <a:rPr lang="en-US" sz="1800" dirty="0" smtClean="0"/>
              <a:t>? </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95"/>
                                        </p:tgtEl>
                                        <p:attrNameLst>
                                          <p:attrName>style.visibility</p:attrName>
                                        </p:attrNameLst>
                                      </p:cBhvr>
                                      <p:to>
                                        <p:strVal val="visible"/>
                                      </p:to>
                                    </p:set>
                                    <p:animEffect transition="in" filter="fade">
                                      <p:cBhvr>
                                        <p:cTn id="7" dur="1000"/>
                                        <p:tgtEl>
                                          <p:spTgt spid="1295"/>
                                        </p:tgtEl>
                                      </p:cBhvr>
                                    </p:animEffect>
                                    <p:anim calcmode="lin" valueType="num">
                                      <p:cBhvr>
                                        <p:cTn id="8" dur="1000" fill="hold"/>
                                        <p:tgtEl>
                                          <p:spTgt spid="1295"/>
                                        </p:tgtEl>
                                        <p:attrNameLst>
                                          <p:attrName>ppt_x</p:attrName>
                                        </p:attrNameLst>
                                      </p:cBhvr>
                                      <p:tavLst>
                                        <p:tav tm="0">
                                          <p:val>
                                            <p:strVal val="#ppt_x"/>
                                          </p:val>
                                        </p:tav>
                                        <p:tav tm="100000">
                                          <p:val>
                                            <p:strVal val="#ppt_x"/>
                                          </p:val>
                                        </p:tav>
                                      </p:tavLst>
                                    </p:anim>
                                    <p:anim calcmode="lin" valueType="num">
                                      <p:cBhvr>
                                        <p:cTn id="9" dur="1000" fill="hold"/>
                                        <p:tgtEl>
                                          <p:spTgt spid="129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5" grpId="0"/>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15"/>
        <p:cNvGrpSpPr/>
        <p:nvPr/>
      </p:nvGrpSpPr>
      <p:grpSpPr>
        <a:xfrm>
          <a:off x="0" y="0"/>
          <a:ext cx="0" cy="0"/>
          <a:chOff x="0" y="0"/>
          <a:chExt cx="0" cy="0"/>
        </a:xfrm>
      </p:grpSpPr>
      <p:sp>
        <p:nvSpPr>
          <p:cNvPr id="2" name="Title 1"/>
          <p:cNvSpPr>
            <a:spLocks noGrp="1"/>
          </p:cNvSpPr>
          <p:nvPr>
            <p:ph type="title"/>
          </p:nvPr>
        </p:nvSpPr>
        <p:spPr>
          <a:xfrm>
            <a:off x="718680" y="499655"/>
            <a:ext cx="7717500" cy="786224"/>
          </a:xfrm>
        </p:spPr>
        <p:txBody>
          <a:bodyPr/>
          <a:lstStyle/>
          <a:p>
            <a:r>
              <a:rPr lang="en-US" sz="2000" dirty="0" smtClean="0"/>
              <a:t>I. </a:t>
            </a:r>
            <a:r>
              <a:rPr lang="en-US" sz="2000" dirty="0" err="1" smtClean="0"/>
              <a:t>Yêu</a:t>
            </a:r>
            <a:r>
              <a:rPr lang="en-US" sz="2000" dirty="0" smtClean="0"/>
              <a:t> </a:t>
            </a:r>
            <a:r>
              <a:rPr lang="en-US" sz="2000" dirty="0" err="1" smtClean="0"/>
              <a:t>cầu</a:t>
            </a:r>
            <a:r>
              <a:rPr lang="en-US" sz="2000" dirty="0" smtClean="0"/>
              <a:t> </a:t>
            </a:r>
            <a:r>
              <a:rPr lang="en-US" sz="2000" dirty="0" err="1" smtClean="0"/>
              <a:t>đối</a:t>
            </a:r>
            <a:r>
              <a:rPr lang="en-US" sz="2000" dirty="0" smtClean="0"/>
              <a:t> </a:t>
            </a:r>
            <a:r>
              <a:rPr lang="en-US" sz="2000" dirty="0" err="1" smtClean="0"/>
              <a:t>với</a:t>
            </a:r>
            <a:r>
              <a:rPr lang="en-US" sz="2000" dirty="0" smtClean="0"/>
              <a:t> </a:t>
            </a:r>
            <a:r>
              <a:rPr lang="en-US" sz="2000" dirty="0" err="1" smtClean="0"/>
              <a:t>đoạn</a:t>
            </a:r>
            <a:r>
              <a:rPr lang="en-US" sz="2000" dirty="0" smtClean="0"/>
              <a:t> </a:t>
            </a:r>
            <a:r>
              <a:rPr lang="en-US" sz="2000" dirty="0" err="1" smtClean="0"/>
              <a:t>văn</a:t>
            </a:r>
            <a:r>
              <a:rPr lang="en-US" sz="2000" dirty="0" smtClean="0"/>
              <a:t> </a:t>
            </a:r>
            <a:r>
              <a:rPr lang="en-US" sz="2000" dirty="0" err="1" smtClean="0"/>
              <a:t>ghi</a:t>
            </a:r>
            <a:r>
              <a:rPr lang="en-US" sz="2000" dirty="0" smtClean="0"/>
              <a:t> </a:t>
            </a:r>
            <a:r>
              <a:rPr lang="en-US" sz="2000" dirty="0" err="1" smtClean="0"/>
              <a:t>lại</a:t>
            </a:r>
            <a:r>
              <a:rPr lang="en-US" sz="2000" dirty="0" smtClean="0"/>
              <a:t> </a:t>
            </a:r>
            <a:r>
              <a:rPr lang="en-US" sz="2000" dirty="0" err="1" smtClean="0"/>
              <a:t>cảm</a:t>
            </a:r>
            <a:r>
              <a:rPr lang="en-US" sz="2000" dirty="0" smtClean="0"/>
              <a:t> </a:t>
            </a:r>
            <a:r>
              <a:rPr lang="en-US" sz="2000" dirty="0" err="1" smtClean="0"/>
              <a:t>xúc</a:t>
            </a:r>
            <a:r>
              <a:rPr lang="en-US" sz="2000" dirty="0" smtClean="0"/>
              <a:t> </a:t>
            </a:r>
            <a:r>
              <a:rPr lang="en-US" sz="2000" dirty="0" err="1" smtClean="0"/>
              <a:t>về</a:t>
            </a:r>
            <a:r>
              <a:rPr lang="en-US" sz="2000" dirty="0" smtClean="0"/>
              <a:t> </a:t>
            </a:r>
            <a:r>
              <a:rPr lang="en-US" sz="2000" dirty="0" err="1" smtClean="0"/>
              <a:t>một</a:t>
            </a:r>
            <a:r>
              <a:rPr lang="en-US" sz="2000" dirty="0" smtClean="0"/>
              <a:t> </a:t>
            </a:r>
            <a:r>
              <a:rPr lang="en-US" sz="2000" dirty="0" err="1" smtClean="0"/>
              <a:t>bài</a:t>
            </a:r>
            <a:r>
              <a:rPr lang="en-US" sz="2000" dirty="0" smtClean="0"/>
              <a:t> </a:t>
            </a:r>
            <a:r>
              <a:rPr lang="en-US" sz="2000" dirty="0" err="1" smtClean="0"/>
              <a:t>thơ</a:t>
            </a:r>
            <a:r>
              <a:rPr lang="en-US" sz="2000" dirty="0" smtClean="0"/>
              <a:t> </a:t>
            </a:r>
            <a:r>
              <a:rPr lang="en-US" sz="2000" dirty="0" err="1" smtClean="0"/>
              <a:t>có</a:t>
            </a:r>
            <a:r>
              <a:rPr lang="en-US" sz="2000" dirty="0" smtClean="0"/>
              <a:t> </a:t>
            </a:r>
            <a:r>
              <a:rPr lang="en-US" sz="2000" dirty="0" err="1" smtClean="0"/>
              <a:t>yếu</a:t>
            </a:r>
            <a:r>
              <a:rPr lang="en-US" sz="2000" dirty="0" smtClean="0"/>
              <a:t> </a:t>
            </a:r>
            <a:r>
              <a:rPr lang="en-US" sz="2000" dirty="0" err="1" smtClean="0"/>
              <a:t>tố</a:t>
            </a:r>
            <a:r>
              <a:rPr lang="en-US" sz="2000" dirty="0" smtClean="0"/>
              <a:t> </a:t>
            </a:r>
            <a:r>
              <a:rPr lang="en-US" sz="2000" dirty="0" err="1" smtClean="0"/>
              <a:t>tự</a:t>
            </a:r>
            <a:r>
              <a:rPr lang="en-US" sz="2000" dirty="0" smtClean="0"/>
              <a:t> </a:t>
            </a:r>
            <a:r>
              <a:rPr lang="en-US" sz="2000" dirty="0" err="1" smtClean="0"/>
              <a:t>sự</a:t>
            </a:r>
            <a:r>
              <a:rPr lang="en-US" sz="2000" dirty="0" smtClean="0"/>
              <a:t> </a:t>
            </a:r>
            <a:r>
              <a:rPr lang="en-US" sz="2000" dirty="0" err="1" smtClean="0"/>
              <a:t>và</a:t>
            </a:r>
            <a:r>
              <a:rPr lang="en-US" sz="2000" dirty="0" smtClean="0"/>
              <a:t> </a:t>
            </a:r>
            <a:r>
              <a:rPr lang="en-US" sz="2000" dirty="0" err="1" smtClean="0"/>
              <a:t>miêu</a:t>
            </a:r>
            <a:r>
              <a:rPr lang="en-US" sz="2000" dirty="0" smtClean="0"/>
              <a:t> </a:t>
            </a:r>
            <a:r>
              <a:rPr lang="en-US" sz="2000" dirty="0" err="1" smtClean="0"/>
              <a:t>tả</a:t>
            </a:r>
            <a:endParaRPr lang="en-US" sz="2000" dirty="0"/>
          </a:p>
        </p:txBody>
      </p:sp>
      <p:sp>
        <p:nvSpPr>
          <p:cNvPr id="3" name="Rectangle 2"/>
          <p:cNvSpPr/>
          <p:nvPr/>
        </p:nvSpPr>
        <p:spPr>
          <a:xfrm>
            <a:off x="60677" y="1749913"/>
            <a:ext cx="1565051" cy="16071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5582" y="1891758"/>
            <a:ext cx="1510146" cy="1323439"/>
          </a:xfrm>
          <a:prstGeom prst="rect">
            <a:avLst/>
          </a:prstGeom>
          <a:noFill/>
        </p:spPr>
        <p:txBody>
          <a:bodyPr wrap="square" rtlCol="0">
            <a:spAutoFit/>
          </a:bodyPr>
          <a:lstStyle/>
          <a:p>
            <a:pPr algn="ctr"/>
            <a:r>
              <a:rPr lang="en-US" sz="1600" b="1" dirty="0" err="1" smtClean="0">
                <a:solidFill>
                  <a:srgbClr val="FF0000"/>
                </a:solidFill>
              </a:rPr>
              <a:t>Yêu</a:t>
            </a:r>
            <a:r>
              <a:rPr lang="en-US" sz="1600" b="1" dirty="0" smtClean="0">
                <a:solidFill>
                  <a:srgbClr val="FF0000"/>
                </a:solidFill>
              </a:rPr>
              <a:t> </a:t>
            </a:r>
            <a:r>
              <a:rPr lang="en-US" sz="1600" b="1" dirty="0" err="1" smtClean="0">
                <a:solidFill>
                  <a:srgbClr val="FF0000"/>
                </a:solidFill>
              </a:rPr>
              <a:t>cầu</a:t>
            </a:r>
            <a:r>
              <a:rPr lang="en-US" sz="1600" b="1" dirty="0" smtClean="0">
                <a:solidFill>
                  <a:srgbClr val="FF0000"/>
                </a:solidFill>
              </a:rPr>
              <a:t> </a:t>
            </a:r>
            <a:r>
              <a:rPr lang="en-US" sz="1600" b="1" dirty="0" err="1" smtClean="0">
                <a:solidFill>
                  <a:srgbClr val="FF0000"/>
                </a:solidFill>
              </a:rPr>
              <a:t>đối</a:t>
            </a:r>
            <a:r>
              <a:rPr lang="en-US" sz="1600" b="1" dirty="0" smtClean="0">
                <a:solidFill>
                  <a:srgbClr val="FF0000"/>
                </a:solidFill>
              </a:rPr>
              <a:t> </a:t>
            </a:r>
            <a:r>
              <a:rPr lang="en-US" sz="1600" b="1" dirty="0" err="1" smtClean="0">
                <a:solidFill>
                  <a:srgbClr val="FF0000"/>
                </a:solidFill>
              </a:rPr>
              <a:t>với</a:t>
            </a:r>
            <a:r>
              <a:rPr lang="en-US" sz="1600" b="1" dirty="0" smtClean="0">
                <a:solidFill>
                  <a:srgbClr val="FF0000"/>
                </a:solidFill>
              </a:rPr>
              <a:t> </a:t>
            </a:r>
            <a:r>
              <a:rPr lang="en-US" sz="1600" b="1" dirty="0" err="1" smtClean="0">
                <a:solidFill>
                  <a:srgbClr val="FF0000"/>
                </a:solidFill>
              </a:rPr>
              <a:t>đoạn</a:t>
            </a:r>
            <a:r>
              <a:rPr lang="en-US" sz="1600" b="1" dirty="0" smtClean="0">
                <a:solidFill>
                  <a:srgbClr val="FF0000"/>
                </a:solidFill>
              </a:rPr>
              <a:t> </a:t>
            </a:r>
            <a:r>
              <a:rPr lang="en-US" sz="1600" b="1" dirty="0" err="1" smtClean="0">
                <a:solidFill>
                  <a:srgbClr val="FF0000"/>
                </a:solidFill>
              </a:rPr>
              <a:t>văn</a:t>
            </a:r>
            <a:r>
              <a:rPr lang="en-US" sz="1600" b="1" dirty="0" smtClean="0">
                <a:solidFill>
                  <a:srgbClr val="FF0000"/>
                </a:solidFill>
              </a:rPr>
              <a:t> </a:t>
            </a:r>
            <a:r>
              <a:rPr lang="en-US" sz="1600" b="1" dirty="0" err="1" smtClean="0">
                <a:solidFill>
                  <a:srgbClr val="FF0000"/>
                </a:solidFill>
              </a:rPr>
              <a:t>ghi</a:t>
            </a:r>
            <a:r>
              <a:rPr lang="en-US" sz="1600" b="1" dirty="0" smtClean="0">
                <a:solidFill>
                  <a:srgbClr val="FF0000"/>
                </a:solidFill>
              </a:rPr>
              <a:t> </a:t>
            </a:r>
            <a:r>
              <a:rPr lang="en-US" sz="1600" b="1" dirty="0" err="1" smtClean="0">
                <a:solidFill>
                  <a:srgbClr val="FF0000"/>
                </a:solidFill>
              </a:rPr>
              <a:t>lại</a:t>
            </a:r>
            <a:r>
              <a:rPr lang="en-US" sz="1600" b="1" dirty="0" smtClean="0">
                <a:solidFill>
                  <a:srgbClr val="FF0000"/>
                </a:solidFill>
              </a:rPr>
              <a:t> </a:t>
            </a:r>
            <a:r>
              <a:rPr lang="en-US" sz="1600" b="1" dirty="0" err="1" smtClean="0">
                <a:solidFill>
                  <a:srgbClr val="FF0000"/>
                </a:solidFill>
              </a:rPr>
              <a:t>cảm</a:t>
            </a:r>
            <a:r>
              <a:rPr lang="en-US" sz="1600" b="1" dirty="0" smtClean="0">
                <a:solidFill>
                  <a:srgbClr val="FF0000"/>
                </a:solidFill>
              </a:rPr>
              <a:t> </a:t>
            </a:r>
            <a:r>
              <a:rPr lang="en-US" sz="1600" b="1" dirty="0" err="1" smtClean="0">
                <a:solidFill>
                  <a:srgbClr val="FF0000"/>
                </a:solidFill>
              </a:rPr>
              <a:t>xúc</a:t>
            </a:r>
            <a:r>
              <a:rPr lang="en-US" sz="1600" b="1" dirty="0" smtClean="0">
                <a:solidFill>
                  <a:srgbClr val="FF0000"/>
                </a:solidFill>
              </a:rPr>
              <a:t> </a:t>
            </a:r>
            <a:r>
              <a:rPr lang="en-US" sz="1600" b="1" dirty="0" err="1" smtClean="0">
                <a:solidFill>
                  <a:srgbClr val="FF0000"/>
                </a:solidFill>
              </a:rPr>
              <a:t>về</a:t>
            </a:r>
            <a:r>
              <a:rPr lang="en-US" sz="1600" b="1" dirty="0" smtClean="0">
                <a:solidFill>
                  <a:srgbClr val="FF0000"/>
                </a:solidFill>
              </a:rPr>
              <a:t> </a:t>
            </a:r>
            <a:r>
              <a:rPr lang="en-US" sz="1600" b="1" dirty="0" err="1" smtClean="0">
                <a:solidFill>
                  <a:srgbClr val="FF0000"/>
                </a:solidFill>
              </a:rPr>
              <a:t>một</a:t>
            </a:r>
            <a:r>
              <a:rPr lang="en-US" sz="1600" b="1" dirty="0" smtClean="0">
                <a:solidFill>
                  <a:srgbClr val="FF0000"/>
                </a:solidFill>
              </a:rPr>
              <a:t> </a:t>
            </a:r>
            <a:r>
              <a:rPr lang="en-US" sz="1600" b="1" dirty="0" err="1" smtClean="0">
                <a:solidFill>
                  <a:srgbClr val="FF0000"/>
                </a:solidFill>
              </a:rPr>
              <a:t>bài</a:t>
            </a:r>
            <a:r>
              <a:rPr lang="en-US" sz="1600" b="1" dirty="0" smtClean="0">
                <a:solidFill>
                  <a:srgbClr val="FF0000"/>
                </a:solidFill>
              </a:rPr>
              <a:t> </a:t>
            </a:r>
            <a:r>
              <a:rPr lang="en-US" sz="1600" b="1" dirty="0" err="1" smtClean="0">
                <a:solidFill>
                  <a:srgbClr val="FF0000"/>
                </a:solidFill>
              </a:rPr>
              <a:t>thơ</a:t>
            </a:r>
            <a:r>
              <a:rPr lang="en-US" sz="1600" b="1" dirty="0" smtClean="0">
                <a:solidFill>
                  <a:srgbClr val="FF0000"/>
                </a:solidFill>
              </a:rPr>
              <a:t> </a:t>
            </a:r>
            <a:endParaRPr lang="en-US" sz="1600" b="1" dirty="0">
              <a:solidFill>
                <a:srgbClr val="FF0000"/>
              </a:solidFill>
            </a:endParaRPr>
          </a:p>
        </p:txBody>
      </p:sp>
      <p:sp>
        <p:nvSpPr>
          <p:cNvPr id="35" name="TextBox 34"/>
          <p:cNvSpPr txBox="1"/>
          <p:nvPr/>
        </p:nvSpPr>
        <p:spPr>
          <a:xfrm>
            <a:off x="3826163" y="1481490"/>
            <a:ext cx="4470400" cy="369332"/>
          </a:xfrm>
          <a:prstGeom prst="rect">
            <a:avLst/>
          </a:prstGeom>
          <a:noFill/>
        </p:spPr>
        <p:txBody>
          <a:bodyPr wrap="square" rtlCol="0">
            <a:spAutoFit/>
          </a:bodyPr>
          <a:lstStyle/>
          <a:p>
            <a:r>
              <a:rPr lang="en-US" sz="1800" dirty="0" err="1" smtClean="0">
                <a:solidFill>
                  <a:srgbClr val="002060"/>
                </a:solidFill>
              </a:rPr>
              <a:t>Giới</a:t>
            </a:r>
            <a:r>
              <a:rPr lang="en-US" sz="1800" dirty="0" smtClean="0">
                <a:solidFill>
                  <a:srgbClr val="002060"/>
                </a:solidFill>
              </a:rPr>
              <a:t> </a:t>
            </a:r>
            <a:r>
              <a:rPr lang="en-US" sz="1800" dirty="0" err="1" smtClean="0">
                <a:solidFill>
                  <a:srgbClr val="002060"/>
                </a:solidFill>
              </a:rPr>
              <a:t>thiệu</a:t>
            </a:r>
            <a:r>
              <a:rPr lang="en-US" sz="1800" dirty="0" smtClean="0">
                <a:solidFill>
                  <a:srgbClr val="002060"/>
                </a:solidFill>
              </a:rPr>
              <a:t> </a:t>
            </a:r>
            <a:r>
              <a:rPr lang="en-US" sz="1800" dirty="0" err="1" smtClean="0">
                <a:solidFill>
                  <a:srgbClr val="002060"/>
                </a:solidFill>
              </a:rPr>
              <a:t>nhan</a:t>
            </a:r>
            <a:r>
              <a:rPr lang="en-US" sz="1800" dirty="0" smtClean="0">
                <a:solidFill>
                  <a:srgbClr val="002060"/>
                </a:solidFill>
              </a:rPr>
              <a:t> </a:t>
            </a:r>
            <a:r>
              <a:rPr lang="en-US" sz="1800" dirty="0" err="1" smtClean="0">
                <a:solidFill>
                  <a:srgbClr val="002060"/>
                </a:solidFill>
              </a:rPr>
              <a:t>đề</a:t>
            </a:r>
            <a:r>
              <a:rPr lang="en-US" sz="1800" dirty="0" smtClean="0">
                <a:solidFill>
                  <a:srgbClr val="002060"/>
                </a:solidFill>
              </a:rPr>
              <a:t> </a:t>
            </a:r>
            <a:r>
              <a:rPr lang="en-US" sz="1800" dirty="0" err="1" smtClean="0">
                <a:solidFill>
                  <a:srgbClr val="002060"/>
                </a:solidFill>
              </a:rPr>
              <a:t>bài</a:t>
            </a:r>
            <a:r>
              <a:rPr lang="en-US" sz="1800" dirty="0" smtClean="0">
                <a:solidFill>
                  <a:srgbClr val="002060"/>
                </a:solidFill>
              </a:rPr>
              <a:t> </a:t>
            </a:r>
            <a:r>
              <a:rPr lang="en-US" sz="1800" dirty="0" err="1" smtClean="0">
                <a:solidFill>
                  <a:srgbClr val="002060"/>
                </a:solidFill>
              </a:rPr>
              <a:t>thơ</a:t>
            </a:r>
            <a:r>
              <a:rPr lang="en-US" sz="1800" dirty="0" smtClean="0">
                <a:solidFill>
                  <a:srgbClr val="002060"/>
                </a:solidFill>
              </a:rPr>
              <a:t> </a:t>
            </a:r>
            <a:r>
              <a:rPr lang="en-US" sz="1800" dirty="0" err="1" smtClean="0">
                <a:solidFill>
                  <a:srgbClr val="002060"/>
                </a:solidFill>
              </a:rPr>
              <a:t>và</a:t>
            </a:r>
            <a:r>
              <a:rPr lang="en-US" sz="1800" dirty="0" smtClean="0">
                <a:solidFill>
                  <a:srgbClr val="002060"/>
                </a:solidFill>
              </a:rPr>
              <a:t> </a:t>
            </a:r>
            <a:r>
              <a:rPr lang="en-US" sz="1800" dirty="0" err="1" smtClean="0">
                <a:solidFill>
                  <a:srgbClr val="002060"/>
                </a:solidFill>
              </a:rPr>
              <a:t>tên</a:t>
            </a:r>
            <a:r>
              <a:rPr lang="en-US" sz="1800" dirty="0" smtClean="0">
                <a:solidFill>
                  <a:srgbClr val="002060"/>
                </a:solidFill>
              </a:rPr>
              <a:t> </a:t>
            </a:r>
            <a:r>
              <a:rPr lang="en-US" sz="1800" dirty="0" err="1" smtClean="0">
                <a:solidFill>
                  <a:srgbClr val="002060"/>
                </a:solidFill>
              </a:rPr>
              <a:t>tác</a:t>
            </a:r>
            <a:r>
              <a:rPr lang="en-US" sz="1800" dirty="0" smtClean="0">
                <a:solidFill>
                  <a:srgbClr val="002060"/>
                </a:solidFill>
              </a:rPr>
              <a:t> </a:t>
            </a:r>
            <a:r>
              <a:rPr lang="en-US" sz="1800" dirty="0" err="1" smtClean="0">
                <a:solidFill>
                  <a:srgbClr val="002060"/>
                </a:solidFill>
              </a:rPr>
              <a:t>giả</a:t>
            </a:r>
            <a:r>
              <a:rPr lang="en-US" sz="1800" dirty="0" smtClean="0">
                <a:solidFill>
                  <a:srgbClr val="002060"/>
                </a:solidFill>
              </a:rPr>
              <a:t> </a:t>
            </a:r>
            <a:endParaRPr lang="en-US" sz="1800" dirty="0">
              <a:solidFill>
                <a:srgbClr val="002060"/>
              </a:solidFill>
            </a:endParaRPr>
          </a:p>
        </p:txBody>
      </p:sp>
      <p:cxnSp>
        <p:nvCxnSpPr>
          <p:cNvPr id="42" name="Elbow Connector 41"/>
          <p:cNvCxnSpPr>
            <a:stCxn id="3" idx="3"/>
            <a:endCxn id="35" idx="1"/>
          </p:cNvCxnSpPr>
          <p:nvPr/>
        </p:nvCxnSpPr>
        <p:spPr>
          <a:xfrm flipV="1">
            <a:off x="1625728" y="1666156"/>
            <a:ext cx="2200435" cy="88732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5" name="Elbow Connector 254"/>
          <p:cNvCxnSpPr/>
          <p:nvPr/>
        </p:nvCxnSpPr>
        <p:spPr>
          <a:xfrm>
            <a:off x="1575653" y="2553476"/>
            <a:ext cx="2300585" cy="222497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725945" y="2553476"/>
            <a:ext cx="10532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779148" y="2338824"/>
            <a:ext cx="3980874" cy="369332"/>
          </a:xfrm>
          <a:prstGeom prst="rect">
            <a:avLst/>
          </a:prstGeom>
          <a:noFill/>
        </p:spPr>
        <p:txBody>
          <a:bodyPr wrap="square" rtlCol="0">
            <a:spAutoFit/>
          </a:bodyPr>
          <a:lstStyle/>
          <a:p>
            <a:r>
              <a:rPr lang="en-US" sz="1800" dirty="0" err="1" smtClean="0">
                <a:solidFill>
                  <a:srgbClr val="002060"/>
                </a:solidFill>
                <a:latin typeface="Times New Roman" panose="02020603050405020304" pitchFamily="18" charset="0"/>
                <a:cs typeface="Times New Roman" panose="02020603050405020304" pitchFamily="18" charset="0"/>
              </a:rPr>
              <a:t>Thể</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hiện</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được</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cảm</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xúc</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chung</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về</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bài</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thơ</a:t>
            </a:r>
            <a:endParaRPr lang="en-US" sz="1800" dirty="0">
              <a:solidFill>
                <a:srgbClr val="002060"/>
              </a:solidFill>
              <a:latin typeface="Times New Roman" panose="02020603050405020304" pitchFamily="18" charset="0"/>
              <a:cs typeface="Times New Roman" panose="02020603050405020304" pitchFamily="18" charset="0"/>
            </a:endParaRPr>
          </a:p>
        </p:txBody>
      </p:sp>
      <p:sp>
        <p:nvSpPr>
          <p:cNvPr id="63" name="TextBox 62"/>
          <p:cNvSpPr txBox="1"/>
          <p:nvPr/>
        </p:nvSpPr>
        <p:spPr>
          <a:xfrm>
            <a:off x="3858491" y="3020490"/>
            <a:ext cx="4470400" cy="1200329"/>
          </a:xfrm>
          <a:prstGeom prst="rect">
            <a:avLst/>
          </a:prstGeom>
          <a:noFill/>
        </p:spPr>
        <p:txBody>
          <a:bodyPr wrap="square" rtlCol="0">
            <a:spAutoFit/>
          </a:bodyPr>
          <a:lstStyle/>
          <a:p>
            <a:r>
              <a:rPr lang="en-US" sz="1800" dirty="0" err="1" smtClean="0">
                <a:solidFill>
                  <a:srgbClr val="002060"/>
                </a:solidFill>
                <a:latin typeface="Times New Roman" panose="02020603050405020304" pitchFamily="18" charset="0"/>
                <a:cs typeface="Times New Roman" panose="02020603050405020304" pitchFamily="18" charset="0"/>
              </a:rPr>
              <a:t>Nêu</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các</a:t>
            </a:r>
            <a:r>
              <a:rPr lang="en-US" sz="1800" dirty="0" smtClean="0">
                <a:solidFill>
                  <a:srgbClr val="002060"/>
                </a:solidFill>
                <a:latin typeface="Times New Roman" panose="02020603050405020304" pitchFamily="18" charset="0"/>
                <a:cs typeface="Times New Roman" panose="02020603050405020304" pitchFamily="18" charset="0"/>
              </a:rPr>
              <a:t> chi </a:t>
            </a:r>
            <a:r>
              <a:rPr lang="en-US" sz="1800" dirty="0" err="1" smtClean="0">
                <a:solidFill>
                  <a:srgbClr val="002060"/>
                </a:solidFill>
                <a:latin typeface="Times New Roman" panose="02020603050405020304" pitchFamily="18" charset="0"/>
                <a:cs typeface="Times New Roman" panose="02020603050405020304" pitchFamily="18" charset="0"/>
              </a:rPr>
              <a:t>tiết</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mang</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tính</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tự</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sự</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và</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miêu</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tả</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trong</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bài</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thơ</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đánh</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giá</a:t>
            </a:r>
            <a:r>
              <a:rPr lang="en-US" sz="1800" dirty="0" smtClean="0">
                <a:solidFill>
                  <a:srgbClr val="002060"/>
                </a:solidFill>
                <a:latin typeface="Times New Roman" panose="02020603050405020304" pitchFamily="18" charset="0"/>
                <a:cs typeface="Times New Roman" panose="02020603050405020304" pitchFamily="18" charset="0"/>
              </a:rPr>
              <a:t> ý </a:t>
            </a:r>
            <a:r>
              <a:rPr lang="en-US" sz="1800" dirty="0" err="1" smtClean="0">
                <a:solidFill>
                  <a:srgbClr val="002060"/>
                </a:solidFill>
                <a:latin typeface="Times New Roman" panose="02020603050405020304" pitchFamily="18" charset="0"/>
                <a:cs typeface="Times New Roman" panose="02020603050405020304" pitchFamily="18" charset="0"/>
              </a:rPr>
              <a:t>nghĩa</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của</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chúng</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trong</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việc</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thể</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hiện</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tình</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cảm</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cảm</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xúc</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của</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bài</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thơ</a:t>
            </a:r>
            <a:r>
              <a:rPr lang="en-US" sz="1800" dirty="0" smtClean="0">
                <a:solidFill>
                  <a:srgbClr val="002060"/>
                </a:solidFill>
                <a:latin typeface="Times New Roman" panose="02020603050405020304" pitchFamily="18" charset="0"/>
                <a:cs typeface="Times New Roman" panose="02020603050405020304" pitchFamily="18" charset="0"/>
              </a:rPr>
              <a:t>. </a:t>
            </a:r>
            <a:endParaRPr lang="en-US" sz="1800" dirty="0">
              <a:solidFill>
                <a:srgbClr val="002060"/>
              </a:solidFill>
              <a:latin typeface="Times New Roman" panose="02020603050405020304" pitchFamily="18" charset="0"/>
              <a:cs typeface="Times New Roman" panose="02020603050405020304" pitchFamily="18" charset="0"/>
            </a:endParaRPr>
          </a:p>
        </p:txBody>
      </p:sp>
      <p:sp>
        <p:nvSpPr>
          <p:cNvPr id="2379" name="TextBox 2378"/>
          <p:cNvSpPr txBox="1"/>
          <p:nvPr/>
        </p:nvSpPr>
        <p:spPr>
          <a:xfrm>
            <a:off x="3826163" y="4455282"/>
            <a:ext cx="4424219" cy="646331"/>
          </a:xfrm>
          <a:prstGeom prst="rect">
            <a:avLst/>
          </a:prstGeom>
          <a:noFill/>
        </p:spPr>
        <p:txBody>
          <a:bodyPr wrap="square" rtlCol="0">
            <a:spAutoFit/>
          </a:bodyPr>
          <a:lstStyle/>
          <a:p>
            <a:r>
              <a:rPr lang="en-US" sz="1800" dirty="0" err="1" smtClean="0">
                <a:solidFill>
                  <a:srgbClr val="002060"/>
                </a:solidFill>
                <a:latin typeface="Times New Roman" panose="02020603050405020304" pitchFamily="18" charset="0"/>
                <a:cs typeface="Times New Roman" panose="02020603050405020304" pitchFamily="18" charset="0"/>
              </a:rPr>
              <a:t>Chỉ</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ra</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được</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nét</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độc</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đáo</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trong</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cách</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tự</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sự</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và</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miêu</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tả</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của</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nhà</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thơ</a:t>
            </a:r>
            <a:r>
              <a:rPr lang="en-US" sz="1800" dirty="0" smtClean="0">
                <a:solidFill>
                  <a:srgbClr val="002060"/>
                </a:solidFill>
                <a:latin typeface="Times New Roman" panose="02020603050405020304" pitchFamily="18" charset="0"/>
                <a:cs typeface="Times New Roman" panose="02020603050405020304" pitchFamily="18" charset="0"/>
              </a:rPr>
              <a:t> </a:t>
            </a:r>
            <a:endParaRPr lang="en-US" sz="1800" dirty="0">
              <a:solidFill>
                <a:srgbClr val="002060"/>
              </a:solidFill>
              <a:latin typeface="Times New Roman" panose="02020603050405020304" pitchFamily="18" charset="0"/>
              <a:cs typeface="Times New Roman" panose="02020603050405020304" pitchFamily="18" charset="0"/>
            </a:endParaRPr>
          </a:p>
        </p:txBody>
      </p:sp>
      <p:cxnSp>
        <p:nvCxnSpPr>
          <p:cNvPr id="2388" name="Straight Arrow Connector 2387"/>
          <p:cNvCxnSpPr/>
          <p:nvPr/>
        </p:nvCxnSpPr>
        <p:spPr>
          <a:xfrm>
            <a:off x="2725945" y="3357040"/>
            <a:ext cx="10532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388"/>
                                        </p:tgtEl>
                                        <p:attrNameLst>
                                          <p:attrName>style.visibility</p:attrName>
                                        </p:attrNameLst>
                                      </p:cBhvr>
                                      <p:to>
                                        <p:strVal val="visible"/>
                                      </p:to>
                                    </p:set>
                                    <p:anim calcmode="lin" valueType="num">
                                      <p:cBhvr additive="base">
                                        <p:cTn id="36" dur="500" fill="hold"/>
                                        <p:tgtEl>
                                          <p:spTgt spid="2388"/>
                                        </p:tgtEl>
                                        <p:attrNameLst>
                                          <p:attrName>ppt_x</p:attrName>
                                        </p:attrNameLst>
                                      </p:cBhvr>
                                      <p:tavLst>
                                        <p:tav tm="0">
                                          <p:val>
                                            <p:strVal val="#ppt_x"/>
                                          </p:val>
                                        </p:tav>
                                        <p:tav tm="100000">
                                          <p:val>
                                            <p:strVal val="#ppt_x"/>
                                          </p:val>
                                        </p:tav>
                                      </p:tavLst>
                                    </p:anim>
                                    <p:anim calcmode="lin" valueType="num">
                                      <p:cBhvr additive="base">
                                        <p:cTn id="37" dur="500" fill="hold"/>
                                        <p:tgtEl>
                                          <p:spTgt spid="238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5"/>
                                        </p:tgtEl>
                                        <p:attrNameLst>
                                          <p:attrName>style.visibility</p:attrName>
                                        </p:attrNameLst>
                                      </p:cBhvr>
                                      <p:to>
                                        <p:strVal val="visible"/>
                                      </p:to>
                                    </p:set>
                                    <p:animEffect transition="in" filter="fade">
                                      <p:cBhvr>
                                        <p:cTn id="42" dur="500"/>
                                        <p:tgtEl>
                                          <p:spTgt spid="25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fade">
                                      <p:cBhvr>
                                        <p:cTn id="52" dur="500"/>
                                        <p:tgtEl>
                                          <p:spTgt spid="60"/>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additive="base">
                                        <p:cTn id="57" dur="500" fill="hold"/>
                                        <p:tgtEl>
                                          <p:spTgt spid="63"/>
                                        </p:tgtEl>
                                        <p:attrNameLst>
                                          <p:attrName>ppt_x</p:attrName>
                                        </p:attrNameLst>
                                      </p:cBhvr>
                                      <p:tavLst>
                                        <p:tav tm="0">
                                          <p:val>
                                            <p:strVal val="#ppt_x"/>
                                          </p:val>
                                        </p:tav>
                                        <p:tav tm="100000">
                                          <p:val>
                                            <p:strVal val="#ppt_x"/>
                                          </p:val>
                                        </p:tav>
                                      </p:tavLst>
                                    </p:anim>
                                    <p:anim calcmode="lin" valueType="num">
                                      <p:cBhvr additive="base">
                                        <p:cTn id="58"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379"/>
                                        </p:tgtEl>
                                        <p:attrNameLst>
                                          <p:attrName>style.visibility</p:attrName>
                                        </p:attrNameLst>
                                      </p:cBhvr>
                                      <p:to>
                                        <p:strVal val="visible"/>
                                      </p:to>
                                    </p:set>
                                    <p:anim calcmode="lin" valueType="num">
                                      <p:cBhvr additive="base">
                                        <p:cTn id="63" dur="500" fill="hold"/>
                                        <p:tgtEl>
                                          <p:spTgt spid="2379"/>
                                        </p:tgtEl>
                                        <p:attrNameLst>
                                          <p:attrName>ppt_x</p:attrName>
                                        </p:attrNameLst>
                                      </p:cBhvr>
                                      <p:tavLst>
                                        <p:tav tm="0">
                                          <p:val>
                                            <p:strVal val="#ppt_x"/>
                                          </p:val>
                                        </p:tav>
                                        <p:tav tm="100000">
                                          <p:val>
                                            <p:strVal val="#ppt_x"/>
                                          </p:val>
                                        </p:tav>
                                      </p:tavLst>
                                    </p:anim>
                                    <p:anim calcmode="lin" valueType="num">
                                      <p:cBhvr additive="base">
                                        <p:cTn id="64" dur="500" fill="hold"/>
                                        <p:tgtEl>
                                          <p:spTgt spid="23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35" grpId="0"/>
      <p:bldP spid="60" grpId="0"/>
      <p:bldP spid="63" grpId="0"/>
      <p:bldP spid="237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1737" name="Google Shape;1737;p57"/>
          <p:cNvSpPr txBox="1">
            <a:spLocks noGrp="1"/>
          </p:cNvSpPr>
          <p:nvPr>
            <p:ph type="title" idx="2"/>
          </p:nvPr>
        </p:nvSpPr>
        <p:spPr>
          <a:xfrm>
            <a:off x="1300450" y="601477"/>
            <a:ext cx="4819134" cy="93255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smtClean="0"/>
              <a:t>II. </a:t>
            </a:r>
            <a:r>
              <a:rPr lang="en-US" sz="2400" dirty="0" err="1" smtClean="0"/>
              <a:t>Phân</a:t>
            </a:r>
            <a:r>
              <a:rPr lang="en" sz="2400" dirty="0" smtClean="0"/>
              <a:t> tích bài viết tham khảo </a:t>
            </a:r>
            <a:endParaRPr sz="2400" dirty="0"/>
          </a:p>
        </p:txBody>
      </p:sp>
      <p:sp>
        <p:nvSpPr>
          <p:cNvPr id="1739" name="Google Shape;1739;p57"/>
          <p:cNvSpPr/>
          <p:nvPr/>
        </p:nvSpPr>
        <p:spPr>
          <a:xfrm>
            <a:off x="1300450" y="3056538"/>
            <a:ext cx="1471982" cy="55475"/>
          </a:xfrm>
          <a:custGeom>
            <a:avLst/>
            <a:gdLst/>
            <a:ahLst/>
            <a:cxnLst/>
            <a:rect l="l" t="t" r="r" b="b"/>
            <a:pathLst>
              <a:path w="14773" h="328" extrusionOk="0">
                <a:moveTo>
                  <a:pt x="8311" y="0"/>
                </a:moveTo>
                <a:cubicBezTo>
                  <a:pt x="8003" y="0"/>
                  <a:pt x="7695" y="2"/>
                  <a:pt x="7387" y="5"/>
                </a:cubicBezTo>
                <a:cubicBezTo>
                  <a:pt x="6155" y="5"/>
                  <a:pt x="4923" y="28"/>
                  <a:pt x="3691" y="58"/>
                </a:cubicBezTo>
                <a:cubicBezTo>
                  <a:pt x="2465" y="87"/>
                  <a:pt x="1233" y="134"/>
                  <a:pt x="1" y="175"/>
                </a:cubicBezTo>
                <a:lnTo>
                  <a:pt x="7" y="263"/>
                </a:lnTo>
                <a:cubicBezTo>
                  <a:pt x="1233" y="198"/>
                  <a:pt x="2465" y="169"/>
                  <a:pt x="3697" y="151"/>
                </a:cubicBezTo>
                <a:cubicBezTo>
                  <a:pt x="4253" y="144"/>
                  <a:pt x="4808" y="140"/>
                  <a:pt x="5362" y="140"/>
                </a:cubicBezTo>
                <a:cubicBezTo>
                  <a:pt x="6037" y="140"/>
                  <a:pt x="6711" y="145"/>
                  <a:pt x="7387" y="151"/>
                </a:cubicBezTo>
                <a:cubicBezTo>
                  <a:pt x="8003" y="163"/>
                  <a:pt x="8619" y="175"/>
                  <a:pt x="9235" y="193"/>
                </a:cubicBezTo>
                <a:lnTo>
                  <a:pt x="10156" y="210"/>
                </a:lnTo>
                <a:lnTo>
                  <a:pt x="11077" y="239"/>
                </a:lnTo>
                <a:cubicBezTo>
                  <a:pt x="12309" y="269"/>
                  <a:pt x="13535" y="316"/>
                  <a:pt x="14767" y="327"/>
                </a:cubicBezTo>
                <a:lnTo>
                  <a:pt x="14772" y="245"/>
                </a:lnTo>
                <a:cubicBezTo>
                  <a:pt x="13546" y="128"/>
                  <a:pt x="12314" y="75"/>
                  <a:pt x="11082" y="40"/>
                </a:cubicBezTo>
                <a:cubicBezTo>
                  <a:pt x="10467" y="28"/>
                  <a:pt x="9851" y="11"/>
                  <a:pt x="9235" y="5"/>
                </a:cubicBezTo>
                <a:cubicBezTo>
                  <a:pt x="8927" y="2"/>
                  <a:pt x="8619" y="0"/>
                  <a:pt x="83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p:cNvSpPr txBox="1"/>
          <p:nvPr/>
        </p:nvSpPr>
        <p:spPr>
          <a:xfrm>
            <a:off x="1016001" y="1358536"/>
            <a:ext cx="7804728" cy="830997"/>
          </a:xfrm>
          <a:prstGeom prst="rect">
            <a:avLst/>
          </a:prstGeom>
          <a:noFill/>
        </p:spPr>
        <p:txBody>
          <a:bodyPr wrap="square" rtlCol="0">
            <a:spAutoFit/>
          </a:bodyPr>
          <a:lstStyle/>
          <a:p>
            <a:r>
              <a:rPr lang="en-US" sz="2400" i="1" u="sng" dirty="0" err="1" smtClean="0">
                <a:latin typeface="Times New Roman" panose="02020603050405020304" pitchFamily="18" charset="0"/>
                <a:cs typeface="Times New Roman" panose="02020603050405020304" pitchFamily="18" charset="0"/>
              </a:rPr>
              <a:t>Bài</a:t>
            </a:r>
            <a:r>
              <a:rPr lang="en-US" sz="2400" i="1" u="sng" dirty="0" smtClean="0">
                <a:latin typeface="Times New Roman" panose="02020603050405020304" pitchFamily="18" charset="0"/>
                <a:cs typeface="Times New Roman" panose="02020603050405020304" pitchFamily="18" charset="0"/>
              </a:rPr>
              <a:t> </a:t>
            </a:r>
            <a:r>
              <a:rPr lang="en-US" sz="2400" i="1" u="sng" dirty="0" err="1" smtClean="0">
                <a:latin typeface="Times New Roman" panose="02020603050405020304" pitchFamily="18" charset="0"/>
                <a:cs typeface="Times New Roman" panose="02020603050405020304" pitchFamily="18" charset="0"/>
              </a:rPr>
              <a:t>viết</a:t>
            </a:r>
            <a:r>
              <a:rPr lang="en-US" sz="2400" i="1" u="sng" dirty="0" smtClean="0">
                <a:latin typeface="Times New Roman" panose="02020603050405020304" pitchFamily="18" charset="0"/>
                <a:cs typeface="Times New Roman" panose="02020603050405020304" pitchFamily="18" charset="0"/>
              </a:rPr>
              <a:t> </a:t>
            </a:r>
            <a:r>
              <a:rPr lang="en-US" sz="2400" i="1" u="sng" dirty="0" err="1" smtClean="0">
                <a:latin typeface="Times New Roman" panose="02020603050405020304" pitchFamily="18" charset="0"/>
                <a:cs typeface="Times New Roman" panose="02020603050405020304" pitchFamily="18" charset="0"/>
              </a:rPr>
              <a:t>tham</a:t>
            </a:r>
            <a:r>
              <a:rPr lang="en-US" sz="2400" i="1" u="sng" dirty="0" smtClean="0">
                <a:latin typeface="Times New Roman" panose="02020603050405020304" pitchFamily="18" charset="0"/>
                <a:cs typeface="Times New Roman" panose="02020603050405020304" pitchFamily="18" charset="0"/>
              </a:rPr>
              <a:t> </a:t>
            </a:r>
            <a:r>
              <a:rPr lang="en-US" sz="2400" i="1" u="sng" dirty="0" err="1" smtClean="0">
                <a:latin typeface="Times New Roman" panose="02020603050405020304" pitchFamily="18" charset="0"/>
                <a:cs typeface="Times New Roman" panose="02020603050405020304" pitchFamily="18" charset="0"/>
              </a:rPr>
              <a:t>khảo</a:t>
            </a:r>
            <a:r>
              <a:rPr lang="en-US" sz="2400" i="1" u="sng" dirty="0" smtClean="0">
                <a:latin typeface="Times New Roman" panose="02020603050405020304" pitchFamily="18" charset="0"/>
                <a:cs typeface="Times New Roman" panose="02020603050405020304" pitchFamily="18" charset="0"/>
              </a:rPr>
              <a:t>: </a:t>
            </a:r>
          </a:p>
          <a:p>
            <a:pPr algn="ct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Cảm</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xúc</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khi</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đọc</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bài</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thơ</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Mây</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và</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a:t>
            </a:r>
            <a:r>
              <a:rPr lang="en-US" sz="2400" b="1" dirty="0" err="1" smtClean="0">
                <a:solidFill>
                  <a:srgbClr val="002060"/>
                </a:solidFill>
                <a:latin typeface="Times New Roman" panose="02020603050405020304" pitchFamily="18" charset="0"/>
                <a:cs typeface="Times New Roman" panose="02020603050405020304" pitchFamily="18" charset="0"/>
              </a:rPr>
              <a:t>óng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của</a:t>
            </a:r>
            <a:r>
              <a:rPr lang="en-US" sz="2400" b="1" dirty="0" smtClean="0">
                <a:solidFill>
                  <a:srgbClr val="002060"/>
                </a:solidFill>
                <a:latin typeface="Times New Roman" panose="02020603050405020304" pitchFamily="18" charset="0"/>
                <a:cs typeface="Times New Roman" panose="02020603050405020304" pitchFamily="18" charset="0"/>
              </a:rPr>
              <a:t> Ta-go”</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833091" y="2493818"/>
            <a:ext cx="1921164" cy="858982"/>
          </a:xfrm>
          <a:prstGeom prst="rect">
            <a:avLst/>
          </a:prstGeom>
          <a:noFill/>
        </p:spPr>
        <p:txBody>
          <a:bodyPr wrap="square" rtlCol="0">
            <a:spAutoFit/>
          </a:bodyPr>
          <a:lstStyle/>
          <a:p>
            <a:endParaRPr lang="en-US"/>
          </a:p>
        </p:txBody>
      </p:sp>
      <p:sp>
        <p:nvSpPr>
          <p:cNvPr id="2" name="TextBox 1"/>
          <p:cNvSpPr txBox="1"/>
          <p:nvPr/>
        </p:nvSpPr>
        <p:spPr>
          <a:xfrm>
            <a:off x="4978679" y="2187787"/>
            <a:ext cx="3672469" cy="307777"/>
          </a:xfrm>
          <a:prstGeom prst="rect">
            <a:avLst/>
          </a:prstGeom>
          <a:noFill/>
        </p:spPr>
        <p:txBody>
          <a:bodyPr wrap="square" rtlCol="0">
            <a:spAutoFit/>
          </a:bodyPr>
          <a:lstStyle/>
          <a:p>
            <a:r>
              <a:rPr lang="en-US" i="1" dirty="0" smtClean="0"/>
              <a:t>(SGK – </a:t>
            </a:r>
            <a:r>
              <a:rPr lang="en-US" i="1" dirty="0" err="1" smtClean="0"/>
              <a:t>Ngữ</a:t>
            </a:r>
            <a:r>
              <a:rPr lang="en-US" i="1" dirty="0" smtClean="0"/>
              <a:t> </a:t>
            </a:r>
            <a:r>
              <a:rPr lang="en-US" i="1" dirty="0" err="1" smtClean="0"/>
              <a:t>văn</a:t>
            </a:r>
            <a:r>
              <a:rPr lang="en-US" i="1" dirty="0" smtClean="0"/>
              <a:t> 6 – </a:t>
            </a:r>
            <a:r>
              <a:rPr lang="en-US" i="1" dirty="0" err="1" smtClean="0"/>
              <a:t>Trang</a:t>
            </a:r>
            <a:r>
              <a:rPr lang="en-US" i="1" dirty="0" smtClean="0"/>
              <a:t> 52-53) </a:t>
            </a:r>
            <a:endParaRPr lang="en-US" i="1" dirty="0"/>
          </a:p>
        </p:txBody>
      </p:sp>
      <p:pic>
        <p:nvPicPr>
          <p:cNvPr id="3" name="Picture 2"/>
          <p:cNvPicPr>
            <a:picLocks noChangeAspect="1"/>
          </p:cNvPicPr>
          <p:nvPr/>
        </p:nvPicPr>
        <p:blipFill>
          <a:blip r:embed="rId3"/>
          <a:stretch>
            <a:fillRect/>
          </a:stretch>
        </p:blipFill>
        <p:spPr>
          <a:xfrm>
            <a:off x="94922" y="2112581"/>
            <a:ext cx="2071894" cy="2480437"/>
          </a:xfrm>
          <a:prstGeom prst="rect">
            <a:avLst/>
          </a:prstGeom>
        </p:spPr>
      </p:pic>
      <p:pic>
        <p:nvPicPr>
          <p:cNvPr id="6" name="Picture 5"/>
          <p:cNvPicPr>
            <a:picLocks noChangeAspect="1"/>
          </p:cNvPicPr>
          <p:nvPr/>
        </p:nvPicPr>
        <p:blipFill>
          <a:blip r:embed="rId4"/>
          <a:stretch>
            <a:fillRect/>
          </a:stretch>
        </p:blipFill>
        <p:spPr>
          <a:xfrm>
            <a:off x="6920273" y="3149324"/>
            <a:ext cx="1730875" cy="1463693"/>
          </a:xfrm>
          <a:prstGeom prst="rect">
            <a:avLst/>
          </a:prstGeom>
        </p:spPr>
      </p:pic>
    </p:spTree>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Creative Writing Workshop for Kids by Slidesgo">
  <a:themeElements>
    <a:clrScheme name="Simple Light">
      <a:dk1>
        <a:srgbClr val="2A1B4C"/>
      </a:dk1>
      <a:lt1>
        <a:srgbClr val="FFFDFB"/>
      </a:lt1>
      <a:dk2>
        <a:srgbClr val="FCF4E3"/>
      </a:dk2>
      <a:lt2>
        <a:srgbClr val="79C29D"/>
      </a:lt2>
      <a:accent1>
        <a:srgbClr val="1AB2BF"/>
      </a:accent1>
      <a:accent2>
        <a:srgbClr val="8BD2F5"/>
      </a:accent2>
      <a:accent3>
        <a:srgbClr val="6776B7"/>
      </a:accent3>
      <a:accent4>
        <a:srgbClr val="C361A2"/>
      </a:accent4>
      <a:accent5>
        <a:srgbClr val="F9DB0E"/>
      </a:accent5>
      <a:accent6>
        <a:srgbClr val="C99D66"/>
      </a:accent6>
      <a:hlink>
        <a:srgbClr val="2A1B4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TotalTime>
  <Words>1179</Words>
  <Application>Microsoft Office PowerPoint</Application>
  <PresentationFormat>On-screen Show (16:9)</PresentationFormat>
  <Paragraphs>176</Paragraphs>
  <Slides>24</Slides>
  <Notes>23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24</vt:i4>
      </vt:variant>
    </vt:vector>
  </HeadingPairs>
  <TitlesOfParts>
    <vt:vector size="40" baseType="lpstr">
      <vt:lpstr>Arial</vt:lpstr>
      <vt:lpstr>SimSun</vt:lpstr>
      <vt:lpstr>Roboto Condensed Light</vt:lpstr>
      <vt:lpstr>Black Han Sans</vt:lpstr>
      <vt:lpstr>Chivo</vt:lpstr>
      <vt:lpstr>Proxima Nova</vt:lpstr>
      <vt:lpstr>Amiko</vt:lpstr>
      <vt:lpstr>Bahnschrift SemiLight</vt:lpstr>
      <vt:lpstr>Abhaya Libre</vt:lpstr>
      <vt:lpstr>Palanquin Dark</vt:lpstr>
      <vt:lpstr>Fredoka One</vt:lpstr>
      <vt:lpstr>Denk One</vt:lpstr>
      <vt:lpstr>Times New Roman</vt:lpstr>
      <vt:lpstr>Alfa Slab One</vt:lpstr>
      <vt:lpstr>Montserrat</vt:lpstr>
      <vt:lpstr>Creative Writing Workshop for Kids by Slidesgo</vt:lpstr>
      <vt:lpstr>TRƯỜNG THCS PHẠM TRẤN </vt:lpstr>
      <vt:lpstr>KHỞI ĐỘNG</vt:lpstr>
      <vt:lpstr>KHỞI ĐỘNG </vt:lpstr>
      <vt:lpstr>PowerPoint Presentation</vt:lpstr>
      <vt:lpstr>Tiết 23:</vt:lpstr>
      <vt:lpstr>Nội dung bài học </vt:lpstr>
      <vt:lpstr>Hình thành kiến thức </vt:lpstr>
      <vt:lpstr>I. Yêu cầu đối với đoạn văn ghi lại cảm xúc về một bài thơ có yếu tố tự sự và miêu tả</vt:lpstr>
      <vt:lpstr>II. Phân tích bài viết tham khảo </vt:lpstr>
      <vt:lpstr>HOẠT ĐỘNG NHÓM Hoàn thành phiếu học tập số 1 </vt:lpstr>
      <vt:lpstr>PowerPoint Presentation</vt:lpstr>
      <vt:lpstr>Phân tích bài viết tham khảo</vt:lpstr>
      <vt:lpstr>Hướng dẫn bài về nhà </vt:lpstr>
      <vt:lpstr>Thank you </vt:lpstr>
      <vt:lpstr>Parts of a story</vt:lpstr>
      <vt:lpstr>Alternative resources</vt:lpstr>
      <vt:lpstr>Elements of a story</vt:lpstr>
      <vt:lpstr>Benefits of creative writing for kids</vt:lpstr>
      <vt:lpstr>A picture always reinforces  the concept</vt:lpstr>
      <vt:lpstr>Complete the elements of a story</vt:lpstr>
      <vt:lpstr>Solutions</vt:lpstr>
      <vt:lpstr>Read the story and change the ending of it</vt:lpstr>
      <vt:lpstr>—Someone Famous</vt:lpstr>
      <vt:lpstr>Continue the story from the sentences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THCS PHẠM TRẤN </dc:title>
  <cp:lastModifiedBy>BQ</cp:lastModifiedBy>
  <cp:revision>22</cp:revision>
  <dcterms:modified xsi:type="dcterms:W3CDTF">2024-10-15T00:25:00Z</dcterms:modified>
</cp:coreProperties>
</file>