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26" r:id="rId1"/>
  </p:sldMasterIdLst>
  <p:notesMasterIdLst>
    <p:notesMasterId r:id="rId11"/>
  </p:notesMasterIdLst>
  <p:sldIdLst>
    <p:sldId id="466" r:id="rId2"/>
    <p:sldId id="294" r:id="rId3"/>
    <p:sldId id="295" r:id="rId4"/>
    <p:sldId id="296" r:id="rId5"/>
    <p:sldId id="300" r:id="rId6"/>
    <p:sldId id="298" r:id="rId7"/>
    <p:sldId id="299" r:id="rId8"/>
    <p:sldId id="302" r:id="rId9"/>
    <p:sldId id="301" r:id="rId10"/>
  </p:sldIdLst>
  <p:sldSz cx="12192000" cy="6858000"/>
  <p:notesSz cx="6858000" cy="9144000"/>
  <p:embeddedFontLst>
    <p:embeddedFont>
      <p:font typeface="宋体" panose="02010600030101010101" pitchFamily="2" charset="-122"/>
      <p:regular r:id="rId12"/>
    </p:embeddedFont>
    <p:embeddedFont>
      <p:font typeface="Calibri" panose="020F0502020204030204" pitchFamily="34" charset="0"/>
      <p:regular r:id="rId13"/>
      <p:bold r:id="rId14"/>
      <p:italic r:id="rId15"/>
      <p:boldItalic r:id="rId16"/>
    </p:embeddedFont>
    <p:embeddedFont>
      <p:font typeface="HP001 5 hàng" panose="020B0603050302020204" pitchFamily="34" charset="0"/>
      <p:regular r:id="rId17"/>
      <p:bold r:id="rId18"/>
    </p:embeddedFont>
    <p:embeddedFont>
      <p:font typeface="UTM Avo" panose="02040603050506020204" pitchFamily="18" charset="0"/>
      <p:regular r:id="rId19"/>
      <p:bold r:id="rId20"/>
      <p:italic r:id="rId21"/>
      <p:bold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AE9D"/>
    <a:srgbClr val="FF8119"/>
    <a:srgbClr val="FF7707"/>
    <a:srgbClr val="FFAF6C"/>
    <a:srgbClr val="FFFFFF"/>
    <a:srgbClr val="FFFF99"/>
    <a:srgbClr val="404040"/>
    <a:srgbClr val="FFFB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257" autoAdjust="0"/>
    <p:restoredTop sz="94660"/>
  </p:normalViewPr>
  <p:slideViewPr>
    <p:cSldViewPr snapToGrid="0">
      <p:cViewPr varScale="1">
        <p:scale>
          <a:sx n="72" d="100"/>
          <a:sy n="72" d="100"/>
        </p:scale>
        <p:origin x="360"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F8B27D-DEBB-4E30-8071-9F32B71333DE}" type="datetimeFigureOut">
              <a:rPr lang="en-US" smtClean="0"/>
              <a:t>1/21/2022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5DAA26-E148-46EF-9F03-4E1981EEB57E}" type="slidenum">
              <a:rPr lang="en-US" smtClean="0"/>
              <a:t>‹#›</a:t>
            </a:fld>
            <a:endParaRPr lang="en-US"/>
          </a:p>
        </p:txBody>
      </p:sp>
    </p:spTree>
    <p:extLst>
      <p:ext uri="{BB962C8B-B14F-4D97-AF65-F5344CB8AC3E}">
        <p14:creationId xmlns:p14="http://schemas.microsoft.com/office/powerpoint/2010/main" val="656830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AE39EF-C0E5-4896-B9D3-7E7938E4611D}" type="slidenum">
              <a:rPr lang="zh-CN" altLang="en-US" smtClean="0"/>
              <a:t>1</a:t>
            </a:fld>
            <a:endParaRPr lang="zh-CN" altLang="en-US"/>
          </a:p>
        </p:txBody>
      </p:sp>
    </p:spTree>
    <p:extLst>
      <p:ext uri="{BB962C8B-B14F-4D97-AF65-F5344CB8AC3E}">
        <p14:creationId xmlns:p14="http://schemas.microsoft.com/office/powerpoint/2010/main" val="401684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a:stretch/>
        </p:blipFill>
        <p:spPr>
          <a:xfrm>
            <a:off x="-101447" y="-90897"/>
            <a:ext cx="12613688" cy="7095200"/>
          </a:xfrm>
          <a:prstGeom prst="rect">
            <a:avLst/>
          </a:prstGeom>
          <a:noFill/>
          <a:ln>
            <a:noFill/>
          </a:ln>
        </p:spPr>
      </p:pic>
      <p:sp>
        <p:nvSpPr>
          <p:cNvPr id="13" name="Google Shape;13;p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4" name="Google Shape;14;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a:p>
        </p:txBody>
      </p:sp>
      <p:sp>
        <p:nvSpPr>
          <p:cNvPr id="15" name="Google Shape;15;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A6DE69D-A7EE-4D55-AB83-E9E0448BC2CC}" type="datetime1">
              <a:rPr lang="en-US" smtClean="0"/>
              <a:t>1/21/2022</a:t>
            </a:fld>
            <a:endParaRPr lang="en-US"/>
          </a:p>
        </p:txBody>
      </p:sp>
      <p:sp>
        <p:nvSpPr>
          <p:cNvPr id="16" name="Google Shape;16;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7" name="Google Shape;17;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sp>
        <p:nvSpPr>
          <p:cNvPr id="18" name="Google Shape;18;p7"/>
          <p:cNvSpPr/>
          <p:nvPr/>
        </p:nvSpPr>
        <p:spPr>
          <a:xfrm>
            <a:off x="2629361" y="1930595"/>
            <a:ext cx="852022" cy="852022"/>
          </a:xfrm>
          <a:prstGeom prst="ellipse">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9" name="Oval 8">
            <a:extLst>
              <a:ext uri="{FF2B5EF4-FFF2-40B4-BE49-F238E27FC236}">
                <a16:creationId xmlns:a16="http://schemas.microsoft.com/office/drawing/2014/main" id="{4190F356-E689-42D2-A195-158B0F9E5E2C}"/>
              </a:ext>
            </a:extLst>
          </p:cNvPr>
          <p:cNvSpPr/>
          <p:nvPr userDrawn="1"/>
        </p:nvSpPr>
        <p:spPr>
          <a:xfrm>
            <a:off x="2629361" y="1930595"/>
            <a:ext cx="852022" cy="85202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E335AF70-9576-49AD-898A-5E31B99E7B6B}"/>
              </a:ext>
            </a:extLst>
          </p:cNvPr>
          <p:cNvSpPr/>
          <p:nvPr userDrawn="1"/>
        </p:nvSpPr>
        <p:spPr>
          <a:xfrm>
            <a:off x="11207931" y="91440"/>
            <a:ext cx="1304310" cy="1358537"/>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11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9"/>
        <p:cNvGrpSpPr/>
        <p:nvPr/>
      </p:nvGrpSpPr>
      <p:grpSpPr>
        <a:xfrm>
          <a:off x="0" y="0"/>
          <a:ext cx="0" cy="0"/>
          <a:chOff x="0" y="0"/>
          <a:chExt cx="0" cy="0"/>
        </a:xfrm>
      </p:grpSpPr>
      <p:pic>
        <p:nvPicPr>
          <p:cNvPr id="20" name="Google Shape;20;p8"/>
          <p:cNvPicPr preferRelativeResize="0"/>
          <p:nvPr/>
        </p:nvPicPr>
        <p:blipFill rotWithShape="1">
          <a:blip r:embed="rId2">
            <a:alphaModFix/>
          </a:blip>
          <a:srcRect/>
          <a:stretch/>
        </p:blipFill>
        <p:spPr>
          <a:xfrm>
            <a:off x="0" y="20643"/>
            <a:ext cx="12184879" cy="6816715"/>
          </a:xfrm>
          <a:prstGeom prst="rect">
            <a:avLst/>
          </a:prstGeom>
          <a:noFill/>
          <a:ln>
            <a:noFill/>
          </a:ln>
        </p:spPr>
      </p:pic>
      <p:sp>
        <p:nvSpPr>
          <p:cNvPr id="21" name="Google Shape;21;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22" name="Google Shape;22;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Edit Master text styles</a:t>
            </a:r>
          </a:p>
        </p:txBody>
      </p:sp>
      <p:sp>
        <p:nvSpPr>
          <p:cNvPr id="23" name="Google Shape;23;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C80F2DC-882D-4575-9281-AA5E2362841F}" type="datetime1">
              <a:rPr lang="en-US" smtClean="0"/>
              <a:t>1/21/2022</a:t>
            </a:fld>
            <a:endParaRPr lang="en-US"/>
          </a:p>
        </p:txBody>
      </p:sp>
      <p:sp>
        <p:nvSpPr>
          <p:cNvPr id="24" name="Google Shape;24;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25" name="Google Shape;25;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spTree>
    <p:extLst>
      <p:ext uri="{BB962C8B-B14F-4D97-AF65-F5344CB8AC3E}">
        <p14:creationId xmlns:p14="http://schemas.microsoft.com/office/powerpoint/2010/main" val="162337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6"/>
        <p:cNvGrpSpPr/>
        <p:nvPr/>
      </p:nvGrpSpPr>
      <p:grpSpPr>
        <a:xfrm>
          <a:off x="0" y="0"/>
          <a:ext cx="0" cy="0"/>
          <a:chOff x="0" y="0"/>
          <a:chExt cx="0" cy="0"/>
        </a:xfrm>
      </p:grpSpPr>
      <p:pic>
        <p:nvPicPr>
          <p:cNvPr id="27" name="Google Shape;27;p9"/>
          <p:cNvPicPr preferRelativeResize="0"/>
          <p:nvPr/>
        </p:nvPicPr>
        <p:blipFill rotWithShape="1">
          <a:blip r:embed="rId2">
            <a:alphaModFix/>
          </a:blip>
          <a:srcRect/>
          <a:stretch/>
        </p:blipFill>
        <p:spPr>
          <a:xfrm>
            <a:off x="9520" y="2004"/>
            <a:ext cx="12165839" cy="6853994"/>
          </a:xfrm>
          <a:prstGeom prst="rect">
            <a:avLst/>
          </a:prstGeom>
          <a:noFill/>
          <a:ln>
            <a:noFill/>
          </a:ln>
        </p:spPr>
      </p:pic>
      <p:sp>
        <p:nvSpPr>
          <p:cNvPr id="28" name="Google Shape;28;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29" name="Google Shape;29;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Edit Master text styles</a:t>
            </a:r>
          </a:p>
        </p:txBody>
      </p:sp>
      <p:sp>
        <p:nvSpPr>
          <p:cNvPr id="30" name="Google Shape;30;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F17437F-A320-41AE-8AEE-03388B65FC54}" type="datetime1">
              <a:rPr lang="en-US" smtClean="0"/>
              <a:t>1/21/2022</a:t>
            </a:fld>
            <a:endParaRPr lang="en-US"/>
          </a:p>
        </p:txBody>
      </p:sp>
      <p:sp>
        <p:nvSpPr>
          <p:cNvPr id="31" name="Google Shape;31;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2" name="Google Shape;3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spTree>
    <p:extLst>
      <p:ext uri="{BB962C8B-B14F-4D97-AF65-F5344CB8AC3E}">
        <p14:creationId xmlns:p14="http://schemas.microsoft.com/office/powerpoint/2010/main" val="638739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33"/>
        <p:cNvGrpSpPr/>
        <p:nvPr/>
      </p:nvGrpSpPr>
      <p:grpSpPr>
        <a:xfrm>
          <a:off x="0" y="0"/>
          <a:ext cx="0" cy="0"/>
          <a:chOff x="0" y="0"/>
          <a:chExt cx="0" cy="0"/>
        </a:xfrm>
      </p:grpSpPr>
      <p:pic>
        <p:nvPicPr>
          <p:cNvPr id="34" name="Google Shape;34;p10"/>
          <p:cNvPicPr preferRelativeResize="0"/>
          <p:nvPr/>
        </p:nvPicPr>
        <p:blipFill rotWithShape="1">
          <a:blip r:embed="rId2">
            <a:alphaModFix/>
          </a:blip>
          <a:srcRect/>
          <a:stretch/>
        </p:blipFill>
        <p:spPr>
          <a:xfrm>
            <a:off x="9520" y="2004"/>
            <a:ext cx="12165839" cy="6853993"/>
          </a:xfrm>
          <a:prstGeom prst="rect">
            <a:avLst/>
          </a:prstGeom>
          <a:noFill/>
          <a:ln>
            <a:noFill/>
          </a:ln>
        </p:spPr>
      </p:pic>
      <p:sp>
        <p:nvSpPr>
          <p:cNvPr id="35" name="Google Shape;35;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36" name="Google Shape;36;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Edit Master text styles</a:t>
            </a:r>
          </a:p>
        </p:txBody>
      </p:sp>
      <p:sp>
        <p:nvSpPr>
          <p:cNvPr id="37" name="Google Shape;3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DB561A9B-6D0A-4353-BFF8-564EB26CF951}" type="datetime1">
              <a:rPr lang="en-US" smtClean="0"/>
              <a:t>1/21/2022</a:t>
            </a:fld>
            <a:endParaRPr lang="en-US"/>
          </a:p>
        </p:txBody>
      </p:sp>
      <p:sp>
        <p:nvSpPr>
          <p:cNvPr id="38" name="Google Shape;3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9" name="Google Shape;3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spTree>
    <p:extLst>
      <p:ext uri="{BB962C8B-B14F-4D97-AF65-F5344CB8AC3E}">
        <p14:creationId xmlns:p14="http://schemas.microsoft.com/office/powerpoint/2010/main" val="301288095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1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42" name="Google Shape;42;p1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US"/>
              <a:t>Edit Master text styles</a:t>
            </a:r>
          </a:p>
        </p:txBody>
      </p:sp>
      <p:sp>
        <p:nvSpPr>
          <p:cNvPr id="43" name="Google Shape;43;p1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Edit Master text styles</a:t>
            </a:r>
          </a:p>
        </p:txBody>
      </p:sp>
      <p:sp>
        <p:nvSpPr>
          <p:cNvPr id="44" name="Google Shape;44;p1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US"/>
              <a:t>Edit Master text styles</a:t>
            </a:r>
          </a:p>
        </p:txBody>
      </p:sp>
      <p:sp>
        <p:nvSpPr>
          <p:cNvPr id="45" name="Google Shape;45;p1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Edit Master text styles</a:t>
            </a:r>
          </a:p>
        </p:txBody>
      </p:sp>
      <p:sp>
        <p:nvSpPr>
          <p:cNvPr id="46" name="Google Shape;46;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BB1E393-F139-4437-A81C-86BE25AA2FCB}" type="datetime1">
              <a:rPr lang="en-US" smtClean="0"/>
              <a:t>1/21/2022</a:t>
            </a:fld>
            <a:endParaRPr lang="en-US"/>
          </a:p>
        </p:txBody>
      </p:sp>
      <p:sp>
        <p:nvSpPr>
          <p:cNvPr id="47" name="Google Shape;47;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48" name="Google Shape;48;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pic>
        <p:nvPicPr>
          <p:cNvPr id="49" name="Google Shape;49;p11"/>
          <p:cNvPicPr preferRelativeResize="0"/>
          <p:nvPr/>
        </p:nvPicPr>
        <p:blipFill rotWithShape="1">
          <a:blip r:embed="rId2">
            <a:alphaModFix/>
          </a:blip>
          <a:srcRect/>
          <a:stretch/>
        </p:blipFill>
        <p:spPr>
          <a:xfrm>
            <a:off x="0" y="18651"/>
            <a:ext cx="12191999" cy="6820698"/>
          </a:xfrm>
          <a:prstGeom prst="rect">
            <a:avLst/>
          </a:prstGeom>
          <a:noFill/>
          <a:ln>
            <a:noFill/>
          </a:ln>
        </p:spPr>
      </p:pic>
      <p:pic>
        <p:nvPicPr>
          <p:cNvPr id="11" name="Picture 10">
            <a:extLst>
              <a:ext uri="{FF2B5EF4-FFF2-40B4-BE49-F238E27FC236}">
                <a16:creationId xmlns:a16="http://schemas.microsoft.com/office/drawing/2014/main" id="{5E408C94-0F2D-40A9-A804-C7FA7FF1F9C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95231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userDrawn="1">
  <p:cSld name="1_Title Slide">
    <p:spTree>
      <p:nvGrpSpPr>
        <p:cNvPr id="1" name="Shape 11"/>
        <p:cNvGrpSpPr/>
        <p:nvPr/>
      </p:nvGrpSpPr>
      <p:grpSpPr>
        <a:xfrm>
          <a:off x="0" y="0"/>
          <a:ext cx="0" cy="0"/>
          <a:chOff x="0" y="0"/>
          <a:chExt cx="0" cy="0"/>
        </a:xfrm>
      </p:grpSpPr>
      <p:pic>
        <p:nvPicPr>
          <p:cNvPr id="12" name="Google Shape;12;p7"/>
          <p:cNvPicPr preferRelativeResize="0"/>
          <p:nvPr userDrawn="1"/>
        </p:nvPicPr>
        <p:blipFill rotWithShape="1">
          <a:blip r:embed="rId2">
            <a:alphaModFix/>
          </a:blip>
          <a:srcRect/>
          <a:stretch/>
        </p:blipFill>
        <p:spPr>
          <a:xfrm>
            <a:off x="-76509" y="-37637"/>
            <a:ext cx="12613688" cy="7095200"/>
          </a:xfrm>
          <a:prstGeom prst="rect">
            <a:avLst/>
          </a:prstGeom>
          <a:noFill/>
          <a:ln>
            <a:noFill/>
          </a:ln>
        </p:spPr>
      </p:pic>
      <p:sp>
        <p:nvSpPr>
          <p:cNvPr id="15" name="Google Shape;15;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8" name="Google Shape;18;p7"/>
          <p:cNvSpPr/>
          <p:nvPr/>
        </p:nvSpPr>
        <p:spPr>
          <a:xfrm>
            <a:off x="2629361" y="1930595"/>
            <a:ext cx="852022" cy="852022"/>
          </a:xfrm>
          <a:prstGeom prst="ellipse">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7" name="Oval 6">
            <a:extLst>
              <a:ext uri="{FF2B5EF4-FFF2-40B4-BE49-F238E27FC236}">
                <a16:creationId xmlns:a16="http://schemas.microsoft.com/office/drawing/2014/main" id="{03369AAA-F808-4803-A058-4FAF93B9C351}"/>
              </a:ext>
            </a:extLst>
          </p:cNvPr>
          <p:cNvSpPr/>
          <p:nvPr userDrawn="1"/>
        </p:nvSpPr>
        <p:spPr>
          <a:xfrm>
            <a:off x="11207931" y="91440"/>
            <a:ext cx="1304310" cy="1358537"/>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075628"/>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fld id="{DB561A9B-6D0A-4353-BFF8-564EB26CF951}" type="datetime1">
              <a:rPr lang="en-US" smtClean="0"/>
              <a:t>1/21/2022</a:t>
            </a:fld>
            <a:endParaRPr lang="en-US"/>
          </a:p>
        </p:txBody>
      </p:sp>
      <p:sp>
        <p:nvSpPr>
          <p:cNvPr id="9" name="Google Shape;9;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lang="en-US"/>
          </a:p>
        </p:txBody>
      </p:sp>
      <p:sp>
        <p:nvSpPr>
          <p:cNvPr id="10" name="Google Shape;10;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fld id="{9306B73E-E889-4101-943F-C932486AC50A}" type="slidenum">
              <a:rPr lang="en-US" smtClean="0"/>
              <a:t>‹#›</a:t>
            </a:fld>
            <a:endParaRPr lang="en-US"/>
          </a:p>
        </p:txBody>
      </p:sp>
    </p:spTree>
    <p:extLst>
      <p:ext uri="{BB962C8B-B14F-4D97-AF65-F5344CB8AC3E}">
        <p14:creationId xmlns:p14="http://schemas.microsoft.com/office/powerpoint/2010/main" val="335743369"/>
      </p:ext>
    </p:extLst>
  </p:cSld>
  <p:clrMap bg1="lt1" tx1="dk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DA144B1-BC48-4FB5-81A0-5EEE0F41D92F}"/>
              </a:ext>
            </a:extLst>
          </p:cNvPr>
          <p:cNvSpPr/>
          <p:nvPr/>
        </p:nvSpPr>
        <p:spPr>
          <a:xfrm>
            <a:off x="302852" y="1658131"/>
            <a:ext cx="11816055" cy="2392963"/>
          </a:xfrm>
          <a:prstGeom prst="rect">
            <a:avLst/>
          </a:prstGeom>
        </p:spPr>
        <p:txBody>
          <a:bodyPr wrap="none">
            <a:spAutoFit/>
          </a:bodyPr>
          <a:lstStyle/>
          <a:p>
            <a:pPr algn="ctr" defTabSz="914377">
              <a:lnSpc>
                <a:spcPct val="150000"/>
              </a:lnSpc>
              <a:defRPr/>
            </a:pPr>
            <a:r>
              <a:rPr lang="en-US" sz="5200" b="1" dirty="0" err="1">
                <a:solidFill>
                  <a:srgbClr val="002060"/>
                </a:solidFill>
                <a:latin typeface="UTM Avo" panose="02040603050506020204" pitchFamily="18" charset="0"/>
                <a:cs typeface="Arial" panose="020B0604020202020204" pitchFamily="34" charset="0"/>
              </a:rPr>
              <a:t>Tuần</a:t>
            </a:r>
            <a:r>
              <a:rPr lang="en-US" sz="5200" b="1" dirty="0">
                <a:solidFill>
                  <a:srgbClr val="002060"/>
                </a:solidFill>
                <a:latin typeface="UTM Avo" panose="02040603050506020204" pitchFamily="18" charset="0"/>
                <a:cs typeface="Arial" panose="020B0604020202020204" pitchFamily="34" charset="0"/>
              </a:rPr>
              <a:t> 13</a:t>
            </a:r>
          </a:p>
          <a:p>
            <a:pPr algn="ctr" defTabSz="914377">
              <a:lnSpc>
                <a:spcPct val="150000"/>
              </a:lnSpc>
              <a:defRPr/>
            </a:pPr>
            <a:r>
              <a:rPr lang="en-US" sz="5200" b="1" dirty="0" err="1">
                <a:solidFill>
                  <a:srgbClr val="FF0000"/>
                </a:solidFill>
                <a:latin typeface="UTM Avo" panose="02040603050506020204" pitchFamily="18" charset="0"/>
                <a:cs typeface="Arial" panose="020B0604020202020204" pitchFamily="34" charset="0"/>
              </a:rPr>
              <a:t>Kể</a:t>
            </a:r>
            <a:r>
              <a:rPr lang="en-US" sz="5200" b="1" dirty="0">
                <a:solidFill>
                  <a:srgbClr val="FF0000"/>
                </a:solidFill>
                <a:latin typeface="UTM Avo" panose="02040603050506020204" pitchFamily="18" charset="0"/>
                <a:cs typeface="Arial" panose="020B0604020202020204" pitchFamily="34" charset="0"/>
              </a:rPr>
              <a:t> </a:t>
            </a:r>
            <a:r>
              <a:rPr lang="en-US" sz="5200" b="1" dirty="0" err="1">
                <a:solidFill>
                  <a:srgbClr val="FF0000"/>
                </a:solidFill>
                <a:latin typeface="UTM Avo" panose="02040603050506020204" pitchFamily="18" charset="0"/>
                <a:cs typeface="Arial" panose="020B0604020202020204" pitchFamily="34" charset="0"/>
              </a:rPr>
              <a:t>chuyện</a:t>
            </a:r>
            <a:r>
              <a:rPr lang="en-US" sz="5200" b="1" dirty="0">
                <a:solidFill>
                  <a:srgbClr val="FF0000"/>
                </a:solidFill>
                <a:latin typeface="UTM Avo" panose="02040603050506020204" pitchFamily="18" charset="0"/>
                <a:cs typeface="Arial" panose="020B0604020202020204" pitchFamily="34" charset="0"/>
              </a:rPr>
              <a:t>: </a:t>
            </a:r>
            <a:r>
              <a:rPr lang="en-US" sz="5200" b="1" dirty="0" err="1">
                <a:solidFill>
                  <a:srgbClr val="FF0000"/>
                </a:solidFill>
                <a:latin typeface="UTM Avo" panose="02040603050506020204" pitchFamily="18" charset="0"/>
                <a:cs typeface="Arial" panose="020B0604020202020204" pitchFamily="34" charset="0"/>
              </a:rPr>
              <a:t>Vầng</a:t>
            </a:r>
            <a:r>
              <a:rPr lang="en-US" sz="5200" b="1" dirty="0">
                <a:solidFill>
                  <a:srgbClr val="FF0000"/>
                </a:solidFill>
                <a:latin typeface="UTM Avo" panose="02040603050506020204" pitchFamily="18" charset="0"/>
                <a:cs typeface="Arial" panose="020B0604020202020204" pitchFamily="34" charset="0"/>
              </a:rPr>
              <a:t> </a:t>
            </a:r>
            <a:r>
              <a:rPr lang="en-US" sz="5200" b="1" dirty="0" err="1">
                <a:solidFill>
                  <a:srgbClr val="FF0000"/>
                </a:solidFill>
                <a:latin typeface="UTM Avo" panose="02040603050506020204" pitchFamily="18" charset="0"/>
                <a:cs typeface="Arial" panose="020B0604020202020204" pitchFamily="34" charset="0"/>
              </a:rPr>
              <a:t>trăng</a:t>
            </a:r>
            <a:r>
              <a:rPr lang="en-US" sz="5200" b="1" dirty="0">
                <a:solidFill>
                  <a:srgbClr val="FF0000"/>
                </a:solidFill>
                <a:latin typeface="UTM Avo" panose="02040603050506020204" pitchFamily="18" charset="0"/>
                <a:cs typeface="Arial" panose="020B0604020202020204" pitchFamily="34" charset="0"/>
              </a:rPr>
              <a:t> </a:t>
            </a:r>
            <a:r>
              <a:rPr lang="en-US" sz="5200" b="1" dirty="0" err="1">
                <a:solidFill>
                  <a:srgbClr val="FF0000"/>
                </a:solidFill>
                <a:latin typeface="UTM Avo" panose="02040603050506020204" pitchFamily="18" charset="0"/>
                <a:cs typeface="Arial" panose="020B0604020202020204" pitchFamily="34" charset="0"/>
              </a:rPr>
              <a:t>của</a:t>
            </a:r>
            <a:r>
              <a:rPr lang="en-US" sz="5200" b="1" dirty="0">
                <a:solidFill>
                  <a:srgbClr val="FF0000"/>
                </a:solidFill>
                <a:latin typeface="UTM Avo" panose="02040603050506020204" pitchFamily="18" charset="0"/>
                <a:cs typeface="Arial" panose="020B0604020202020204" pitchFamily="34" charset="0"/>
              </a:rPr>
              <a:t> </a:t>
            </a:r>
            <a:r>
              <a:rPr lang="en-US" sz="5200" b="1" dirty="0" err="1">
                <a:solidFill>
                  <a:srgbClr val="FF0000"/>
                </a:solidFill>
                <a:latin typeface="UTM Avo" panose="02040603050506020204" pitchFamily="18" charset="0"/>
                <a:cs typeface="Arial" panose="020B0604020202020204" pitchFamily="34" charset="0"/>
              </a:rPr>
              <a:t>ngoại</a:t>
            </a:r>
            <a:endParaRPr lang="en-US" sz="5200" b="1" dirty="0">
              <a:solidFill>
                <a:srgbClr val="FF0000"/>
              </a:solidFill>
              <a:latin typeface="HP001 5 hàng" panose="020B06030503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508EF6DA-C8F1-435A-8108-A2019195E96B}"/>
              </a:ext>
            </a:extLst>
          </p:cNvPr>
          <p:cNvSpPr/>
          <p:nvPr/>
        </p:nvSpPr>
        <p:spPr>
          <a:xfrm>
            <a:off x="9555385" y="0"/>
            <a:ext cx="2563522" cy="584775"/>
          </a:xfrm>
          <a:prstGeom prst="rect">
            <a:avLst/>
          </a:prstGeom>
        </p:spPr>
        <p:txBody>
          <a:bodyPr wrap="none">
            <a:spAutoFit/>
          </a:bodyPr>
          <a:lstStyle/>
          <a:p>
            <a:r>
              <a:rPr lang="en-US" sz="3200" dirty="0">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TIẾNG VIỆT 2</a:t>
            </a:r>
          </a:p>
        </p:txBody>
      </p:sp>
      <p:sp>
        <p:nvSpPr>
          <p:cNvPr id="5" name="Rectangle 4">
            <a:extLst>
              <a:ext uri="{FF2B5EF4-FFF2-40B4-BE49-F238E27FC236}">
                <a16:creationId xmlns:a16="http://schemas.microsoft.com/office/drawing/2014/main" id="{3FE75980-B8E4-42A9-95B4-7B4E5FA54707}"/>
              </a:ext>
            </a:extLst>
          </p:cNvPr>
          <p:cNvSpPr/>
          <p:nvPr/>
        </p:nvSpPr>
        <p:spPr>
          <a:xfrm>
            <a:off x="11096963" y="584775"/>
            <a:ext cx="990977" cy="461665"/>
          </a:xfrm>
          <a:prstGeom prst="rect">
            <a:avLst/>
          </a:prstGeom>
        </p:spPr>
        <p:txBody>
          <a:bodyPr wrap="none">
            <a:spAutoFit/>
          </a:bodyPr>
          <a:lstStyle/>
          <a:p>
            <a:pPr algn="ctr"/>
            <a:r>
              <a:rPr lang="en-US" sz="2400" dirty="0" err="1">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Tập</a:t>
            </a:r>
            <a:r>
              <a:rPr lang="en-US" sz="2400" dirty="0">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 1</a:t>
            </a:r>
          </a:p>
        </p:txBody>
      </p:sp>
    </p:spTree>
    <p:extLst>
      <p:ext uri="{BB962C8B-B14F-4D97-AF65-F5344CB8AC3E}">
        <p14:creationId xmlns:p14="http://schemas.microsoft.com/office/powerpoint/2010/main" val="191116907"/>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fld id="{9306B73E-E889-4101-943F-C932486AC50A}" type="slidenum">
              <a:rPr lang="en-US" smtClean="0">
                <a:solidFill>
                  <a:prstClr val="black">
                    <a:tint val="75000"/>
                  </a:prstClr>
                </a:solidFill>
              </a:rPr>
              <a:pPr/>
              <a:t>2</a:t>
            </a:fld>
            <a:endParaRPr lang="en-US">
              <a:solidFill>
                <a:prstClr val="black">
                  <a:tint val="75000"/>
                </a:prstClr>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1540821" y="988313"/>
            <a:ext cx="8967522" cy="5869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141927" y="450238"/>
            <a:ext cx="11050073" cy="584775"/>
          </a:xfrm>
          <a:prstGeom prst="rect">
            <a:avLst/>
          </a:prstGeom>
          <a:noFill/>
        </p:spPr>
        <p:txBody>
          <a:bodyPr wrap="square" rtlCol="0">
            <a:spAutoFit/>
          </a:bodyPr>
          <a:lstStyle/>
          <a:p>
            <a:r>
              <a:rPr lang="en-US" sz="3200" dirty="0" err="1">
                <a:latin typeface="UTM Avo" panose="02040603050506020204" pitchFamily="18" charset="0"/>
              </a:rPr>
              <a:t>Kể</a:t>
            </a:r>
            <a:r>
              <a:rPr lang="en-US" sz="3200" dirty="0">
                <a:latin typeface="UTM Avo" panose="02040603050506020204" pitchFamily="18" charset="0"/>
              </a:rPr>
              <a:t> </a:t>
            </a:r>
            <a:r>
              <a:rPr lang="en-US" sz="3200" dirty="0" err="1">
                <a:latin typeface="UTM Avo" panose="02040603050506020204" pitchFamily="18" charset="0"/>
              </a:rPr>
              <a:t>chuyện</a:t>
            </a:r>
            <a:r>
              <a:rPr lang="en-US" sz="3200" dirty="0">
                <a:latin typeface="UTM Avo" panose="02040603050506020204" pitchFamily="18" charset="0"/>
              </a:rPr>
              <a:t>:         </a:t>
            </a:r>
            <a:r>
              <a:rPr lang="en-US" sz="3200" dirty="0" err="1">
                <a:solidFill>
                  <a:srgbClr val="FF0000"/>
                </a:solidFill>
                <a:latin typeface="UTM Avo" panose="02040603050506020204" pitchFamily="18" charset="0"/>
              </a:rPr>
              <a:t>Vầng</a:t>
            </a:r>
            <a:r>
              <a:rPr lang="en-US" sz="3200" dirty="0">
                <a:solidFill>
                  <a:srgbClr val="FF0000"/>
                </a:solidFill>
                <a:latin typeface="UTM Avo" panose="02040603050506020204" pitchFamily="18" charset="0"/>
              </a:rPr>
              <a:t> </a:t>
            </a:r>
            <a:r>
              <a:rPr lang="en-US" sz="3200" dirty="0" err="1">
                <a:solidFill>
                  <a:srgbClr val="FF0000"/>
                </a:solidFill>
                <a:latin typeface="UTM Avo" panose="02040603050506020204" pitchFamily="18" charset="0"/>
              </a:rPr>
              <a:t>trăng</a:t>
            </a:r>
            <a:r>
              <a:rPr lang="en-US" sz="3200" dirty="0">
                <a:solidFill>
                  <a:srgbClr val="FF0000"/>
                </a:solidFill>
                <a:latin typeface="UTM Avo" panose="02040603050506020204" pitchFamily="18" charset="0"/>
              </a:rPr>
              <a:t> </a:t>
            </a:r>
            <a:r>
              <a:rPr lang="en-US" sz="3200" dirty="0" err="1">
                <a:solidFill>
                  <a:srgbClr val="FF0000"/>
                </a:solidFill>
                <a:latin typeface="UTM Avo" panose="02040603050506020204" pitchFamily="18" charset="0"/>
              </a:rPr>
              <a:t>của</a:t>
            </a:r>
            <a:r>
              <a:rPr lang="en-US" sz="3200" dirty="0">
                <a:solidFill>
                  <a:srgbClr val="FF0000"/>
                </a:solidFill>
                <a:latin typeface="UTM Avo" panose="02040603050506020204" pitchFamily="18" charset="0"/>
              </a:rPr>
              <a:t> </a:t>
            </a:r>
            <a:r>
              <a:rPr lang="en-US" sz="3200" dirty="0" err="1">
                <a:solidFill>
                  <a:srgbClr val="FF0000"/>
                </a:solidFill>
                <a:latin typeface="UTM Avo" panose="02040603050506020204" pitchFamily="18" charset="0"/>
              </a:rPr>
              <a:t>ngoại</a:t>
            </a:r>
            <a:endParaRPr lang="en-US" sz="3200" dirty="0">
              <a:solidFill>
                <a:srgbClr val="FF0000"/>
              </a:solidFill>
              <a:latin typeface="UTM Avo" panose="02040603050506020204" pitchFamily="18" charset="0"/>
            </a:endParaRPr>
          </a:p>
        </p:txBody>
      </p:sp>
      <p:pic>
        <p:nvPicPr>
          <p:cNvPr id="4" name="Vầng trăng của ngoại_">
            <a:hlinkClick r:id="" action="ppaction://media"/>
            <a:extLst>
              <a:ext uri="{FF2B5EF4-FFF2-40B4-BE49-F238E27FC236}">
                <a16:creationId xmlns:a16="http://schemas.microsoft.com/office/drawing/2014/main" id="{6CEC91FB-081F-4118-8AE4-4D1B690CB61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2513208" y="3403600"/>
            <a:ext cx="609600" cy="609600"/>
          </a:xfrm>
          <a:prstGeom prst="rect">
            <a:avLst/>
          </a:prstGeom>
        </p:spPr>
      </p:pic>
    </p:spTree>
    <p:extLst>
      <p:ext uri="{BB962C8B-B14F-4D97-AF65-F5344CB8AC3E}">
        <p14:creationId xmlns:p14="http://schemas.microsoft.com/office/powerpoint/2010/main" val="954652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8349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172279" y="590064"/>
            <a:ext cx="11663406" cy="1276685"/>
          </a:xfrm>
          <a:prstGeom prst="round2Diag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UTM Avo (Body)"/>
              </a:rPr>
              <a:t>Ba </a:t>
            </a:r>
            <a:r>
              <a:rPr kumimoji="0" lang="en-US" sz="3200" b="0" i="0" u="none" strike="noStrike" kern="1200" cap="none" spc="0" normalizeH="0" baseline="0" noProof="0" dirty="0" err="1">
                <a:ln>
                  <a:noFill/>
                </a:ln>
                <a:solidFill>
                  <a:prstClr val="black"/>
                </a:solidFill>
                <a:effectLst/>
                <a:uLnTx/>
                <a:uFillTx/>
                <a:latin typeface="UTM Avo (Body)"/>
              </a:rPr>
              <a:t>má</a:t>
            </a:r>
            <a:r>
              <a:rPr kumimoji="0" lang="en-US" sz="3200" b="0" i="0" u="none" strike="noStrike" kern="1200" cap="none" spc="0" normalizeH="0" noProof="0" dirty="0">
                <a:ln>
                  <a:noFill/>
                </a:ln>
                <a:solidFill>
                  <a:prstClr val="black"/>
                </a:solidFill>
                <a:effectLst/>
                <a:uLnTx/>
                <a:uFillTx/>
                <a:latin typeface="UTM Avo (Body)"/>
              </a:rPr>
              <a:t> </a:t>
            </a:r>
            <a:r>
              <a:rPr kumimoji="0" lang="en-US" sz="3200" b="0" i="0" u="none" strike="noStrike" kern="1200" cap="none" spc="0" normalizeH="0" noProof="0" dirty="0" err="1">
                <a:ln>
                  <a:noFill/>
                </a:ln>
                <a:solidFill>
                  <a:prstClr val="black"/>
                </a:solidFill>
                <a:effectLst/>
                <a:uLnTx/>
                <a:uFillTx/>
                <a:latin typeface="UTM Avo (Body)"/>
              </a:rPr>
              <a:t>cho</a:t>
            </a:r>
            <a:r>
              <a:rPr kumimoji="0" lang="en-US" sz="3200" b="0" i="0" u="none" strike="noStrike" kern="1200" cap="none" spc="0" normalizeH="0" noProof="0" dirty="0">
                <a:ln>
                  <a:noFill/>
                </a:ln>
                <a:solidFill>
                  <a:prstClr val="black"/>
                </a:solidFill>
                <a:effectLst/>
                <a:uLnTx/>
                <a:uFillTx/>
                <a:latin typeface="UTM Avo (Body)"/>
              </a:rPr>
              <a:t> </a:t>
            </a:r>
            <a:r>
              <a:rPr kumimoji="0" lang="en-US" sz="3200" b="0" i="0" u="none" strike="noStrike" kern="1200" cap="none" spc="0" normalizeH="0" noProof="0" dirty="0" err="1">
                <a:ln>
                  <a:noFill/>
                </a:ln>
                <a:solidFill>
                  <a:prstClr val="black"/>
                </a:solidFill>
                <a:effectLst/>
                <a:uLnTx/>
                <a:uFillTx/>
                <a:latin typeface="UTM Avo (Body)"/>
              </a:rPr>
              <a:t>chị</a:t>
            </a:r>
            <a:r>
              <a:rPr kumimoji="0" lang="en-US" sz="3200" b="0" i="0" u="none" strike="noStrike" kern="1200" cap="none" spc="0" normalizeH="0" noProof="0" dirty="0">
                <a:ln>
                  <a:noFill/>
                </a:ln>
                <a:solidFill>
                  <a:prstClr val="black"/>
                </a:solidFill>
                <a:effectLst/>
                <a:uLnTx/>
                <a:uFillTx/>
                <a:latin typeface="UTM Avo (Body)"/>
              </a:rPr>
              <a:t> </a:t>
            </a:r>
            <a:r>
              <a:rPr kumimoji="0" lang="en-US" sz="3200" b="0" i="0" u="none" strike="noStrike" kern="1200" cap="none" spc="0" normalizeH="0" noProof="0" dirty="0" err="1">
                <a:ln>
                  <a:noFill/>
                </a:ln>
                <a:solidFill>
                  <a:prstClr val="black"/>
                </a:solidFill>
                <a:effectLst/>
                <a:uLnTx/>
                <a:uFillTx/>
                <a:latin typeface="UTM Avo (Body)"/>
              </a:rPr>
              <a:t>em</a:t>
            </a:r>
            <a:r>
              <a:rPr kumimoji="0" lang="en-US" sz="3200" b="0" i="0" u="none" strike="noStrike" kern="1200" cap="none" spc="0" normalizeH="0" noProof="0" dirty="0">
                <a:ln>
                  <a:noFill/>
                </a:ln>
                <a:solidFill>
                  <a:prstClr val="black"/>
                </a:solidFill>
                <a:effectLst/>
                <a:uLnTx/>
                <a:uFillTx/>
                <a:latin typeface="UTM Avo (Body)"/>
              </a:rPr>
              <a:t> My </a:t>
            </a:r>
            <a:r>
              <a:rPr kumimoji="0" lang="en-US" sz="3200" b="0" i="0" u="none" strike="noStrike" kern="1200" cap="none" spc="0" normalizeH="0" noProof="0" dirty="0" err="1">
                <a:ln>
                  <a:noFill/>
                </a:ln>
                <a:solidFill>
                  <a:prstClr val="black"/>
                </a:solidFill>
                <a:effectLst/>
                <a:uLnTx/>
                <a:uFillTx/>
                <a:latin typeface="UTM Avo (Body)"/>
              </a:rPr>
              <a:t>về</a:t>
            </a:r>
            <a:r>
              <a:rPr kumimoji="0" lang="en-US" sz="3200" b="0" i="0" u="none" strike="noStrike" kern="1200" cap="none" spc="0" normalizeH="0" noProof="0" dirty="0">
                <a:ln>
                  <a:noFill/>
                </a:ln>
                <a:solidFill>
                  <a:prstClr val="black"/>
                </a:solidFill>
                <a:effectLst/>
                <a:uLnTx/>
                <a:uFillTx/>
                <a:latin typeface="UTM Avo (Body)"/>
              </a:rPr>
              <a:t> </a:t>
            </a:r>
            <a:r>
              <a:rPr kumimoji="0" lang="en-US" sz="3200" b="0" i="0" u="none" strike="noStrike" kern="1200" cap="none" spc="0" normalizeH="0" noProof="0" dirty="0" err="1">
                <a:ln>
                  <a:noFill/>
                </a:ln>
                <a:solidFill>
                  <a:prstClr val="black"/>
                </a:solidFill>
                <a:effectLst/>
                <a:uLnTx/>
                <a:uFillTx/>
                <a:latin typeface="UTM Avo (Body)"/>
              </a:rPr>
              <a:t>quê</a:t>
            </a:r>
            <a:r>
              <a:rPr kumimoji="0" lang="en-US" sz="3200" b="0" i="0" u="none" strike="noStrike" kern="1200" cap="none" spc="0" normalizeH="0" noProof="0" dirty="0">
                <a:ln>
                  <a:noFill/>
                </a:ln>
                <a:solidFill>
                  <a:prstClr val="black"/>
                </a:solidFill>
                <a:effectLst/>
                <a:uLnTx/>
                <a:uFillTx/>
                <a:latin typeface="UTM Avo (Body)"/>
              </a:rPr>
              <a:t> ở </a:t>
            </a:r>
            <a:r>
              <a:rPr kumimoji="0" lang="en-US" sz="3200" b="0" i="0" u="none" strike="noStrike" kern="1200" cap="none" spc="0" normalizeH="0" noProof="0" dirty="0" err="1">
                <a:ln>
                  <a:noFill/>
                </a:ln>
                <a:solidFill>
                  <a:prstClr val="black"/>
                </a:solidFill>
                <a:effectLst/>
                <a:uLnTx/>
                <a:uFillTx/>
                <a:latin typeface="UTM Avo (Body)"/>
              </a:rPr>
              <a:t>với</a:t>
            </a:r>
            <a:r>
              <a:rPr kumimoji="0" lang="en-US" sz="3200" b="0" i="0" u="none" strike="noStrike" kern="1200" cap="none" spc="0" normalizeH="0" noProof="0" dirty="0">
                <a:ln>
                  <a:noFill/>
                </a:ln>
                <a:solidFill>
                  <a:prstClr val="black"/>
                </a:solidFill>
                <a:effectLst/>
                <a:uLnTx/>
                <a:uFillTx/>
                <a:latin typeface="UTM Avo (Body)"/>
              </a:rPr>
              <a:t> </a:t>
            </a:r>
            <a:r>
              <a:rPr kumimoji="0" lang="en-US" sz="3200" b="0" i="0" u="none" strike="noStrike" kern="1200" cap="none" spc="0" normalizeH="0" noProof="0" dirty="0" err="1">
                <a:ln>
                  <a:noFill/>
                </a:ln>
                <a:solidFill>
                  <a:prstClr val="black"/>
                </a:solidFill>
                <a:effectLst/>
                <a:uLnTx/>
                <a:uFillTx/>
                <a:latin typeface="UTM Avo (Body)"/>
              </a:rPr>
              <a:t>ông</a:t>
            </a:r>
            <a:r>
              <a:rPr kumimoji="0" lang="en-US" sz="3200" b="0" i="0" u="none" strike="noStrike" kern="1200" cap="none" spc="0" normalizeH="0" noProof="0" dirty="0">
                <a:ln>
                  <a:noFill/>
                </a:ln>
                <a:solidFill>
                  <a:prstClr val="black"/>
                </a:solidFill>
                <a:effectLst/>
                <a:uLnTx/>
                <a:uFillTx/>
                <a:latin typeface="UTM Avo (Body)"/>
              </a:rPr>
              <a:t> </a:t>
            </a:r>
            <a:r>
              <a:rPr kumimoji="0" lang="en-US" sz="3200" b="0" i="0" u="none" strike="noStrike" kern="1200" cap="none" spc="0" normalizeH="0" noProof="0" dirty="0" err="1">
                <a:ln>
                  <a:noFill/>
                </a:ln>
                <a:solidFill>
                  <a:prstClr val="black"/>
                </a:solidFill>
                <a:effectLst/>
                <a:uLnTx/>
                <a:uFillTx/>
                <a:latin typeface="UTM Avo (Body)"/>
              </a:rPr>
              <a:t>bà</a:t>
            </a:r>
            <a:r>
              <a:rPr kumimoji="0" lang="en-US" sz="3200" b="0" i="0" u="none" strike="noStrike" kern="1200" cap="none" spc="0" normalizeH="0" noProof="0" dirty="0">
                <a:ln>
                  <a:noFill/>
                </a:ln>
                <a:solidFill>
                  <a:prstClr val="black"/>
                </a:solidFill>
                <a:effectLst/>
                <a:uLnTx/>
                <a:uFillTx/>
                <a:latin typeface="UTM Avo (Body)"/>
              </a:rPr>
              <a:t> </a:t>
            </a:r>
            <a:r>
              <a:rPr kumimoji="0" lang="en-US" sz="3200" b="0" i="0" u="none" strike="noStrike" kern="1200" cap="none" spc="0" normalizeH="0" noProof="0" dirty="0" err="1">
                <a:ln>
                  <a:noFill/>
                </a:ln>
                <a:solidFill>
                  <a:prstClr val="black"/>
                </a:solidFill>
                <a:effectLst/>
                <a:uLnTx/>
                <a:uFillTx/>
                <a:latin typeface="UTM Avo (Body)"/>
              </a:rPr>
              <a:t>ngoại</a:t>
            </a:r>
            <a:r>
              <a:rPr kumimoji="0" lang="en-US" sz="3200" b="0" i="0" u="none" strike="noStrike" kern="1200" cap="none" spc="0" normalizeH="0" noProof="0" dirty="0">
                <a:ln>
                  <a:noFill/>
                </a:ln>
                <a:solidFill>
                  <a:prstClr val="black"/>
                </a:solidFill>
                <a:effectLst/>
                <a:uLnTx/>
                <a:uFillTx/>
                <a:latin typeface="UTM Avo (Body)"/>
              </a:rPr>
              <a:t> bao </a:t>
            </a:r>
            <a:r>
              <a:rPr kumimoji="0" lang="en-US" sz="3200" b="0" i="0" u="none" strike="noStrike" kern="1200" cap="none" spc="0" normalizeH="0" noProof="0" dirty="0" err="1">
                <a:ln>
                  <a:noFill/>
                </a:ln>
                <a:solidFill>
                  <a:prstClr val="black"/>
                </a:solidFill>
                <a:effectLst/>
                <a:uLnTx/>
                <a:uFillTx/>
                <a:latin typeface="UTM Avo (Body)"/>
              </a:rPr>
              <a:t>lâu</a:t>
            </a:r>
            <a:r>
              <a:rPr kumimoji="0" lang="en-US" sz="3200" b="0" i="0" u="none" strike="noStrike" kern="1200" cap="none" spc="0" normalizeH="0" noProof="0" dirty="0">
                <a:ln>
                  <a:noFill/>
                </a:ln>
                <a:solidFill>
                  <a:prstClr val="black"/>
                </a:solidFill>
                <a:effectLst/>
                <a:uLnTx/>
                <a:uFillTx/>
                <a:latin typeface="UTM Avo (Body)"/>
              </a:rPr>
              <a:t>? </a:t>
            </a:r>
            <a:r>
              <a:rPr kumimoji="0" lang="en-US" sz="3200" b="0" i="0" u="none" strike="noStrike" kern="1200" cap="none" spc="0" normalizeH="0" noProof="0" dirty="0" err="1">
                <a:ln>
                  <a:noFill/>
                </a:ln>
                <a:solidFill>
                  <a:prstClr val="black"/>
                </a:solidFill>
                <a:effectLst/>
                <a:uLnTx/>
                <a:uFillTx/>
                <a:latin typeface="UTM Avo (Body)"/>
              </a:rPr>
              <a:t>Sáng</a:t>
            </a:r>
            <a:r>
              <a:rPr kumimoji="0" lang="en-US" sz="3200" b="0" i="0" u="none" strike="noStrike" kern="1200" cap="none" spc="0" normalizeH="0" noProof="0" dirty="0">
                <a:ln>
                  <a:noFill/>
                </a:ln>
                <a:solidFill>
                  <a:prstClr val="black"/>
                </a:solidFill>
                <a:effectLst/>
                <a:uLnTx/>
                <a:uFillTx/>
                <a:latin typeface="UTM Avo (Body)"/>
              </a:rPr>
              <a:t> </a:t>
            </a:r>
            <a:r>
              <a:rPr kumimoji="0" lang="en-US" sz="3200" b="0" i="0" u="none" strike="noStrike" kern="1200" cap="none" spc="0" normalizeH="0" noProof="0" dirty="0" err="1">
                <a:ln>
                  <a:noFill/>
                </a:ln>
                <a:solidFill>
                  <a:prstClr val="black"/>
                </a:solidFill>
                <a:effectLst/>
                <a:uLnTx/>
                <a:uFillTx/>
                <a:latin typeface="UTM Avo (Body)"/>
              </a:rPr>
              <a:t>sớm</a:t>
            </a:r>
            <a:r>
              <a:rPr kumimoji="0" lang="en-US" sz="3200" b="0" i="0" u="none" strike="noStrike" kern="1200" cap="none" spc="0" normalizeH="0" noProof="0" dirty="0">
                <a:ln>
                  <a:noFill/>
                </a:ln>
                <a:solidFill>
                  <a:prstClr val="black"/>
                </a:solidFill>
                <a:effectLst/>
                <a:uLnTx/>
                <a:uFillTx/>
                <a:latin typeface="UTM Avo (Body)"/>
              </a:rPr>
              <a:t>, </a:t>
            </a:r>
            <a:r>
              <a:rPr kumimoji="0" lang="en-US" sz="3200" b="0" i="0" u="none" strike="noStrike" kern="1200" cap="none" spc="0" normalizeH="0" noProof="0" dirty="0" err="1">
                <a:ln>
                  <a:noFill/>
                </a:ln>
                <a:solidFill>
                  <a:prstClr val="black"/>
                </a:solidFill>
                <a:effectLst/>
                <a:uLnTx/>
                <a:uFillTx/>
                <a:latin typeface="UTM Avo (Body)"/>
              </a:rPr>
              <a:t>ba</a:t>
            </a:r>
            <a:r>
              <a:rPr kumimoji="0" lang="en-US" sz="3200" b="0" i="0" u="none" strike="noStrike" kern="1200" cap="none" spc="0" normalizeH="0" noProof="0" dirty="0">
                <a:ln>
                  <a:noFill/>
                </a:ln>
                <a:solidFill>
                  <a:prstClr val="black"/>
                </a:solidFill>
                <a:effectLst/>
                <a:uLnTx/>
                <a:uFillTx/>
                <a:latin typeface="UTM Avo (Body)"/>
              </a:rPr>
              <a:t> </a:t>
            </a:r>
            <a:r>
              <a:rPr kumimoji="0" lang="en-US" sz="3200" b="0" i="0" u="none" strike="noStrike" kern="1200" cap="none" spc="0" normalizeH="0" noProof="0" dirty="0" err="1">
                <a:ln>
                  <a:noFill/>
                </a:ln>
                <a:solidFill>
                  <a:prstClr val="black"/>
                </a:solidFill>
                <a:effectLst/>
                <a:uLnTx/>
                <a:uFillTx/>
                <a:latin typeface="UTM Avo (Body)"/>
              </a:rPr>
              <a:t>ông</a:t>
            </a:r>
            <a:r>
              <a:rPr kumimoji="0" lang="en-US" sz="3200" b="0" i="0" u="none" strike="noStrike" kern="1200" cap="none" spc="0" normalizeH="0" noProof="0" dirty="0">
                <a:ln>
                  <a:noFill/>
                </a:ln>
                <a:solidFill>
                  <a:prstClr val="black"/>
                </a:solidFill>
                <a:effectLst/>
                <a:uLnTx/>
                <a:uFillTx/>
                <a:latin typeface="UTM Avo (Body)"/>
              </a:rPr>
              <a:t> </a:t>
            </a:r>
            <a:r>
              <a:rPr kumimoji="0" lang="en-US" sz="3200" b="0" i="0" u="none" strike="noStrike" kern="1200" cap="none" spc="0" normalizeH="0" noProof="0" dirty="0" err="1">
                <a:ln>
                  <a:noFill/>
                </a:ln>
                <a:solidFill>
                  <a:prstClr val="black"/>
                </a:solidFill>
                <a:effectLst/>
                <a:uLnTx/>
                <a:uFillTx/>
                <a:latin typeface="UTM Avo (Body)"/>
              </a:rPr>
              <a:t>cháu</a:t>
            </a:r>
            <a:r>
              <a:rPr kumimoji="0" lang="en-US" sz="3200" b="0" i="0" u="none" strike="noStrike" kern="1200" cap="none" spc="0" normalizeH="0" noProof="0" dirty="0">
                <a:ln>
                  <a:noFill/>
                </a:ln>
                <a:solidFill>
                  <a:prstClr val="black"/>
                </a:solidFill>
                <a:effectLst/>
                <a:uLnTx/>
                <a:uFillTx/>
                <a:latin typeface="UTM Avo (Body)"/>
              </a:rPr>
              <a:t> </a:t>
            </a:r>
            <a:r>
              <a:rPr kumimoji="0" lang="en-US" sz="3200" b="0" i="0" u="none" strike="noStrike" kern="1200" cap="none" spc="0" normalizeH="0" noProof="0" dirty="0" err="1">
                <a:ln>
                  <a:noFill/>
                </a:ln>
                <a:solidFill>
                  <a:prstClr val="black"/>
                </a:solidFill>
                <a:effectLst/>
                <a:uLnTx/>
                <a:uFillTx/>
                <a:latin typeface="UTM Avo (Body)"/>
              </a:rPr>
              <a:t>làm</a:t>
            </a:r>
            <a:r>
              <a:rPr kumimoji="0" lang="en-US" sz="3200" b="0" i="0" u="none" strike="noStrike" kern="1200" cap="none" spc="0" normalizeH="0" noProof="0" dirty="0">
                <a:ln>
                  <a:noFill/>
                </a:ln>
                <a:solidFill>
                  <a:prstClr val="black"/>
                </a:solidFill>
                <a:effectLst/>
                <a:uLnTx/>
                <a:uFillTx/>
                <a:latin typeface="UTM Avo (Body)"/>
              </a:rPr>
              <a:t> </a:t>
            </a:r>
            <a:r>
              <a:rPr kumimoji="0" lang="en-US" sz="3200" b="0" i="0" u="none" strike="noStrike" kern="1200" cap="none" spc="0" normalizeH="0" noProof="0" dirty="0" err="1">
                <a:ln>
                  <a:noFill/>
                </a:ln>
                <a:solidFill>
                  <a:prstClr val="black"/>
                </a:solidFill>
                <a:effectLst/>
                <a:uLnTx/>
                <a:uFillTx/>
                <a:latin typeface="UTM Avo (Body)"/>
              </a:rPr>
              <a:t>gì</a:t>
            </a:r>
            <a:r>
              <a:rPr kumimoji="0" lang="en-US" sz="3200" b="0" i="0" u="none" strike="noStrike" kern="1200" cap="none" spc="0" normalizeH="0" noProof="0" dirty="0">
                <a:ln>
                  <a:noFill/>
                </a:ln>
                <a:solidFill>
                  <a:prstClr val="black"/>
                </a:solidFill>
                <a:effectLst/>
                <a:uLnTx/>
                <a:uFillTx/>
                <a:latin typeface="UTM Avo (Body)"/>
              </a:rPr>
              <a:t>?</a:t>
            </a:r>
            <a:endParaRPr kumimoji="0" lang="en-US" sz="3200" b="0" i="0" u="none" strike="noStrike" kern="1200" cap="none" spc="0" normalizeH="0" baseline="0" noProof="0" dirty="0">
              <a:ln>
                <a:noFill/>
              </a:ln>
              <a:solidFill>
                <a:prstClr val="black"/>
              </a:solidFill>
              <a:effectLst/>
              <a:uLnTx/>
              <a:uFillTx/>
              <a:latin typeface="UTM Avo (Body)"/>
            </a:endParaRPr>
          </a:p>
        </p:txBody>
      </p:sp>
      <p:sp>
        <p:nvSpPr>
          <p:cNvPr id="4" name="Round Diagonal Corner Rectangle 3"/>
          <p:cNvSpPr/>
          <p:nvPr/>
        </p:nvSpPr>
        <p:spPr>
          <a:xfrm>
            <a:off x="3747752" y="2139258"/>
            <a:ext cx="8255358" cy="3623869"/>
          </a:xfrm>
          <a:prstGeom prst="round2DiagRect">
            <a:avLst/>
          </a:prstGeom>
        </p:spPr>
        <p:style>
          <a:lnRef idx="1">
            <a:schemeClr val="accent2"/>
          </a:lnRef>
          <a:fillRef idx="2">
            <a:schemeClr val="accent2"/>
          </a:fillRef>
          <a:effectRef idx="1">
            <a:schemeClr val="accent2"/>
          </a:effectRef>
          <a:fontRef idx="minor">
            <a:schemeClr val="dk1"/>
          </a:fontRef>
        </p:style>
        <p:txBody>
          <a:bodyPr rtlCol="0" anchor="ctr"/>
          <a:lstStyle/>
          <a:p>
            <a:pPr lvl="0" algn="just">
              <a:defRPr/>
            </a:pPr>
            <a:r>
              <a:rPr lang="en-US" sz="3200" dirty="0" err="1">
                <a:solidFill>
                  <a:srgbClr val="000000"/>
                </a:solidFill>
                <a:latin typeface="UTM Avo (Body)"/>
              </a:rPr>
              <a:t>Nghỉ</a:t>
            </a:r>
            <a:r>
              <a:rPr lang="en-US" sz="3200" dirty="0">
                <a:solidFill>
                  <a:srgbClr val="000000"/>
                </a:solidFill>
                <a:latin typeface="UTM Avo (Body)"/>
              </a:rPr>
              <a:t> </a:t>
            </a:r>
            <a:r>
              <a:rPr lang="en-US" sz="3200" dirty="0" err="1">
                <a:solidFill>
                  <a:srgbClr val="000000"/>
                </a:solidFill>
                <a:latin typeface="UTM Avo (Body)"/>
              </a:rPr>
              <a:t>hè</a:t>
            </a:r>
            <a:r>
              <a:rPr lang="en-US" sz="3200" dirty="0">
                <a:solidFill>
                  <a:srgbClr val="000000"/>
                </a:solidFill>
                <a:latin typeface="UTM Avo (Body)"/>
              </a:rPr>
              <a:t>, </a:t>
            </a:r>
            <a:r>
              <a:rPr lang="en-US" sz="3200" dirty="0" err="1">
                <a:solidFill>
                  <a:srgbClr val="000000"/>
                </a:solidFill>
                <a:latin typeface="UTM Avo (Body)"/>
              </a:rPr>
              <a:t>ba</a:t>
            </a:r>
            <a:r>
              <a:rPr lang="en-US" sz="3200" dirty="0">
                <a:solidFill>
                  <a:srgbClr val="000000"/>
                </a:solidFill>
                <a:latin typeface="UTM Avo (Body)"/>
              </a:rPr>
              <a:t> </a:t>
            </a:r>
            <a:r>
              <a:rPr lang="en-US" sz="3200" dirty="0" err="1">
                <a:solidFill>
                  <a:srgbClr val="000000"/>
                </a:solidFill>
                <a:latin typeface="UTM Avo (Body)"/>
              </a:rPr>
              <a:t>má</a:t>
            </a:r>
            <a:r>
              <a:rPr lang="en-US" sz="3200" dirty="0">
                <a:solidFill>
                  <a:srgbClr val="000000"/>
                </a:solidFill>
                <a:latin typeface="UTM Avo (Body)"/>
              </a:rPr>
              <a:t> </a:t>
            </a:r>
            <a:r>
              <a:rPr lang="en-US" sz="3200" dirty="0" err="1">
                <a:solidFill>
                  <a:srgbClr val="000000"/>
                </a:solidFill>
                <a:latin typeface="UTM Avo (Body)"/>
              </a:rPr>
              <a:t>cho</a:t>
            </a:r>
            <a:r>
              <a:rPr lang="en-US" sz="3200" dirty="0">
                <a:solidFill>
                  <a:srgbClr val="000000"/>
                </a:solidFill>
                <a:latin typeface="UTM Avo (Body)"/>
              </a:rPr>
              <a:t> </a:t>
            </a:r>
            <a:r>
              <a:rPr lang="en-US" sz="3200" dirty="0" err="1">
                <a:solidFill>
                  <a:srgbClr val="000000"/>
                </a:solidFill>
                <a:latin typeface="UTM Avo (Body)"/>
              </a:rPr>
              <a:t>chị</a:t>
            </a:r>
            <a:r>
              <a:rPr lang="en-US" sz="3200" dirty="0">
                <a:solidFill>
                  <a:srgbClr val="000000"/>
                </a:solidFill>
                <a:latin typeface="UTM Avo (Body)"/>
              </a:rPr>
              <a:t> </a:t>
            </a:r>
            <a:r>
              <a:rPr lang="en-US" sz="3200" dirty="0" err="1">
                <a:solidFill>
                  <a:srgbClr val="000000"/>
                </a:solidFill>
                <a:latin typeface="UTM Avo (Body)"/>
              </a:rPr>
              <a:t>em</a:t>
            </a:r>
            <a:r>
              <a:rPr lang="en-US" sz="3200" dirty="0">
                <a:solidFill>
                  <a:srgbClr val="000000"/>
                </a:solidFill>
                <a:latin typeface="UTM Avo (Body)"/>
              </a:rPr>
              <a:t> My </a:t>
            </a:r>
            <a:r>
              <a:rPr lang="en-US" sz="3200" dirty="0" err="1">
                <a:solidFill>
                  <a:srgbClr val="000000"/>
                </a:solidFill>
                <a:latin typeface="UTM Avo (Body)"/>
              </a:rPr>
              <a:t>và</a:t>
            </a:r>
            <a:r>
              <a:rPr lang="en-US" sz="3200" dirty="0">
                <a:solidFill>
                  <a:srgbClr val="000000"/>
                </a:solidFill>
                <a:latin typeface="UTM Avo (Body)"/>
              </a:rPr>
              <a:t> Bin </a:t>
            </a:r>
            <a:r>
              <a:rPr lang="en-US" sz="3200" dirty="0" err="1">
                <a:solidFill>
                  <a:srgbClr val="000000"/>
                </a:solidFill>
                <a:latin typeface="UTM Avo (Body)"/>
              </a:rPr>
              <a:t>về</a:t>
            </a:r>
            <a:r>
              <a:rPr lang="en-US" sz="3200" dirty="0">
                <a:solidFill>
                  <a:srgbClr val="000000"/>
                </a:solidFill>
                <a:latin typeface="UTM Avo (Body)"/>
              </a:rPr>
              <a:t> ở </a:t>
            </a:r>
            <a:r>
              <a:rPr lang="en-US" sz="3200" dirty="0" err="1">
                <a:solidFill>
                  <a:srgbClr val="000000"/>
                </a:solidFill>
                <a:latin typeface="UTM Avo (Body)"/>
              </a:rPr>
              <a:t>với</a:t>
            </a:r>
            <a:r>
              <a:rPr lang="en-US" sz="3200" dirty="0">
                <a:solidFill>
                  <a:srgbClr val="000000"/>
                </a:solidFill>
                <a:latin typeface="UTM Avo (Body)"/>
              </a:rPr>
              <a:t> </a:t>
            </a:r>
            <a:r>
              <a:rPr lang="en-US" sz="3200" dirty="0" err="1">
                <a:solidFill>
                  <a:srgbClr val="000000"/>
                </a:solidFill>
                <a:latin typeface="UTM Avo (Body)"/>
              </a:rPr>
              <a:t>ông</a:t>
            </a:r>
            <a:r>
              <a:rPr lang="en-US" sz="3200" dirty="0">
                <a:solidFill>
                  <a:srgbClr val="000000"/>
                </a:solidFill>
                <a:latin typeface="UTM Avo (Body)"/>
              </a:rPr>
              <a:t> </a:t>
            </a:r>
            <a:r>
              <a:rPr lang="en-US" sz="3200" dirty="0" err="1">
                <a:solidFill>
                  <a:srgbClr val="000000"/>
                </a:solidFill>
                <a:latin typeface="UTM Avo (Body)"/>
              </a:rPr>
              <a:t>ngoại</a:t>
            </a:r>
            <a:r>
              <a:rPr lang="en-US" sz="3200" dirty="0">
                <a:solidFill>
                  <a:srgbClr val="000000"/>
                </a:solidFill>
                <a:latin typeface="UTM Avo (Body)"/>
              </a:rPr>
              <a:t> </a:t>
            </a:r>
            <a:r>
              <a:rPr lang="en-US" sz="3200" dirty="0" err="1">
                <a:solidFill>
                  <a:srgbClr val="000000"/>
                </a:solidFill>
                <a:latin typeface="UTM Avo (Body)"/>
              </a:rPr>
              <a:t>nửa</a:t>
            </a:r>
            <a:r>
              <a:rPr lang="en-US" sz="3200" dirty="0">
                <a:solidFill>
                  <a:srgbClr val="000000"/>
                </a:solidFill>
                <a:latin typeface="UTM Avo (Body)"/>
              </a:rPr>
              <a:t> </a:t>
            </a:r>
            <a:r>
              <a:rPr lang="en-US" sz="3200" dirty="0" err="1">
                <a:solidFill>
                  <a:srgbClr val="000000"/>
                </a:solidFill>
                <a:latin typeface="UTM Avo (Body)"/>
              </a:rPr>
              <a:t>tháng</a:t>
            </a:r>
            <a:r>
              <a:rPr lang="en-US" sz="3200" dirty="0">
                <a:solidFill>
                  <a:srgbClr val="000000"/>
                </a:solidFill>
                <a:latin typeface="UTM Avo (Body)"/>
              </a:rPr>
              <a:t>. </a:t>
            </a:r>
            <a:r>
              <a:rPr lang="en-US" sz="3200" dirty="0" err="1">
                <a:solidFill>
                  <a:srgbClr val="000000"/>
                </a:solidFill>
                <a:latin typeface="UTM Avo (Body)"/>
              </a:rPr>
              <a:t>Hằng</a:t>
            </a:r>
            <a:r>
              <a:rPr lang="en-US" sz="3200" dirty="0">
                <a:solidFill>
                  <a:srgbClr val="000000"/>
                </a:solidFill>
                <a:latin typeface="UTM Avo (Body)"/>
              </a:rPr>
              <a:t> </a:t>
            </a:r>
            <a:r>
              <a:rPr lang="en-US" sz="3200" dirty="0" err="1">
                <a:solidFill>
                  <a:srgbClr val="000000"/>
                </a:solidFill>
                <a:latin typeface="UTM Avo (Body)"/>
              </a:rPr>
              <a:t>ngày</a:t>
            </a:r>
            <a:r>
              <a:rPr lang="en-US" sz="3200" dirty="0">
                <a:solidFill>
                  <a:srgbClr val="000000"/>
                </a:solidFill>
                <a:latin typeface="UTM Avo (Body)"/>
              </a:rPr>
              <a:t>, </a:t>
            </a:r>
            <a:r>
              <a:rPr lang="en-US" sz="3200" dirty="0" err="1">
                <a:solidFill>
                  <a:srgbClr val="000000"/>
                </a:solidFill>
                <a:latin typeface="UTM Avo (Body)"/>
              </a:rPr>
              <a:t>cứ</a:t>
            </a:r>
            <a:r>
              <a:rPr lang="en-US" sz="3200" dirty="0">
                <a:solidFill>
                  <a:srgbClr val="000000"/>
                </a:solidFill>
                <a:latin typeface="UTM Avo (Body)"/>
              </a:rPr>
              <a:t> </a:t>
            </a:r>
            <a:r>
              <a:rPr lang="en-US" sz="3200" dirty="0" err="1">
                <a:solidFill>
                  <a:srgbClr val="000000"/>
                </a:solidFill>
                <a:latin typeface="UTM Avo (Body)"/>
              </a:rPr>
              <a:t>nghe</a:t>
            </a:r>
            <a:r>
              <a:rPr lang="en-US" sz="3200" dirty="0">
                <a:solidFill>
                  <a:srgbClr val="000000"/>
                </a:solidFill>
                <a:latin typeface="UTM Avo (Body)"/>
              </a:rPr>
              <a:t> </a:t>
            </a:r>
            <a:r>
              <a:rPr lang="en-US" sz="3200" dirty="0" err="1">
                <a:solidFill>
                  <a:srgbClr val="000000"/>
                </a:solidFill>
                <a:latin typeface="UTM Avo (Body)"/>
              </a:rPr>
              <a:t>thấy</a:t>
            </a:r>
            <a:r>
              <a:rPr lang="en-US" sz="3200" dirty="0">
                <a:solidFill>
                  <a:srgbClr val="000000"/>
                </a:solidFill>
                <a:latin typeface="UTM Avo (Body)"/>
              </a:rPr>
              <a:t> </a:t>
            </a:r>
            <a:r>
              <a:rPr lang="en-US" sz="3200" dirty="0" err="1">
                <a:solidFill>
                  <a:srgbClr val="000000"/>
                </a:solidFill>
                <a:latin typeface="UTM Avo (Body)"/>
              </a:rPr>
              <a:t>tiếng</a:t>
            </a:r>
            <a:r>
              <a:rPr lang="en-US" sz="3200" dirty="0">
                <a:solidFill>
                  <a:srgbClr val="000000"/>
                </a:solidFill>
                <a:latin typeface="UTM Avo (Body)"/>
              </a:rPr>
              <a:t> </a:t>
            </a:r>
            <a:r>
              <a:rPr lang="en-US" sz="3200" dirty="0" err="1">
                <a:solidFill>
                  <a:srgbClr val="000000"/>
                </a:solidFill>
                <a:latin typeface="UTM Avo (Body)"/>
              </a:rPr>
              <a:t>gà</a:t>
            </a:r>
            <a:r>
              <a:rPr lang="en-US" sz="3200" dirty="0">
                <a:solidFill>
                  <a:srgbClr val="000000"/>
                </a:solidFill>
                <a:latin typeface="UTM Avo (Body)"/>
              </a:rPr>
              <a:t> </a:t>
            </a:r>
            <a:r>
              <a:rPr lang="en-US" sz="3200" dirty="0" err="1">
                <a:solidFill>
                  <a:srgbClr val="000000"/>
                </a:solidFill>
                <a:latin typeface="UTM Avo (Body)"/>
              </a:rPr>
              <a:t>trống</a:t>
            </a:r>
            <a:r>
              <a:rPr lang="en-US" sz="3200" dirty="0">
                <a:solidFill>
                  <a:srgbClr val="000000"/>
                </a:solidFill>
                <a:latin typeface="UTM Avo (Body)"/>
              </a:rPr>
              <a:t> </a:t>
            </a:r>
            <a:r>
              <a:rPr lang="en-US" sz="3200" dirty="0" err="1">
                <a:solidFill>
                  <a:srgbClr val="000000"/>
                </a:solidFill>
                <a:latin typeface="UTM Avo (Body)"/>
              </a:rPr>
              <a:t>gáy</a:t>
            </a:r>
            <a:r>
              <a:rPr lang="en-US" sz="3200" dirty="0">
                <a:solidFill>
                  <a:srgbClr val="000000"/>
                </a:solidFill>
                <a:latin typeface="UTM Avo (Body)"/>
              </a:rPr>
              <a:t> </a:t>
            </a:r>
            <a:r>
              <a:rPr lang="en-US" sz="3200" dirty="0" err="1">
                <a:solidFill>
                  <a:srgbClr val="000000"/>
                </a:solidFill>
                <a:latin typeface="UTM Avo (Body)"/>
              </a:rPr>
              <a:t>là</a:t>
            </a:r>
            <a:r>
              <a:rPr lang="en-US" sz="3200" dirty="0">
                <a:solidFill>
                  <a:srgbClr val="000000"/>
                </a:solidFill>
                <a:latin typeface="UTM Avo (Body)"/>
              </a:rPr>
              <a:t> </a:t>
            </a:r>
            <a:r>
              <a:rPr lang="en-US" sz="3200" dirty="0" err="1">
                <a:solidFill>
                  <a:srgbClr val="000000"/>
                </a:solidFill>
                <a:latin typeface="UTM Avo (Body)"/>
              </a:rPr>
              <a:t>hai</a:t>
            </a:r>
            <a:r>
              <a:rPr lang="en-US" sz="3200" dirty="0">
                <a:solidFill>
                  <a:srgbClr val="000000"/>
                </a:solidFill>
                <a:latin typeface="UTM Avo (Body)"/>
              </a:rPr>
              <a:t> </a:t>
            </a:r>
            <a:r>
              <a:rPr lang="en-US" sz="3200" dirty="0" err="1">
                <a:solidFill>
                  <a:srgbClr val="000000"/>
                </a:solidFill>
                <a:latin typeface="UTM Avo (Body)"/>
              </a:rPr>
              <a:t>chị</a:t>
            </a:r>
            <a:r>
              <a:rPr lang="en-US" sz="3200" dirty="0">
                <a:solidFill>
                  <a:srgbClr val="000000"/>
                </a:solidFill>
                <a:latin typeface="UTM Avo (Body)"/>
              </a:rPr>
              <a:t> </a:t>
            </a:r>
            <a:r>
              <a:rPr lang="en-US" sz="3200" dirty="0" err="1">
                <a:solidFill>
                  <a:srgbClr val="000000"/>
                </a:solidFill>
                <a:latin typeface="UTM Avo (Body)"/>
              </a:rPr>
              <a:t>em</a:t>
            </a:r>
            <a:r>
              <a:rPr lang="en-US" sz="3200" dirty="0">
                <a:solidFill>
                  <a:srgbClr val="000000"/>
                </a:solidFill>
                <a:latin typeface="UTM Avo (Body)"/>
              </a:rPr>
              <a:t> </a:t>
            </a:r>
            <a:r>
              <a:rPr lang="en-US" sz="3200" dirty="0" err="1">
                <a:solidFill>
                  <a:srgbClr val="000000"/>
                </a:solidFill>
                <a:latin typeface="UTM Avo (Body)"/>
              </a:rPr>
              <a:t>thức</a:t>
            </a:r>
            <a:r>
              <a:rPr lang="en-US" sz="3200" dirty="0">
                <a:solidFill>
                  <a:srgbClr val="000000"/>
                </a:solidFill>
                <a:latin typeface="UTM Avo (Body)"/>
              </a:rPr>
              <a:t> </a:t>
            </a:r>
            <a:r>
              <a:rPr lang="en-US" sz="3200" dirty="0" err="1">
                <a:solidFill>
                  <a:srgbClr val="000000"/>
                </a:solidFill>
                <a:latin typeface="UTM Avo (Body)"/>
              </a:rPr>
              <a:t>dậy</a:t>
            </a:r>
            <a:r>
              <a:rPr lang="en-US" sz="3200" dirty="0">
                <a:solidFill>
                  <a:srgbClr val="000000"/>
                </a:solidFill>
                <a:latin typeface="UTM Avo (Body)"/>
              </a:rPr>
              <a:t>. My </a:t>
            </a:r>
            <a:r>
              <a:rPr lang="en-US" sz="3200" dirty="0" err="1">
                <a:solidFill>
                  <a:srgbClr val="000000"/>
                </a:solidFill>
                <a:latin typeface="UTM Avo (Body)"/>
              </a:rPr>
              <a:t>và</a:t>
            </a:r>
            <a:r>
              <a:rPr lang="en-US" sz="3200" dirty="0">
                <a:solidFill>
                  <a:srgbClr val="000000"/>
                </a:solidFill>
                <a:latin typeface="UTM Avo (Body)"/>
              </a:rPr>
              <a:t> Bin </a:t>
            </a:r>
            <a:r>
              <a:rPr lang="en-US" sz="3200" dirty="0" err="1">
                <a:solidFill>
                  <a:srgbClr val="000000"/>
                </a:solidFill>
                <a:latin typeface="UTM Avo (Body)"/>
              </a:rPr>
              <a:t>nhanh</a:t>
            </a:r>
            <a:r>
              <a:rPr lang="en-US" sz="3200" dirty="0">
                <a:solidFill>
                  <a:srgbClr val="000000"/>
                </a:solidFill>
                <a:latin typeface="UTM Avo (Body)"/>
              </a:rPr>
              <a:t> </a:t>
            </a:r>
            <a:r>
              <a:rPr lang="en-US" sz="3200" dirty="0" err="1">
                <a:solidFill>
                  <a:srgbClr val="000000"/>
                </a:solidFill>
                <a:latin typeface="UTM Avo (Body)"/>
              </a:rPr>
              <a:t>chóng</a:t>
            </a:r>
            <a:r>
              <a:rPr lang="en-US" sz="3200" dirty="0">
                <a:solidFill>
                  <a:srgbClr val="000000"/>
                </a:solidFill>
                <a:latin typeface="UTM Avo (Body)"/>
              </a:rPr>
              <a:t> </a:t>
            </a:r>
            <a:r>
              <a:rPr lang="en-US" sz="3200" dirty="0" err="1">
                <a:solidFill>
                  <a:srgbClr val="000000"/>
                </a:solidFill>
                <a:latin typeface="UTM Avo (Body)"/>
              </a:rPr>
              <a:t>gập</a:t>
            </a:r>
            <a:r>
              <a:rPr lang="en-US" sz="3200" dirty="0">
                <a:solidFill>
                  <a:srgbClr val="000000"/>
                </a:solidFill>
                <a:latin typeface="UTM Avo (Body)"/>
              </a:rPr>
              <a:t> </a:t>
            </a:r>
            <a:r>
              <a:rPr lang="en-US" sz="3200" dirty="0" err="1">
                <a:solidFill>
                  <a:srgbClr val="000000"/>
                </a:solidFill>
                <a:latin typeface="UTM Avo (Body)"/>
              </a:rPr>
              <a:t>chăn</a:t>
            </a:r>
            <a:r>
              <a:rPr lang="en-US" sz="3200" dirty="0">
                <a:solidFill>
                  <a:srgbClr val="000000"/>
                </a:solidFill>
                <a:latin typeface="UTM Avo (Body)"/>
              </a:rPr>
              <a:t> </a:t>
            </a:r>
            <a:r>
              <a:rPr lang="en-US" sz="3200" dirty="0" err="1">
                <a:solidFill>
                  <a:srgbClr val="000000"/>
                </a:solidFill>
                <a:latin typeface="UTM Avo (Body)"/>
              </a:rPr>
              <a:t>màn</a:t>
            </a:r>
            <a:r>
              <a:rPr lang="en-US" sz="3200" dirty="0">
                <a:solidFill>
                  <a:srgbClr val="000000"/>
                </a:solidFill>
                <a:latin typeface="UTM Avo (Body)"/>
              </a:rPr>
              <a:t> </a:t>
            </a:r>
            <a:r>
              <a:rPr lang="en-US" sz="3200" dirty="0" err="1">
                <a:solidFill>
                  <a:srgbClr val="000000"/>
                </a:solidFill>
                <a:latin typeface="UTM Avo (Body)"/>
              </a:rPr>
              <a:t>rồi</a:t>
            </a:r>
            <a:r>
              <a:rPr lang="en-US" sz="3200" dirty="0">
                <a:solidFill>
                  <a:srgbClr val="000000"/>
                </a:solidFill>
                <a:latin typeface="UTM Avo (Body)"/>
              </a:rPr>
              <a:t> ra </a:t>
            </a:r>
            <a:r>
              <a:rPr lang="en-US" sz="3200" dirty="0" err="1">
                <a:solidFill>
                  <a:srgbClr val="000000"/>
                </a:solidFill>
                <a:latin typeface="UTM Avo (Body)"/>
              </a:rPr>
              <a:t>sân</a:t>
            </a:r>
            <a:r>
              <a:rPr lang="en-US" sz="3200" dirty="0">
                <a:solidFill>
                  <a:srgbClr val="000000"/>
                </a:solidFill>
                <a:latin typeface="UTM Avo (Body)"/>
              </a:rPr>
              <a:t> </a:t>
            </a:r>
            <a:r>
              <a:rPr lang="en-US" sz="3200" dirty="0" err="1">
                <a:solidFill>
                  <a:srgbClr val="000000"/>
                </a:solidFill>
                <a:latin typeface="UTM Avo (Body)"/>
              </a:rPr>
              <a:t>tập</a:t>
            </a:r>
            <a:r>
              <a:rPr lang="en-US" sz="3200" dirty="0">
                <a:solidFill>
                  <a:srgbClr val="000000"/>
                </a:solidFill>
                <a:latin typeface="UTM Avo (Body)"/>
              </a:rPr>
              <a:t> </a:t>
            </a:r>
            <a:r>
              <a:rPr lang="en-US" sz="3200" dirty="0" err="1">
                <a:solidFill>
                  <a:srgbClr val="000000"/>
                </a:solidFill>
                <a:latin typeface="UTM Avo (Body)"/>
              </a:rPr>
              <a:t>thể</a:t>
            </a:r>
            <a:r>
              <a:rPr lang="en-US" sz="3200" dirty="0">
                <a:solidFill>
                  <a:srgbClr val="000000"/>
                </a:solidFill>
                <a:latin typeface="UTM Avo (Body)"/>
              </a:rPr>
              <a:t> </a:t>
            </a:r>
            <a:r>
              <a:rPr lang="en-US" sz="3200" dirty="0" err="1">
                <a:solidFill>
                  <a:srgbClr val="000000"/>
                </a:solidFill>
                <a:latin typeface="UTM Avo (Body)"/>
              </a:rPr>
              <a:t>dục</a:t>
            </a:r>
            <a:r>
              <a:rPr lang="en-US" sz="3200" dirty="0">
                <a:solidFill>
                  <a:srgbClr val="000000"/>
                </a:solidFill>
                <a:latin typeface="UTM Avo (Body)"/>
              </a:rPr>
              <a:t> </a:t>
            </a:r>
            <a:r>
              <a:rPr lang="en-US" sz="3200" dirty="0" err="1">
                <a:solidFill>
                  <a:srgbClr val="000000"/>
                </a:solidFill>
                <a:latin typeface="UTM Avo (Body)"/>
              </a:rPr>
              <a:t>với</a:t>
            </a:r>
            <a:r>
              <a:rPr lang="en-US" sz="3200" dirty="0">
                <a:solidFill>
                  <a:srgbClr val="000000"/>
                </a:solidFill>
                <a:latin typeface="UTM Avo (Body)"/>
              </a:rPr>
              <a:t> </a:t>
            </a:r>
            <a:r>
              <a:rPr lang="en-US" sz="3200" dirty="0" err="1">
                <a:solidFill>
                  <a:srgbClr val="000000"/>
                </a:solidFill>
                <a:latin typeface="UTM Avo (Body)"/>
              </a:rPr>
              <a:t>ông</a:t>
            </a:r>
            <a:r>
              <a:rPr lang="en-US" sz="3200" dirty="0">
                <a:solidFill>
                  <a:srgbClr val="000000"/>
                </a:solidFill>
                <a:latin typeface="UTM Avo (Body)"/>
              </a:rPr>
              <a:t>.</a:t>
            </a:r>
            <a:endParaRPr kumimoji="0" lang="en-US" sz="3200" b="0" i="0" u="none" strike="noStrike" kern="1200" cap="none" spc="0" normalizeH="0" baseline="0" noProof="0" dirty="0">
              <a:ln>
                <a:noFill/>
              </a:ln>
              <a:solidFill>
                <a:prstClr val="black"/>
              </a:solidFill>
              <a:effectLst/>
              <a:uLnTx/>
              <a:uFillTx/>
              <a:latin typeface="UTM Avo (Body)"/>
            </a:endParaRPr>
          </a:p>
        </p:txBody>
      </p:sp>
      <p:pic>
        <p:nvPicPr>
          <p:cNvPr id="6" name="Picture 5">
            <a:extLst>
              <a:ext uri="{FF2B5EF4-FFF2-40B4-BE49-F238E27FC236}">
                <a16:creationId xmlns:a16="http://schemas.microsoft.com/office/drawing/2014/main" id="{3B92303A-931C-4BC0-BE70-36E9E2A2FD1F}"/>
              </a:ext>
            </a:extLst>
          </p:cNvPr>
          <p:cNvPicPr>
            <a:picLocks noChangeAspect="1"/>
          </p:cNvPicPr>
          <p:nvPr/>
        </p:nvPicPr>
        <p:blipFill rotWithShape="1">
          <a:blip r:embed="rId2">
            <a:extLst>
              <a:ext uri="{28A0092B-C50C-407E-A947-70E740481C1C}">
                <a14:useLocalDpi xmlns:a14="http://schemas.microsoft.com/office/drawing/2010/main" val="0"/>
              </a:ext>
            </a:extLst>
          </a:blip>
          <a:srcRect b="31544"/>
          <a:stretch/>
        </p:blipFill>
        <p:spPr>
          <a:xfrm>
            <a:off x="0" y="2472115"/>
            <a:ext cx="3929352" cy="3320611"/>
          </a:xfrm>
          <a:prstGeom prst="rect">
            <a:avLst/>
          </a:prstGeom>
        </p:spPr>
      </p:pic>
    </p:spTree>
    <p:extLst>
      <p:ext uri="{BB962C8B-B14F-4D97-AF65-F5344CB8AC3E}">
        <p14:creationId xmlns:p14="http://schemas.microsoft.com/office/powerpoint/2010/main" val="1325373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888643" y="484314"/>
            <a:ext cx="9878096" cy="1201012"/>
          </a:xfrm>
          <a:prstGeom prst="round2Diag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err="1">
                <a:solidFill>
                  <a:prstClr val="black"/>
                </a:solidFill>
                <a:latin typeface="UTM Avo (Body)"/>
              </a:rPr>
              <a:t>Ăn</a:t>
            </a:r>
            <a:r>
              <a:rPr lang="en-US" sz="3600" dirty="0">
                <a:solidFill>
                  <a:prstClr val="black"/>
                </a:solidFill>
                <a:latin typeface="UTM Avo (Body)"/>
              </a:rPr>
              <a:t> </a:t>
            </a:r>
            <a:r>
              <a:rPr lang="en-US" sz="3600" dirty="0" err="1">
                <a:solidFill>
                  <a:prstClr val="black"/>
                </a:solidFill>
                <a:latin typeface="UTM Avo (Body)"/>
              </a:rPr>
              <a:t>sáng</a:t>
            </a:r>
            <a:r>
              <a:rPr lang="en-US" sz="3600" dirty="0">
                <a:solidFill>
                  <a:prstClr val="black"/>
                </a:solidFill>
                <a:latin typeface="UTM Avo (Body)"/>
              </a:rPr>
              <a:t> </a:t>
            </a:r>
            <a:r>
              <a:rPr lang="en-US" sz="3600" dirty="0" err="1">
                <a:solidFill>
                  <a:prstClr val="black"/>
                </a:solidFill>
                <a:latin typeface="UTM Avo (Body)"/>
              </a:rPr>
              <a:t>xong</a:t>
            </a:r>
            <a:r>
              <a:rPr lang="en-US" sz="3600" dirty="0">
                <a:solidFill>
                  <a:prstClr val="black"/>
                </a:solidFill>
                <a:latin typeface="UTM Avo (Body)"/>
              </a:rPr>
              <a:t> </a:t>
            </a:r>
            <a:r>
              <a:rPr lang="en-US" sz="3600" dirty="0" err="1">
                <a:solidFill>
                  <a:prstClr val="black"/>
                </a:solidFill>
                <a:latin typeface="UTM Avo (Body)"/>
              </a:rPr>
              <a:t>ba</a:t>
            </a:r>
            <a:r>
              <a:rPr lang="en-US" sz="3600" dirty="0">
                <a:solidFill>
                  <a:prstClr val="black"/>
                </a:solidFill>
                <a:latin typeface="UTM Avo (Body)"/>
              </a:rPr>
              <a:t> </a:t>
            </a:r>
            <a:r>
              <a:rPr lang="en-US" sz="3600" dirty="0" err="1">
                <a:solidFill>
                  <a:prstClr val="black"/>
                </a:solidFill>
                <a:latin typeface="UTM Avo (Body)"/>
              </a:rPr>
              <a:t>ông</a:t>
            </a:r>
            <a:r>
              <a:rPr lang="en-US" sz="3600" dirty="0">
                <a:solidFill>
                  <a:prstClr val="black"/>
                </a:solidFill>
                <a:latin typeface="UTM Avo (Body)"/>
              </a:rPr>
              <a:t> </a:t>
            </a:r>
            <a:r>
              <a:rPr lang="en-US" sz="3600" dirty="0" err="1">
                <a:solidFill>
                  <a:prstClr val="black"/>
                </a:solidFill>
                <a:latin typeface="UTM Avo (Body)"/>
              </a:rPr>
              <a:t>cháu</a:t>
            </a:r>
            <a:r>
              <a:rPr lang="en-US" sz="3600" dirty="0">
                <a:solidFill>
                  <a:prstClr val="black"/>
                </a:solidFill>
                <a:latin typeface="UTM Avo (Body)"/>
              </a:rPr>
              <a:t> </a:t>
            </a:r>
            <a:r>
              <a:rPr lang="en-US" sz="3600" dirty="0" err="1">
                <a:solidFill>
                  <a:prstClr val="black"/>
                </a:solidFill>
                <a:latin typeface="UTM Avo (Body)"/>
              </a:rPr>
              <a:t>làm</a:t>
            </a:r>
            <a:r>
              <a:rPr lang="en-US" sz="3600" dirty="0">
                <a:solidFill>
                  <a:prstClr val="black"/>
                </a:solidFill>
                <a:latin typeface="UTM Avo (Body)"/>
              </a:rPr>
              <a:t> </a:t>
            </a:r>
            <a:r>
              <a:rPr lang="en-US" sz="3600" dirty="0" err="1">
                <a:solidFill>
                  <a:prstClr val="black"/>
                </a:solidFill>
                <a:latin typeface="UTM Avo (Body)"/>
              </a:rPr>
              <a:t>gì</a:t>
            </a:r>
            <a:r>
              <a:rPr lang="en-US" sz="3600" dirty="0">
                <a:solidFill>
                  <a:prstClr val="black"/>
                </a:solidFill>
                <a:latin typeface="UTM Avo (Body)"/>
              </a:rPr>
              <a:t>?</a:t>
            </a:r>
            <a:endParaRPr kumimoji="0" lang="en-US" sz="3600" b="0" i="0" u="none" strike="noStrike" kern="1200" cap="none" spc="0" normalizeH="0" baseline="0" noProof="0" dirty="0">
              <a:ln>
                <a:noFill/>
              </a:ln>
              <a:solidFill>
                <a:prstClr val="black"/>
              </a:solidFill>
              <a:effectLst/>
              <a:uLnTx/>
              <a:uFillTx/>
              <a:latin typeface="UTM Avo (Body)"/>
            </a:endParaRPr>
          </a:p>
        </p:txBody>
      </p:sp>
      <p:sp>
        <p:nvSpPr>
          <p:cNvPr id="4" name="Round Diagonal Corner Rectangle 3"/>
          <p:cNvSpPr/>
          <p:nvPr/>
        </p:nvSpPr>
        <p:spPr>
          <a:xfrm>
            <a:off x="4904919" y="2342070"/>
            <a:ext cx="6166620" cy="4031616"/>
          </a:xfrm>
          <a:prstGeom prst="round2DiagRect">
            <a:avLst/>
          </a:prstGeom>
        </p:spPr>
        <p:style>
          <a:lnRef idx="1">
            <a:schemeClr val="accent2"/>
          </a:lnRef>
          <a:fillRef idx="2">
            <a:schemeClr val="accent2"/>
          </a:fillRef>
          <a:effectRef idx="1">
            <a:schemeClr val="accent2"/>
          </a:effectRef>
          <a:fontRef idx="minor">
            <a:schemeClr val="dk1"/>
          </a:fontRef>
        </p:style>
        <p:txBody>
          <a:bodyPr rtlCol="0" anchor="ctr"/>
          <a:lstStyle/>
          <a:p>
            <a:pPr lvl="0" algn="ctr">
              <a:defRPr/>
            </a:pPr>
            <a:endParaRPr lang="en-US" sz="3200" dirty="0">
              <a:solidFill>
                <a:srgbClr val="000000"/>
              </a:solidFill>
              <a:latin typeface="UTM Avo (Body)"/>
            </a:endParaRPr>
          </a:p>
          <a:p>
            <a:pPr lvl="0" algn="ctr">
              <a:defRPr/>
            </a:pPr>
            <a:endParaRPr lang="en-US" sz="3200" dirty="0">
              <a:solidFill>
                <a:srgbClr val="000000"/>
              </a:solidFill>
              <a:latin typeface="UTM Avo (Body)"/>
            </a:endParaRPr>
          </a:p>
          <a:p>
            <a:pPr lvl="0" algn="just">
              <a:defRPr/>
            </a:pPr>
            <a:r>
              <a:rPr lang="vi-VN" sz="3200" dirty="0">
                <a:solidFill>
                  <a:srgbClr val="000000"/>
                </a:solidFill>
                <a:latin typeface="UTM Avo (Body)"/>
              </a:rPr>
              <a:t>Ăn sáng xong, ba ông cháu cùng chăm sóc cây trong vườn. Người quét lá, người vun</a:t>
            </a:r>
            <a:r>
              <a:rPr lang="en-US" sz="3200" dirty="0">
                <a:solidFill>
                  <a:srgbClr val="000000"/>
                </a:solidFill>
                <a:latin typeface="UTM Avo (Body)"/>
              </a:rPr>
              <a:t> </a:t>
            </a:r>
            <a:r>
              <a:rPr lang="vi-VN" sz="3200" dirty="0">
                <a:solidFill>
                  <a:srgbClr val="000000"/>
                </a:solidFill>
                <a:latin typeface="UTM Avo (Body)"/>
              </a:rPr>
              <a:t>gốc cây người tìm những trái cây chín vàng</a:t>
            </a:r>
            <a:r>
              <a:rPr lang="en-US" sz="3200" dirty="0">
                <a:solidFill>
                  <a:srgbClr val="000000"/>
                </a:solidFill>
                <a:latin typeface="UTM Avo (Body)"/>
              </a:rPr>
              <a:t>.</a:t>
            </a:r>
          </a:p>
          <a:p>
            <a:pPr lvl="0" algn="just">
              <a:defRPr/>
            </a:pPr>
            <a:br>
              <a:rPr lang="vi-VN" sz="3200" dirty="0">
                <a:solidFill>
                  <a:srgbClr val="000000"/>
                </a:solidFill>
                <a:latin typeface="UTM Avo (Body)"/>
              </a:rPr>
            </a:br>
            <a:endParaRPr kumimoji="0" lang="en-US" sz="3200" b="0" i="0" u="none" strike="noStrike" kern="1200" cap="none" spc="0" normalizeH="0" baseline="0" noProof="0" dirty="0">
              <a:ln>
                <a:noFill/>
              </a:ln>
              <a:solidFill>
                <a:prstClr val="black"/>
              </a:solidFill>
              <a:effectLst/>
              <a:uLnTx/>
              <a:uFillTx/>
              <a:latin typeface="UTM Avo (Body)"/>
            </a:endParaRPr>
          </a:p>
        </p:txBody>
      </p:sp>
      <p:pic>
        <p:nvPicPr>
          <p:cNvPr id="6" name="Picture 5">
            <a:extLst>
              <a:ext uri="{FF2B5EF4-FFF2-40B4-BE49-F238E27FC236}">
                <a16:creationId xmlns:a16="http://schemas.microsoft.com/office/drawing/2014/main" id="{D97417E1-D79A-417D-938D-3B2CDF6ACC2C}"/>
              </a:ext>
            </a:extLst>
          </p:cNvPr>
          <p:cNvPicPr>
            <a:picLocks noChangeAspect="1"/>
          </p:cNvPicPr>
          <p:nvPr/>
        </p:nvPicPr>
        <p:blipFill rotWithShape="1">
          <a:blip r:embed="rId2">
            <a:extLst>
              <a:ext uri="{28A0092B-C50C-407E-A947-70E740481C1C}">
                <a14:useLocalDpi xmlns:a14="http://schemas.microsoft.com/office/drawing/2010/main" val="0"/>
              </a:ext>
            </a:extLst>
          </a:blip>
          <a:srcRect b="25285"/>
          <a:stretch/>
        </p:blipFill>
        <p:spPr>
          <a:xfrm>
            <a:off x="225500" y="2663181"/>
            <a:ext cx="4109336" cy="3235599"/>
          </a:xfrm>
          <a:prstGeom prst="rect">
            <a:avLst/>
          </a:prstGeom>
        </p:spPr>
      </p:pic>
    </p:spTree>
    <p:extLst>
      <p:ext uri="{BB962C8B-B14F-4D97-AF65-F5344CB8AC3E}">
        <p14:creationId xmlns:p14="http://schemas.microsoft.com/office/powerpoint/2010/main" val="220997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259649" y="430043"/>
            <a:ext cx="8152753" cy="1094728"/>
          </a:xfrm>
          <a:prstGeom prst="round2DiagRect">
            <a:avLst/>
          </a:prstGeom>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en-US" sz="4000" dirty="0" err="1">
                <a:solidFill>
                  <a:prstClr val="black"/>
                </a:solidFill>
                <a:latin typeface="UTM Avo (Body)"/>
              </a:rPr>
              <a:t>Buổi</a:t>
            </a:r>
            <a:r>
              <a:rPr lang="en-US" sz="4000" dirty="0">
                <a:solidFill>
                  <a:prstClr val="black"/>
                </a:solidFill>
                <a:latin typeface="UTM Avo (Body)"/>
              </a:rPr>
              <a:t> </a:t>
            </a:r>
            <a:r>
              <a:rPr lang="en-US" sz="4000" dirty="0" err="1">
                <a:solidFill>
                  <a:prstClr val="black"/>
                </a:solidFill>
                <a:latin typeface="UTM Avo (Body)"/>
              </a:rPr>
              <a:t>tối</a:t>
            </a:r>
            <a:r>
              <a:rPr lang="en-US" sz="4000" dirty="0">
                <a:solidFill>
                  <a:prstClr val="black"/>
                </a:solidFill>
                <a:latin typeface="UTM Avo (Body)"/>
              </a:rPr>
              <a:t> </a:t>
            </a:r>
            <a:r>
              <a:rPr lang="en-US" sz="4000" dirty="0" err="1">
                <a:solidFill>
                  <a:prstClr val="black"/>
                </a:solidFill>
                <a:latin typeface="UTM Avo (Body)"/>
              </a:rPr>
              <a:t>ba</a:t>
            </a:r>
            <a:r>
              <a:rPr lang="en-US" sz="4000" dirty="0">
                <a:solidFill>
                  <a:prstClr val="black"/>
                </a:solidFill>
                <a:latin typeface="UTM Avo (Body)"/>
              </a:rPr>
              <a:t> </a:t>
            </a:r>
            <a:r>
              <a:rPr lang="en-US" sz="4000" dirty="0" err="1">
                <a:solidFill>
                  <a:prstClr val="black"/>
                </a:solidFill>
                <a:latin typeface="UTM Avo (Body)"/>
              </a:rPr>
              <a:t>ông</a:t>
            </a:r>
            <a:r>
              <a:rPr lang="en-US" sz="4000" dirty="0">
                <a:solidFill>
                  <a:prstClr val="black"/>
                </a:solidFill>
                <a:latin typeface="UTM Avo (Body)"/>
              </a:rPr>
              <a:t> </a:t>
            </a:r>
            <a:r>
              <a:rPr lang="en-US" sz="4000" dirty="0" err="1">
                <a:solidFill>
                  <a:prstClr val="black"/>
                </a:solidFill>
                <a:latin typeface="UTM Avo (Body)"/>
              </a:rPr>
              <a:t>cháu</a:t>
            </a:r>
            <a:r>
              <a:rPr lang="en-US" sz="4000" dirty="0">
                <a:solidFill>
                  <a:prstClr val="black"/>
                </a:solidFill>
                <a:latin typeface="UTM Avo (Body)"/>
              </a:rPr>
              <a:t> </a:t>
            </a:r>
            <a:r>
              <a:rPr lang="en-US" sz="4000" dirty="0" err="1">
                <a:solidFill>
                  <a:prstClr val="black"/>
                </a:solidFill>
                <a:latin typeface="UTM Avo (Body)"/>
              </a:rPr>
              <a:t>làm</a:t>
            </a:r>
            <a:r>
              <a:rPr lang="en-US" sz="4000" dirty="0">
                <a:solidFill>
                  <a:prstClr val="black"/>
                </a:solidFill>
                <a:latin typeface="UTM Avo (Body)"/>
              </a:rPr>
              <a:t> </a:t>
            </a:r>
            <a:r>
              <a:rPr lang="en-US" sz="4000" dirty="0" err="1">
                <a:solidFill>
                  <a:prstClr val="black"/>
                </a:solidFill>
                <a:latin typeface="UTM Avo (Body)"/>
              </a:rPr>
              <a:t>gì</a:t>
            </a:r>
            <a:r>
              <a:rPr lang="en-US" sz="4000" dirty="0">
                <a:solidFill>
                  <a:prstClr val="black"/>
                </a:solidFill>
                <a:latin typeface="UTM Avo (Body)"/>
              </a:rPr>
              <a:t>?</a:t>
            </a:r>
          </a:p>
        </p:txBody>
      </p:sp>
      <p:sp>
        <p:nvSpPr>
          <p:cNvPr id="4" name="Round Diagonal Corner Rectangle 3"/>
          <p:cNvSpPr/>
          <p:nvPr/>
        </p:nvSpPr>
        <p:spPr>
          <a:xfrm>
            <a:off x="4513006" y="1919629"/>
            <a:ext cx="7310026" cy="4508328"/>
          </a:xfrm>
          <a:prstGeom prst="round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defRPr/>
            </a:pPr>
            <a:r>
              <a:rPr lang="en-US" sz="3600" dirty="0" err="1">
                <a:solidFill>
                  <a:srgbClr val="000000"/>
                </a:solidFill>
                <a:latin typeface="UTM Avo (Body)"/>
              </a:rPr>
              <a:t>Tối</a:t>
            </a:r>
            <a:r>
              <a:rPr lang="en-US" sz="3600" dirty="0">
                <a:solidFill>
                  <a:srgbClr val="000000"/>
                </a:solidFill>
                <a:latin typeface="UTM Avo (Body)"/>
              </a:rPr>
              <a:t> </a:t>
            </a:r>
            <a:r>
              <a:rPr lang="en-US" sz="3600" dirty="0" err="1">
                <a:solidFill>
                  <a:srgbClr val="000000"/>
                </a:solidFill>
                <a:latin typeface="UTM Avo (Body)"/>
              </a:rPr>
              <a:t>đến</a:t>
            </a:r>
            <a:r>
              <a:rPr lang="en-US" sz="3600" dirty="0">
                <a:solidFill>
                  <a:srgbClr val="000000"/>
                </a:solidFill>
                <a:latin typeface="UTM Avo (Body)"/>
              </a:rPr>
              <a:t>, </a:t>
            </a:r>
            <a:r>
              <a:rPr lang="en-US" sz="3600" dirty="0" err="1">
                <a:solidFill>
                  <a:srgbClr val="000000"/>
                </a:solidFill>
                <a:latin typeface="UTM Avo (Body)"/>
              </a:rPr>
              <a:t>ba</a:t>
            </a:r>
            <a:r>
              <a:rPr lang="en-US" sz="3600" dirty="0">
                <a:solidFill>
                  <a:srgbClr val="000000"/>
                </a:solidFill>
                <a:latin typeface="UTM Avo (Body)"/>
              </a:rPr>
              <a:t> </a:t>
            </a:r>
            <a:r>
              <a:rPr lang="en-US" sz="3600" dirty="0" err="1">
                <a:solidFill>
                  <a:srgbClr val="000000"/>
                </a:solidFill>
                <a:latin typeface="UTM Avo (Body)"/>
              </a:rPr>
              <a:t>ông</a:t>
            </a:r>
            <a:r>
              <a:rPr lang="en-US" sz="3600" dirty="0">
                <a:solidFill>
                  <a:srgbClr val="000000"/>
                </a:solidFill>
                <a:latin typeface="UTM Avo (Body)"/>
              </a:rPr>
              <a:t> </a:t>
            </a:r>
            <a:r>
              <a:rPr lang="en-US" sz="3600" dirty="0" err="1">
                <a:solidFill>
                  <a:srgbClr val="000000"/>
                </a:solidFill>
                <a:latin typeface="UTM Avo (Body)"/>
              </a:rPr>
              <a:t>cháu</a:t>
            </a:r>
            <a:r>
              <a:rPr lang="en-US" sz="3600" dirty="0">
                <a:solidFill>
                  <a:srgbClr val="000000"/>
                </a:solidFill>
                <a:latin typeface="UTM Avo (Body)"/>
              </a:rPr>
              <a:t> </a:t>
            </a:r>
            <a:r>
              <a:rPr lang="en-US" sz="3600" dirty="0" err="1">
                <a:solidFill>
                  <a:srgbClr val="000000"/>
                </a:solidFill>
                <a:latin typeface="UTM Avo (Body)"/>
              </a:rPr>
              <a:t>cùng</a:t>
            </a:r>
            <a:r>
              <a:rPr lang="en-US" sz="3600" dirty="0">
                <a:solidFill>
                  <a:srgbClr val="000000"/>
                </a:solidFill>
                <a:latin typeface="UTM Avo (Body)"/>
              </a:rPr>
              <a:t> </a:t>
            </a:r>
            <a:r>
              <a:rPr lang="en-US" sz="3600" dirty="0" err="1">
                <a:solidFill>
                  <a:srgbClr val="000000"/>
                </a:solidFill>
                <a:latin typeface="UTM Avo (Body)"/>
              </a:rPr>
              <a:t>kê</a:t>
            </a:r>
            <a:r>
              <a:rPr lang="en-US" sz="3600" dirty="0">
                <a:solidFill>
                  <a:srgbClr val="000000"/>
                </a:solidFill>
                <a:latin typeface="UTM Avo (Body)"/>
              </a:rPr>
              <a:t> </a:t>
            </a:r>
            <a:r>
              <a:rPr lang="en-US" sz="3600" dirty="0" err="1">
                <a:solidFill>
                  <a:srgbClr val="000000"/>
                </a:solidFill>
                <a:latin typeface="UTM Avo (Body)"/>
              </a:rPr>
              <a:t>chõng</a:t>
            </a:r>
            <a:r>
              <a:rPr lang="en-US" sz="3600" dirty="0">
                <a:solidFill>
                  <a:srgbClr val="000000"/>
                </a:solidFill>
                <a:latin typeface="UTM Avo (Body)"/>
              </a:rPr>
              <a:t> </a:t>
            </a:r>
            <a:r>
              <a:rPr lang="en-US" sz="3600" dirty="0" err="1">
                <a:solidFill>
                  <a:srgbClr val="000000"/>
                </a:solidFill>
                <a:latin typeface="UTM Avo (Body)"/>
              </a:rPr>
              <a:t>tre</a:t>
            </a:r>
            <a:r>
              <a:rPr lang="en-US" sz="3600" dirty="0">
                <a:solidFill>
                  <a:srgbClr val="000000"/>
                </a:solidFill>
                <a:latin typeface="UTM Avo (Body)"/>
              </a:rPr>
              <a:t> ra </a:t>
            </a:r>
            <a:r>
              <a:rPr lang="en-US" sz="3600" dirty="0" err="1">
                <a:solidFill>
                  <a:srgbClr val="000000"/>
                </a:solidFill>
                <a:latin typeface="UTM Avo (Body)"/>
              </a:rPr>
              <a:t>sân</a:t>
            </a:r>
            <a:r>
              <a:rPr lang="en-US" sz="3600" dirty="0">
                <a:solidFill>
                  <a:srgbClr val="000000"/>
                </a:solidFill>
                <a:latin typeface="UTM Avo (Body)"/>
              </a:rPr>
              <a:t> </a:t>
            </a:r>
            <a:r>
              <a:rPr lang="en-US" sz="3600" dirty="0" err="1">
                <a:solidFill>
                  <a:srgbClr val="000000"/>
                </a:solidFill>
                <a:latin typeface="UTM Avo (Body)"/>
              </a:rPr>
              <a:t>ngồi</a:t>
            </a:r>
            <a:r>
              <a:rPr lang="en-US" sz="3600" dirty="0">
                <a:solidFill>
                  <a:srgbClr val="000000"/>
                </a:solidFill>
                <a:latin typeface="UTM Avo (Body)"/>
              </a:rPr>
              <a:t>. </a:t>
            </a:r>
            <a:r>
              <a:rPr lang="en-US" sz="3600" dirty="0" err="1">
                <a:solidFill>
                  <a:srgbClr val="000000"/>
                </a:solidFill>
                <a:latin typeface="UTM Avo (Body)"/>
              </a:rPr>
              <a:t>Ông</a:t>
            </a:r>
            <a:r>
              <a:rPr lang="en-US" sz="3600" dirty="0">
                <a:solidFill>
                  <a:srgbClr val="000000"/>
                </a:solidFill>
                <a:latin typeface="UTM Avo (Body)"/>
              </a:rPr>
              <a:t> </a:t>
            </a:r>
            <a:r>
              <a:rPr lang="en-US" sz="3600" dirty="0" err="1">
                <a:solidFill>
                  <a:srgbClr val="000000"/>
                </a:solidFill>
                <a:latin typeface="UTM Avo (Body)"/>
              </a:rPr>
              <a:t>dạy</a:t>
            </a:r>
            <a:r>
              <a:rPr lang="en-US" sz="3600" dirty="0">
                <a:solidFill>
                  <a:srgbClr val="000000"/>
                </a:solidFill>
                <a:latin typeface="UTM Avo (Body)"/>
              </a:rPr>
              <a:t> My </a:t>
            </a:r>
            <a:r>
              <a:rPr lang="en-US" sz="3600" dirty="0" err="1">
                <a:solidFill>
                  <a:srgbClr val="000000"/>
                </a:solidFill>
                <a:latin typeface="UTM Avo (Body)"/>
              </a:rPr>
              <a:t>và</a:t>
            </a:r>
            <a:r>
              <a:rPr lang="en-US" sz="3600" dirty="0">
                <a:solidFill>
                  <a:srgbClr val="000000"/>
                </a:solidFill>
                <a:latin typeface="UTM Avo (Body)"/>
              </a:rPr>
              <a:t> Bin </a:t>
            </a:r>
            <a:r>
              <a:rPr lang="en-US" sz="3600" dirty="0" err="1">
                <a:solidFill>
                  <a:srgbClr val="000000"/>
                </a:solidFill>
                <a:latin typeface="UTM Avo (Body)"/>
              </a:rPr>
              <a:t>tìm</a:t>
            </a:r>
            <a:r>
              <a:rPr lang="en-US" sz="3600" dirty="0">
                <a:solidFill>
                  <a:srgbClr val="000000"/>
                </a:solidFill>
                <a:latin typeface="UTM Avo (Body)"/>
              </a:rPr>
              <a:t> </a:t>
            </a:r>
            <a:r>
              <a:rPr lang="en-US" sz="3600" dirty="0" err="1">
                <a:solidFill>
                  <a:srgbClr val="000000"/>
                </a:solidFill>
                <a:latin typeface="UTM Avo (Body)"/>
              </a:rPr>
              <a:t>những</a:t>
            </a:r>
            <a:r>
              <a:rPr lang="en-US" sz="3600" dirty="0">
                <a:solidFill>
                  <a:srgbClr val="000000"/>
                </a:solidFill>
                <a:latin typeface="UTM Avo (Body)"/>
              </a:rPr>
              <a:t> </a:t>
            </a:r>
            <a:r>
              <a:rPr lang="en-US" sz="3600" dirty="0" err="1">
                <a:solidFill>
                  <a:srgbClr val="000000"/>
                </a:solidFill>
                <a:latin typeface="UTM Avo (Body)"/>
              </a:rPr>
              <a:t>vì</a:t>
            </a:r>
            <a:r>
              <a:rPr lang="en-US" sz="3600" dirty="0">
                <a:solidFill>
                  <a:srgbClr val="000000"/>
                </a:solidFill>
                <a:latin typeface="UTM Avo (Body)"/>
              </a:rPr>
              <a:t> </a:t>
            </a:r>
            <a:r>
              <a:rPr lang="en-US" sz="3600" dirty="0" err="1">
                <a:solidFill>
                  <a:srgbClr val="000000"/>
                </a:solidFill>
                <a:latin typeface="UTM Avo (Body)"/>
              </a:rPr>
              <a:t>sao</a:t>
            </a:r>
            <a:r>
              <a:rPr lang="en-US" sz="3600" dirty="0">
                <a:solidFill>
                  <a:srgbClr val="000000"/>
                </a:solidFill>
                <a:latin typeface="UTM Avo (Body)"/>
              </a:rPr>
              <a:t>. </a:t>
            </a:r>
            <a:r>
              <a:rPr lang="en-US" sz="3600" dirty="0" err="1">
                <a:solidFill>
                  <a:srgbClr val="000000"/>
                </a:solidFill>
                <a:latin typeface="UTM Avo (Body)"/>
              </a:rPr>
              <a:t>Tới</a:t>
            </a:r>
            <a:r>
              <a:rPr lang="en-US" sz="3600" dirty="0">
                <a:solidFill>
                  <a:srgbClr val="000000"/>
                </a:solidFill>
                <a:latin typeface="UTM Avo (Body)"/>
              </a:rPr>
              <a:t> </a:t>
            </a:r>
            <a:r>
              <a:rPr lang="en-US" sz="3600" dirty="0" err="1">
                <a:solidFill>
                  <a:srgbClr val="000000"/>
                </a:solidFill>
                <a:latin typeface="UTM Avo (Body)"/>
              </a:rPr>
              <a:t>khuya</a:t>
            </a:r>
            <a:r>
              <a:rPr lang="en-US" sz="3600" dirty="0">
                <a:solidFill>
                  <a:srgbClr val="000000"/>
                </a:solidFill>
                <a:latin typeface="UTM Avo (Body)"/>
              </a:rPr>
              <a:t>, </a:t>
            </a:r>
            <a:r>
              <a:rPr lang="en-US" sz="3600" dirty="0" err="1">
                <a:solidFill>
                  <a:srgbClr val="000000"/>
                </a:solidFill>
                <a:latin typeface="UTM Avo (Body)"/>
              </a:rPr>
              <a:t>hai</a:t>
            </a:r>
            <a:r>
              <a:rPr lang="en-US" sz="3600" dirty="0">
                <a:solidFill>
                  <a:srgbClr val="000000"/>
                </a:solidFill>
                <a:latin typeface="UTM Avo (Body)"/>
              </a:rPr>
              <a:t> </a:t>
            </a:r>
            <a:r>
              <a:rPr lang="en-US" sz="3600" dirty="0" err="1">
                <a:solidFill>
                  <a:srgbClr val="000000"/>
                </a:solidFill>
                <a:latin typeface="UTM Avo (Body)"/>
              </a:rPr>
              <a:t>chị</a:t>
            </a:r>
            <a:r>
              <a:rPr lang="en-US" sz="3600" dirty="0">
                <a:solidFill>
                  <a:srgbClr val="000000"/>
                </a:solidFill>
                <a:latin typeface="UTM Avo (Body)"/>
              </a:rPr>
              <a:t> </a:t>
            </a:r>
            <a:r>
              <a:rPr lang="en-US" sz="3600" dirty="0" err="1">
                <a:solidFill>
                  <a:srgbClr val="000000"/>
                </a:solidFill>
                <a:latin typeface="UTM Avo (Body)"/>
              </a:rPr>
              <a:t>em</a:t>
            </a:r>
            <a:r>
              <a:rPr lang="en-US" sz="3600" dirty="0">
                <a:solidFill>
                  <a:srgbClr val="000000"/>
                </a:solidFill>
                <a:latin typeface="UTM Avo (Body)"/>
              </a:rPr>
              <a:t> </a:t>
            </a:r>
            <a:r>
              <a:rPr lang="en-US" sz="3600" dirty="0" err="1">
                <a:solidFill>
                  <a:srgbClr val="000000"/>
                </a:solidFill>
                <a:latin typeface="UTM Avo (Body)"/>
              </a:rPr>
              <a:t>mới</a:t>
            </a:r>
            <a:r>
              <a:rPr lang="en-US" sz="3600" dirty="0">
                <a:solidFill>
                  <a:srgbClr val="000000"/>
                </a:solidFill>
                <a:latin typeface="UTM Avo (Body)"/>
              </a:rPr>
              <a:t> </a:t>
            </a:r>
            <a:r>
              <a:rPr lang="en-US" sz="3600" dirty="0" err="1">
                <a:solidFill>
                  <a:srgbClr val="000000"/>
                </a:solidFill>
                <a:latin typeface="UTM Avo (Body)"/>
              </a:rPr>
              <a:t>chịu</a:t>
            </a:r>
            <a:r>
              <a:rPr lang="en-US" sz="3600" dirty="0">
                <a:solidFill>
                  <a:srgbClr val="000000"/>
                </a:solidFill>
                <a:latin typeface="UTM Avo (Body)"/>
              </a:rPr>
              <a:t> </a:t>
            </a:r>
            <a:r>
              <a:rPr lang="en-US" sz="3600" dirty="0" err="1">
                <a:solidFill>
                  <a:srgbClr val="000000"/>
                </a:solidFill>
                <a:latin typeface="UTM Avo (Body)"/>
              </a:rPr>
              <a:t>vào</a:t>
            </a:r>
            <a:r>
              <a:rPr lang="en-US" sz="3600" dirty="0">
                <a:solidFill>
                  <a:srgbClr val="000000"/>
                </a:solidFill>
                <a:latin typeface="UTM Avo (Body)"/>
              </a:rPr>
              <a:t> </a:t>
            </a:r>
            <a:r>
              <a:rPr lang="en-US" sz="3600" dirty="0" err="1">
                <a:solidFill>
                  <a:srgbClr val="000000"/>
                </a:solidFill>
                <a:latin typeface="UTM Avo (Body)"/>
              </a:rPr>
              <a:t>nhà</a:t>
            </a:r>
            <a:r>
              <a:rPr lang="en-US" sz="3600" dirty="0">
                <a:solidFill>
                  <a:srgbClr val="000000"/>
                </a:solidFill>
                <a:latin typeface="UTM Avo (Body)"/>
              </a:rPr>
              <a:t> </a:t>
            </a:r>
            <a:r>
              <a:rPr lang="en-US" sz="3600" dirty="0" err="1">
                <a:solidFill>
                  <a:srgbClr val="000000"/>
                </a:solidFill>
                <a:latin typeface="UTM Avo (Body)"/>
              </a:rPr>
              <a:t>đi</a:t>
            </a:r>
            <a:r>
              <a:rPr lang="en-US" sz="3600" dirty="0">
                <a:solidFill>
                  <a:srgbClr val="000000"/>
                </a:solidFill>
                <a:latin typeface="UTM Avo (Body)"/>
              </a:rPr>
              <a:t> </a:t>
            </a:r>
            <a:r>
              <a:rPr lang="en-US" sz="3600" dirty="0" err="1">
                <a:solidFill>
                  <a:srgbClr val="000000"/>
                </a:solidFill>
                <a:latin typeface="UTM Avo (Body)"/>
              </a:rPr>
              <a:t>ngủ</a:t>
            </a:r>
            <a:r>
              <a:rPr lang="en-US" sz="3600" dirty="0">
                <a:solidFill>
                  <a:srgbClr val="000000"/>
                </a:solidFill>
                <a:latin typeface="UTM Avo (Body)"/>
              </a:rPr>
              <a:t>.</a:t>
            </a:r>
            <a:endParaRPr lang="en-US" sz="4000" dirty="0">
              <a:solidFill>
                <a:prstClr val="black"/>
              </a:solidFill>
              <a:latin typeface="UTM Avo (Body)"/>
            </a:endParaRPr>
          </a:p>
        </p:txBody>
      </p:sp>
      <p:pic>
        <p:nvPicPr>
          <p:cNvPr id="3" name="Picture 2">
            <a:extLst>
              <a:ext uri="{FF2B5EF4-FFF2-40B4-BE49-F238E27FC236}">
                <a16:creationId xmlns:a16="http://schemas.microsoft.com/office/drawing/2014/main" id="{006ECF25-544E-485D-889A-F5A5AA5991E6}"/>
              </a:ext>
            </a:extLst>
          </p:cNvPr>
          <p:cNvPicPr>
            <a:picLocks noChangeAspect="1"/>
          </p:cNvPicPr>
          <p:nvPr/>
        </p:nvPicPr>
        <p:blipFill rotWithShape="1">
          <a:blip r:embed="rId2">
            <a:extLst>
              <a:ext uri="{28A0092B-C50C-407E-A947-70E740481C1C}">
                <a14:useLocalDpi xmlns:a14="http://schemas.microsoft.com/office/drawing/2010/main" val="0"/>
              </a:ext>
            </a:extLst>
          </a:blip>
          <a:srcRect l="5254" r="1946" b="26741"/>
          <a:stretch/>
        </p:blipFill>
        <p:spPr>
          <a:xfrm>
            <a:off x="1" y="2282486"/>
            <a:ext cx="4513006" cy="3378085"/>
          </a:xfrm>
          <a:prstGeom prst="rect">
            <a:avLst/>
          </a:prstGeom>
        </p:spPr>
      </p:pic>
    </p:spTree>
    <p:extLst>
      <p:ext uri="{BB962C8B-B14F-4D97-AF65-F5344CB8AC3E}">
        <p14:creationId xmlns:p14="http://schemas.microsoft.com/office/powerpoint/2010/main" val="1224878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117987" y="545690"/>
            <a:ext cx="11710217" cy="1080120"/>
          </a:xfrm>
          <a:prstGeom prst="round2Diag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err="1">
                <a:ln>
                  <a:noFill/>
                </a:ln>
                <a:solidFill>
                  <a:prstClr val="black"/>
                </a:solidFill>
                <a:effectLst/>
                <a:uLnTx/>
                <a:uFillTx/>
                <a:latin typeface="+mj-lt"/>
                <a:ea typeface="+mn-ea"/>
                <a:cs typeface="+mn-cs"/>
              </a:rPr>
              <a:t>Một</a:t>
            </a:r>
            <a:r>
              <a:rPr kumimoji="0" lang="en-US" sz="3000" b="0" i="0" u="none" strike="noStrike" kern="1200" cap="none" spc="0" normalizeH="0" baseline="0" noProof="0" dirty="0">
                <a:ln>
                  <a:noFill/>
                </a:ln>
                <a:solidFill>
                  <a:prstClr val="black"/>
                </a:solidFill>
                <a:effectLst/>
                <a:uLnTx/>
                <a:uFillTx/>
                <a:latin typeface="+mj-lt"/>
                <a:ea typeface="+mn-ea"/>
                <a:cs typeface="+mn-cs"/>
              </a:rPr>
              <a:t> </a:t>
            </a:r>
            <a:r>
              <a:rPr kumimoji="0" lang="en-US" sz="3000" b="0" i="0" u="none" strike="noStrike" kern="1200" cap="none" spc="0" normalizeH="0" baseline="0" noProof="0" dirty="0" err="1">
                <a:ln>
                  <a:noFill/>
                </a:ln>
                <a:solidFill>
                  <a:prstClr val="black"/>
                </a:solidFill>
                <a:effectLst/>
                <a:uLnTx/>
                <a:uFillTx/>
                <a:latin typeface="+mj-lt"/>
                <a:ea typeface="+mn-ea"/>
                <a:cs typeface="+mn-cs"/>
              </a:rPr>
              <a:t>đêm</a:t>
            </a:r>
            <a:r>
              <a:rPr kumimoji="0" lang="en-US" sz="3000" b="0" i="0" u="none" strike="noStrike" kern="1200" cap="none" spc="0" normalizeH="0" baseline="0" noProof="0" dirty="0">
                <a:ln>
                  <a:noFill/>
                </a:ln>
                <a:solidFill>
                  <a:prstClr val="black"/>
                </a:solidFill>
                <a:effectLst/>
                <a:uLnTx/>
                <a:uFillTx/>
                <a:latin typeface="+mj-lt"/>
                <a:ea typeface="+mn-ea"/>
                <a:cs typeface="+mn-cs"/>
              </a:rPr>
              <a:t>,</a:t>
            </a:r>
            <a:r>
              <a:rPr kumimoji="0" lang="en-US" sz="3000" b="0" i="0" u="none" strike="noStrike" kern="1200" cap="none" spc="0" normalizeH="0" noProof="0" dirty="0">
                <a:ln>
                  <a:noFill/>
                </a:ln>
                <a:solidFill>
                  <a:prstClr val="black"/>
                </a:solidFill>
                <a:effectLst/>
                <a:uLnTx/>
                <a:uFillTx/>
                <a:latin typeface="+mj-lt"/>
                <a:ea typeface="+mn-ea"/>
                <a:cs typeface="+mn-cs"/>
              </a:rPr>
              <a:t> My </a:t>
            </a:r>
            <a:r>
              <a:rPr kumimoji="0" lang="en-US" sz="3000" b="0" i="0" u="none" strike="noStrike" kern="1200" cap="none" spc="0" normalizeH="0" noProof="0" dirty="0" err="1">
                <a:ln>
                  <a:noFill/>
                </a:ln>
                <a:solidFill>
                  <a:prstClr val="black"/>
                </a:solidFill>
                <a:effectLst/>
                <a:uLnTx/>
                <a:uFillTx/>
                <a:latin typeface="+mj-lt"/>
                <a:ea typeface="+mn-ea"/>
                <a:cs typeface="+mn-cs"/>
              </a:rPr>
              <a:t>tỉnh</a:t>
            </a:r>
            <a:r>
              <a:rPr kumimoji="0" lang="en-US" sz="3000" b="0" i="0" u="none" strike="noStrike" kern="1200" cap="none" spc="0" normalizeH="0" noProof="0" dirty="0">
                <a:ln>
                  <a:noFill/>
                </a:ln>
                <a:solidFill>
                  <a:prstClr val="black"/>
                </a:solidFill>
                <a:effectLst/>
                <a:uLnTx/>
                <a:uFillTx/>
                <a:latin typeface="+mj-lt"/>
                <a:ea typeface="+mn-ea"/>
                <a:cs typeface="+mn-cs"/>
              </a:rPr>
              <a:t> </a:t>
            </a:r>
            <a:r>
              <a:rPr kumimoji="0" lang="en-US" sz="3000" b="0" i="0" u="none" strike="noStrike" kern="1200" cap="none" spc="0" normalizeH="0" noProof="0" dirty="0" err="1">
                <a:ln>
                  <a:noFill/>
                </a:ln>
                <a:solidFill>
                  <a:prstClr val="black"/>
                </a:solidFill>
                <a:effectLst/>
                <a:uLnTx/>
                <a:uFillTx/>
                <a:latin typeface="+mj-lt"/>
                <a:ea typeface="+mn-ea"/>
                <a:cs typeface="+mn-cs"/>
              </a:rPr>
              <a:t>giấc</a:t>
            </a:r>
            <a:r>
              <a:rPr kumimoji="0" lang="en-US" sz="3000" b="0" i="0" u="none" strike="noStrike" kern="1200" cap="none" spc="0" normalizeH="0" noProof="0" dirty="0">
                <a:ln>
                  <a:noFill/>
                </a:ln>
                <a:solidFill>
                  <a:prstClr val="black"/>
                </a:solidFill>
                <a:effectLst/>
                <a:uLnTx/>
                <a:uFillTx/>
                <a:latin typeface="+mj-lt"/>
                <a:ea typeface="+mn-ea"/>
                <a:cs typeface="+mn-cs"/>
              </a:rPr>
              <a:t>, </a:t>
            </a:r>
            <a:r>
              <a:rPr kumimoji="0" lang="en-US" sz="3000" b="0" i="0" u="none" strike="noStrike" kern="1200" cap="none" spc="0" normalizeH="0" noProof="0" dirty="0" err="1">
                <a:ln>
                  <a:noFill/>
                </a:ln>
                <a:solidFill>
                  <a:prstClr val="black"/>
                </a:solidFill>
                <a:effectLst/>
                <a:uLnTx/>
                <a:uFillTx/>
                <a:latin typeface="+mj-lt"/>
                <a:ea typeface="+mn-ea"/>
                <a:cs typeface="+mn-cs"/>
              </a:rPr>
              <a:t>nhìn</a:t>
            </a:r>
            <a:r>
              <a:rPr kumimoji="0" lang="en-US" sz="3000" b="0" i="0" u="none" strike="noStrike" kern="1200" cap="none" spc="0" normalizeH="0" noProof="0" dirty="0">
                <a:ln>
                  <a:noFill/>
                </a:ln>
                <a:solidFill>
                  <a:prstClr val="black"/>
                </a:solidFill>
                <a:effectLst/>
                <a:uLnTx/>
                <a:uFillTx/>
                <a:latin typeface="+mj-lt"/>
                <a:ea typeface="+mn-ea"/>
                <a:cs typeface="+mn-cs"/>
              </a:rPr>
              <a:t> </a:t>
            </a:r>
            <a:r>
              <a:rPr kumimoji="0" lang="en-US" sz="3000" b="0" i="0" u="none" strike="noStrike" kern="1200" cap="none" spc="0" normalizeH="0" noProof="0" dirty="0" err="1">
                <a:ln>
                  <a:noFill/>
                </a:ln>
                <a:solidFill>
                  <a:prstClr val="black"/>
                </a:solidFill>
                <a:effectLst/>
                <a:uLnTx/>
                <a:uFillTx/>
                <a:latin typeface="+mj-lt"/>
                <a:ea typeface="+mn-ea"/>
                <a:cs typeface="+mn-cs"/>
              </a:rPr>
              <a:t>thấy</a:t>
            </a:r>
            <a:r>
              <a:rPr kumimoji="0" lang="en-US" sz="3000" b="0" i="0" u="none" strike="noStrike" kern="1200" cap="none" spc="0" normalizeH="0" noProof="0" dirty="0">
                <a:ln>
                  <a:noFill/>
                </a:ln>
                <a:solidFill>
                  <a:prstClr val="black"/>
                </a:solidFill>
                <a:effectLst/>
                <a:uLnTx/>
                <a:uFillTx/>
                <a:latin typeface="+mj-lt"/>
                <a:ea typeface="+mn-ea"/>
                <a:cs typeface="+mn-cs"/>
              </a:rPr>
              <a:t> </a:t>
            </a:r>
            <a:r>
              <a:rPr kumimoji="0" lang="en-US" sz="3000" b="0" i="0" u="none" strike="noStrike" kern="1200" cap="none" spc="0" normalizeH="0" noProof="0" dirty="0" err="1">
                <a:ln>
                  <a:noFill/>
                </a:ln>
                <a:solidFill>
                  <a:prstClr val="black"/>
                </a:solidFill>
                <a:effectLst/>
                <a:uLnTx/>
                <a:uFillTx/>
                <a:latin typeface="+mj-lt"/>
                <a:ea typeface="+mn-ea"/>
                <a:cs typeface="+mn-cs"/>
              </a:rPr>
              <a:t>gì</a:t>
            </a:r>
            <a:r>
              <a:rPr kumimoji="0" lang="en-US" sz="3000" b="0" i="0" u="none" strike="noStrike" kern="1200" cap="none" spc="0" normalizeH="0" noProof="0" dirty="0">
                <a:ln>
                  <a:noFill/>
                </a:ln>
                <a:solidFill>
                  <a:prstClr val="black"/>
                </a:solidFill>
                <a:effectLst/>
                <a:uLnTx/>
                <a:uFillTx/>
                <a:latin typeface="+mj-lt"/>
                <a:ea typeface="+mn-ea"/>
                <a:cs typeface="+mn-cs"/>
              </a:rPr>
              <a:t>? Hai </a:t>
            </a:r>
            <a:r>
              <a:rPr kumimoji="0" lang="en-US" sz="3000" b="0" i="0" u="none" strike="noStrike" kern="1200" cap="none" spc="0" normalizeH="0" noProof="0" dirty="0" err="1">
                <a:ln>
                  <a:noFill/>
                </a:ln>
                <a:solidFill>
                  <a:prstClr val="black"/>
                </a:solidFill>
                <a:effectLst/>
                <a:uLnTx/>
                <a:uFillTx/>
                <a:latin typeface="+mj-lt"/>
                <a:ea typeface="+mn-ea"/>
                <a:cs typeface="+mn-cs"/>
              </a:rPr>
              <a:t>ông</a:t>
            </a:r>
            <a:r>
              <a:rPr kumimoji="0" lang="en-US" sz="3000" b="0" i="0" u="none" strike="noStrike" kern="1200" cap="none" spc="0" normalizeH="0" noProof="0" dirty="0">
                <a:ln>
                  <a:noFill/>
                </a:ln>
                <a:solidFill>
                  <a:prstClr val="black"/>
                </a:solidFill>
                <a:effectLst/>
                <a:uLnTx/>
                <a:uFillTx/>
                <a:latin typeface="+mj-lt"/>
                <a:ea typeface="+mn-ea"/>
                <a:cs typeface="+mn-cs"/>
              </a:rPr>
              <a:t> </a:t>
            </a:r>
            <a:r>
              <a:rPr kumimoji="0" lang="en-US" sz="3000" b="0" i="0" u="none" strike="noStrike" kern="1200" cap="none" spc="0" normalizeH="0" noProof="0" dirty="0" err="1">
                <a:ln>
                  <a:noFill/>
                </a:ln>
                <a:solidFill>
                  <a:prstClr val="black"/>
                </a:solidFill>
                <a:effectLst/>
                <a:uLnTx/>
                <a:uFillTx/>
                <a:latin typeface="+mj-lt"/>
                <a:ea typeface="+mn-ea"/>
                <a:cs typeface="+mn-cs"/>
              </a:rPr>
              <a:t>cháu</a:t>
            </a:r>
            <a:r>
              <a:rPr kumimoji="0" lang="en-US" sz="3000" b="0" i="0" u="none" strike="noStrike" kern="1200" cap="none" spc="0" normalizeH="0" noProof="0" dirty="0">
                <a:ln>
                  <a:noFill/>
                </a:ln>
                <a:solidFill>
                  <a:prstClr val="black"/>
                </a:solidFill>
                <a:effectLst/>
                <a:uLnTx/>
                <a:uFillTx/>
                <a:latin typeface="+mj-lt"/>
                <a:ea typeface="+mn-ea"/>
                <a:cs typeface="+mn-cs"/>
              </a:rPr>
              <a:t> </a:t>
            </a:r>
            <a:r>
              <a:rPr kumimoji="0" lang="en-US" sz="3000" b="0" i="0" u="none" strike="noStrike" kern="1200" cap="none" spc="0" normalizeH="0" noProof="0" dirty="0" err="1">
                <a:ln>
                  <a:noFill/>
                </a:ln>
                <a:solidFill>
                  <a:prstClr val="black"/>
                </a:solidFill>
                <a:effectLst/>
                <a:uLnTx/>
                <a:uFillTx/>
                <a:latin typeface="+mj-lt"/>
                <a:ea typeface="+mn-ea"/>
                <a:cs typeface="+mn-cs"/>
              </a:rPr>
              <a:t>nói</a:t>
            </a:r>
            <a:r>
              <a:rPr kumimoji="0" lang="en-US" sz="3000" b="0" i="0" u="none" strike="noStrike" kern="1200" cap="none" spc="0" normalizeH="0" noProof="0" dirty="0">
                <a:ln>
                  <a:noFill/>
                </a:ln>
                <a:solidFill>
                  <a:prstClr val="black"/>
                </a:solidFill>
                <a:effectLst/>
                <a:uLnTx/>
                <a:uFillTx/>
                <a:latin typeface="+mj-lt"/>
                <a:ea typeface="+mn-ea"/>
                <a:cs typeface="+mn-cs"/>
              </a:rPr>
              <a:t> </a:t>
            </a:r>
            <a:r>
              <a:rPr kumimoji="0" lang="en-US" sz="3000" b="0" i="0" u="none" strike="noStrike" kern="1200" cap="none" spc="0" normalizeH="0" noProof="0" dirty="0" err="1">
                <a:ln>
                  <a:noFill/>
                </a:ln>
                <a:solidFill>
                  <a:prstClr val="black"/>
                </a:solidFill>
                <a:effectLst/>
                <a:uLnTx/>
                <a:uFillTx/>
                <a:latin typeface="+mj-lt"/>
                <a:ea typeface="+mn-ea"/>
                <a:cs typeface="+mn-cs"/>
              </a:rPr>
              <a:t>gì</a:t>
            </a:r>
            <a:r>
              <a:rPr kumimoji="0" lang="en-US" sz="3000" b="0" i="0" u="none" strike="noStrike" kern="1200" cap="none" spc="0" normalizeH="0" noProof="0" dirty="0">
                <a:ln>
                  <a:noFill/>
                </a:ln>
                <a:solidFill>
                  <a:prstClr val="black"/>
                </a:solidFill>
                <a:effectLst/>
                <a:uLnTx/>
                <a:uFillTx/>
                <a:latin typeface="+mj-lt"/>
                <a:ea typeface="+mn-ea"/>
                <a:cs typeface="+mn-cs"/>
              </a:rPr>
              <a:t>?</a:t>
            </a:r>
            <a:endParaRPr kumimoji="0" lang="en-US" sz="3000" b="0" i="0" u="none" strike="noStrike" kern="1200" cap="none" spc="0" normalizeH="0" baseline="0" noProof="0" dirty="0">
              <a:ln>
                <a:noFill/>
              </a:ln>
              <a:solidFill>
                <a:prstClr val="black"/>
              </a:solidFill>
              <a:effectLst/>
              <a:uLnTx/>
              <a:uFillTx/>
              <a:latin typeface="+mj-lt"/>
              <a:ea typeface="+mn-ea"/>
              <a:cs typeface="+mn-cs"/>
            </a:endParaRPr>
          </a:p>
        </p:txBody>
      </p:sp>
      <p:sp>
        <p:nvSpPr>
          <p:cNvPr id="4" name="Round Diagonal Corner Rectangle 3"/>
          <p:cNvSpPr/>
          <p:nvPr/>
        </p:nvSpPr>
        <p:spPr>
          <a:xfrm>
            <a:off x="3846282" y="1895061"/>
            <a:ext cx="8150088" cy="4417249"/>
          </a:xfrm>
          <a:prstGeom prst="round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endParaRPr lang="en-US" sz="2800" dirty="0">
              <a:solidFill>
                <a:srgbClr val="000000"/>
              </a:solidFill>
              <a:latin typeface="UTM Avo (Body)"/>
            </a:endParaRPr>
          </a:p>
          <a:p>
            <a:pPr algn="just"/>
            <a:endParaRPr lang="en-US" sz="2800" dirty="0">
              <a:solidFill>
                <a:srgbClr val="000000"/>
              </a:solidFill>
              <a:latin typeface="UTM Avo (Body)"/>
            </a:endParaRPr>
          </a:p>
          <a:p>
            <a:pPr algn="just"/>
            <a:endParaRPr lang="en-US" sz="2800" dirty="0">
              <a:solidFill>
                <a:srgbClr val="000000"/>
              </a:solidFill>
              <a:latin typeface="UTM Avo (Body)"/>
            </a:endParaRPr>
          </a:p>
          <a:p>
            <a:pPr algn="just"/>
            <a:endParaRPr lang="en-US" sz="2600" dirty="0">
              <a:solidFill>
                <a:srgbClr val="000000"/>
              </a:solidFill>
              <a:latin typeface="UTM Avo (Body)"/>
            </a:endParaRPr>
          </a:p>
          <a:p>
            <a:pPr algn="just"/>
            <a:r>
              <a:rPr lang="en-US" sz="2600" dirty="0">
                <a:solidFill>
                  <a:srgbClr val="000000"/>
                </a:solidFill>
                <a:latin typeface="UTM Avo (Body)"/>
              </a:rPr>
              <a:t>       </a:t>
            </a:r>
            <a:r>
              <a:rPr lang="vi-VN" sz="2600" dirty="0">
                <a:solidFill>
                  <a:srgbClr val="000000"/>
                </a:solidFill>
                <a:latin typeface="UTM Avo (Body)"/>
              </a:rPr>
              <a:t>Cô bé nhìn thấy quầng sáng trên bàn, bèn hỏi ông:</a:t>
            </a:r>
            <a:endParaRPr lang="en-US" sz="2600" dirty="0">
              <a:solidFill>
                <a:srgbClr val="000000"/>
              </a:solidFill>
              <a:latin typeface="UTM Avo (Body)"/>
            </a:endParaRPr>
          </a:p>
          <a:p>
            <a:pPr algn="just"/>
            <a:r>
              <a:rPr lang="en-US" sz="2600" dirty="0">
                <a:solidFill>
                  <a:srgbClr val="000000"/>
                </a:solidFill>
                <a:latin typeface="UTM Avo (Body)"/>
              </a:rPr>
              <a:t>     </a:t>
            </a:r>
            <a:r>
              <a:rPr lang="vi-VN" sz="2600" dirty="0">
                <a:solidFill>
                  <a:srgbClr val="000000"/>
                </a:solidFill>
                <a:latin typeface="UTM Avo (Body)"/>
              </a:rPr>
              <a:t>- Ngoại ơi, trăng này.</a:t>
            </a:r>
          </a:p>
          <a:p>
            <a:pPr algn="just"/>
            <a:r>
              <a:rPr lang="vi-VN" sz="2600" dirty="0">
                <a:solidFill>
                  <a:srgbClr val="000000"/>
                </a:solidFill>
                <a:latin typeface="UTM Avo (Body)"/>
              </a:rPr>
              <a:t>Ông ngoại dịu dàng đáp:</a:t>
            </a:r>
          </a:p>
          <a:p>
            <a:pPr algn="just"/>
            <a:r>
              <a:rPr lang="en-US" sz="2600" dirty="0">
                <a:solidFill>
                  <a:srgbClr val="000000"/>
                </a:solidFill>
                <a:latin typeface="UTM Avo (Body)"/>
              </a:rPr>
              <a:t>     </a:t>
            </a:r>
            <a:r>
              <a:rPr lang="vi-VN" sz="2600" dirty="0">
                <a:solidFill>
                  <a:srgbClr val="000000"/>
                </a:solidFill>
                <a:latin typeface="UTM Avo (Body)"/>
              </a:rPr>
              <a:t>- Ngủ đi con! Đèn bàn của ông đấy con.</a:t>
            </a:r>
          </a:p>
          <a:p>
            <a:pPr algn="just"/>
            <a:r>
              <a:rPr lang="vi-VN" sz="2600" dirty="0">
                <a:solidFill>
                  <a:srgbClr val="000000"/>
                </a:solidFill>
                <a:latin typeface="UTM Avo (Body)"/>
              </a:rPr>
              <a:t>Cô bé nhìn kĩ hơn vào quầng sáng trên bàn. Một chiếc đèn được che cẩn thận. Bên cạnh là ông ngoại đang cẩn thận tỉ mỉ khâu lại chiếc quần rách cho em Bin. My xúc động nói:</a:t>
            </a:r>
          </a:p>
          <a:p>
            <a:pPr algn="just"/>
            <a:r>
              <a:rPr lang="vi-VN" sz="2600" dirty="0">
                <a:solidFill>
                  <a:srgbClr val="000000"/>
                </a:solidFill>
                <a:latin typeface="UTM Avo (Body)"/>
              </a:rPr>
              <a:t>- Ngoại ơi, hóa ra đây là vầng trăng của ngoại</a:t>
            </a:r>
            <a:r>
              <a:rPr lang="en-US" sz="2600" dirty="0">
                <a:solidFill>
                  <a:srgbClr val="000000"/>
                </a:solidFill>
                <a:latin typeface="UTM Avo (Body)"/>
              </a:rPr>
              <a:t>!</a:t>
            </a:r>
            <a:endParaRPr lang="vi-VN" sz="2600" dirty="0">
              <a:solidFill>
                <a:srgbClr val="000000"/>
              </a:solidFill>
              <a:latin typeface="UTM Avo (Body)"/>
            </a:endParaRPr>
          </a:p>
          <a:p>
            <a:br>
              <a:rPr lang="vi-VN" sz="4000" dirty="0">
                <a:solidFill>
                  <a:srgbClr val="000000"/>
                </a:solidFill>
                <a:latin typeface="UTM Avo (Body)"/>
              </a:rPr>
            </a:br>
            <a:br>
              <a:rPr lang="vi-VN" sz="4000" dirty="0">
                <a:solidFill>
                  <a:srgbClr val="000000"/>
                </a:solidFill>
                <a:latin typeface="UTM Avo (Body)"/>
              </a:rPr>
            </a:br>
            <a:endParaRPr kumimoji="0" lang="en-US" sz="4000" b="0" i="0" u="none" strike="noStrike" kern="1200" cap="none" spc="0" normalizeH="0" baseline="0" noProof="0" dirty="0">
              <a:ln>
                <a:noFill/>
              </a:ln>
              <a:solidFill>
                <a:prstClr val="black"/>
              </a:solidFill>
              <a:effectLst/>
              <a:uLnTx/>
              <a:uFillTx/>
              <a:latin typeface="UTM Avo (Body)"/>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24450"/>
          <a:stretch/>
        </p:blipFill>
        <p:spPr bwMode="auto">
          <a:xfrm>
            <a:off x="0" y="2496902"/>
            <a:ext cx="3799726" cy="2844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0817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out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8CC205-A822-48D6-A9C7-90F62BA03B76}"/>
              </a:ext>
            </a:extLst>
          </p:cNvPr>
          <p:cNvSpPr txBox="1"/>
          <p:nvPr/>
        </p:nvSpPr>
        <p:spPr>
          <a:xfrm>
            <a:off x="750277" y="232297"/>
            <a:ext cx="10339754" cy="901593"/>
          </a:xfrm>
          <a:prstGeom prst="rect">
            <a:avLst/>
          </a:prstGeom>
          <a:noFill/>
        </p:spPr>
        <p:txBody>
          <a:bodyPr wrap="square" rtlCol="0">
            <a:spAutoFit/>
          </a:bodyPr>
          <a:lstStyle/>
          <a:p>
            <a:pPr algn="just" defTabSz="1219170">
              <a:lnSpc>
                <a:spcPct val="150000"/>
              </a:lnSpc>
              <a:buClr>
                <a:srgbClr val="000000"/>
              </a:buClr>
            </a:pPr>
            <a:r>
              <a:rPr lang="en-US" sz="4000" b="1"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2. </a:t>
            </a:r>
            <a:r>
              <a:rPr lang="en-US" sz="4000" b="1" kern="0" dirty="0" err="1">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Kể</a:t>
            </a:r>
            <a:r>
              <a:rPr lang="en-US" sz="4000" b="1"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4000" b="1" kern="0" dirty="0" err="1">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lại</a:t>
            </a:r>
            <a:r>
              <a:rPr lang="en-US" sz="4000" b="1"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4000" b="1" kern="0" dirty="0" err="1">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toàn</a:t>
            </a:r>
            <a:r>
              <a:rPr lang="en-US" sz="4000" b="1"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4000" b="1" kern="0" dirty="0" err="1">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bộ</a:t>
            </a:r>
            <a:r>
              <a:rPr lang="en-US" sz="4000" b="1"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4000" b="1" kern="0" dirty="0" err="1">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câu</a:t>
            </a:r>
            <a:r>
              <a:rPr lang="en-US" sz="4000" b="1"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4000" b="1" kern="0" dirty="0" err="1">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chuyện</a:t>
            </a:r>
            <a:r>
              <a:rPr lang="en-US" sz="4000" b="1"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a:t>
            </a:r>
            <a:endParaRPr lang="vi-VN" sz="4000" b="1"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3" name="Picture 2">
            <a:extLst>
              <a:ext uri="{FF2B5EF4-FFF2-40B4-BE49-F238E27FC236}">
                <a16:creationId xmlns:a16="http://schemas.microsoft.com/office/drawing/2014/main" id="{40135229-E0CF-4A31-9582-0C87A2EB3DAD}"/>
              </a:ext>
            </a:extLst>
          </p:cNvPr>
          <p:cNvPicPr>
            <a:picLocks noChangeAspect="1"/>
          </p:cNvPicPr>
          <p:nvPr/>
        </p:nvPicPr>
        <p:blipFill rotWithShape="1">
          <a:blip r:embed="rId2">
            <a:extLst>
              <a:ext uri="{28A0092B-C50C-407E-A947-70E740481C1C}">
                <a14:useLocalDpi xmlns:a14="http://schemas.microsoft.com/office/drawing/2010/main" val="0"/>
              </a:ext>
            </a:extLst>
          </a:blip>
          <a:srcRect t="5637"/>
          <a:stretch/>
        </p:blipFill>
        <p:spPr>
          <a:xfrm>
            <a:off x="1969058" y="1133890"/>
            <a:ext cx="8698941" cy="5787516"/>
          </a:xfrm>
          <a:prstGeom prst="rect">
            <a:avLst/>
          </a:prstGeom>
        </p:spPr>
      </p:pic>
    </p:spTree>
    <p:extLst>
      <p:ext uri="{BB962C8B-B14F-4D97-AF65-F5344CB8AC3E}">
        <p14:creationId xmlns:p14="http://schemas.microsoft.com/office/powerpoint/2010/main" val="1770832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fld id="{9306B73E-E889-4101-943F-C932486AC50A}" type="slidenum">
              <a:rPr lang="en-US" smtClean="0">
                <a:solidFill>
                  <a:prstClr val="black">
                    <a:tint val="75000"/>
                  </a:prstClr>
                </a:solidFill>
              </a:rPr>
              <a:pPr/>
              <a:t>8</a:t>
            </a:fld>
            <a:endParaRPr lang="en-US">
              <a:solidFill>
                <a:prstClr val="black">
                  <a:tint val="75000"/>
                </a:prst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t="2021" b="2021"/>
          <a:stretch/>
        </p:blipFill>
        <p:spPr>
          <a:xfrm>
            <a:off x="0" y="1993501"/>
            <a:ext cx="4513944" cy="4362849"/>
          </a:xfrm>
          <a:prstGeom prst="rect">
            <a:avLst/>
          </a:prstGeom>
        </p:spPr>
      </p:pic>
      <p:sp>
        <p:nvSpPr>
          <p:cNvPr id="5" name="TextBox 4"/>
          <p:cNvSpPr txBox="1"/>
          <p:nvPr/>
        </p:nvSpPr>
        <p:spPr>
          <a:xfrm>
            <a:off x="4513944" y="2201366"/>
            <a:ext cx="7344696" cy="3785652"/>
          </a:xfrm>
          <a:prstGeom prst="rect">
            <a:avLst/>
          </a:prstGeom>
          <a:noFill/>
        </p:spPr>
        <p:txBody>
          <a:bodyPr wrap="square" rtlCol="0">
            <a:spAutoFit/>
          </a:bodyPr>
          <a:lstStyle/>
          <a:p>
            <a:pPr algn="just"/>
            <a:r>
              <a:rPr lang="en-US" sz="2400" dirty="0">
                <a:solidFill>
                  <a:srgbClr val="FF0000"/>
                </a:solidFill>
              </a:rPr>
              <a:t>M: </a:t>
            </a:r>
            <a:r>
              <a:rPr lang="en-US" sz="2400" dirty="0" err="1">
                <a:latin typeface="UTM Avo (Body)"/>
              </a:rPr>
              <a:t>Có</a:t>
            </a:r>
            <a:r>
              <a:rPr lang="en-US" sz="2400" dirty="0">
                <a:latin typeface="UTM Avo (Body)"/>
              </a:rPr>
              <a:t> </a:t>
            </a:r>
            <a:r>
              <a:rPr lang="en-US" sz="2400" dirty="0" err="1">
                <a:latin typeface="UTM Avo (Body)"/>
              </a:rPr>
              <a:t>một</a:t>
            </a:r>
            <a:r>
              <a:rPr lang="en-US" sz="2400" dirty="0">
                <a:latin typeface="UTM Avo (Body)"/>
              </a:rPr>
              <a:t> </a:t>
            </a:r>
            <a:r>
              <a:rPr lang="en-US" sz="2400" dirty="0" err="1">
                <a:latin typeface="UTM Avo (Body)"/>
              </a:rPr>
              <a:t>đêm</a:t>
            </a:r>
            <a:r>
              <a:rPr lang="en-US" sz="2400" dirty="0">
                <a:latin typeface="UTM Avo (Body)"/>
              </a:rPr>
              <a:t> </a:t>
            </a:r>
            <a:r>
              <a:rPr lang="en-US" sz="2400" dirty="0" err="1">
                <a:latin typeface="UTM Avo (Body)"/>
              </a:rPr>
              <a:t>tôi</a:t>
            </a:r>
            <a:r>
              <a:rPr lang="en-US" sz="2400" dirty="0">
                <a:latin typeface="UTM Avo (Body)"/>
              </a:rPr>
              <a:t> </a:t>
            </a:r>
            <a:r>
              <a:rPr lang="en-US" sz="2400" dirty="0" err="1">
                <a:latin typeface="UTM Avo (Body)"/>
              </a:rPr>
              <a:t>tỉnh</a:t>
            </a:r>
            <a:r>
              <a:rPr lang="en-US" sz="2400" dirty="0">
                <a:latin typeface="UTM Avo (Body)"/>
              </a:rPr>
              <a:t> </a:t>
            </a:r>
            <a:r>
              <a:rPr lang="en-US" sz="2400" dirty="0" err="1">
                <a:latin typeface="UTM Avo (Body)"/>
              </a:rPr>
              <a:t>giấc</a:t>
            </a:r>
            <a:r>
              <a:rPr lang="en-US" sz="2400" dirty="0">
                <a:latin typeface="UTM Avo (Body)"/>
              </a:rPr>
              <a:t>, </a:t>
            </a:r>
            <a:r>
              <a:rPr lang="en-US" sz="2400" dirty="0" err="1">
                <a:latin typeface="UTM Avo (Body)"/>
              </a:rPr>
              <a:t>thấy</a:t>
            </a:r>
            <a:r>
              <a:rPr lang="en-US" sz="2400" dirty="0">
                <a:latin typeface="UTM Avo (Body)"/>
              </a:rPr>
              <a:t> </a:t>
            </a:r>
            <a:r>
              <a:rPr lang="en-US" sz="2400" dirty="0" err="1">
                <a:latin typeface="UTM Avo (Body)"/>
              </a:rPr>
              <a:t>một</a:t>
            </a:r>
            <a:r>
              <a:rPr lang="en-US" sz="2400" dirty="0">
                <a:latin typeface="UTM Avo (Body)"/>
              </a:rPr>
              <a:t> </a:t>
            </a:r>
            <a:r>
              <a:rPr lang="en-US" sz="2400" dirty="0" err="1">
                <a:latin typeface="UTM Avo (Body)"/>
              </a:rPr>
              <a:t>quầng</a:t>
            </a:r>
            <a:r>
              <a:rPr lang="en-US" sz="2400" dirty="0">
                <a:latin typeface="UTM Avo (Body)"/>
              </a:rPr>
              <a:t> </a:t>
            </a:r>
            <a:r>
              <a:rPr lang="en-US" sz="2400" dirty="0" err="1">
                <a:latin typeface="UTM Avo (Body)"/>
              </a:rPr>
              <a:t>sáng</a:t>
            </a:r>
            <a:r>
              <a:rPr lang="en-US" sz="2400" dirty="0">
                <a:latin typeface="UTM Avo (Body)"/>
              </a:rPr>
              <a:t> </a:t>
            </a:r>
            <a:r>
              <a:rPr lang="en-US" sz="2400" dirty="0" err="1">
                <a:latin typeface="UTM Avo (Body)"/>
              </a:rPr>
              <a:t>bên</a:t>
            </a:r>
            <a:r>
              <a:rPr lang="en-US" sz="2400" dirty="0">
                <a:latin typeface="UTM Avo (Body)"/>
              </a:rPr>
              <a:t> </a:t>
            </a:r>
            <a:r>
              <a:rPr lang="en-US" sz="2400" dirty="0" err="1">
                <a:latin typeface="UTM Avo (Body)"/>
              </a:rPr>
              <a:t>bàn</a:t>
            </a:r>
            <a:r>
              <a:rPr lang="en-US" sz="2400" dirty="0">
                <a:latin typeface="UTM Avo (Body)"/>
              </a:rPr>
              <a:t>. </a:t>
            </a:r>
            <a:r>
              <a:rPr lang="en-US" sz="2400" dirty="0" err="1">
                <a:latin typeface="UTM Avo (Body)"/>
              </a:rPr>
              <a:t>Mắt</a:t>
            </a:r>
            <a:r>
              <a:rPr lang="en-US" sz="2400" dirty="0">
                <a:latin typeface="UTM Avo (Body)"/>
              </a:rPr>
              <a:t> </a:t>
            </a:r>
            <a:r>
              <a:rPr lang="en-US" sz="2400" dirty="0" err="1">
                <a:latin typeface="UTM Avo (Body)"/>
              </a:rPr>
              <a:t>nhắm</a:t>
            </a:r>
            <a:r>
              <a:rPr lang="en-US" sz="2400" dirty="0">
                <a:latin typeface="UTM Avo (Body)"/>
              </a:rPr>
              <a:t> </a:t>
            </a:r>
            <a:r>
              <a:rPr lang="en-US" sz="2400" dirty="0" err="1">
                <a:latin typeface="UTM Avo (Body)"/>
              </a:rPr>
              <a:t>mắt</a:t>
            </a:r>
            <a:r>
              <a:rPr lang="en-US" sz="2400" dirty="0">
                <a:latin typeface="UTM Avo (Body)"/>
              </a:rPr>
              <a:t> </a:t>
            </a:r>
            <a:r>
              <a:rPr lang="en-US" sz="2400" dirty="0" err="1">
                <a:latin typeface="UTM Avo (Body)"/>
              </a:rPr>
              <a:t>mở</a:t>
            </a:r>
            <a:r>
              <a:rPr lang="en-US" sz="2400" dirty="0">
                <a:latin typeface="UTM Avo (Body)"/>
              </a:rPr>
              <a:t>, </a:t>
            </a:r>
            <a:r>
              <a:rPr lang="en-US" sz="2400" dirty="0" err="1">
                <a:latin typeface="UTM Avo (Body)"/>
              </a:rPr>
              <a:t>tôi</a:t>
            </a:r>
            <a:r>
              <a:rPr lang="en-US" sz="2400" dirty="0">
                <a:latin typeface="UTM Avo (Body)"/>
              </a:rPr>
              <a:t> </a:t>
            </a:r>
            <a:r>
              <a:rPr lang="en-US" sz="2400" dirty="0" err="1">
                <a:latin typeface="UTM Avo (Body)"/>
              </a:rPr>
              <a:t>tưởng</a:t>
            </a:r>
            <a:r>
              <a:rPr lang="en-US" sz="2400" dirty="0">
                <a:latin typeface="UTM Avo (Body)"/>
              </a:rPr>
              <a:t> </a:t>
            </a:r>
            <a:r>
              <a:rPr lang="en-US" sz="2400" dirty="0" err="1">
                <a:latin typeface="UTM Avo (Body)"/>
              </a:rPr>
              <a:t>trăng</a:t>
            </a:r>
            <a:r>
              <a:rPr lang="en-US" sz="2400" dirty="0">
                <a:latin typeface="UTM Avo (Body)"/>
              </a:rPr>
              <a:t> </a:t>
            </a:r>
            <a:r>
              <a:rPr lang="en-US" sz="2400" dirty="0" err="1">
                <a:latin typeface="UTM Avo (Body)"/>
              </a:rPr>
              <a:t>vào</a:t>
            </a:r>
            <a:r>
              <a:rPr lang="en-US" sz="2400" dirty="0">
                <a:latin typeface="UTM Avo (Body)"/>
              </a:rPr>
              <a:t> </a:t>
            </a:r>
            <a:r>
              <a:rPr lang="en-US" sz="2400" dirty="0" err="1">
                <a:latin typeface="UTM Avo (Body)"/>
              </a:rPr>
              <a:t>nhà</a:t>
            </a:r>
            <a:r>
              <a:rPr lang="en-US" sz="2400" dirty="0">
                <a:latin typeface="UTM Avo (Body)"/>
              </a:rPr>
              <a:t>, </a:t>
            </a:r>
            <a:r>
              <a:rPr lang="en-US" sz="2400" dirty="0" err="1">
                <a:latin typeface="UTM Avo (Body)"/>
              </a:rPr>
              <a:t>tôi</a:t>
            </a:r>
            <a:r>
              <a:rPr lang="en-US" sz="2400" dirty="0">
                <a:latin typeface="UTM Avo (Body)"/>
              </a:rPr>
              <a:t> </a:t>
            </a:r>
            <a:r>
              <a:rPr lang="en-US" sz="2400" dirty="0" err="1">
                <a:latin typeface="UTM Avo (Body)"/>
              </a:rPr>
              <a:t>gọi</a:t>
            </a:r>
            <a:r>
              <a:rPr lang="en-US" sz="2400" dirty="0">
                <a:latin typeface="UTM Avo (Body)"/>
              </a:rPr>
              <a:t> </a:t>
            </a:r>
            <a:r>
              <a:rPr lang="en-US" sz="2400" dirty="0" err="1">
                <a:latin typeface="UTM Avo (Body)"/>
              </a:rPr>
              <a:t>ngoại</a:t>
            </a:r>
            <a:r>
              <a:rPr lang="en-US" sz="2400" dirty="0">
                <a:latin typeface="UTM Avo (Body)"/>
              </a:rPr>
              <a:t>: “</a:t>
            </a:r>
            <a:r>
              <a:rPr lang="en-US" sz="2400" dirty="0" err="1">
                <a:latin typeface="UTM Avo (Body)"/>
              </a:rPr>
              <a:t>Ngoại</a:t>
            </a:r>
            <a:r>
              <a:rPr lang="en-US" sz="2400" dirty="0">
                <a:latin typeface="UTM Avo (Body)"/>
              </a:rPr>
              <a:t> </a:t>
            </a:r>
            <a:r>
              <a:rPr lang="en-US" sz="2400" dirty="0" err="1">
                <a:latin typeface="UTM Avo (Body)"/>
              </a:rPr>
              <a:t>ơi</a:t>
            </a:r>
            <a:r>
              <a:rPr lang="en-US" sz="2400" dirty="0">
                <a:latin typeface="UTM Avo (Body)"/>
              </a:rPr>
              <a:t>, </a:t>
            </a:r>
            <a:r>
              <a:rPr lang="en-US" sz="2400" dirty="0" err="1">
                <a:latin typeface="UTM Avo (Body)"/>
              </a:rPr>
              <a:t>trăng</a:t>
            </a:r>
            <a:r>
              <a:rPr lang="en-US" sz="2400" dirty="0">
                <a:latin typeface="UTM Avo (Body)"/>
              </a:rPr>
              <a:t> </a:t>
            </a:r>
            <a:r>
              <a:rPr lang="en-US" sz="2400" dirty="0" err="1">
                <a:latin typeface="UTM Avo (Body)"/>
              </a:rPr>
              <a:t>này</a:t>
            </a:r>
            <a:r>
              <a:rPr lang="en-US" sz="2400" dirty="0">
                <a:latin typeface="UTM Avo (Body)"/>
              </a:rPr>
              <a:t>!”. </a:t>
            </a:r>
            <a:r>
              <a:rPr lang="en-US" sz="2400" dirty="0" err="1">
                <a:latin typeface="UTM Avo (Body)"/>
              </a:rPr>
              <a:t>Ông</a:t>
            </a:r>
            <a:r>
              <a:rPr lang="en-US" sz="2400" dirty="0">
                <a:latin typeface="UTM Avo (Body)"/>
              </a:rPr>
              <a:t> </a:t>
            </a:r>
            <a:r>
              <a:rPr lang="en-US" sz="2400" dirty="0" err="1">
                <a:latin typeface="UTM Avo (Body)"/>
              </a:rPr>
              <a:t>ngoại</a:t>
            </a:r>
            <a:r>
              <a:rPr lang="en-US" sz="2400" dirty="0">
                <a:latin typeface="UTM Avo (Body)"/>
              </a:rPr>
              <a:t> </a:t>
            </a:r>
            <a:r>
              <a:rPr lang="vi-VN" sz="2400" dirty="0">
                <a:solidFill>
                  <a:srgbClr val="000000"/>
                </a:solidFill>
                <a:latin typeface="UTM Avo (Body)"/>
              </a:rPr>
              <a:t>dịu dàng </a:t>
            </a:r>
            <a:r>
              <a:rPr lang="en-US" sz="2400" dirty="0" err="1">
                <a:solidFill>
                  <a:srgbClr val="000000"/>
                </a:solidFill>
                <a:latin typeface="UTM Avo (Body)"/>
              </a:rPr>
              <a:t>bảo</a:t>
            </a:r>
            <a:r>
              <a:rPr lang="en-US" sz="2400" dirty="0">
                <a:solidFill>
                  <a:srgbClr val="000000"/>
                </a:solidFill>
                <a:latin typeface="UTM Avo (Body)"/>
              </a:rPr>
              <a:t> </a:t>
            </a:r>
            <a:r>
              <a:rPr lang="en-US" sz="2400" dirty="0" err="1">
                <a:solidFill>
                  <a:srgbClr val="000000"/>
                </a:solidFill>
                <a:latin typeface="UTM Avo (Body)"/>
              </a:rPr>
              <a:t>tôi</a:t>
            </a:r>
            <a:r>
              <a:rPr lang="en-US" sz="2400" dirty="0">
                <a:solidFill>
                  <a:srgbClr val="000000"/>
                </a:solidFill>
                <a:latin typeface="UTM Avo (Body)"/>
              </a:rPr>
              <a:t>, </a:t>
            </a:r>
            <a:r>
              <a:rPr lang="en-US" sz="2400" dirty="0" err="1">
                <a:solidFill>
                  <a:srgbClr val="000000"/>
                </a:solidFill>
                <a:latin typeface="UTM Avo (Body)"/>
              </a:rPr>
              <a:t>đó</a:t>
            </a:r>
            <a:r>
              <a:rPr lang="en-US" sz="2400" dirty="0">
                <a:solidFill>
                  <a:srgbClr val="000000"/>
                </a:solidFill>
                <a:latin typeface="UTM Avo (Body)"/>
              </a:rPr>
              <a:t> </a:t>
            </a:r>
            <a:r>
              <a:rPr lang="en-US" sz="2400" dirty="0" err="1">
                <a:solidFill>
                  <a:srgbClr val="000000"/>
                </a:solidFill>
                <a:latin typeface="UTM Avo (Body)"/>
              </a:rPr>
              <a:t>không</a:t>
            </a:r>
            <a:r>
              <a:rPr lang="en-US" sz="2400" dirty="0">
                <a:solidFill>
                  <a:srgbClr val="000000"/>
                </a:solidFill>
                <a:latin typeface="UTM Avo (Body)"/>
              </a:rPr>
              <a:t> </a:t>
            </a:r>
            <a:r>
              <a:rPr lang="en-US" sz="2400" dirty="0" err="1">
                <a:solidFill>
                  <a:srgbClr val="000000"/>
                </a:solidFill>
                <a:latin typeface="UTM Avo (Body)"/>
              </a:rPr>
              <a:t>phải</a:t>
            </a:r>
            <a:r>
              <a:rPr lang="en-US" sz="2400" dirty="0">
                <a:solidFill>
                  <a:srgbClr val="000000"/>
                </a:solidFill>
                <a:latin typeface="UTM Avo (Body)"/>
              </a:rPr>
              <a:t> </a:t>
            </a:r>
            <a:r>
              <a:rPr lang="en-US" sz="2400" dirty="0" err="1">
                <a:solidFill>
                  <a:srgbClr val="000000"/>
                </a:solidFill>
                <a:latin typeface="UTM Avo (Body)"/>
              </a:rPr>
              <a:t>trăng</a:t>
            </a:r>
            <a:r>
              <a:rPr lang="en-US" sz="2400" dirty="0">
                <a:solidFill>
                  <a:srgbClr val="000000"/>
                </a:solidFill>
                <a:latin typeface="UTM Avo (Body)"/>
              </a:rPr>
              <a:t> </a:t>
            </a:r>
            <a:r>
              <a:rPr lang="en-US" sz="2400" dirty="0" err="1">
                <a:solidFill>
                  <a:srgbClr val="000000"/>
                </a:solidFill>
                <a:latin typeface="UTM Avo (Body)"/>
              </a:rPr>
              <a:t>mà</a:t>
            </a:r>
            <a:r>
              <a:rPr lang="en-US" sz="2400" dirty="0">
                <a:solidFill>
                  <a:srgbClr val="000000"/>
                </a:solidFill>
                <a:latin typeface="UTM Avo (Body)"/>
              </a:rPr>
              <a:t> </a:t>
            </a:r>
            <a:r>
              <a:rPr lang="en-US" sz="2400" dirty="0" err="1">
                <a:solidFill>
                  <a:srgbClr val="000000"/>
                </a:solidFill>
                <a:latin typeface="UTM Avo (Body)"/>
              </a:rPr>
              <a:t>là</a:t>
            </a:r>
            <a:r>
              <a:rPr lang="en-US" sz="2400" dirty="0">
                <a:solidFill>
                  <a:srgbClr val="000000"/>
                </a:solidFill>
                <a:latin typeface="UTM Avo (Body)"/>
              </a:rPr>
              <a:t> </a:t>
            </a:r>
            <a:r>
              <a:rPr lang="en-US" sz="2400" dirty="0" err="1">
                <a:solidFill>
                  <a:srgbClr val="000000"/>
                </a:solidFill>
                <a:latin typeface="UTM Avo (Body)"/>
              </a:rPr>
              <a:t>chiếc</a:t>
            </a:r>
            <a:r>
              <a:rPr lang="en-US" sz="2400" dirty="0">
                <a:solidFill>
                  <a:srgbClr val="000000"/>
                </a:solidFill>
                <a:latin typeface="UTM Avo (Body)"/>
              </a:rPr>
              <a:t> </a:t>
            </a:r>
            <a:r>
              <a:rPr lang="en-US" sz="2400" dirty="0" err="1">
                <a:solidFill>
                  <a:srgbClr val="000000"/>
                </a:solidFill>
                <a:latin typeface="UTM Avo (Body)"/>
              </a:rPr>
              <a:t>đèn</a:t>
            </a:r>
            <a:r>
              <a:rPr lang="en-US" sz="2400" dirty="0">
                <a:solidFill>
                  <a:srgbClr val="000000"/>
                </a:solidFill>
                <a:latin typeface="UTM Avo (Body)"/>
              </a:rPr>
              <a:t> </a:t>
            </a:r>
            <a:r>
              <a:rPr lang="en-US" sz="2400" dirty="0" err="1">
                <a:solidFill>
                  <a:srgbClr val="000000"/>
                </a:solidFill>
                <a:latin typeface="UTM Avo (Body)"/>
              </a:rPr>
              <a:t>bàn</a:t>
            </a:r>
            <a:r>
              <a:rPr lang="en-US" sz="2400" dirty="0">
                <a:solidFill>
                  <a:srgbClr val="000000"/>
                </a:solidFill>
                <a:latin typeface="UTM Avo (Body)"/>
              </a:rPr>
              <a:t> </a:t>
            </a:r>
            <a:r>
              <a:rPr lang="en-US" sz="2400" dirty="0" err="1">
                <a:solidFill>
                  <a:srgbClr val="000000"/>
                </a:solidFill>
                <a:latin typeface="UTM Avo (Body)"/>
              </a:rPr>
              <a:t>của</a:t>
            </a:r>
            <a:r>
              <a:rPr lang="en-US" sz="2400" dirty="0">
                <a:solidFill>
                  <a:srgbClr val="000000"/>
                </a:solidFill>
                <a:latin typeface="UTM Avo (Body)"/>
              </a:rPr>
              <a:t> </a:t>
            </a:r>
            <a:r>
              <a:rPr lang="en-US" sz="2400" dirty="0" err="1">
                <a:solidFill>
                  <a:srgbClr val="000000"/>
                </a:solidFill>
                <a:latin typeface="UTM Avo (Body)"/>
              </a:rPr>
              <a:t>ông</a:t>
            </a:r>
            <a:r>
              <a:rPr lang="en-US" sz="2400" dirty="0">
                <a:solidFill>
                  <a:srgbClr val="000000"/>
                </a:solidFill>
                <a:latin typeface="UTM Avo (Body)"/>
              </a:rPr>
              <a:t>. </a:t>
            </a:r>
            <a:r>
              <a:rPr lang="en-US" sz="2400" dirty="0" err="1">
                <a:solidFill>
                  <a:srgbClr val="000000"/>
                </a:solidFill>
                <a:latin typeface="UTM Avo (Body)"/>
              </a:rPr>
              <a:t>Tôi</a:t>
            </a:r>
            <a:r>
              <a:rPr lang="en-US" sz="2400" dirty="0">
                <a:solidFill>
                  <a:srgbClr val="000000"/>
                </a:solidFill>
                <a:latin typeface="UTM Avo (Body)"/>
              </a:rPr>
              <a:t> </a:t>
            </a:r>
            <a:r>
              <a:rPr lang="en-US" sz="2400" dirty="0" err="1">
                <a:solidFill>
                  <a:srgbClr val="000000"/>
                </a:solidFill>
                <a:latin typeface="UTM Avo (Body)"/>
              </a:rPr>
              <a:t>tỉnh</a:t>
            </a:r>
            <a:r>
              <a:rPr lang="en-US" sz="2400" dirty="0">
                <a:solidFill>
                  <a:srgbClr val="000000"/>
                </a:solidFill>
                <a:latin typeface="UTM Avo (Body)"/>
              </a:rPr>
              <a:t> </a:t>
            </a:r>
            <a:r>
              <a:rPr lang="en-US" sz="2400" dirty="0" err="1">
                <a:solidFill>
                  <a:srgbClr val="000000"/>
                </a:solidFill>
                <a:latin typeface="UTM Avo (Body)"/>
              </a:rPr>
              <a:t>hẳn</a:t>
            </a:r>
            <a:r>
              <a:rPr lang="en-US" sz="2400" dirty="0">
                <a:solidFill>
                  <a:srgbClr val="000000"/>
                </a:solidFill>
                <a:latin typeface="UTM Avo (Body)"/>
              </a:rPr>
              <a:t>. </a:t>
            </a:r>
            <a:r>
              <a:rPr lang="en-US" sz="2400" dirty="0" err="1">
                <a:solidFill>
                  <a:srgbClr val="000000"/>
                </a:solidFill>
                <a:latin typeface="UTM Avo (Body)"/>
              </a:rPr>
              <a:t>Tôi</a:t>
            </a:r>
            <a:r>
              <a:rPr lang="en-US" sz="2400" dirty="0">
                <a:solidFill>
                  <a:srgbClr val="000000"/>
                </a:solidFill>
                <a:latin typeface="UTM Avo (Body)"/>
              </a:rPr>
              <a:t> </a:t>
            </a:r>
            <a:r>
              <a:rPr lang="en-US" sz="2400" dirty="0" err="1">
                <a:solidFill>
                  <a:srgbClr val="000000"/>
                </a:solidFill>
                <a:latin typeface="UTM Avo (Body)"/>
              </a:rPr>
              <a:t>nhận</a:t>
            </a:r>
            <a:r>
              <a:rPr lang="en-US" sz="2400" dirty="0">
                <a:solidFill>
                  <a:srgbClr val="000000"/>
                </a:solidFill>
                <a:latin typeface="UTM Avo (Body)"/>
              </a:rPr>
              <a:t> ra </a:t>
            </a:r>
            <a:r>
              <a:rPr lang="en-US" sz="2400" dirty="0" err="1">
                <a:solidFill>
                  <a:srgbClr val="000000"/>
                </a:solidFill>
                <a:latin typeface="UTM Avo (Body)"/>
              </a:rPr>
              <a:t>đó</a:t>
            </a:r>
            <a:r>
              <a:rPr lang="en-US" sz="2400" dirty="0">
                <a:solidFill>
                  <a:srgbClr val="000000"/>
                </a:solidFill>
                <a:latin typeface="UTM Avo (Body)"/>
              </a:rPr>
              <a:t> </a:t>
            </a:r>
            <a:r>
              <a:rPr lang="en-US" sz="2400" dirty="0" err="1">
                <a:solidFill>
                  <a:srgbClr val="000000"/>
                </a:solidFill>
                <a:latin typeface="UTM Avo (Body)"/>
              </a:rPr>
              <a:t>là</a:t>
            </a:r>
            <a:r>
              <a:rPr lang="en-US" sz="2400" dirty="0">
                <a:solidFill>
                  <a:srgbClr val="000000"/>
                </a:solidFill>
                <a:latin typeface="UTM Avo (Body)"/>
              </a:rPr>
              <a:t> </a:t>
            </a:r>
            <a:r>
              <a:rPr lang="vi-VN" sz="2400" dirty="0">
                <a:solidFill>
                  <a:srgbClr val="000000"/>
                </a:solidFill>
                <a:latin typeface="UTM Avo (Body)"/>
              </a:rPr>
              <a:t>chiếc đèn</a:t>
            </a:r>
            <a:r>
              <a:rPr lang="en-US" sz="2400" dirty="0">
                <a:solidFill>
                  <a:srgbClr val="000000"/>
                </a:solidFill>
                <a:latin typeface="UTM Avo (Body)"/>
              </a:rPr>
              <a:t> </a:t>
            </a:r>
            <a:r>
              <a:rPr lang="en-US" sz="2400" dirty="0" err="1">
                <a:solidFill>
                  <a:srgbClr val="000000"/>
                </a:solidFill>
                <a:latin typeface="UTM Avo (Body)"/>
              </a:rPr>
              <a:t>bàn</a:t>
            </a:r>
            <a:r>
              <a:rPr lang="vi-VN" sz="2400" dirty="0">
                <a:solidFill>
                  <a:srgbClr val="000000"/>
                </a:solidFill>
                <a:latin typeface="UTM Avo (Body)"/>
              </a:rPr>
              <a:t> được che cẩn thận</a:t>
            </a:r>
            <a:r>
              <a:rPr lang="en-US" sz="2400" dirty="0">
                <a:solidFill>
                  <a:srgbClr val="000000"/>
                </a:solidFill>
                <a:latin typeface="UTM Avo (Body)"/>
              </a:rPr>
              <a:t> </a:t>
            </a:r>
            <a:r>
              <a:rPr lang="en-US" sz="2400" dirty="0" err="1">
                <a:solidFill>
                  <a:srgbClr val="000000"/>
                </a:solidFill>
                <a:latin typeface="UTM Avo (Body)"/>
              </a:rPr>
              <a:t>vì</a:t>
            </a:r>
            <a:r>
              <a:rPr lang="en-US" sz="2400" dirty="0">
                <a:solidFill>
                  <a:srgbClr val="000000"/>
                </a:solidFill>
                <a:latin typeface="UTM Avo (Body)"/>
              </a:rPr>
              <a:t> </a:t>
            </a:r>
            <a:r>
              <a:rPr lang="en-US" sz="2400" dirty="0" err="1">
                <a:solidFill>
                  <a:srgbClr val="000000"/>
                </a:solidFill>
                <a:latin typeface="UTM Avo (Body)"/>
              </a:rPr>
              <a:t>sợ</a:t>
            </a:r>
            <a:r>
              <a:rPr lang="en-US" sz="2400" dirty="0">
                <a:solidFill>
                  <a:srgbClr val="000000"/>
                </a:solidFill>
                <a:latin typeface="UTM Avo (Body)"/>
              </a:rPr>
              <a:t> </a:t>
            </a:r>
            <a:r>
              <a:rPr lang="en-US" sz="2400" dirty="0" err="1">
                <a:solidFill>
                  <a:srgbClr val="000000"/>
                </a:solidFill>
                <a:latin typeface="UTM Avo (Body)"/>
              </a:rPr>
              <a:t>ánh</a:t>
            </a:r>
            <a:r>
              <a:rPr lang="en-US" sz="2400" dirty="0">
                <a:solidFill>
                  <a:srgbClr val="000000"/>
                </a:solidFill>
                <a:latin typeface="UTM Avo (Body)"/>
              </a:rPr>
              <a:t> </a:t>
            </a:r>
            <a:r>
              <a:rPr lang="en-US" sz="2400" dirty="0" err="1">
                <a:solidFill>
                  <a:srgbClr val="000000"/>
                </a:solidFill>
                <a:latin typeface="UTM Avo (Body)"/>
              </a:rPr>
              <a:t>sáng</a:t>
            </a:r>
            <a:r>
              <a:rPr lang="en-US" sz="2400" dirty="0">
                <a:solidFill>
                  <a:srgbClr val="000000"/>
                </a:solidFill>
                <a:latin typeface="UTM Avo (Body)"/>
              </a:rPr>
              <a:t> </a:t>
            </a:r>
            <a:r>
              <a:rPr lang="en-US" sz="2400" dirty="0" err="1">
                <a:solidFill>
                  <a:srgbClr val="000000"/>
                </a:solidFill>
                <a:latin typeface="UTM Avo (Body)"/>
              </a:rPr>
              <a:t>làm</a:t>
            </a:r>
            <a:r>
              <a:rPr lang="en-US" sz="2400" dirty="0">
                <a:solidFill>
                  <a:srgbClr val="000000"/>
                </a:solidFill>
                <a:latin typeface="UTM Avo (Body)"/>
              </a:rPr>
              <a:t> </a:t>
            </a:r>
            <a:r>
              <a:rPr lang="en-US" sz="2400" dirty="0" err="1">
                <a:solidFill>
                  <a:srgbClr val="000000"/>
                </a:solidFill>
                <a:latin typeface="UTM Avo (Body)"/>
              </a:rPr>
              <a:t>tôi</a:t>
            </a:r>
            <a:r>
              <a:rPr lang="en-US" sz="2400" dirty="0">
                <a:solidFill>
                  <a:srgbClr val="000000"/>
                </a:solidFill>
                <a:latin typeface="UTM Avo (Body)"/>
              </a:rPr>
              <a:t> </a:t>
            </a:r>
            <a:r>
              <a:rPr lang="en-US" sz="2400" dirty="0" err="1">
                <a:solidFill>
                  <a:srgbClr val="000000"/>
                </a:solidFill>
                <a:latin typeface="UTM Avo (Body)"/>
              </a:rPr>
              <a:t>tỉnh</a:t>
            </a:r>
            <a:r>
              <a:rPr lang="en-US" sz="2400" dirty="0">
                <a:solidFill>
                  <a:srgbClr val="000000"/>
                </a:solidFill>
                <a:latin typeface="UTM Avo (Body)"/>
              </a:rPr>
              <a:t> </a:t>
            </a:r>
            <a:r>
              <a:rPr lang="en-US" sz="2400" dirty="0" err="1">
                <a:solidFill>
                  <a:srgbClr val="000000"/>
                </a:solidFill>
                <a:latin typeface="UTM Avo (Body)"/>
              </a:rPr>
              <a:t>giấc</a:t>
            </a:r>
            <a:r>
              <a:rPr lang="vi-VN" sz="2400" dirty="0">
                <a:solidFill>
                  <a:srgbClr val="000000"/>
                </a:solidFill>
                <a:latin typeface="UTM Avo (Body)"/>
              </a:rPr>
              <a:t>.</a:t>
            </a:r>
            <a:r>
              <a:rPr lang="en-US" sz="2400" dirty="0">
                <a:solidFill>
                  <a:srgbClr val="000000"/>
                </a:solidFill>
                <a:latin typeface="UTM Avo (Body)"/>
              </a:rPr>
              <a:t> </a:t>
            </a:r>
            <a:r>
              <a:rPr lang="en-US" sz="2400" dirty="0" err="1">
                <a:solidFill>
                  <a:srgbClr val="000000"/>
                </a:solidFill>
                <a:latin typeface="UTM Avo (Body)"/>
              </a:rPr>
              <a:t>Hoá</a:t>
            </a:r>
            <a:r>
              <a:rPr lang="en-US" sz="2400" dirty="0">
                <a:solidFill>
                  <a:srgbClr val="000000"/>
                </a:solidFill>
                <a:latin typeface="UTM Avo (Body)"/>
              </a:rPr>
              <a:t> </a:t>
            </a:r>
            <a:r>
              <a:rPr lang="en-US" sz="2400" dirty="0" err="1">
                <a:solidFill>
                  <a:srgbClr val="000000"/>
                </a:solidFill>
                <a:latin typeface="UTM Avo (Body)"/>
              </a:rPr>
              <a:t>ra</a:t>
            </a:r>
            <a:r>
              <a:rPr lang="en-US" sz="2400" dirty="0">
                <a:solidFill>
                  <a:srgbClr val="000000"/>
                </a:solidFill>
                <a:latin typeface="UTM Avo (Body)"/>
              </a:rPr>
              <a:t> </a:t>
            </a:r>
            <a:r>
              <a:rPr lang="en-US" sz="2400" dirty="0" err="1">
                <a:solidFill>
                  <a:srgbClr val="000000"/>
                </a:solidFill>
                <a:latin typeface="UTM Avo (Body)"/>
              </a:rPr>
              <a:t>nửa</a:t>
            </a:r>
            <a:r>
              <a:rPr lang="en-US" sz="2400" dirty="0">
                <a:solidFill>
                  <a:srgbClr val="000000"/>
                </a:solidFill>
                <a:latin typeface="UTM Avo (Body)"/>
              </a:rPr>
              <a:t> </a:t>
            </a:r>
            <a:r>
              <a:rPr lang="en-US" sz="2400" dirty="0" err="1">
                <a:solidFill>
                  <a:srgbClr val="000000"/>
                </a:solidFill>
                <a:latin typeface="UTM Avo (Body)"/>
              </a:rPr>
              <a:t>đêm</a:t>
            </a:r>
            <a:r>
              <a:rPr lang="en-US" sz="2400" dirty="0">
                <a:solidFill>
                  <a:srgbClr val="000000"/>
                </a:solidFill>
                <a:latin typeface="UTM Avo (Body)"/>
              </a:rPr>
              <a:t>, </a:t>
            </a:r>
            <a:r>
              <a:rPr lang="vi-VN" sz="2400" dirty="0">
                <a:solidFill>
                  <a:srgbClr val="000000"/>
                </a:solidFill>
                <a:latin typeface="UTM Avo (Body)"/>
              </a:rPr>
              <a:t>ông ngoại th</a:t>
            </a:r>
            <a:r>
              <a:rPr lang="en-US" sz="2400" dirty="0" err="1">
                <a:solidFill>
                  <a:srgbClr val="000000"/>
                </a:solidFill>
                <a:latin typeface="UTM Avo (Body)"/>
              </a:rPr>
              <a:t>ức</a:t>
            </a:r>
            <a:r>
              <a:rPr lang="en-US" sz="2400" dirty="0">
                <a:solidFill>
                  <a:srgbClr val="000000"/>
                </a:solidFill>
                <a:latin typeface="UTM Avo (Body)"/>
              </a:rPr>
              <a:t> </a:t>
            </a:r>
            <a:r>
              <a:rPr lang="en-US" sz="2400" dirty="0" err="1">
                <a:solidFill>
                  <a:srgbClr val="000000"/>
                </a:solidFill>
                <a:latin typeface="UTM Avo (Body)"/>
              </a:rPr>
              <a:t>để</a:t>
            </a:r>
            <a:r>
              <a:rPr lang="vi-VN" sz="2400" dirty="0">
                <a:solidFill>
                  <a:srgbClr val="000000"/>
                </a:solidFill>
                <a:latin typeface="UTM Avo (Body)"/>
              </a:rPr>
              <a:t> tỉ mỉ khâu lại chiếc quần rách cho </a:t>
            </a:r>
            <a:r>
              <a:rPr lang="en-US" sz="2400" dirty="0">
                <a:solidFill>
                  <a:srgbClr val="000000"/>
                </a:solidFill>
                <a:latin typeface="UTM Avo (Body)"/>
              </a:rPr>
              <a:t>cu</a:t>
            </a:r>
            <a:r>
              <a:rPr lang="vi-VN" sz="2400" dirty="0">
                <a:solidFill>
                  <a:srgbClr val="000000"/>
                </a:solidFill>
                <a:latin typeface="UTM Avo (Body)"/>
              </a:rPr>
              <a:t> Bin. </a:t>
            </a:r>
            <a:r>
              <a:rPr lang="en-US" sz="2400" dirty="0" err="1">
                <a:solidFill>
                  <a:srgbClr val="000000"/>
                </a:solidFill>
                <a:latin typeface="UTM Avo (Body)"/>
              </a:rPr>
              <a:t>Tôi</a:t>
            </a:r>
            <a:r>
              <a:rPr lang="en-US" sz="2400" dirty="0">
                <a:solidFill>
                  <a:srgbClr val="000000"/>
                </a:solidFill>
                <a:latin typeface="UTM Avo (Body)"/>
              </a:rPr>
              <a:t> </a:t>
            </a:r>
            <a:r>
              <a:rPr lang="en-US" sz="2400" dirty="0" err="1">
                <a:solidFill>
                  <a:srgbClr val="000000"/>
                </a:solidFill>
                <a:latin typeface="UTM Avo (Body)"/>
              </a:rPr>
              <a:t>mỉm</a:t>
            </a:r>
            <a:r>
              <a:rPr lang="en-US" sz="2400" dirty="0">
                <a:solidFill>
                  <a:srgbClr val="000000"/>
                </a:solidFill>
                <a:latin typeface="UTM Avo (Body)"/>
              </a:rPr>
              <a:t> </a:t>
            </a:r>
            <a:r>
              <a:rPr lang="en-US" sz="2400" dirty="0" err="1">
                <a:solidFill>
                  <a:srgbClr val="000000"/>
                </a:solidFill>
                <a:latin typeface="UTM Avo (Body)"/>
              </a:rPr>
              <a:t>cười</a:t>
            </a:r>
            <a:r>
              <a:rPr lang="en-US" sz="2400" dirty="0">
                <a:solidFill>
                  <a:srgbClr val="000000"/>
                </a:solidFill>
                <a:latin typeface="UTM Avo (Body)"/>
              </a:rPr>
              <a:t>:</a:t>
            </a:r>
            <a:r>
              <a:rPr lang="vi-VN" sz="2400" dirty="0">
                <a:solidFill>
                  <a:srgbClr val="000000"/>
                </a:solidFill>
                <a:latin typeface="UTM Avo (Body)"/>
              </a:rPr>
              <a:t> Ngoại ơi, hóa ra đây là vầng trăng của ngoại</a:t>
            </a:r>
            <a:r>
              <a:rPr lang="en-US" sz="2400" dirty="0">
                <a:latin typeface="UTM Avo (Body)"/>
              </a:rPr>
              <a:t>!</a:t>
            </a:r>
            <a:endParaRPr lang="vi-VN" sz="2400" dirty="0">
              <a:solidFill>
                <a:srgbClr val="000000"/>
              </a:solidFill>
              <a:latin typeface="UTM Avo (Body)"/>
            </a:endParaRPr>
          </a:p>
        </p:txBody>
      </p:sp>
      <p:sp>
        <p:nvSpPr>
          <p:cNvPr id="6" name="Round Diagonal Corner Rectangle 1">
            <a:extLst>
              <a:ext uri="{FF2B5EF4-FFF2-40B4-BE49-F238E27FC236}">
                <a16:creationId xmlns:a16="http://schemas.microsoft.com/office/drawing/2014/main" id="{39F82F39-E7F0-498F-93D5-DE6E42D1E9C0}"/>
              </a:ext>
            </a:extLst>
          </p:cNvPr>
          <p:cNvSpPr/>
          <p:nvPr/>
        </p:nvSpPr>
        <p:spPr>
          <a:xfrm>
            <a:off x="357809" y="545690"/>
            <a:ext cx="11470395" cy="1080120"/>
          </a:xfrm>
          <a:prstGeom prst="round2Diag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UTM Avo" panose="02040603050506020204" pitchFamily="18" charset="0"/>
              </a:rPr>
              <a:t>Tập</a:t>
            </a:r>
            <a:r>
              <a:rPr kumimoji="0" lang="en-US" sz="3200" b="0" i="0" u="none" strike="noStrike" kern="1200" cap="none" spc="0" normalizeH="0" noProof="0" dirty="0">
                <a:ln>
                  <a:noFill/>
                </a:ln>
                <a:solidFill>
                  <a:prstClr val="black"/>
                </a:solidFill>
                <a:effectLst/>
                <a:uLnTx/>
                <a:uFillTx/>
                <a:latin typeface="UTM Avo" panose="02040603050506020204" pitchFamily="18" charset="0"/>
              </a:rPr>
              <a:t> </a:t>
            </a:r>
            <a:r>
              <a:rPr kumimoji="0" lang="en-US" sz="3200" b="0" i="0" u="none" strike="noStrike" kern="1200" cap="none" spc="0" normalizeH="0" noProof="0" dirty="0" err="1">
                <a:ln>
                  <a:noFill/>
                </a:ln>
                <a:solidFill>
                  <a:prstClr val="black"/>
                </a:solidFill>
                <a:effectLst/>
                <a:uLnTx/>
                <a:uFillTx/>
                <a:latin typeface="UTM Avo" panose="02040603050506020204" pitchFamily="18" charset="0"/>
              </a:rPr>
              <a:t>kể</a:t>
            </a:r>
            <a:r>
              <a:rPr kumimoji="0" lang="en-US" sz="3200" b="0" i="0" u="none" strike="noStrike" kern="1200" cap="none" spc="0" normalizeH="0" noProof="0" dirty="0">
                <a:ln>
                  <a:noFill/>
                </a:ln>
                <a:solidFill>
                  <a:prstClr val="black"/>
                </a:solidFill>
                <a:effectLst/>
                <a:uLnTx/>
                <a:uFillTx/>
                <a:latin typeface="UTM Avo" panose="02040603050506020204" pitchFamily="18" charset="0"/>
              </a:rPr>
              <a:t> </a:t>
            </a:r>
            <a:r>
              <a:rPr kumimoji="0" lang="en-US" sz="3200" b="0" i="0" u="none" strike="noStrike" kern="1200" cap="none" spc="0" normalizeH="0" noProof="0" dirty="0" err="1">
                <a:ln>
                  <a:noFill/>
                </a:ln>
                <a:solidFill>
                  <a:prstClr val="black"/>
                </a:solidFill>
                <a:effectLst/>
                <a:uLnTx/>
                <a:uFillTx/>
                <a:latin typeface="UTM Avo" panose="02040603050506020204" pitchFamily="18" charset="0"/>
              </a:rPr>
              <a:t>lại</a:t>
            </a:r>
            <a:r>
              <a:rPr kumimoji="0" lang="en-US" sz="3200" b="0" i="0" u="none" strike="noStrike" kern="1200" cap="none" spc="0" normalizeH="0" noProof="0" dirty="0">
                <a:ln>
                  <a:noFill/>
                </a:ln>
                <a:solidFill>
                  <a:prstClr val="black"/>
                </a:solidFill>
                <a:effectLst/>
                <a:uLnTx/>
                <a:uFillTx/>
                <a:latin typeface="UTM Avo" panose="02040603050506020204" pitchFamily="18" charset="0"/>
              </a:rPr>
              <a:t> </a:t>
            </a:r>
            <a:r>
              <a:rPr kumimoji="0" lang="en-US" sz="3200" b="0" i="0" u="none" strike="noStrike" kern="1200" cap="none" spc="0" normalizeH="0" noProof="0" dirty="0" err="1">
                <a:ln>
                  <a:noFill/>
                </a:ln>
                <a:solidFill>
                  <a:prstClr val="black"/>
                </a:solidFill>
                <a:effectLst/>
                <a:uLnTx/>
                <a:uFillTx/>
                <a:latin typeface="UTM Avo" panose="02040603050506020204" pitchFamily="18" charset="0"/>
              </a:rPr>
              <a:t>đoạn</a:t>
            </a:r>
            <a:r>
              <a:rPr kumimoji="0" lang="en-US" sz="3200" b="0" i="0" u="none" strike="noStrike" kern="1200" cap="none" spc="0" normalizeH="0" noProof="0" dirty="0">
                <a:ln>
                  <a:noFill/>
                </a:ln>
                <a:solidFill>
                  <a:prstClr val="black"/>
                </a:solidFill>
                <a:effectLst/>
                <a:uLnTx/>
                <a:uFillTx/>
                <a:latin typeface="UTM Avo" panose="02040603050506020204" pitchFamily="18" charset="0"/>
              </a:rPr>
              <a:t> </a:t>
            </a:r>
            <a:r>
              <a:rPr kumimoji="0" lang="en-US" sz="3200" b="0" i="0" u="none" strike="noStrike" kern="1200" cap="none" spc="0" normalizeH="0" noProof="0" dirty="0" err="1">
                <a:ln>
                  <a:noFill/>
                </a:ln>
                <a:solidFill>
                  <a:prstClr val="black"/>
                </a:solidFill>
                <a:effectLst/>
                <a:uLnTx/>
                <a:uFillTx/>
                <a:latin typeface="UTM Avo" panose="02040603050506020204" pitchFamily="18" charset="0"/>
              </a:rPr>
              <a:t>cuối</a:t>
            </a:r>
            <a:r>
              <a:rPr kumimoji="0" lang="en-US" sz="3200" b="0" i="0" u="none" strike="noStrike" kern="1200" cap="none" spc="0" normalizeH="0" noProof="0" dirty="0">
                <a:ln>
                  <a:noFill/>
                </a:ln>
                <a:solidFill>
                  <a:prstClr val="black"/>
                </a:solidFill>
                <a:effectLst/>
                <a:uLnTx/>
                <a:uFillTx/>
                <a:latin typeface="UTM Avo" panose="02040603050506020204" pitchFamily="18" charset="0"/>
              </a:rPr>
              <a:t> </a:t>
            </a:r>
            <a:r>
              <a:rPr kumimoji="0" lang="en-US" sz="3200" b="0" i="0" u="none" strike="noStrike" kern="1200" cap="none" spc="0" normalizeH="0" noProof="0" dirty="0" err="1">
                <a:ln>
                  <a:noFill/>
                </a:ln>
                <a:solidFill>
                  <a:prstClr val="black"/>
                </a:solidFill>
                <a:effectLst/>
                <a:uLnTx/>
                <a:uFillTx/>
                <a:latin typeface="UTM Avo" panose="02040603050506020204" pitchFamily="18" charset="0"/>
              </a:rPr>
              <a:t>câu</a:t>
            </a:r>
            <a:r>
              <a:rPr kumimoji="0" lang="en-US" sz="3200" b="0" i="0" u="none" strike="noStrike" kern="1200" cap="none" spc="0" normalizeH="0" noProof="0" dirty="0">
                <a:ln>
                  <a:noFill/>
                </a:ln>
                <a:solidFill>
                  <a:prstClr val="black"/>
                </a:solidFill>
                <a:effectLst/>
                <a:uLnTx/>
                <a:uFillTx/>
                <a:latin typeface="UTM Avo" panose="02040603050506020204" pitchFamily="18" charset="0"/>
              </a:rPr>
              <a:t> </a:t>
            </a:r>
            <a:r>
              <a:rPr kumimoji="0" lang="en-US" sz="3200" b="0" i="0" u="none" strike="noStrike" kern="1200" cap="none" spc="0" normalizeH="0" noProof="0" dirty="0" err="1">
                <a:ln>
                  <a:noFill/>
                </a:ln>
                <a:solidFill>
                  <a:prstClr val="black"/>
                </a:solidFill>
                <a:effectLst/>
                <a:uLnTx/>
                <a:uFillTx/>
                <a:latin typeface="UTM Avo" panose="02040603050506020204" pitchFamily="18" charset="0"/>
              </a:rPr>
              <a:t>chuyện</a:t>
            </a:r>
            <a:r>
              <a:rPr kumimoji="0" lang="en-US" sz="3200" b="0" i="0" u="none" strike="noStrike" kern="1200" cap="none" spc="0" normalizeH="0" noProof="0" dirty="0">
                <a:ln>
                  <a:noFill/>
                </a:ln>
                <a:solidFill>
                  <a:prstClr val="black"/>
                </a:solidFill>
                <a:effectLst/>
                <a:uLnTx/>
                <a:uFillTx/>
                <a:latin typeface="UTM Avo" panose="02040603050506020204" pitchFamily="18" charset="0"/>
              </a:rPr>
              <a:t> </a:t>
            </a:r>
            <a:r>
              <a:rPr kumimoji="0" lang="en-US" sz="3200" b="0" i="0" u="none" strike="noStrike" kern="1200" cap="none" spc="0" normalizeH="0" noProof="0" dirty="0" err="1">
                <a:ln>
                  <a:noFill/>
                </a:ln>
                <a:solidFill>
                  <a:prstClr val="black"/>
                </a:solidFill>
                <a:effectLst/>
                <a:uLnTx/>
                <a:uFillTx/>
                <a:latin typeface="UTM Avo" panose="02040603050506020204" pitchFamily="18" charset="0"/>
              </a:rPr>
              <a:t>bằng</a:t>
            </a:r>
            <a:r>
              <a:rPr kumimoji="0" lang="en-US" sz="3200" b="0" i="0" u="none" strike="noStrike" kern="1200" cap="none" spc="0" normalizeH="0" noProof="0" dirty="0">
                <a:ln>
                  <a:noFill/>
                </a:ln>
                <a:solidFill>
                  <a:prstClr val="black"/>
                </a:solidFill>
                <a:effectLst/>
                <a:uLnTx/>
                <a:uFillTx/>
                <a:latin typeface="UTM Avo" panose="02040603050506020204" pitchFamily="18" charset="0"/>
              </a:rPr>
              <a:t> </a:t>
            </a:r>
            <a:r>
              <a:rPr kumimoji="0" lang="en-US" sz="3200" b="0" i="0" u="none" strike="noStrike" kern="1200" cap="none" spc="0" normalizeH="0" noProof="0" dirty="0" err="1">
                <a:ln>
                  <a:noFill/>
                </a:ln>
                <a:solidFill>
                  <a:prstClr val="black"/>
                </a:solidFill>
                <a:effectLst/>
                <a:uLnTx/>
                <a:uFillTx/>
                <a:latin typeface="UTM Avo" panose="02040603050506020204" pitchFamily="18" charset="0"/>
              </a:rPr>
              <a:t>giọng</a:t>
            </a:r>
            <a:r>
              <a:rPr kumimoji="0" lang="en-US" sz="3200" b="0" i="0" u="none" strike="noStrike" kern="1200" cap="none" spc="0" normalizeH="0" noProof="0" dirty="0">
                <a:ln>
                  <a:noFill/>
                </a:ln>
                <a:solidFill>
                  <a:prstClr val="black"/>
                </a:solidFill>
                <a:effectLst/>
                <a:uLnTx/>
                <a:uFillTx/>
                <a:latin typeface="UTM Avo" panose="02040603050506020204" pitchFamily="18" charset="0"/>
              </a:rPr>
              <a:t> </a:t>
            </a:r>
            <a:r>
              <a:rPr kumimoji="0" lang="en-US" sz="3200" b="0" i="0" u="none" strike="noStrike" kern="1200" cap="none" spc="0" normalizeH="0" noProof="0" dirty="0" err="1">
                <a:ln>
                  <a:noFill/>
                </a:ln>
                <a:solidFill>
                  <a:prstClr val="black"/>
                </a:solidFill>
                <a:effectLst/>
                <a:uLnTx/>
                <a:uFillTx/>
                <a:latin typeface="UTM Avo" panose="02040603050506020204" pitchFamily="18" charset="0"/>
              </a:rPr>
              <a:t>của</a:t>
            </a:r>
            <a:r>
              <a:rPr kumimoji="0" lang="en-US" sz="3200" b="0" i="0" u="none" strike="noStrike" kern="1200" cap="none" spc="0" normalizeH="0" noProof="0" dirty="0">
                <a:ln>
                  <a:noFill/>
                </a:ln>
                <a:solidFill>
                  <a:prstClr val="black"/>
                </a:solidFill>
                <a:effectLst/>
                <a:uLnTx/>
                <a:uFillTx/>
                <a:latin typeface="UTM Avo" panose="02040603050506020204" pitchFamily="18" charset="0"/>
              </a:rPr>
              <a:t> My.</a:t>
            </a:r>
            <a:endParaRPr kumimoji="0" lang="en-US" sz="3000" b="0" i="0" u="none" strike="noStrike" kern="1200" cap="none" spc="0" normalizeH="0" baseline="0" noProof="0" dirty="0">
              <a:ln>
                <a:noFill/>
              </a:ln>
              <a:solidFill>
                <a:prstClr val="black"/>
              </a:solidFill>
              <a:effectLst/>
              <a:uLnTx/>
              <a:uFillTx/>
              <a:latin typeface="UTM Avo" panose="02040603050506020204" pitchFamily="18" charset="0"/>
            </a:endParaRPr>
          </a:p>
        </p:txBody>
      </p:sp>
    </p:spTree>
    <p:extLst>
      <p:ext uri="{BB962C8B-B14F-4D97-AF65-F5344CB8AC3E}">
        <p14:creationId xmlns:p14="http://schemas.microsoft.com/office/powerpoint/2010/main" val="3878461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0FC659F-59EC-4D6D-8AEB-23C5B7308456}"/>
              </a:ext>
            </a:extLst>
          </p:cNvPr>
          <p:cNvSpPr>
            <a:spLocks noGrp="1"/>
          </p:cNvSpPr>
          <p:nvPr>
            <p:ph type="ctrTitle"/>
          </p:nvPr>
        </p:nvSpPr>
        <p:spPr/>
        <p:txBody>
          <a:bodyPr>
            <a:normAutofit/>
          </a:bodyPr>
          <a:lstStyle/>
          <a:p>
            <a:r>
              <a:rPr lang="en-US" sz="4800" b="1" dirty="0">
                <a:solidFill>
                  <a:srgbClr val="FF8119"/>
                </a:solidFill>
                <a:latin typeface="Arial" panose="020B0604020202020204" pitchFamily="34" charset="0"/>
                <a:cs typeface="Arial" panose="020B0604020202020204" pitchFamily="34" charset="0"/>
              </a:rPr>
              <a:t>Hoc10 </a:t>
            </a:r>
            <a:r>
              <a:rPr lang="en-US" sz="4800" b="1" dirty="0" err="1">
                <a:solidFill>
                  <a:srgbClr val="FF8119"/>
                </a:solidFill>
                <a:latin typeface="Arial" panose="020B0604020202020204" pitchFamily="34" charset="0"/>
                <a:cs typeface="Arial" panose="020B0604020202020204" pitchFamily="34" charset="0"/>
              </a:rPr>
              <a:t>chúc</a:t>
            </a:r>
            <a:r>
              <a:rPr lang="en-US" sz="4800" b="1" dirty="0">
                <a:solidFill>
                  <a:srgbClr val="FF8119"/>
                </a:solidFill>
                <a:latin typeface="Arial" panose="020B0604020202020204" pitchFamily="34" charset="0"/>
                <a:cs typeface="Arial" panose="020B0604020202020204" pitchFamily="34" charset="0"/>
              </a:rPr>
              <a:t> </a:t>
            </a:r>
            <a:r>
              <a:rPr lang="en-US" sz="4800" b="1" dirty="0" err="1">
                <a:solidFill>
                  <a:srgbClr val="FF8119"/>
                </a:solidFill>
                <a:latin typeface="Arial" panose="020B0604020202020204" pitchFamily="34" charset="0"/>
                <a:cs typeface="Arial" panose="020B0604020202020204" pitchFamily="34" charset="0"/>
              </a:rPr>
              <a:t>các</a:t>
            </a:r>
            <a:r>
              <a:rPr lang="en-US" sz="4800" b="1" dirty="0">
                <a:solidFill>
                  <a:srgbClr val="FF8119"/>
                </a:solidFill>
                <a:latin typeface="Arial" panose="020B0604020202020204" pitchFamily="34" charset="0"/>
                <a:cs typeface="Arial" panose="020B0604020202020204" pitchFamily="34" charset="0"/>
              </a:rPr>
              <a:t> </a:t>
            </a:r>
            <a:r>
              <a:rPr lang="en-US" sz="4800" b="1" dirty="0" err="1">
                <a:solidFill>
                  <a:srgbClr val="FF8119"/>
                </a:solidFill>
                <a:latin typeface="Arial" panose="020B0604020202020204" pitchFamily="34" charset="0"/>
                <a:cs typeface="Arial" panose="020B0604020202020204" pitchFamily="34" charset="0"/>
              </a:rPr>
              <a:t>em</a:t>
            </a:r>
            <a:r>
              <a:rPr lang="en-US" sz="4800" b="1" dirty="0">
                <a:solidFill>
                  <a:srgbClr val="FF8119"/>
                </a:solidFill>
                <a:latin typeface="Arial" panose="020B0604020202020204" pitchFamily="34" charset="0"/>
                <a:cs typeface="Arial" panose="020B0604020202020204" pitchFamily="34" charset="0"/>
              </a:rPr>
              <a:t> </a:t>
            </a:r>
            <a:r>
              <a:rPr lang="en-US" sz="4800" b="1" dirty="0" err="1">
                <a:solidFill>
                  <a:srgbClr val="FF8119"/>
                </a:solidFill>
                <a:latin typeface="Arial" panose="020B0604020202020204" pitchFamily="34" charset="0"/>
                <a:cs typeface="Arial" panose="020B0604020202020204" pitchFamily="34" charset="0"/>
              </a:rPr>
              <a:t>học</a:t>
            </a:r>
            <a:r>
              <a:rPr lang="en-US" sz="4800" b="1" dirty="0">
                <a:solidFill>
                  <a:srgbClr val="FF8119"/>
                </a:solidFill>
                <a:latin typeface="Arial" panose="020B0604020202020204" pitchFamily="34" charset="0"/>
                <a:cs typeface="Arial" panose="020B0604020202020204" pitchFamily="34" charset="0"/>
              </a:rPr>
              <a:t> </a:t>
            </a:r>
            <a:r>
              <a:rPr lang="en-US" sz="4800" b="1" dirty="0" err="1">
                <a:solidFill>
                  <a:srgbClr val="FF8119"/>
                </a:solidFill>
                <a:latin typeface="Arial" panose="020B0604020202020204" pitchFamily="34" charset="0"/>
                <a:cs typeface="Arial" panose="020B0604020202020204" pitchFamily="34" charset="0"/>
              </a:rPr>
              <a:t>tốt</a:t>
            </a:r>
            <a:r>
              <a:rPr lang="en-US" sz="4800" b="1" dirty="0">
                <a:solidFill>
                  <a:srgbClr val="FF8119"/>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189864079"/>
      </p:ext>
    </p:extLst>
  </p:cSld>
  <p:clrMapOvr>
    <a:masterClrMapping/>
  </p:clrMapOvr>
</p:sld>
</file>

<file path=ppt/theme/theme1.xml><?xml version="1.0" encoding="utf-8"?>
<a:theme xmlns:a="http://schemas.openxmlformats.org/drawingml/2006/main" name="HOC10 TEMPLATE (1)">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1565</TotalTime>
  <Words>450</Words>
  <Application>Microsoft Office PowerPoint</Application>
  <PresentationFormat>Widescreen</PresentationFormat>
  <Paragraphs>33</Paragraphs>
  <Slides>9</Slides>
  <Notes>1</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UTM Avo</vt:lpstr>
      <vt:lpstr>Arial-Rounded</vt:lpstr>
      <vt:lpstr>Arial</vt:lpstr>
      <vt:lpstr>Calibri</vt:lpstr>
      <vt:lpstr>HP001 5 hàng</vt:lpstr>
      <vt:lpstr>UTM Avo (Body)</vt:lpstr>
      <vt:lpstr>宋体</vt:lpstr>
      <vt:lpstr>HOC10 TEMPLATE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Hoc10 chúc các em học tốt!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81</cp:revision>
  <dcterms:created xsi:type="dcterms:W3CDTF">2021-11-01T08:16:43Z</dcterms:created>
  <dcterms:modified xsi:type="dcterms:W3CDTF">2022-01-21T03:21:36Z</dcterms:modified>
</cp:coreProperties>
</file>