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30"/>
  </p:notesMasterIdLst>
  <p:sldIdLst>
    <p:sldId id="370" r:id="rId2"/>
    <p:sldId id="394" r:id="rId3"/>
    <p:sldId id="379" r:id="rId4"/>
    <p:sldId id="288" r:id="rId5"/>
    <p:sldId id="291" r:id="rId6"/>
    <p:sldId id="290" r:id="rId7"/>
    <p:sldId id="292" r:id="rId8"/>
    <p:sldId id="293" r:id="rId9"/>
    <p:sldId id="259" r:id="rId10"/>
    <p:sldId id="272" r:id="rId11"/>
    <p:sldId id="378" r:id="rId12"/>
    <p:sldId id="377" r:id="rId13"/>
    <p:sldId id="412" r:id="rId14"/>
    <p:sldId id="410" r:id="rId15"/>
    <p:sldId id="416" r:id="rId16"/>
    <p:sldId id="380" r:id="rId17"/>
    <p:sldId id="400" r:id="rId18"/>
    <p:sldId id="418" r:id="rId19"/>
    <p:sldId id="414" r:id="rId20"/>
    <p:sldId id="402" r:id="rId21"/>
    <p:sldId id="406" r:id="rId22"/>
    <p:sldId id="398" r:id="rId23"/>
    <p:sldId id="384" r:id="rId24"/>
    <p:sldId id="389" r:id="rId25"/>
    <p:sldId id="390" r:id="rId26"/>
    <p:sldId id="391" r:id="rId27"/>
    <p:sldId id="404" r:id="rId28"/>
    <p:sldId id="267"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632888-4EF2-4D81-B5F0-288943163873}" v="148" dt="2024-08-21T15:16:44.7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ị Lý Cao" userId="61dd56649b4c3f80" providerId="LiveId" clId="{5E632888-4EF2-4D81-B5F0-288943163873}"/>
    <pc:docChg chg="undo redo custSel addSld delSld modSld">
      <pc:chgData name="Thị Lý Cao" userId="61dd56649b4c3f80" providerId="LiveId" clId="{5E632888-4EF2-4D81-B5F0-288943163873}" dt="2024-08-21T15:16:44.734" v="2063"/>
      <pc:docMkLst>
        <pc:docMk/>
      </pc:docMkLst>
      <pc:sldChg chg="delSp modSp mod">
        <pc:chgData name="Thị Lý Cao" userId="61dd56649b4c3f80" providerId="LiveId" clId="{5E632888-4EF2-4D81-B5F0-288943163873}" dt="2024-08-19T22:09:31.663" v="1047" actId="20577"/>
        <pc:sldMkLst>
          <pc:docMk/>
          <pc:sldMk cId="2065163919" sldId="272"/>
        </pc:sldMkLst>
        <pc:spChg chg="del mod">
          <ac:chgData name="Thị Lý Cao" userId="61dd56649b4c3f80" providerId="LiveId" clId="{5E632888-4EF2-4D81-B5F0-288943163873}" dt="2024-08-17T23:22:39.251" v="544" actId="478"/>
          <ac:spMkLst>
            <pc:docMk/>
            <pc:sldMk cId="2065163919" sldId="272"/>
            <ac:spMk id="11" creationId="{00000000-0000-0000-0000-000000000000}"/>
          </ac:spMkLst>
        </pc:spChg>
        <pc:spChg chg="mod">
          <ac:chgData name="Thị Lý Cao" userId="61dd56649b4c3f80" providerId="LiveId" clId="{5E632888-4EF2-4D81-B5F0-288943163873}" dt="2024-08-17T23:22:27.928" v="517" actId="1038"/>
          <ac:spMkLst>
            <pc:docMk/>
            <pc:sldMk cId="2065163919" sldId="272"/>
            <ac:spMk id="13" creationId="{00000000-0000-0000-0000-000000000000}"/>
          </ac:spMkLst>
        </pc:spChg>
        <pc:spChg chg="mod">
          <ac:chgData name="Thị Lý Cao" userId="61dd56649b4c3f80" providerId="LiveId" clId="{5E632888-4EF2-4D81-B5F0-288943163873}" dt="2024-08-17T23:25:15.561" v="694" actId="14100"/>
          <ac:spMkLst>
            <pc:docMk/>
            <pc:sldMk cId="2065163919" sldId="272"/>
            <ac:spMk id="16" creationId="{00000000-0000-0000-0000-000000000000}"/>
          </ac:spMkLst>
        </pc:spChg>
        <pc:spChg chg="mod">
          <ac:chgData name="Thị Lý Cao" userId="61dd56649b4c3f80" providerId="LiveId" clId="{5E632888-4EF2-4D81-B5F0-288943163873}" dt="2024-08-17T23:25:07.713" v="686" actId="1076"/>
          <ac:spMkLst>
            <pc:docMk/>
            <pc:sldMk cId="2065163919" sldId="272"/>
            <ac:spMk id="17" creationId="{00000000-0000-0000-0000-000000000000}"/>
          </ac:spMkLst>
        </pc:spChg>
        <pc:spChg chg="mod">
          <ac:chgData name="Thị Lý Cao" userId="61dd56649b4c3f80" providerId="LiveId" clId="{5E632888-4EF2-4D81-B5F0-288943163873}" dt="2024-08-17T23:23:38.875" v="649" actId="1038"/>
          <ac:spMkLst>
            <pc:docMk/>
            <pc:sldMk cId="2065163919" sldId="272"/>
            <ac:spMk id="19" creationId="{00000000-0000-0000-0000-000000000000}"/>
          </ac:spMkLst>
        </pc:spChg>
        <pc:spChg chg="mod">
          <ac:chgData name="Thị Lý Cao" userId="61dd56649b4c3f80" providerId="LiveId" clId="{5E632888-4EF2-4D81-B5F0-288943163873}" dt="2024-08-19T22:09:31.663" v="1047" actId="20577"/>
          <ac:spMkLst>
            <pc:docMk/>
            <pc:sldMk cId="2065163919" sldId="272"/>
            <ac:spMk id="20" creationId="{00000000-0000-0000-0000-000000000000}"/>
          </ac:spMkLst>
        </pc:spChg>
        <pc:spChg chg="mod">
          <ac:chgData name="Thị Lý Cao" userId="61dd56649b4c3f80" providerId="LiveId" clId="{5E632888-4EF2-4D81-B5F0-288943163873}" dt="2024-08-17T23:23:56.955" v="675" actId="1035"/>
          <ac:spMkLst>
            <pc:docMk/>
            <pc:sldMk cId="2065163919" sldId="272"/>
            <ac:spMk id="23" creationId="{9767BF3D-578F-4271-B65F-7DC2CF894B75}"/>
          </ac:spMkLst>
        </pc:spChg>
        <pc:grpChg chg="mod">
          <ac:chgData name="Thị Lý Cao" userId="61dd56649b4c3f80" providerId="LiveId" clId="{5E632888-4EF2-4D81-B5F0-288943163873}" dt="2024-08-19T22:09:04.431" v="1028" actId="14100"/>
          <ac:grpSpMkLst>
            <pc:docMk/>
            <pc:sldMk cId="2065163919" sldId="272"/>
            <ac:grpSpMk id="3" creationId="{00000000-0000-0000-0000-000000000000}"/>
          </ac:grpSpMkLst>
        </pc:grpChg>
        <pc:grpChg chg="mod">
          <ac:chgData name="Thị Lý Cao" userId="61dd56649b4c3f80" providerId="LiveId" clId="{5E632888-4EF2-4D81-B5F0-288943163873}" dt="2024-08-19T22:08:54.273" v="1027" actId="14100"/>
          <ac:grpSpMkLst>
            <pc:docMk/>
            <pc:sldMk cId="2065163919" sldId="272"/>
            <ac:grpSpMk id="15" creationId="{00000000-0000-0000-0000-000000000000}"/>
          </ac:grpSpMkLst>
        </pc:grpChg>
      </pc:sldChg>
      <pc:sldChg chg="addSp modSp mod modAnim">
        <pc:chgData name="Thị Lý Cao" userId="61dd56649b4c3f80" providerId="LiveId" clId="{5E632888-4EF2-4D81-B5F0-288943163873}" dt="2024-08-21T15:16:44.734" v="2063"/>
        <pc:sldMkLst>
          <pc:docMk/>
          <pc:sldMk cId="0" sldId="288"/>
        </pc:sldMkLst>
        <pc:spChg chg="mod">
          <ac:chgData name="Thị Lý Cao" userId="61dd56649b4c3f80" providerId="LiveId" clId="{5E632888-4EF2-4D81-B5F0-288943163873}" dt="2024-08-21T15:16:44.734" v="2063"/>
          <ac:spMkLst>
            <pc:docMk/>
            <pc:sldMk cId="0" sldId="288"/>
            <ac:spMk id="3" creationId="{CFECE0C0-73BA-5421-956A-DA0354AA4E39}"/>
          </ac:spMkLst>
        </pc:spChg>
        <pc:spChg chg="add mod">
          <ac:chgData name="Thị Lý Cao" userId="61dd56649b4c3f80" providerId="LiveId" clId="{5E632888-4EF2-4D81-B5F0-288943163873}" dt="2024-08-21T00:59:20.631" v="2030"/>
          <ac:spMkLst>
            <pc:docMk/>
            <pc:sldMk cId="0" sldId="288"/>
            <ac:spMk id="5" creationId="{D30D788E-7476-7F15-D912-CE0C1A383B30}"/>
          </ac:spMkLst>
        </pc:spChg>
        <pc:spChg chg="mod">
          <ac:chgData name="Thị Lý Cao" userId="61dd56649b4c3f80" providerId="LiveId" clId="{5E632888-4EF2-4D81-B5F0-288943163873}" dt="2024-08-19T08:07:13.330" v="756"/>
          <ac:spMkLst>
            <pc:docMk/>
            <pc:sldMk cId="0" sldId="288"/>
            <ac:spMk id="8" creationId="{2E5C38DE-6FA5-49D3-8F7F-ECEF8ECA4C81}"/>
          </ac:spMkLst>
        </pc:spChg>
      </pc:sldChg>
      <pc:sldChg chg="modSp mod">
        <pc:chgData name="Thị Lý Cao" userId="61dd56649b4c3f80" providerId="LiveId" clId="{5E632888-4EF2-4D81-B5F0-288943163873}" dt="2024-08-19T02:50:36.975" v="741" actId="20577"/>
        <pc:sldMkLst>
          <pc:docMk/>
          <pc:sldMk cId="2348167666" sldId="370"/>
        </pc:sldMkLst>
        <pc:spChg chg="mod">
          <ac:chgData name="Thị Lý Cao" userId="61dd56649b4c3f80" providerId="LiveId" clId="{5E632888-4EF2-4D81-B5F0-288943163873}" dt="2024-08-19T02:50:36.975" v="741" actId="20577"/>
          <ac:spMkLst>
            <pc:docMk/>
            <pc:sldMk cId="2348167666" sldId="370"/>
            <ac:spMk id="4" creationId="{00000000-0000-0000-0000-000000000000}"/>
          </ac:spMkLst>
        </pc:spChg>
      </pc:sldChg>
      <pc:sldChg chg="modSp mod">
        <pc:chgData name="Thị Lý Cao" userId="61dd56649b4c3f80" providerId="LiveId" clId="{5E632888-4EF2-4D81-B5F0-288943163873}" dt="2024-08-20T13:21:53.633" v="1633" actId="113"/>
        <pc:sldMkLst>
          <pc:docMk/>
          <pc:sldMk cId="2525439679" sldId="377"/>
        </pc:sldMkLst>
        <pc:spChg chg="mod">
          <ac:chgData name="Thị Lý Cao" userId="61dd56649b4c3f80" providerId="LiveId" clId="{5E632888-4EF2-4D81-B5F0-288943163873}" dt="2024-08-20T13:21:53.633" v="1633" actId="113"/>
          <ac:spMkLst>
            <pc:docMk/>
            <pc:sldMk cId="2525439679" sldId="377"/>
            <ac:spMk id="4" creationId="{8F4C9E45-A369-E4F7-F27C-A01FB46F3494}"/>
          </ac:spMkLst>
        </pc:spChg>
      </pc:sldChg>
      <pc:sldChg chg="modSp mod">
        <pc:chgData name="Thị Lý Cao" userId="61dd56649b4c3f80" providerId="LiveId" clId="{5E632888-4EF2-4D81-B5F0-288943163873}" dt="2024-08-20T13:21:46.187" v="1632" actId="113"/>
        <pc:sldMkLst>
          <pc:docMk/>
          <pc:sldMk cId="215905390" sldId="378"/>
        </pc:sldMkLst>
        <pc:spChg chg="mod">
          <ac:chgData name="Thị Lý Cao" userId="61dd56649b4c3f80" providerId="LiveId" clId="{5E632888-4EF2-4D81-B5F0-288943163873}" dt="2024-08-20T13:21:46.187" v="1632" actId="113"/>
          <ac:spMkLst>
            <pc:docMk/>
            <pc:sldMk cId="215905390" sldId="378"/>
            <ac:spMk id="5" creationId="{4576C221-2B05-4460-36D5-7061E757657C}"/>
          </ac:spMkLst>
        </pc:spChg>
      </pc:sldChg>
      <pc:sldChg chg="add del">
        <pc:chgData name="Thị Lý Cao" userId="61dd56649b4c3f80" providerId="LiveId" clId="{5E632888-4EF2-4D81-B5F0-288943163873}" dt="2024-08-19T14:39:32.970" v="758" actId="47"/>
        <pc:sldMkLst>
          <pc:docMk/>
          <pc:sldMk cId="2377224739" sldId="379"/>
        </pc:sldMkLst>
      </pc:sldChg>
      <pc:sldChg chg="delSp modSp add del mod">
        <pc:chgData name="Thị Lý Cao" userId="61dd56649b4c3f80" providerId="LiveId" clId="{5E632888-4EF2-4D81-B5F0-288943163873}" dt="2024-08-21T14:14:59.520" v="2047"/>
        <pc:sldMkLst>
          <pc:docMk/>
          <pc:sldMk cId="1808623192" sldId="380"/>
        </pc:sldMkLst>
        <pc:spChg chg="del">
          <ac:chgData name="Thị Lý Cao" userId="61dd56649b4c3f80" providerId="LiveId" clId="{5E632888-4EF2-4D81-B5F0-288943163873}" dt="2024-08-20T14:30:49.319" v="1919" actId="478"/>
          <ac:spMkLst>
            <pc:docMk/>
            <pc:sldMk cId="1808623192" sldId="380"/>
            <ac:spMk id="5" creationId="{E91470AB-21FD-9E5D-5519-031BED963389}"/>
          </ac:spMkLst>
        </pc:spChg>
        <pc:spChg chg="mod">
          <ac:chgData name="Thị Lý Cao" userId="61dd56649b4c3f80" providerId="LiveId" clId="{5E632888-4EF2-4D81-B5F0-288943163873}" dt="2024-08-20T14:31:04.980" v="1940" actId="1036"/>
          <ac:spMkLst>
            <pc:docMk/>
            <pc:sldMk cId="1808623192" sldId="380"/>
            <ac:spMk id="7" creationId="{6BA2472F-C5DB-6D8A-2286-C20B5F4F8961}"/>
          </ac:spMkLst>
        </pc:spChg>
        <pc:spChg chg="mod">
          <ac:chgData name="Thị Lý Cao" userId="61dd56649b4c3f80" providerId="LiveId" clId="{5E632888-4EF2-4D81-B5F0-288943163873}" dt="2024-08-21T14:14:59.520" v="2047"/>
          <ac:spMkLst>
            <pc:docMk/>
            <pc:sldMk cId="1808623192" sldId="380"/>
            <ac:spMk id="8" creationId="{DE2B7A2D-FB5E-2B23-D4A6-EE6B16664437}"/>
          </ac:spMkLst>
        </pc:spChg>
      </pc:sldChg>
      <pc:sldChg chg="addSp delSp modSp mod delAnim modAnim">
        <pc:chgData name="Thị Lý Cao" userId="61dd56649b4c3f80" providerId="LiveId" clId="{5E632888-4EF2-4D81-B5F0-288943163873}" dt="2024-08-20T13:31:04.978" v="1694"/>
        <pc:sldMkLst>
          <pc:docMk/>
          <pc:sldMk cId="152858742" sldId="384"/>
        </pc:sldMkLst>
        <pc:spChg chg="mod">
          <ac:chgData name="Thị Lý Cao" userId="61dd56649b4c3f80" providerId="LiveId" clId="{5E632888-4EF2-4D81-B5F0-288943163873}" dt="2024-08-20T13:20:35.045" v="1462" actId="1036"/>
          <ac:spMkLst>
            <pc:docMk/>
            <pc:sldMk cId="152858742" sldId="384"/>
            <ac:spMk id="5" creationId="{00C8C7DC-BB3B-8F2A-FB77-2B5DF33A9FA3}"/>
          </ac:spMkLst>
        </pc:spChg>
        <pc:spChg chg="add del mod">
          <ac:chgData name="Thị Lý Cao" userId="61dd56649b4c3f80" providerId="LiveId" clId="{5E632888-4EF2-4D81-B5F0-288943163873}" dt="2024-08-20T13:28:57.649" v="1669"/>
          <ac:spMkLst>
            <pc:docMk/>
            <pc:sldMk cId="152858742" sldId="384"/>
            <ac:spMk id="7" creationId="{C0DEAA88-850F-615D-0401-1AF309A7E8DB}"/>
          </ac:spMkLst>
        </pc:spChg>
        <pc:spChg chg="mod">
          <ac:chgData name="Thị Lý Cao" userId="61dd56649b4c3f80" providerId="LiveId" clId="{5E632888-4EF2-4D81-B5F0-288943163873}" dt="2024-08-20T13:20:27.401" v="1416" actId="1036"/>
          <ac:spMkLst>
            <pc:docMk/>
            <pc:sldMk cId="152858742" sldId="384"/>
            <ac:spMk id="8" creationId="{3010EB09-52D7-DF8A-BCCC-71154C848625}"/>
          </ac:spMkLst>
        </pc:spChg>
        <pc:spChg chg="add mod">
          <ac:chgData name="Thị Lý Cao" userId="61dd56649b4c3f80" providerId="LiveId" clId="{5E632888-4EF2-4D81-B5F0-288943163873}" dt="2024-08-20T13:29:48.632" v="1691" actId="14100"/>
          <ac:spMkLst>
            <pc:docMk/>
            <pc:sldMk cId="152858742" sldId="384"/>
            <ac:spMk id="9" creationId="{455FCD74-80AF-6521-C949-85EDA21065B0}"/>
          </ac:spMkLst>
        </pc:spChg>
        <pc:spChg chg="mod">
          <ac:chgData name="Thị Lý Cao" userId="61dd56649b4c3f80" providerId="LiveId" clId="{5E632888-4EF2-4D81-B5F0-288943163873}" dt="2024-08-20T13:20:45.037" v="1526" actId="1035"/>
          <ac:spMkLst>
            <pc:docMk/>
            <pc:sldMk cId="152858742" sldId="384"/>
            <ac:spMk id="10" creationId="{276F0EDF-5EF1-D3A7-7CFB-08CF18ED91BC}"/>
          </ac:spMkLst>
        </pc:spChg>
        <pc:spChg chg="mod">
          <ac:chgData name="Thị Lý Cao" userId="61dd56649b4c3f80" providerId="LiveId" clId="{5E632888-4EF2-4D81-B5F0-288943163873}" dt="2024-08-20T13:23:28.488" v="1656" actId="1035"/>
          <ac:spMkLst>
            <pc:docMk/>
            <pc:sldMk cId="152858742" sldId="384"/>
            <ac:spMk id="13" creationId="{9F66E5C4-2CCF-1B9B-9D9C-C5DC57641143}"/>
          </ac:spMkLst>
        </pc:spChg>
        <pc:spChg chg="del">
          <ac:chgData name="Thị Lý Cao" userId="61dd56649b4c3f80" providerId="LiveId" clId="{5E632888-4EF2-4D81-B5F0-288943163873}" dt="2024-08-20T13:20:06.276" v="1382" actId="478"/>
          <ac:spMkLst>
            <pc:docMk/>
            <pc:sldMk cId="152858742" sldId="384"/>
            <ac:spMk id="35" creationId="{788FF76F-269E-8E3F-0D16-59EAEB859236}"/>
          </ac:spMkLst>
        </pc:spChg>
        <pc:cxnChg chg="mod">
          <ac:chgData name="Thị Lý Cao" userId="61dd56649b4c3f80" providerId="LiveId" clId="{5E632888-4EF2-4D81-B5F0-288943163873}" dt="2024-08-20T13:23:36.551" v="1657" actId="14100"/>
          <ac:cxnSpMkLst>
            <pc:docMk/>
            <pc:sldMk cId="152858742" sldId="384"/>
            <ac:cxnSpMk id="19" creationId="{312876D9-EE03-89BE-565C-45FE91F3DC56}"/>
          </ac:cxnSpMkLst>
        </pc:cxnChg>
        <pc:cxnChg chg="mod">
          <ac:chgData name="Thị Lý Cao" userId="61dd56649b4c3f80" providerId="LiveId" clId="{5E632888-4EF2-4D81-B5F0-288943163873}" dt="2024-08-20T13:23:52.948" v="1660" actId="14100"/>
          <ac:cxnSpMkLst>
            <pc:docMk/>
            <pc:sldMk cId="152858742" sldId="384"/>
            <ac:cxnSpMk id="23" creationId="{E797CF22-6CB2-5E50-F512-3ED9FEC4FAA4}"/>
          </ac:cxnSpMkLst>
        </pc:cxnChg>
        <pc:cxnChg chg="mod">
          <ac:chgData name="Thị Lý Cao" userId="61dd56649b4c3f80" providerId="LiveId" clId="{5E632888-4EF2-4D81-B5F0-288943163873}" dt="2024-08-20T13:23:47.127" v="1659" actId="14100"/>
          <ac:cxnSpMkLst>
            <pc:docMk/>
            <pc:sldMk cId="152858742" sldId="384"/>
            <ac:cxnSpMk id="25" creationId="{7C6C4052-2B42-0CB2-253C-CD6C5EDBC977}"/>
          </ac:cxnSpMkLst>
        </pc:cxnChg>
      </pc:sldChg>
      <pc:sldChg chg="delSp modSp del mod delAnim">
        <pc:chgData name="Thị Lý Cao" userId="61dd56649b4c3f80" providerId="LiveId" clId="{5E632888-4EF2-4D81-B5F0-288943163873}" dt="2024-08-19T22:41:32.272" v="1112" actId="47"/>
        <pc:sldMkLst>
          <pc:docMk/>
          <pc:sldMk cId="3860489414" sldId="385"/>
        </pc:sldMkLst>
        <pc:spChg chg="del">
          <ac:chgData name="Thị Lý Cao" userId="61dd56649b4c3f80" providerId="LiveId" clId="{5E632888-4EF2-4D81-B5F0-288943163873}" dt="2024-08-19T15:03:02.229" v="1019" actId="478"/>
          <ac:spMkLst>
            <pc:docMk/>
            <pc:sldMk cId="3860489414" sldId="385"/>
            <ac:spMk id="4" creationId="{5C436662-D2F3-26B2-6A58-492E35FF78EC}"/>
          </ac:spMkLst>
        </pc:spChg>
        <pc:spChg chg="del mod">
          <ac:chgData name="Thị Lý Cao" userId="61dd56649b4c3f80" providerId="LiveId" clId="{5E632888-4EF2-4D81-B5F0-288943163873}" dt="2024-08-19T15:03:06.539" v="1020" actId="478"/>
          <ac:spMkLst>
            <pc:docMk/>
            <pc:sldMk cId="3860489414" sldId="385"/>
            <ac:spMk id="7" creationId="{B5B51547-5676-1370-3885-0DDBDF2F539F}"/>
          </ac:spMkLst>
        </pc:spChg>
        <pc:spChg chg="mod">
          <ac:chgData name="Thị Lý Cao" userId="61dd56649b4c3f80" providerId="LiveId" clId="{5E632888-4EF2-4D81-B5F0-288943163873}" dt="2024-08-19T14:58:46.158" v="1008" actId="14100"/>
          <ac:spMkLst>
            <pc:docMk/>
            <pc:sldMk cId="3860489414" sldId="385"/>
            <ac:spMk id="11" creationId="{302D93CE-6FFD-C889-4A35-4C3B3B3EE577}"/>
          </ac:spMkLst>
        </pc:spChg>
      </pc:sldChg>
      <pc:sldChg chg="modSp del mod">
        <pc:chgData name="Thị Lý Cao" userId="61dd56649b4c3f80" providerId="LiveId" clId="{5E632888-4EF2-4D81-B5F0-288943163873}" dt="2024-08-20T01:37:15.758" v="1372" actId="47"/>
        <pc:sldMkLst>
          <pc:docMk/>
          <pc:sldMk cId="1375095510" sldId="387"/>
        </pc:sldMkLst>
        <pc:spChg chg="mod">
          <ac:chgData name="Thị Lý Cao" userId="61dd56649b4c3f80" providerId="LiveId" clId="{5E632888-4EF2-4D81-B5F0-288943163873}" dt="2024-08-19T07:59:10.015" v="751"/>
          <ac:spMkLst>
            <pc:docMk/>
            <pc:sldMk cId="1375095510" sldId="387"/>
            <ac:spMk id="2" creationId="{8514FC8D-8A39-6507-00F9-26D8BF29061D}"/>
          </ac:spMkLst>
        </pc:spChg>
      </pc:sldChg>
      <pc:sldChg chg="modSp mod">
        <pc:chgData name="Thị Lý Cao" userId="61dd56649b4c3f80" providerId="LiveId" clId="{5E632888-4EF2-4D81-B5F0-288943163873}" dt="2024-08-20T13:22:30.585" v="1646" actId="113"/>
        <pc:sldMkLst>
          <pc:docMk/>
          <pc:sldMk cId="4286844797" sldId="389"/>
        </pc:sldMkLst>
        <pc:spChg chg="mod">
          <ac:chgData name="Thị Lý Cao" userId="61dd56649b4c3f80" providerId="LiveId" clId="{5E632888-4EF2-4D81-B5F0-288943163873}" dt="2024-08-20T13:22:30.585" v="1646" actId="113"/>
          <ac:spMkLst>
            <pc:docMk/>
            <pc:sldMk cId="4286844797" sldId="389"/>
            <ac:spMk id="7" creationId="{40A73844-E26A-F487-4CE1-53B4BFDCD8B0}"/>
          </ac:spMkLst>
        </pc:spChg>
      </pc:sldChg>
      <pc:sldChg chg="modSp mod">
        <pc:chgData name="Thị Lý Cao" userId="61dd56649b4c3f80" providerId="LiveId" clId="{5E632888-4EF2-4D81-B5F0-288943163873}" dt="2024-08-20T13:24:19.961" v="1664" actId="207"/>
        <pc:sldMkLst>
          <pc:docMk/>
          <pc:sldMk cId="3582652143" sldId="390"/>
        </pc:sldMkLst>
        <pc:spChg chg="mod">
          <ac:chgData name="Thị Lý Cao" userId="61dd56649b4c3f80" providerId="LiveId" clId="{5E632888-4EF2-4D81-B5F0-288943163873}" dt="2024-08-20T13:24:07.321" v="1661" actId="207"/>
          <ac:spMkLst>
            <pc:docMk/>
            <pc:sldMk cId="3582652143" sldId="390"/>
            <ac:spMk id="4" creationId="{82752536-E3B2-4345-29F3-66F8B8748630}"/>
          </ac:spMkLst>
        </pc:spChg>
        <pc:spChg chg="mod">
          <ac:chgData name="Thị Lý Cao" userId="61dd56649b4c3f80" providerId="LiveId" clId="{5E632888-4EF2-4D81-B5F0-288943163873}" dt="2024-08-20T13:24:12.278" v="1662" actId="207"/>
          <ac:spMkLst>
            <pc:docMk/>
            <pc:sldMk cId="3582652143" sldId="390"/>
            <ac:spMk id="5" creationId="{DF16B900-D56E-D291-BEEE-7261A08D0782}"/>
          </ac:spMkLst>
        </pc:spChg>
        <pc:spChg chg="mod">
          <ac:chgData name="Thị Lý Cao" userId="61dd56649b4c3f80" providerId="LiveId" clId="{5E632888-4EF2-4D81-B5F0-288943163873}" dt="2024-08-20T13:24:15.924" v="1663" actId="207"/>
          <ac:spMkLst>
            <pc:docMk/>
            <pc:sldMk cId="3582652143" sldId="390"/>
            <ac:spMk id="6" creationId="{4A89CF37-641F-2A44-1935-CC3A60BDA4E3}"/>
          </ac:spMkLst>
        </pc:spChg>
        <pc:spChg chg="mod">
          <ac:chgData name="Thị Lý Cao" userId="61dd56649b4c3f80" providerId="LiveId" clId="{5E632888-4EF2-4D81-B5F0-288943163873}" dt="2024-08-20T13:24:19.961" v="1664" actId="207"/>
          <ac:spMkLst>
            <pc:docMk/>
            <pc:sldMk cId="3582652143" sldId="390"/>
            <ac:spMk id="7" creationId="{E667623C-FC88-0721-2EA2-5EEE68500452}"/>
          </ac:spMkLst>
        </pc:spChg>
      </pc:sldChg>
      <pc:sldChg chg="modSp mod">
        <pc:chgData name="Thị Lý Cao" userId="61dd56649b4c3f80" providerId="LiveId" clId="{5E632888-4EF2-4D81-B5F0-288943163873}" dt="2024-08-19T07:59:59.619" v="755" actId="20577"/>
        <pc:sldMkLst>
          <pc:docMk/>
          <pc:sldMk cId="3041908494" sldId="391"/>
        </pc:sldMkLst>
        <pc:spChg chg="mod">
          <ac:chgData name="Thị Lý Cao" userId="61dd56649b4c3f80" providerId="LiveId" clId="{5E632888-4EF2-4D81-B5F0-288943163873}" dt="2024-08-19T07:59:59.619" v="755" actId="20577"/>
          <ac:spMkLst>
            <pc:docMk/>
            <pc:sldMk cId="3041908494" sldId="391"/>
            <ac:spMk id="2" creationId="{83713B33-96DA-6558-4558-A7D9E560D151}"/>
          </ac:spMkLst>
        </pc:spChg>
      </pc:sldChg>
      <pc:sldChg chg="delSp modSp del mod delAnim">
        <pc:chgData name="Thị Lý Cao" userId="61dd56649b4c3f80" providerId="LiveId" clId="{5E632888-4EF2-4D81-B5F0-288943163873}" dt="2024-08-20T14:30:02.694" v="1918" actId="47"/>
        <pc:sldMkLst>
          <pc:docMk/>
          <pc:sldMk cId="3537810721" sldId="392"/>
        </pc:sldMkLst>
        <pc:spChg chg="mod">
          <ac:chgData name="Thị Lý Cao" userId="61dd56649b4c3f80" providerId="LiveId" clId="{5E632888-4EF2-4D81-B5F0-288943163873}" dt="2024-08-20T13:22:06.588" v="1639" actId="113"/>
          <ac:spMkLst>
            <pc:docMk/>
            <pc:sldMk cId="3537810721" sldId="392"/>
            <ac:spMk id="5" creationId="{4576C221-2B05-4460-36D5-7061E757657C}"/>
          </ac:spMkLst>
        </pc:spChg>
        <pc:cxnChg chg="del">
          <ac:chgData name="Thị Lý Cao" userId="61dd56649b4c3f80" providerId="LiveId" clId="{5E632888-4EF2-4D81-B5F0-288943163873}" dt="2024-08-20T01:30:43.162" v="1235" actId="478"/>
          <ac:cxnSpMkLst>
            <pc:docMk/>
            <pc:sldMk cId="3537810721" sldId="392"/>
            <ac:cxnSpMk id="7" creationId="{6B59110C-5AB6-C5D2-9E3D-8B8D222FC3FE}"/>
          </ac:cxnSpMkLst>
        </pc:cxnChg>
        <pc:cxnChg chg="del">
          <ac:chgData name="Thị Lý Cao" userId="61dd56649b4c3f80" providerId="LiveId" clId="{5E632888-4EF2-4D81-B5F0-288943163873}" dt="2024-08-20T01:30:41.645" v="1234" actId="478"/>
          <ac:cxnSpMkLst>
            <pc:docMk/>
            <pc:sldMk cId="3537810721" sldId="392"/>
            <ac:cxnSpMk id="9" creationId="{1161FC63-2394-6DBC-FD4C-1ED47E68F558}"/>
          </ac:cxnSpMkLst>
        </pc:cxnChg>
        <pc:cxnChg chg="del">
          <ac:chgData name="Thị Lý Cao" userId="61dd56649b4c3f80" providerId="LiveId" clId="{5E632888-4EF2-4D81-B5F0-288943163873}" dt="2024-08-20T01:30:44.537" v="1236" actId="478"/>
          <ac:cxnSpMkLst>
            <pc:docMk/>
            <pc:sldMk cId="3537810721" sldId="392"/>
            <ac:cxnSpMk id="10" creationId="{5CA51547-4876-31EC-773E-EE29719CC90F}"/>
          </ac:cxnSpMkLst>
        </pc:cxnChg>
      </pc:sldChg>
      <pc:sldChg chg="new del">
        <pc:chgData name="Thị Lý Cao" userId="61dd56649b4c3f80" providerId="LiveId" clId="{5E632888-4EF2-4D81-B5F0-288943163873}" dt="2024-08-19T14:39:43.816" v="760" actId="680"/>
        <pc:sldMkLst>
          <pc:docMk/>
          <pc:sldMk cId="404768080" sldId="393"/>
        </pc:sldMkLst>
      </pc:sldChg>
      <pc:sldChg chg="new del">
        <pc:chgData name="Thị Lý Cao" userId="61dd56649b4c3f80" providerId="LiveId" clId="{5E632888-4EF2-4D81-B5F0-288943163873}" dt="2024-08-19T14:40:20.042" v="763" actId="47"/>
        <pc:sldMkLst>
          <pc:docMk/>
          <pc:sldMk cId="437937418" sldId="393"/>
        </pc:sldMkLst>
      </pc:sldChg>
      <pc:sldChg chg="delSp modSp add mod">
        <pc:chgData name="Thị Lý Cao" userId="61dd56649b4c3f80" providerId="LiveId" clId="{5E632888-4EF2-4D81-B5F0-288943163873}" dt="2024-08-19T14:51:03.573" v="843" actId="2711"/>
        <pc:sldMkLst>
          <pc:docMk/>
          <pc:sldMk cId="2630510904" sldId="394"/>
        </pc:sldMkLst>
        <pc:spChg chg="del">
          <ac:chgData name="Thị Lý Cao" userId="61dd56649b4c3f80" providerId="LiveId" clId="{5E632888-4EF2-4D81-B5F0-288943163873}" dt="2024-08-19T14:40:45.281" v="765" actId="478"/>
          <ac:spMkLst>
            <pc:docMk/>
            <pc:sldMk cId="2630510904" sldId="394"/>
            <ac:spMk id="4" creationId="{E74754C1-9465-4185-B0A5-53A9DAF73C75}"/>
          </ac:spMkLst>
        </pc:spChg>
        <pc:spChg chg="del mod topLvl">
          <ac:chgData name="Thị Lý Cao" userId="61dd56649b4c3f80" providerId="LiveId" clId="{5E632888-4EF2-4D81-B5F0-288943163873}" dt="2024-08-19T14:40:54.084" v="767" actId="478"/>
          <ac:spMkLst>
            <pc:docMk/>
            <pc:sldMk cId="2630510904" sldId="394"/>
            <ac:spMk id="5" creationId="{7F11E6EE-F6F5-F3B2-58BA-37D6674F070B}"/>
          </ac:spMkLst>
        </pc:spChg>
        <pc:spChg chg="mod topLvl">
          <ac:chgData name="Thị Lý Cao" userId="61dd56649b4c3f80" providerId="LiveId" clId="{5E632888-4EF2-4D81-B5F0-288943163873}" dt="2024-08-19T14:51:03.573" v="843" actId="2711"/>
          <ac:spMkLst>
            <pc:docMk/>
            <pc:sldMk cId="2630510904" sldId="394"/>
            <ac:spMk id="6" creationId="{03BE1020-1757-A1E5-B40B-3E7DC2304DA6}"/>
          </ac:spMkLst>
        </pc:spChg>
        <pc:grpChg chg="del">
          <ac:chgData name="Thị Lý Cao" userId="61dd56649b4c3f80" providerId="LiveId" clId="{5E632888-4EF2-4D81-B5F0-288943163873}" dt="2024-08-19T14:40:54.084" v="767" actId="478"/>
          <ac:grpSpMkLst>
            <pc:docMk/>
            <pc:sldMk cId="2630510904" sldId="394"/>
            <ac:grpSpMk id="8" creationId="{284C465E-27E5-5062-F9B1-4C9C6DC63355}"/>
          </ac:grpSpMkLst>
        </pc:grpChg>
      </pc:sldChg>
      <pc:sldChg chg="new del">
        <pc:chgData name="Thị Lý Cao" userId="61dd56649b4c3f80" providerId="LiveId" clId="{5E632888-4EF2-4D81-B5F0-288943163873}" dt="2024-08-19T14:53:05.363" v="857" actId="47"/>
        <pc:sldMkLst>
          <pc:docMk/>
          <pc:sldMk cId="301446966" sldId="395"/>
        </pc:sldMkLst>
      </pc:sldChg>
      <pc:sldChg chg="delSp modSp add del mod delAnim">
        <pc:chgData name="Thị Lý Cao" userId="61dd56649b4c3f80" providerId="LiveId" clId="{5E632888-4EF2-4D81-B5F0-288943163873}" dt="2024-08-20T01:31:04.263" v="1237" actId="47"/>
        <pc:sldMkLst>
          <pc:docMk/>
          <pc:sldMk cId="672289391" sldId="396"/>
        </pc:sldMkLst>
        <pc:spChg chg="mod">
          <ac:chgData name="Thị Lý Cao" userId="61dd56649b4c3f80" providerId="LiveId" clId="{5E632888-4EF2-4D81-B5F0-288943163873}" dt="2024-08-19T15:01:39.813" v="1015" actId="120"/>
          <ac:spMkLst>
            <pc:docMk/>
            <pc:sldMk cId="672289391" sldId="396"/>
            <ac:spMk id="5" creationId="{E91470AB-21FD-9E5D-5519-031BED963389}"/>
          </ac:spMkLst>
        </pc:spChg>
        <pc:spChg chg="del">
          <ac:chgData name="Thị Lý Cao" userId="61dd56649b4c3f80" providerId="LiveId" clId="{5E632888-4EF2-4D81-B5F0-288943163873}" dt="2024-08-19T14:55:21.558" v="905" actId="478"/>
          <ac:spMkLst>
            <pc:docMk/>
            <pc:sldMk cId="672289391" sldId="396"/>
            <ac:spMk id="7" creationId="{6BA2472F-C5DB-6D8A-2286-C20B5F4F8961}"/>
          </ac:spMkLst>
        </pc:spChg>
        <pc:spChg chg="del">
          <ac:chgData name="Thị Lý Cao" userId="61dd56649b4c3f80" providerId="LiveId" clId="{5E632888-4EF2-4D81-B5F0-288943163873}" dt="2024-08-19T14:55:26.230" v="906" actId="478"/>
          <ac:spMkLst>
            <pc:docMk/>
            <pc:sldMk cId="672289391" sldId="396"/>
            <ac:spMk id="8" creationId="{DE2B7A2D-FB5E-2B23-D4A6-EE6B16664437}"/>
          </ac:spMkLst>
        </pc:spChg>
      </pc:sldChg>
      <pc:sldChg chg="new del">
        <pc:chgData name="Thị Lý Cao" userId="61dd56649b4c3f80" providerId="LiveId" clId="{5E632888-4EF2-4D81-B5F0-288943163873}" dt="2024-08-19T15:01:23.531" v="1013" actId="47"/>
        <pc:sldMkLst>
          <pc:docMk/>
          <pc:sldMk cId="70529942" sldId="397"/>
        </pc:sldMkLst>
      </pc:sldChg>
      <pc:sldChg chg="modSp add mod modAnim">
        <pc:chgData name="Thị Lý Cao" userId="61dd56649b4c3f80" providerId="LiveId" clId="{5E632888-4EF2-4D81-B5F0-288943163873}" dt="2024-08-21T01:02:25.399" v="2036"/>
        <pc:sldMkLst>
          <pc:docMk/>
          <pc:sldMk cId="2599827296" sldId="398"/>
        </pc:sldMkLst>
        <pc:spChg chg="mod">
          <ac:chgData name="Thị Lý Cao" userId="61dd56649b4c3f80" providerId="LiveId" clId="{5E632888-4EF2-4D81-B5F0-288943163873}" dt="2024-08-20T01:34:12.462" v="1371" actId="20577"/>
          <ac:spMkLst>
            <pc:docMk/>
            <pc:sldMk cId="2599827296" sldId="398"/>
            <ac:spMk id="7" creationId="{B5B51547-5676-1370-3885-0DDBDF2F539F}"/>
          </ac:spMkLst>
        </pc:spChg>
      </pc:sldChg>
      <pc:sldChg chg="new del">
        <pc:chgData name="Thị Lý Cao" userId="61dd56649b4c3f80" providerId="LiveId" clId="{5E632888-4EF2-4D81-B5F0-288943163873}" dt="2024-08-19T15:02:34.107" v="1018" actId="47"/>
        <pc:sldMkLst>
          <pc:docMk/>
          <pc:sldMk cId="1361699939" sldId="399"/>
        </pc:sldMkLst>
      </pc:sldChg>
      <pc:sldChg chg="delSp modSp add mod delAnim">
        <pc:chgData name="Thị Lý Cao" userId="61dd56649b4c3f80" providerId="LiveId" clId="{5E632888-4EF2-4D81-B5F0-288943163873}" dt="2024-08-20T01:32:54.766" v="1365" actId="1036"/>
        <pc:sldMkLst>
          <pc:docMk/>
          <pc:sldMk cId="2302943844" sldId="400"/>
        </pc:sldMkLst>
        <pc:spChg chg="mod">
          <ac:chgData name="Thị Lý Cao" userId="61dd56649b4c3f80" providerId="LiveId" clId="{5E632888-4EF2-4D81-B5F0-288943163873}" dt="2024-08-20T01:32:54.766" v="1365" actId="1036"/>
          <ac:spMkLst>
            <pc:docMk/>
            <pc:sldMk cId="2302943844" sldId="400"/>
            <ac:spMk id="4" creationId="{5C436662-D2F3-26B2-6A58-492E35FF78EC}"/>
          </ac:spMkLst>
        </pc:spChg>
        <pc:spChg chg="mod">
          <ac:chgData name="Thị Lý Cao" userId="61dd56649b4c3f80" providerId="LiveId" clId="{5E632888-4EF2-4D81-B5F0-288943163873}" dt="2024-08-20T01:32:31.594" v="1288" actId="1036"/>
          <ac:spMkLst>
            <pc:docMk/>
            <pc:sldMk cId="2302943844" sldId="400"/>
            <ac:spMk id="6" creationId="{8609953C-F953-2211-4397-62E24CF146BE}"/>
          </ac:spMkLst>
        </pc:spChg>
        <pc:spChg chg="del mod">
          <ac:chgData name="Thị Lý Cao" userId="61dd56649b4c3f80" providerId="LiveId" clId="{5E632888-4EF2-4D81-B5F0-288943163873}" dt="2024-08-20T01:20:26.161" v="1219" actId="478"/>
          <ac:spMkLst>
            <pc:docMk/>
            <pc:sldMk cId="2302943844" sldId="400"/>
            <ac:spMk id="7" creationId="{B5B51547-5676-1370-3885-0DDBDF2F539F}"/>
          </ac:spMkLst>
        </pc:spChg>
        <pc:spChg chg="mod">
          <ac:chgData name="Thị Lý Cao" userId="61dd56649b4c3f80" providerId="LiveId" clId="{5E632888-4EF2-4D81-B5F0-288943163873}" dt="2024-08-20T01:32:43.688" v="1325" actId="1035"/>
          <ac:spMkLst>
            <pc:docMk/>
            <pc:sldMk cId="2302943844" sldId="400"/>
            <ac:spMk id="11" creationId="{302D93CE-6FFD-C889-4A35-4C3B3B3EE577}"/>
          </ac:spMkLst>
        </pc:spChg>
        <pc:spChg chg="mod">
          <ac:chgData name="Thị Lý Cao" userId="61dd56649b4c3f80" providerId="LiveId" clId="{5E632888-4EF2-4D81-B5F0-288943163873}" dt="2024-08-20T01:32:35.203" v="1298" actId="1036"/>
          <ac:spMkLst>
            <pc:docMk/>
            <pc:sldMk cId="2302943844" sldId="400"/>
            <ac:spMk id="13" creationId="{9BA830E8-17A7-2312-18BF-69654CCCED1E}"/>
          </ac:spMkLst>
        </pc:spChg>
      </pc:sldChg>
      <pc:sldChg chg="new del">
        <pc:chgData name="Thị Lý Cao" userId="61dd56649b4c3f80" providerId="LiveId" clId="{5E632888-4EF2-4D81-B5F0-288943163873}" dt="2024-08-19T22:38:44.134" v="1050" actId="47"/>
        <pc:sldMkLst>
          <pc:docMk/>
          <pc:sldMk cId="1664809177" sldId="401"/>
        </pc:sldMkLst>
      </pc:sldChg>
      <pc:sldChg chg="modSp add mod">
        <pc:chgData name="Thị Lý Cao" userId="61dd56649b4c3f80" providerId="LiveId" clId="{5E632888-4EF2-4D81-B5F0-288943163873}" dt="2024-08-21T08:35:40.757" v="2042" actId="20577"/>
        <pc:sldMkLst>
          <pc:docMk/>
          <pc:sldMk cId="2675990234" sldId="402"/>
        </pc:sldMkLst>
        <pc:spChg chg="mod">
          <ac:chgData name="Thị Lý Cao" userId="61dd56649b4c3f80" providerId="LiveId" clId="{5E632888-4EF2-4D81-B5F0-288943163873}" dt="2024-08-21T08:35:40.757" v="2042" actId="20577"/>
          <ac:spMkLst>
            <pc:docMk/>
            <pc:sldMk cId="2675990234" sldId="402"/>
            <ac:spMk id="5" creationId="{E91470AB-21FD-9E5D-5519-031BED963389}"/>
          </ac:spMkLst>
        </pc:spChg>
      </pc:sldChg>
      <pc:sldChg chg="new del">
        <pc:chgData name="Thị Lý Cao" userId="61dd56649b4c3f80" providerId="LiveId" clId="{5E632888-4EF2-4D81-B5F0-288943163873}" dt="2024-08-20T03:37:49.306" v="1373" actId="47"/>
        <pc:sldMkLst>
          <pc:docMk/>
          <pc:sldMk cId="3202291768" sldId="403"/>
        </pc:sldMkLst>
      </pc:sldChg>
      <pc:sldChg chg="delSp modSp add mod delAnim modAnim">
        <pc:chgData name="Thị Lý Cao" userId="61dd56649b4c3f80" providerId="LiveId" clId="{5E632888-4EF2-4D81-B5F0-288943163873}" dt="2024-08-20T13:33:18.530" v="1914" actId="14100"/>
        <pc:sldMkLst>
          <pc:docMk/>
          <pc:sldMk cId="122993784" sldId="404"/>
        </pc:sldMkLst>
        <pc:spChg chg="mod">
          <ac:chgData name="Thị Lý Cao" userId="61dd56649b4c3f80" providerId="LiveId" clId="{5E632888-4EF2-4D81-B5F0-288943163873}" dt="2024-08-20T13:32:28.113" v="1770" actId="1035"/>
          <ac:spMkLst>
            <pc:docMk/>
            <pc:sldMk cId="122993784" sldId="404"/>
            <ac:spMk id="5" creationId="{00C8C7DC-BB3B-8F2A-FB77-2B5DF33A9FA3}"/>
          </ac:spMkLst>
        </pc:spChg>
        <pc:spChg chg="mod">
          <ac:chgData name="Thị Lý Cao" userId="61dd56649b4c3f80" providerId="LiveId" clId="{5E632888-4EF2-4D81-B5F0-288943163873}" dt="2024-08-20T13:32:20.459" v="1722" actId="1036"/>
          <ac:spMkLst>
            <pc:docMk/>
            <pc:sldMk cId="122993784" sldId="404"/>
            <ac:spMk id="8" creationId="{3010EB09-52D7-DF8A-BCCC-71154C848625}"/>
          </ac:spMkLst>
        </pc:spChg>
        <pc:spChg chg="mod">
          <ac:chgData name="Thị Lý Cao" userId="61dd56649b4c3f80" providerId="LiveId" clId="{5E632888-4EF2-4D81-B5F0-288943163873}" dt="2024-08-20T13:32:41.945" v="1844" actId="1035"/>
          <ac:spMkLst>
            <pc:docMk/>
            <pc:sldMk cId="122993784" sldId="404"/>
            <ac:spMk id="10" creationId="{276F0EDF-5EF1-D3A7-7CFB-08CF18ED91BC}"/>
          </ac:spMkLst>
        </pc:spChg>
        <pc:spChg chg="mod">
          <ac:chgData name="Thị Lý Cao" userId="61dd56649b4c3f80" providerId="LiveId" clId="{5E632888-4EF2-4D81-B5F0-288943163873}" dt="2024-08-20T13:33:05.028" v="1911" actId="1036"/>
          <ac:spMkLst>
            <pc:docMk/>
            <pc:sldMk cId="122993784" sldId="404"/>
            <ac:spMk id="13" creationId="{9F66E5C4-2CCF-1B9B-9D9C-C5DC57641143}"/>
          </ac:spMkLst>
        </pc:spChg>
        <pc:spChg chg="del">
          <ac:chgData name="Thị Lý Cao" userId="61dd56649b4c3f80" providerId="LiveId" clId="{5E632888-4EF2-4D81-B5F0-288943163873}" dt="2024-08-19T23:08:05.531" v="1214" actId="478"/>
          <ac:spMkLst>
            <pc:docMk/>
            <pc:sldMk cId="122993784" sldId="404"/>
            <ac:spMk id="35" creationId="{788FF76F-269E-8E3F-0D16-59EAEB859236}"/>
          </ac:spMkLst>
        </pc:spChg>
        <pc:cxnChg chg="mod">
          <ac:chgData name="Thị Lý Cao" userId="61dd56649b4c3f80" providerId="LiveId" clId="{5E632888-4EF2-4D81-B5F0-288943163873}" dt="2024-08-20T13:33:15.199" v="1913" actId="14100"/>
          <ac:cxnSpMkLst>
            <pc:docMk/>
            <pc:sldMk cId="122993784" sldId="404"/>
            <ac:cxnSpMk id="19" creationId="{312876D9-EE03-89BE-565C-45FE91F3DC56}"/>
          </ac:cxnSpMkLst>
        </pc:cxnChg>
        <pc:cxnChg chg="mod">
          <ac:chgData name="Thị Lý Cao" userId="61dd56649b4c3f80" providerId="LiveId" clId="{5E632888-4EF2-4D81-B5F0-288943163873}" dt="2024-08-20T13:33:10.813" v="1912" actId="14100"/>
          <ac:cxnSpMkLst>
            <pc:docMk/>
            <pc:sldMk cId="122993784" sldId="404"/>
            <ac:cxnSpMk id="23" creationId="{E797CF22-6CB2-5E50-F512-3ED9FEC4FAA4}"/>
          </ac:cxnSpMkLst>
        </pc:cxnChg>
        <pc:cxnChg chg="mod">
          <ac:chgData name="Thị Lý Cao" userId="61dd56649b4c3f80" providerId="LiveId" clId="{5E632888-4EF2-4D81-B5F0-288943163873}" dt="2024-08-20T13:33:18.530" v="1914" actId="14100"/>
          <ac:cxnSpMkLst>
            <pc:docMk/>
            <pc:sldMk cId="122993784" sldId="404"/>
            <ac:cxnSpMk id="25" creationId="{7C6C4052-2B42-0CB2-253C-CD6C5EDBC977}"/>
          </ac:cxnSpMkLst>
        </pc:cxnChg>
      </pc:sldChg>
      <pc:sldChg chg="new del">
        <pc:chgData name="Thị Lý Cao" userId="61dd56649b4c3f80" providerId="LiveId" clId="{5E632888-4EF2-4D81-B5F0-288943163873}" dt="2024-08-20T01:18:50.279" v="1217" actId="47"/>
        <pc:sldMkLst>
          <pc:docMk/>
          <pc:sldMk cId="1542292821" sldId="405"/>
        </pc:sldMkLst>
      </pc:sldChg>
      <pc:sldChg chg="new del">
        <pc:chgData name="Thị Lý Cao" userId="61dd56649b4c3f80" providerId="LiveId" clId="{5E632888-4EF2-4D81-B5F0-288943163873}" dt="2024-08-20T01:22:00.713" v="1225" actId="47"/>
        <pc:sldMkLst>
          <pc:docMk/>
          <pc:sldMk cId="4256252972" sldId="405"/>
        </pc:sldMkLst>
      </pc:sldChg>
      <pc:sldChg chg="add del">
        <pc:chgData name="Thị Lý Cao" userId="61dd56649b4c3f80" providerId="LiveId" clId="{5E632888-4EF2-4D81-B5F0-288943163873}" dt="2024-08-20T01:19:22.438" v="1218" actId="47"/>
        <pc:sldMkLst>
          <pc:docMk/>
          <pc:sldMk cId="1773472110" sldId="406"/>
        </pc:sldMkLst>
      </pc:sldChg>
      <pc:sldChg chg="modSp add mod">
        <pc:chgData name="Thị Lý Cao" userId="61dd56649b4c3f80" providerId="LiveId" clId="{5E632888-4EF2-4D81-B5F0-288943163873}" dt="2024-08-20T01:33:26.038" v="1367" actId="20577"/>
        <pc:sldMkLst>
          <pc:docMk/>
          <pc:sldMk cId="2213887118" sldId="406"/>
        </pc:sldMkLst>
        <pc:spChg chg="mod">
          <ac:chgData name="Thị Lý Cao" userId="61dd56649b4c3f80" providerId="LiveId" clId="{5E632888-4EF2-4D81-B5F0-288943163873}" dt="2024-08-20T01:33:26.038" v="1367" actId="20577"/>
          <ac:spMkLst>
            <pc:docMk/>
            <pc:sldMk cId="2213887118" sldId="406"/>
            <ac:spMk id="5" creationId="{E91470AB-21FD-9E5D-5519-031BED963389}"/>
          </ac:spMkLst>
        </pc:spChg>
      </pc:sldChg>
      <pc:sldChg chg="new del">
        <pc:chgData name="Thị Lý Cao" userId="61dd56649b4c3f80" providerId="LiveId" clId="{5E632888-4EF2-4D81-B5F0-288943163873}" dt="2024-08-20T01:25:28.691" v="1228" actId="47"/>
        <pc:sldMkLst>
          <pc:docMk/>
          <pc:sldMk cId="1841458024" sldId="407"/>
        </pc:sldMkLst>
      </pc:sldChg>
      <pc:sldChg chg="add del">
        <pc:chgData name="Thị Lý Cao" userId="61dd56649b4c3f80" providerId="LiveId" clId="{5E632888-4EF2-4D81-B5F0-288943163873}" dt="2024-08-20T14:36:10.549" v="1969"/>
        <pc:sldMkLst>
          <pc:docMk/>
          <pc:sldMk cId="2657982558" sldId="408"/>
        </pc:sldMkLst>
      </pc:sldChg>
      <pc:sldChg chg="delSp modSp add del mod delAnim">
        <pc:chgData name="Thị Lý Cao" userId="61dd56649b4c3f80" providerId="LiveId" clId="{5E632888-4EF2-4D81-B5F0-288943163873}" dt="2024-08-20T14:31:59.639" v="1966" actId="47"/>
        <pc:sldMkLst>
          <pc:docMk/>
          <pc:sldMk cId="3117526058" sldId="408"/>
        </pc:sldMkLst>
        <pc:spChg chg="mod">
          <ac:chgData name="Thị Lý Cao" userId="61dd56649b4c3f80" providerId="LiveId" clId="{5E632888-4EF2-4D81-B5F0-288943163873}" dt="2024-08-20T13:22:20.957" v="1645" actId="113"/>
          <ac:spMkLst>
            <pc:docMk/>
            <pc:sldMk cId="3117526058" sldId="408"/>
            <ac:spMk id="5" creationId="{4576C221-2B05-4460-36D5-7061E757657C}"/>
          </ac:spMkLst>
        </pc:spChg>
        <pc:cxnChg chg="del">
          <ac:chgData name="Thị Lý Cao" userId="61dd56649b4c3f80" providerId="LiveId" clId="{5E632888-4EF2-4D81-B5F0-288943163873}" dt="2024-08-20T01:25:46.406" v="1229" actId="478"/>
          <ac:cxnSpMkLst>
            <pc:docMk/>
            <pc:sldMk cId="3117526058" sldId="408"/>
            <ac:cxnSpMk id="3" creationId="{943D76C9-CDF4-692E-6127-F1178C94E6A3}"/>
          </ac:cxnSpMkLst>
        </pc:cxnChg>
        <pc:cxnChg chg="del">
          <ac:chgData name="Thị Lý Cao" userId="61dd56649b4c3f80" providerId="LiveId" clId="{5E632888-4EF2-4D81-B5F0-288943163873}" dt="2024-08-20T01:25:51.454" v="1230" actId="478"/>
          <ac:cxnSpMkLst>
            <pc:docMk/>
            <pc:sldMk cId="3117526058" sldId="408"/>
            <ac:cxnSpMk id="6" creationId="{0F8181E8-A646-F951-ACE9-E0D89C9C8E6B}"/>
          </ac:cxnSpMkLst>
        </pc:cxnChg>
      </pc:sldChg>
      <pc:sldChg chg="new del">
        <pc:chgData name="Thị Lý Cao" userId="61dd56649b4c3f80" providerId="LiveId" clId="{5E632888-4EF2-4D81-B5F0-288943163873}" dt="2024-08-20T01:30:19.143" v="1233" actId="47"/>
        <pc:sldMkLst>
          <pc:docMk/>
          <pc:sldMk cId="2864044713" sldId="409"/>
        </pc:sldMkLst>
      </pc:sldChg>
      <pc:sldChg chg="add">
        <pc:chgData name="Thị Lý Cao" userId="61dd56649b4c3f80" providerId="LiveId" clId="{5E632888-4EF2-4D81-B5F0-288943163873}" dt="2024-08-20T01:30:16.908" v="1232"/>
        <pc:sldMkLst>
          <pc:docMk/>
          <pc:sldMk cId="3571199651" sldId="410"/>
        </pc:sldMkLst>
      </pc:sldChg>
      <pc:sldChg chg="add del">
        <pc:chgData name="Thị Lý Cao" userId="61dd56649b4c3f80" providerId="LiveId" clId="{5E632888-4EF2-4D81-B5F0-288943163873}" dt="2024-08-20T13:22:56.233" v="1648"/>
        <pc:sldMkLst>
          <pc:docMk/>
          <pc:sldMk cId="1331747523" sldId="411"/>
        </pc:sldMkLst>
      </pc:sldChg>
      <pc:sldChg chg="new del">
        <pc:chgData name="Thị Lý Cao" userId="61dd56649b4c3f80" providerId="LiveId" clId="{5E632888-4EF2-4D81-B5F0-288943163873}" dt="2024-08-20T14:29:28.344" v="1917" actId="47"/>
        <pc:sldMkLst>
          <pc:docMk/>
          <pc:sldMk cId="2159903076" sldId="411"/>
        </pc:sldMkLst>
      </pc:sldChg>
      <pc:sldChg chg="add">
        <pc:chgData name="Thị Lý Cao" userId="61dd56649b4c3f80" providerId="LiveId" clId="{5E632888-4EF2-4D81-B5F0-288943163873}" dt="2024-08-20T14:29:24.114" v="1916"/>
        <pc:sldMkLst>
          <pc:docMk/>
          <pc:sldMk cId="3971959301" sldId="412"/>
        </pc:sldMkLst>
      </pc:sldChg>
      <pc:sldChg chg="new del">
        <pc:chgData name="Thị Lý Cao" userId="61dd56649b4c3f80" providerId="LiveId" clId="{5E632888-4EF2-4D81-B5F0-288943163873}" dt="2024-08-20T14:31:55.189" v="1965" actId="47"/>
        <pc:sldMkLst>
          <pc:docMk/>
          <pc:sldMk cId="2656162534" sldId="413"/>
        </pc:sldMkLst>
      </pc:sldChg>
      <pc:sldChg chg="add">
        <pc:chgData name="Thị Lý Cao" userId="61dd56649b4c3f80" providerId="LiveId" clId="{5E632888-4EF2-4D81-B5F0-288943163873}" dt="2024-08-20T14:31:53.079" v="1964"/>
        <pc:sldMkLst>
          <pc:docMk/>
          <pc:sldMk cId="1559695608" sldId="414"/>
        </pc:sldMkLst>
      </pc:sldChg>
      <pc:sldChg chg="addSp delSp new del mod">
        <pc:chgData name="Thị Lý Cao" userId="61dd56649b4c3f80" providerId="LiveId" clId="{5E632888-4EF2-4D81-B5F0-288943163873}" dt="2024-08-20T14:37:31.022" v="1975" actId="47"/>
        <pc:sldMkLst>
          <pc:docMk/>
          <pc:sldMk cId="2699278089" sldId="415"/>
        </pc:sldMkLst>
        <pc:spChg chg="add del">
          <ac:chgData name="Thị Lý Cao" userId="61dd56649b4c3f80" providerId="LiveId" clId="{5E632888-4EF2-4D81-B5F0-288943163873}" dt="2024-08-20T14:36:22.645" v="1971" actId="22"/>
          <ac:spMkLst>
            <pc:docMk/>
            <pc:sldMk cId="2699278089" sldId="415"/>
            <ac:spMk id="5" creationId="{3FFF95EF-BFAC-A124-7E89-EF52435BDA32}"/>
          </ac:spMkLst>
        </pc:spChg>
      </pc:sldChg>
      <pc:sldChg chg="modSp add mod">
        <pc:chgData name="Thị Lý Cao" userId="61dd56649b4c3f80" providerId="LiveId" clId="{5E632888-4EF2-4D81-B5F0-288943163873}" dt="2024-08-20T14:37:46.373" v="1994" actId="14100"/>
        <pc:sldMkLst>
          <pc:docMk/>
          <pc:sldMk cId="3895930476" sldId="416"/>
        </pc:sldMkLst>
        <pc:spChg chg="mod">
          <ac:chgData name="Thị Lý Cao" userId="61dd56649b4c3f80" providerId="LiveId" clId="{5E632888-4EF2-4D81-B5F0-288943163873}" dt="2024-08-20T14:37:46.373" v="1994" actId="14100"/>
          <ac:spMkLst>
            <pc:docMk/>
            <pc:sldMk cId="3895930476" sldId="416"/>
            <ac:spMk id="5" creationId="{E91470AB-21FD-9E5D-5519-031BED963389}"/>
          </ac:spMkLst>
        </pc:spChg>
      </pc:sldChg>
      <pc:sldChg chg="new del">
        <pc:chgData name="Thị Lý Cao" userId="61dd56649b4c3f80" providerId="LiveId" clId="{5E632888-4EF2-4D81-B5F0-288943163873}" dt="2024-08-20T15:18:42.726" v="1997" actId="47"/>
        <pc:sldMkLst>
          <pc:docMk/>
          <pc:sldMk cId="3564169770" sldId="417"/>
        </pc:sldMkLst>
      </pc:sldChg>
      <pc:sldChg chg="modSp add mod modAnim">
        <pc:chgData name="Thị Lý Cao" userId="61dd56649b4c3f80" providerId="LiveId" clId="{5E632888-4EF2-4D81-B5F0-288943163873}" dt="2024-08-21T01:01:57.787" v="2035"/>
        <pc:sldMkLst>
          <pc:docMk/>
          <pc:sldMk cId="2472819910" sldId="418"/>
        </pc:sldMkLst>
        <pc:spChg chg="mod">
          <ac:chgData name="Thị Lý Cao" userId="61dd56649b4c3f80" providerId="LiveId" clId="{5E632888-4EF2-4D81-B5F0-288943163873}" dt="2024-08-20T15:19:19.194" v="2018" actId="113"/>
          <ac:spMkLst>
            <pc:docMk/>
            <pc:sldMk cId="2472819910" sldId="418"/>
            <ac:spMk id="4" creationId="{5C436662-D2F3-26B2-6A58-492E35FF78E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ECFBCB-5C48-4B4B-91AA-FEF2B76BC14A}" type="datetimeFigureOut">
              <a:rPr lang="en-US" smtClean="0"/>
              <a:t>8/22/2024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131BCE-C54E-4FF6-9D5A-41D04651B688}" type="slidenum">
              <a:rPr lang="en-US" smtClean="0"/>
              <a:t>‹#›</a:t>
            </a:fld>
            <a:endParaRPr lang="en-US"/>
          </a:p>
        </p:txBody>
      </p:sp>
    </p:spTree>
    <p:extLst>
      <p:ext uri="{BB962C8B-B14F-4D97-AF65-F5344CB8AC3E}">
        <p14:creationId xmlns:p14="http://schemas.microsoft.com/office/powerpoint/2010/main" val="4259472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58750" indent="0">
              <a:buNone/>
            </a:pPr>
            <a:endParaRPr lang="en-US" dirty="0"/>
          </a:p>
        </p:txBody>
      </p:sp>
      <p:sp>
        <p:nvSpPr>
          <p:cNvPr id="4" name="Slide Number Placeholder 3"/>
          <p:cNvSpPr>
            <a:spLocks noGrp="1"/>
          </p:cNvSpPr>
          <p:nvPr>
            <p:ph type="sldNum" sz="quarter" idx="10"/>
          </p:nvPr>
        </p:nvSpPr>
        <p:spPr/>
        <p:txBody>
          <a:bodyPr/>
          <a:lstStyle/>
          <a:p>
            <a:fld id="{77B49193-BA95-4736-98B5-6553A6ED8494}"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E6C87AD-9F09-4EC7-99B3-077516D9F90A}" type="slidenum">
              <a:rPr lang="zh-CN" altLang="en-US" smtClean="0"/>
              <a:t>28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B7B37E-9AC2-4421-ADA1-C6ED7D069FE4}"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B2604-4438-464E-AEDD-1570C9C84B06}" type="slidenum">
              <a:rPr lang="en-US" smtClean="0"/>
              <a:t>‹#›</a:t>
            </a:fld>
            <a:endParaRPr lang="en-US"/>
          </a:p>
        </p:txBody>
      </p:sp>
    </p:spTree>
    <p:extLst>
      <p:ext uri="{BB962C8B-B14F-4D97-AF65-F5344CB8AC3E}">
        <p14:creationId xmlns:p14="http://schemas.microsoft.com/office/powerpoint/2010/main" val="400133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B7B37E-9AC2-4421-ADA1-C6ED7D069FE4}"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B2604-4438-464E-AEDD-1570C9C84B06}" type="slidenum">
              <a:rPr lang="en-US" smtClean="0"/>
              <a:t>‹#›</a:t>
            </a:fld>
            <a:endParaRPr lang="en-US"/>
          </a:p>
        </p:txBody>
      </p:sp>
    </p:spTree>
    <p:extLst>
      <p:ext uri="{BB962C8B-B14F-4D97-AF65-F5344CB8AC3E}">
        <p14:creationId xmlns:p14="http://schemas.microsoft.com/office/powerpoint/2010/main" val="301203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B7B37E-9AC2-4421-ADA1-C6ED7D069FE4}"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B2604-4438-464E-AEDD-1570C9C84B0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688491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B7B37E-9AC2-4421-ADA1-C6ED7D069FE4}"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B2604-4438-464E-AEDD-1570C9C84B06}" type="slidenum">
              <a:rPr lang="en-US" smtClean="0"/>
              <a:t>‹#›</a:t>
            </a:fld>
            <a:endParaRPr lang="en-US"/>
          </a:p>
        </p:txBody>
      </p:sp>
    </p:spTree>
    <p:extLst>
      <p:ext uri="{BB962C8B-B14F-4D97-AF65-F5344CB8AC3E}">
        <p14:creationId xmlns:p14="http://schemas.microsoft.com/office/powerpoint/2010/main" val="41288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B7B37E-9AC2-4421-ADA1-C6ED7D069FE4}"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B2604-4438-464E-AEDD-1570C9C84B0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49640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B7B37E-9AC2-4421-ADA1-C6ED7D069FE4}"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B2604-4438-464E-AEDD-1570C9C84B06}" type="slidenum">
              <a:rPr lang="en-US" smtClean="0"/>
              <a:t>‹#›</a:t>
            </a:fld>
            <a:endParaRPr lang="en-US"/>
          </a:p>
        </p:txBody>
      </p:sp>
    </p:spTree>
    <p:extLst>
      <p:ext uri="{BB962C8B-B14F-4D97-AF65-F5344CB8AC3E}">
        <p14:creationId xmlns:p14="http://schemas.microsoft.com/office/powerpoint/2010/main" val="1768813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B7B37E-9AC2-4421-ADA1-C6ED7D069FE4}"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B2604-4438-464E-AEDD-1570C9C84B06}" type="slidenum">
              <a:rPr lang="en-US" smtClean="0"/>
              <a:t>‹#›</a:t>
            </a:fld>
            <a:endParaRPr lang="en-US"/>
          </a:p>
        </p:txBody>
      </p:sp>
    </p:spTree>
    <p:extLst>
      <p:ext uri="{BB962C8B-B14F-4D97-AF65-F5344CB8AC3E}">
        <p14:creationId xmlns:p14="http://schemas.microsoft.com/office/powerpoint/2010/main" val="3525714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B7B37E-9AC2-4421-ADA1-C6ED7D069FE4}"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B2604-4438-464E-AEDD-1570C9C84B06}" type="slidenum">
              <a:rPr lang="en-US" smtClean="0"/>
              <a:t>‹#›</a:t>
            </a:fld>
            <a:endParaRPr lang="en-US"/>
          </a:p>
        </p:txBody>
      </p:sp>
    </p:spTree>
    <p:extLst>
      <p:ext uri="{BB962C8B-B14F-4D97-AF65-F5344CB8AC3E}">
        <p14:creationId xmlns:p14="http://schemas.microsoft.com/office/powerpoint/2010/main" val="3878252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4710610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B7B37E-9AC2-4421-ADA1-C6ED7D069FE4}"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B2604-4438-464E-AEDD-1570C9C84B06}" type="slidenum">
              <a:rPr lang="en-US" smtClean="0"/>
              <a:t>‹#›</a:t>
            </a:fld>
            <a:endParaRPr lang="en-US"/>
          </a:p>
        </p:txBody>
      </p:sp>
    </p:spTree>
    <p:extLst>
      <p:ext uri="{BB962C8B-B14F-4D97-AF65-F5344CB8AC3E}">
        <p14:creationId xmlns:p14="http://schemas.microsoft.com/office/powerpoint/2010/main" val="2440076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B7B37E-9AC2-4421-ADA1-C6ED7D069FE4}"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B2604-4438-464E-AEDD-1570C9C84B06}" type="slidenum">
              <a:rPr lang="en-US" smtClean="0"/>
              <a:t>‹#›</a:t>
            </a:fld>
            <a:endParaRPr lang="en-US"/>
          </a:p>
        </p:txBody>
      </p:sp>
    </p:spTree>
    <p:extLst>
      <p:ext uri="{BB962C8B-B14F-4D97-AF65-F5344CB8AC3E}">
        <p14:creationId xmlns:p14="http://schemas.microsoft.com/office/powerpoint/2010/main" val="3769028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B7B37E-9AC2-4421-ADA1-C6ED7D069FE4}" type="datetimeFigureOut">
              <a:rPr lang="en-US" smtClean="0"/>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9B2604-4438-464E-AEDD-1570C9C84B06}" type="slidenum">
              <a:rPr lang="en-US" smtClean="0"/>
              <a:t>‹#›</a:t>
            </a:fld>
            <a:endParaRPr lang="en-US"/>
          </a:p>
        </p:txBody>
      </p:sp>
    </p:spTree>
    <p:extLst>
      <p:ext uri="{BB962C8B-B14F-4D97-AF65-F5344CB8AC3E}">
        <p14:creationId xmlns:p14="http://schemas.microsoft.com/office/powerpoint/2010/main" val="2780399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B7B37E-9AC2-4421-ADA1-C6ED7D069FE4}" type="datetimeFigureOut">
              <a:rPr lang="en-US" smtClean="0"/>
              <a:t>8/22/2024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9B2604-4438-464E-AEDD-1570C9C84B06}" type="slidenum">
              <a:rPr lang="en-US" smtClean="0"/>
              <a:t>‹#›</a:t>
            </a:fld>
            <a:endParaRPr lang="en-US"/>
          </a:p>
        </p:txBody>
      </p:sp>
    </p:spTree>
    <p:extLst>
      <p:ext uri="{BB962C8B-B14F-4D97-AF65-F5344CB8AC3E}">
        <p14:creationId xmlns:p14="http://schemas.microsoft.com/office/powerpoint/2010/main" val="240376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B7B37E-9AC2-4421-ADA1-C6ED7D069FE4}" type="datetimeFigureOut">
              <a:rPr lang="en-US" smtClean="0"/>
              <a:t>8/22/2024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9B2604-4438-464E-AEDD-1570C9C84B06}" type="slidenum">
              <a:rPr lang="en-US" smtClean="0"/>
              <a:t>‹#›</a:t>
            </a:fld>
            <a:endParaRPr lang="en-US"/>
          </a:p>
        </p:txBody>
      </p:sp>
    </p:spTree>
    <p:extLst>
      <p:ext uri="{BB962C8B-B14F-4D97-AF65-F5344CB8AC3E}">
        <p14:creationId xmlns:p14="http://schemas.microsoft.com/office/powerpoint/2010/main" val="95778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B7B37E-9AC2-4421-ADA1-C6ED7D069FE4}" type="datetimeFigureOut">
              <a:rPr lang="en-US" smtClean="0"/>
              <a:t>8/22/2024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9B2604-4438-464E-AEDD-1570C9C84B06}" type="slidenum">
              <a:rPr lang="en-US" smtClean="0"/>
              <a:t>‹#›</a:t>
            </a:fld>
            <a:endParaRPr lang="en-US"/>
          </a:p>
        </p:txBody>
      </p:sp>
    </p:spTree>
    <p:extLst>
      <p:ext uri="{BB962C8B-B14F-4D97-AF65-F5344CB8AC3E}">
        <p14:creationId xmlns:p14="http://schemas.microsoft.com/office/powerpoint/2010/main" val="3214730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B7B37E-9AC2-4421-ADA1-C6ED7D069FE4}" type="datetimeFigureOut">
              <a:rPr lang="en-US" smtClean="0"/>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9B2604-4438-464E-AEDD-1570C9C84B06}" type="slidenum">
              <a:rPr lang="en-US" smtClean="0"/>
              <a:t>‹#›</a:t>
            </a:fld>
            <a:endParaRPr lang="en-US"/>
          </a:p>
        </p:txBody>
      </p:sp>
    </p:spTree>
    <p:extLst>
      <p:ext uri="{BB962C8B-B14F-4D97-AF65-F5344CB8AC3E}">
        <p14:creationId xmlns:p14="http://schemas.microsoft.com/office/powerpoint/2010/main" val="2179082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B7B37E-9AC2-4421-ADA1-C6ED7D069FE4}" type="datetimeFigureOut">
              <a:rPr lang="en-US" smtClean="0"/>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9B2604-4438-464E-AEDD-1570C9C84B06}" type="slidenum">
              <a:rPr lang="en-US" smtClean="0"/>
              <a:t>‹#›</a:t>
            </a:fld>
            <a:endParaRPr lang="en-US"/>
          </a:p>
        </p:txBody>
      </p:sp>
    </p:spTree>
    <p:extLst>
      <p:ext uri="{BB962C8B-B14F-4D97-AF65-F5344CB8AC3E}">
        <p14:creationId xmlns:p14="http://schemas.microsoft.com/office/powerpoint/2010/main" val="672393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CB7B37E-9AC2-4421-ADA1-C6ED7D069FE4}" type="datetimeFigureOut">
              <a:rPr lang="en-US" smtClean="0"/>
              <a:t>8/22/2024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79B2604-4438-464E-AEDD-1570C9C84B06}" type="slidenum">
              <a:rPr lang="en-US" smtClean="0"/>
              <a:t>‹#›</a:t>
            </a:fld>
            <a:endParaRPr lang="en-US"/>
          </a:p>
        </p:txBody>
      </p:sp>
    </p:spTree>
    <p:extLst>
      <p:ext uri="{BB962C8B-B14F-4D97-AF65-F5344CB8AC3E}">
        <p14:creationId xmlns:p14="http://schemas.microsoft.com/office/powerpoint/2010/main" val="4915400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3.png"/><Relationship Id="rId11" Type="http://schemas.microsoft.com/office/2007/relationships/hdphoto" Target="../media/hdphoto3.wdp"/><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5.xml"/><Relationship Id="rId7"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Layout" Target="../slideLayouts/slideLayout7.xml"/><Relationship Id="rId1" Type="http://schemas.openxmlformats.org/officeDocument/2006/relationships/audio" Target="file:///C:\Users\ASUS\Downloads\Ch1.m4a"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8"/>
          <p:cNvSpPr>
            <a:spLocks noChangeArrowheads="1" noChangeShapeType="1" noTextEdit="1"/>
          </p:cNvSpPr>
          <p:nvPr/>
        </p:nvSpPr>
        <p:spPr bwMode="auto">
          <a:xfrm>
            <a:off x="1532574" y="1099768"/>
            <a:ext cx="8391127" cy="760115"/>
          </a:xfrm>
          <a:prstGeom prst="rect">
            <a:avLst/>
          </a:prstGeom>
        </p:spPr>
        <p:txBody>
          <a:bodyPr spcFirstLastPara="1" wrap="none" fromWordArt="1">
            <a:prstTxWarp prst="textArchUp">
              <a:avLst>
                <a:gd name="adj" fmla="val 10800000"/>
              </a:avLst>
            </a:prstTxWarp>
          </a:bodyPr>
          <a:lstStyle/>
          <a:p>
            <a:pPr algn="ctr" defTabSz="912114"/>
            <a:r>
              <a:rPr lang="en-US" sz="4788" b="1" kern="10">
                <a:ln w="9525">
                  <a:solidFill>
                    <a:srgbClr val="FF3300"/>
                  </a:solidFill>
                  <a:round/>
                  <a:headEnd/>
                  <a:tailEnd/>
                </a:ln>
                <a:solidFill>
                  <a:srgbClr val="0000FF"/>
                </a:solidFill>
                <a:latin typeface="Times New Roman"/>
                <a:cs typeface="Times New Roman"/>
              </a:rPr>
              <a:t>NHIỆT LIỆT CHÀO MỪNG </a:t>
            </a:r>
          </a:p>
        </p:txBody>
      </p:sp>
      <p:sp>
        <p:nvSpPr>
          <p:cNvPr id="4" name="Text Box 7"/>
          <p:cNvSpPr txBox="1">
            <a:spLocks noChangeArrowheads="1"/>
          </p:cNvSpPr>
          <p:nvPr/>
        </p:nvSpPr>
        <p:spPr bwMode="auto">
          <a:xfrm>
            <a:off x="429807" y="2002474"/>
            <a:ext cx="10793631" cy="3776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2114">
              <a:spcBef>
                <a:spcPct val="50000"/>
              </a:spcBef>
            </a:pPr>
            <a:r>
              <a:rPr lang="en-US" sz="3591" b="1" dirty="0">
                <a:solidFill>
                  <a:srgbClr val="FF3300"/>
                </a:solidFill>
                <a:latin typeface="Times New Roman" pitchFamily="18" charset="0"/>
              </a:rPr>
              <a:t>CÁC THẦY CÔ GIÁO ĐẾN DỰ GIỜ</a:t>
            </a:r>
            <a:r>
              <a:rPr lang="vi-VN" sz="3591" b="1" dirty="0">
                <a:solidFill>
                  <a:srgbClr val="FF3300"/>
                </a:solidFill>
                <a:latin typeface="Times New Roman" pitchFamily="18" charset="0"/>
              </a:rPr>
              <a:t> CHUYÊN ĐỀ</a:t>
            </a:r>
            <a:r>
              <a:rPr lang="en-US" sz="3591" b="1" dirty="0">
                <a:solidFill>
                  <a:srgbClr val="FF3300"/>
                </a:solidFill>
                <a:latin typeface="Times New Roman" pitchFamily="18" charset="0"/>
              </a:rPr>
              <a:t> </a:t>
            </a:r>
          </a:p>
          <a:p>
            <a:pPr algn="ctr" defTabSz="912114">
              <a:spcBef>
                <a:spcPct val="50000"/>
              </a:spcBef>
            </a:pPr>
            <a:r>
              <a:rPr lang="en-US" sz="3591" b="1" dirty="0">
                <a:solidFill>
                  <a:srgbClr val="FF3300"/>
                </a:solidFill>
                <a:latin typeface="Times New Roman" pitchFamily="18" charset="0"/>
              </a:rPr>
              <a:t>MÔN </a:t>
            </a:r>
            <a:r>
              <a:rPr lang="vi-VN" sz="3591" b="1" dirty="0">
                <a:solidFill>
                  <a:srgbClr val="FF3300"/>
                </a:solidFill>
                <a:latin typeface="Times New Roman" pitchFamily="18" charset="0"/>
              </a:rPr>
              <a:t>TIẾNG VIỆT</a:t>
            </a:r>
            <a:r>
              <a:rPr lang="en-US" sz="3591" b="1" dirty="0">
                <a:solidFill>
                  <a:srgbClr val="FF3300"/>
                </a:solidFill>
                <a:latin typeface="Times New Roman" pitchFamily="18" charset="0"/>
              </a:rPr>
              <a:t> </a:t>
            </a:r>
            <a:r>
              <a:rPr lang="vi-VN" sz="3591" b="1" dirty="0">
                <a:solidFill>
                  <a:srgbClr val="FF3300"/>
                </a:solidFill>
                <a:latin typeface="Times New Roman" pitchFamily="18" charset="0"/>
              </a:rPr>
              <a:t>LỚP </a:t>
            </a:r>
            <a:r>
              <a:rPr lang="en-US" sz="3591" b="1" dirty="0">
                <a:solidFill>
                  <a:srgbClr val="FF3300"/>
                </a:solidFill>
                <a:latin typeface="Times New Roman" pitchFamily="18" charset="0"/>
              </a:rPr>
              <a:t>5</a:t>
            </a:r>
          </a:p>
          <a:p>
            <a:pPr algn="ctr" defTabSz="912114">
              <a:spcBef>
                <a:spcPct val="50000"/>
              </a:spcBef>
            </a:pPr>
            <a:r>
              <a:rPr lang="en-US" sz="3192" b="1" dirty="0" err="1">
                <a:solidFill>
                  <a:srgbClr val="0000FF"/>
                </a:solidFill>
                <a:latin typeface="Times New Roman" pitchFamily="18" charset="0"/>
              </a:rPr>
              <a:t>Giáo</a:t>
            </a:r>
            <a:r>
              <a:rPr lang="en-US" sz="3192" b="1" dirty="0">
                <a:solidFill>
                  <a:srgbClr val="0000FF"/>
                </a:solidFill>
                <a:latin typeface="Times New Roman" pitchFamily="18" charset="0"/>
              </a:rPr>
              <a:t> </a:t>
            </a:r>
            <a:r>
              <a:rPr lang="en-US" sz="3192" b="1" dirty="0" err="1">
                <a:solidFill>
                  <a:srgbClr val="0000FF"/>
                </a:solidFill>
                <a:latin typeface="Times New Roman" pitchFamily="18" charset="0"/>
              </a:rPr>
              <a:t>viên</a:t>
            </a:r>
            <a:r>
              <a:rPr lang="en-US" sz="3192" b="1" dirty="0">
                <a:solidFill>
                  <a:srgbClr val="0000FF"/>
                </a:solidFill>
                <a:latin typeface="Times New Roman" pitchFamily="18" charset="0"/>
              </a:rPr>
              <a:t>: </a:t>
            </a:r>
            <a:r>
              <a:rPr lang="vi-VN" sz="3192" b="1" dirty="0">
                <a:solidFill>
                  <a:srgbClr val="0000FF"/>
                </a:solidFill>
                <a:latin typeface="Times New Roman" pitchFamily="18" charset="0"/>
              </a:rPr>
              <a:t>Cao Thị Lý</a:t>
            </a:r>
          </a:p>
          <a:p>
            <a:pPr defTabSz="912114">
              <a:spcBef>
                <a:spcPct val="50000"/>
              </a:spcBef>
            </a:pPr>
            <a:r>
              <a:rPr lang="vi-VN" sz="3192" b="1" dirty="0">
                <a:solidFill>
                  <a:srgbClr val="0000FF"/>
                </a:solidFill>
                <a:latin typeface="Times New Roman" pitchFamily="18" charset="0"/>
              </a:rPr>
              <a:t>                               </a:t>
            </a:r>
            <a:r>
              <a:rPr lang="en-US" sz="3192" b="1" dirty="0" err="1">
                <a:solidFill>
                  <a:srgbClr val="0000FF"/>
                </a:solidFill>
                <a:latin typeface="Times New Roman" pitchFamily="18" charset="0"/>
              </a:rPr>
              <a:t>Trường</a:t>
            </a:r>
            <a:r>
              <a:rPr lang="en-US" sz="3192" b="1" dirty="0">
                <a:solidFill>
                  <a:srgbClr val="0000FF"/>
                </a:solidFill>
                <a:latin typeface="Times New Roman" pitchFamily="18" charset="0"/>
              </a:rPr>
              <a:t> </a:t>
            </a:r>
            <a:r>
              <a:rPr lang="vi-VN" sz="3192" b="1" dirty="0">
                <a:solidFill>
                  <a:srgbClr val="0000FF"/>
                </a:solidFill>
                <a:latin typeface="Times New Roman" pitchFamily="18" charset="0"/>
              </a:rPr>
              <a:t>Tiểu học  Văn Đức</a:t>
            </a:r>
            <a:endParaRPr lang="en-US" sz="3192" b="1" dirty="0">
              <a:solidFill>
                <a:srgbClr val="0000FF"/>
              </a:solidFill>
              <a:latin typeface="Times New Roman" pitchFamily="18" charset="0"/>
            </a:endParaRPr>
          </a:p>
          <a:p>
            <a:pPr defTabSz="912114">
              <a:spcBef>
                <a:spcPct val="50000"/>
              </a:spcBef>
            </a:pPr>
            <a:endParaRPr lang="en-US" sz="3591" b="1" dirty="0">
              <a:solidFill>
                <a:srgbClr val="0000FF"/>
              </a:solidFill>
              <a:latin typeface="Times New Roman" pitchFamily="18" charset="0"/>
            </a:endParaRPr>
          </a:p>
        </p:txBody>
      </p:sp>
    </p:spTree>
    <p:extLst>
      <p:ext uri="{BB962C8B-B14F-4D97-AF65-F5344CB8AC3E}">
        <p14:creationId xmlns:p14="http://schemas.microsoft.com/office/powerpoint/2010/main" val="2348167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43200" y="91440"/>
            <a:ext cx="6858000" cy="81177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YÊU CẦU CẦN ĐẠT</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grpSp>
        <p:nvGrpSpPr>
          <p:cNvPr id="3" name="Group 13"/>
          <p:cNvGrpSpPr>
            <a:grpSpLocks/>
          </p:cNvGrpSpPr>
          <p:nvPr/>
        </p:nvGrpSpPr>
        <p:grpSpPr bwMode="auto">
          <a:xfrm>
            <a:off x="737118" y="1332519"/>
            <a:ext cx="9486755" cy="2221637"/>
            <a:chOff x="1292225" y="1295400"/>
            <a:chExt cx="2822575" cy="1498600"/>
          </a:xfrm>
        </p:grpSpPr>
        <p:sp>
          <p:nvSpPr>
            <p:cNvPr id="4" name="Rectangle 3"/>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5" name="Rectangle 4"/>
            <p:cNvSpPr/>
            <p:nvPr/>
          </p:nvSpPr>
          <p:spPr>
            <a:xfrm>
              <a:off x="1292225" y="1295400"/>
              <a:ext cx="2822575" cy="38100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p>
          </p:txBody>
        </p:sp>
        <p:cxnSp>
          <p:nvCxnSpPr>
            <p:cNvPr id="6" name="Straight Connector 5"/>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3" name="Rectangle 12"/>
          <p:cNvSpPr/>
          <p:nvPr/>
        </p:nvSpPr>
        <p:spPr>
          <a:xfrm>
            <a:off x="2173399" y="1911940"/>
            <a:ext cx="7552109" cy="1200329"/>
          </a:xfrm>
          <a:prstGeom prst="rect">
            <a:avLst/>
          </a:prstGeom>
        </p:spPr>
        <p:txBody>
          <a:bodyPr wrap="square">
            <a:spAutoFit/>
          </a:bodyPr>
          <a:lstStyle/>
          <a:p>
            <a:r>
              <a:rPr lang="vi-VN" sz="3600" kern="0" dirty="0">
                <a:latin typeface="Times New Roman" panose="02020603050405020304" pitchFamily="18" charset="0"/>
                <a:ea typeface="Times New Roman" panose="02020603050405020304" pitchFamily="18" charset="0"/>
              </a:rPr>
              <a:t>N</a:t>
            </a:r>
            <a:r>
              <a:rPr lang="vi-VN" sz="3600" kern="0" dirty="0">
                <a:effectLst/>
                <a:latin typeface="Times New Roman" panose="02020603050405020304" pitchFamily="18" charset="0"/>
                <a:ea typeface="Times New Roman" panose="02020603050405020304" pitchFamily="18" charset="0"/>
              </a:rPr>
              <a:t>ắm được cấu tạo của đoạn văn giới thiệu một nhân vật văn học.</a:t>
            </a:r>
            <a:endParaRPr lang="en-US" sz="3600" b="1" dirty="0">
              <a:solidFill>
                <a:srgbClr val="00B050"/>
              </a:solidFill>
              <a:latin typeface="Times New Roman" pitchFamily="18" charset="0"/>
              <a:cs typeface="Times New Roman" pitchFamily="18" charset="0"/>
            </a:endParaRPr>
          </a:p>
        </p:txBody>
      </p:sp>
      <p:grpSp>
        <p:nvGrpSpPr>
          <p:cNvPr id="15" name="Group 13"/>
          <p:cNvGrpSpPr>
            <a:grpSpLocks/>
          </p:cNvGrpSpPr>
          <p:nvPr/>
        </p:nvGrpSpPr>
        <p:grpSpPr bwMode="auto">
          <a:xfrm>
            <a:off x="737118" y="3909527"/>
            <a:ext cx="9473580" cy="1856791"/>
            <a:chOff x="1292225" y="1295400"/>
            <a:chExt cx="2822575" cy="1498600"/>
          </a:xfrm>
        </p:grpSpPr>
        <p:sp>
          <p:nvSpPr>
            <p:cNvPr id="16" name="Rectangle 15"/>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17" name="Rectangle 16"/>
            <p:cNvSpPr/>
            <p:nvPr/>
          </p:nvSpPr>
          <p:spPr>
            <a:xfrm>
              <a:off x="1292225" y="1295400"/>
              <a:ext cx="2822575" cy="381000"/>
            </a:xfrm>
            <a:prstGeom prst="rect">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p>
          </p:txBody>
        </p:sp>
        <p:cxnSp>
          <p:nvCxnSpPr>
            <p:cNvPr id="18" name="Straight Connector 17"/>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9" name="Freeform 18"/>
          <p:cNvSpPr/>
          <p:nvPr/>
        </p:nvSpPr>
        <p:spPr>
          <a:xfrm>
            <a:off x="1134561" y="4478368"/>
            <a:ext cx="753079" cy="904226"/>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0" name="Rectangle 19"/>
          <p:cNvSpPr/>
          <p:nvPr/>
        </p:nvSpPr>
        <p:spPr>
          <a:xfrm>
            <a:off x="2119983" y="4427792"/>
            <a:ext cx="7653739" cy="1754326"/>
          </a:xfrm>
          <a:prstGeom prst="rect">
            <a:avLst/>
          </a:prstGeom>
        </p:spPr>
        <p:txBody>
          <a:bodyPr wrap="square">
            <a:spAutoFit/>
          </a:bodyPr>
          <a:lstStyle/>
          <a:p>
            <a:r>
              <a:rPr lang="vi-VN" sz="3600" dirty="0">
                <a:latin typeface="Times New Roman" pitchFamily="18" charset="0"/>
                <a:cs typeface="Times New Roman" pitchFamily="18" charset="0"/>
              </a:rPr>
              <a:t>Biết vận dụng những điều đã học để giới thiệu với bạn về một nhân vật văn học.</a:t>
            </a:r>
          </a:p>
          <a:p>
            <a:endParaRPr lang="en-US" sz="3600" dirty="0">
              <a:latin typeface="Times New Roman" pitchFamily="18" charset="0"/>
              <a:cs typeface="Times New Roman" pitchFamily="18" charset="0"/>
            </a:endParaRPr>
          </a:p>
        </p:txBody>
      </p:sp>
      <p:sp>
        <p:nvSpPr>
          <p:cNvPr id="27" name="Right Arrow 26">
            <a:hlinkClick r:id="rId3" action="ppaction://hlinksldjump"/>
          </p:cNvPr>
          <p:cNvSpPr/>
          <p:nvPr/>
        </p:nvSpPr>
        <p:spPr>
          <a:xfrm>
            <a:off x="11430000" y="6282559"/>
            <a:ext cx="533400" cy="4537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 name="Freeform 18">
            <a:extLst>
              <a:ext uri="{FF2B5EF4-FFF2-40B4-BE49-F238E27FC236}">
                <a16:creationId xmlns:a16="http://schemas.microsoft.com/office/drawing/2014/main" id="{9767BF3D-578F-4271-B65F-7DC2CF894B75}"/>
              </a:ext>
            </a:extLst>
          </p:cNvPr>
          <p:cNvSpPr/>
          <p:nvPr/>
        </p:nvSpPr>
        <p:spPr>
          <a:xfrm>
            <a:off x="1222313" y="2112747"/>
            <a:ext cx="727787" cy="995320"/>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Tree>
    <p:extLst>
      <p:ext uri="{BB962C8B-B14F-4D97-AF65-F5344CB8AC3E}">
        <p14:creationId xmlns:p14="http://schemas.microsoft.com/office/powerpoint/2010/main" val="2065163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576C221-2B05-4460-36D5-7061E757657C}"/>
              </a:ext>
            </a:extLst>
          </p:cNvPr>
          <p:cNvSpPr txBox="1"/>
          <p:nvPr/>
        </p:nvSpPr>
        <p:spPr>
          <a:xfrm>
            <a:off x="345440" y="272763"/>
            <a:ext cx="11633200" cy="6555641"/>
          </a:xfrm>
          <a:prstGeom prst="rect">
            <a:avLst/>
          </a:prstGeom>
          <a:noFill/>
        </p:spPr>
        <p:txBody>
          <a:bodyPr wrap="square">
            <a:spAutoFit/>
          </a:bodyPr>
          <a:lstStyle/>
          <a:p>
            <a:pPr algn="just"/>
            <a:r>
              <a:rPr lang="vi-VN" sz="2800" b="1" i="0" dirty="0">
                <a:effectLst/>
                <a:latin typeface="SegoeuiPc"/>
              </a:rPr>
              <a:t>I. Nhận xét:</a:t>
            </a:r>
          </a:p>
          <a:p>
            <a:pPr algn="just"/>
            <a:r>
              <a:rPr lang="vi-VN" sz="2800" b="0" i="0" dirty="0">
                <a:effectLst/>
                <a:latin typeface="SegoeuiPc"/>
              </a:rPr>
              <a:t> </a:t>
            </a:r>
            <a:r>
              <a:rPr lang="vi-VN" sz="2800" b="0" i="0" dirty="0">
                <a:solidFill>
                  <a:srgbClr val="FF0000"/>
                </a:solidFill>
                <a:effectLst/>
                <a:latin typeface="SegoeuiPc"/>
              </a:rPr>
              <a:t>Đọc đoạn văn sau và trả lời câu hỏi</a:t>
            </a:r>
            <a:r>
              <a:rPr lang="vi-VN" sz="2800" b="0" i="0" dirty="0">
                <a:effectLst/>
                <a:latin typeface="SegoeuiPc"/>
              </a:rPr>
              <a:t>: </a:t>
            </a:r>
          </a:p>
          <a:p>
            <a:pPr algn="just"/>
            <a:r>
              <a:rPr lang="vi-VN" sz="2800" b="0" i="0" dirty="0">
                <a:effectLst/>
                <a:latin typeface="SegoeuiPc"/>
              </a:rPr>
              <a:t>	Nhân vật chính trong </a:t>
            </a:r>
            <a:r>
              <a:rPr lang="vi-VN" sz="2800" b="0" i="1" dirty="0">
                <a:effectLst/>
                <a:latin typeface="SegoeuiPc"/>
              </a:rPr>
              <a:t>Chuyện con mèo dạy hải âu bay </a:t>
            </a:r>
            <a:r>
              <a:rPr lang="vi-VN" sz="2800" b="0" i="0" dirty="0">
                <a:effectLst/>
                <a:latin typeface="SegoeuiPc"/>
              </a:rPr>
              <a:t>là một chú mèo có tên Giô-ba. Đó là một con mèo đen to đùng, mập ú, sống ở khu bến cảng cùng với cậu chủ nhỏ, người đã cứu thoát nó từ miệng một con bồ nông tham ăn, khi nó còn là một chú mèo con bé tẹo. Giô-ba là con mèo biết giữ lời hứa nhất mà mình từng biết. Khi nhận lời giúp đỡ cô hải âu bị nạn, nó đã chăm lo cho quả trứng mà cô hải âu để lại, nuôi dạy cô bé hải âu con trưởng thành và tìm mọi cách để dạy cô bé bay, đưa cô bé về với thế giới hải âu. Giô-ba cũng là con mèo thông minh và có trái tim nhân hậu nhất. Nó đã dạy cho mình biết: Yêu thương là học cách chấp nhận sự khác biệt và không đòi hỏi người khác phải giống mình. Mình yêu quý Giô-ba, con mèo đen to đùng, mập ú, và mong muốn tìm cho riêng mình một chú mèo như Giô-ba.</a:t>
            </a:r>
          </a:p>
          <a:p>
            <a:pPr algn="just"/>
            <a:r>
              <a:rPr lang="vi-VN" sz="2800" dirty="0">
                <a:latin typeface="SegoeuiPc"/>
              </a:rPr>
              <a:t>                                                                                           Minh An</a:t>
            </a:r>
            <a:endParaRPr lang="en-US" sz="2800" dirty="0"/>
          </a:p>
        </p:txBody>
      </p:sp>
    </p:spTree>
    <p:extLst>
      <p:ext uri="{BB962C8B-B14F-4D97-AF65-F5344CB8AC3E}">
        <p14:creationId xmlns:p14="http://schemas.microsoft.com/office/powerpoint/2010/main" val="215905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4C9E45-A369-E4F7-F27C-A01FB46F3494}"/>
              </a:ext>
            </a:extLst>
          </p:cNvPr>
          <p:cNvSpPr txBox="1"/>
          <p:nvPr/>
        </p:nvSpPr>
        <p:spPr>
          <a:xfrm>
            <a:off x="507125" y="328449"/>
            <a:ext cx="8982315" cy="4433778"/>
          </a:xfrm>
          <a:prstGeom prst="rect">
            <a:avLst/>
          </a:prstGeom>
          <a:noFill/>
        </p:spPr>
        <p:txBody>
          <a:bodyPr wrap="square" rtlCol="0">
            <a:spAutoFit/>
          </a:bodyPr>
          <a:lstStyle/>
          <a:p>
            <a:pPr>
              <a:lnSpc>
                <a:spcPct val="150000"/>
              </a:lnSpc>
            </a:pPr>
            <a:r>
              <a:rPr lang="vi-VN" sz="3200" b="1" dirty="0"/>
              <a:t>Câu hỏi:</a:t>
            </a:r>
          </a:p>
          <a:p>
            <a:pPr marL="514350" indent="-514350">
              <a:lnSpc>
                <a:spcPct val="150000"/>
              </a:lnSpc>
              <a:buAutoNum type="alphaLcParenR"/>
            </a:pPr>
            <a:r>
              <a:rPr lang="en-US" sz="3200" dirty="0"/>
              <a:t>Qua </a:t>
            </a:r>
            <a:r>
              <a:rPr lang="en-US" sz="3200" dirty="0" err="1"/>
              <a:t>câu</a:t>
            </a:r>
            <a:r>
              <a:rPr lang="en-US" sz="3200" dirty="0"/>
              <a:t> </a:t>
            </a:r>
            <a:r>
              <a:rPr lang="en-US" sz="3200" dirty="0" err="1"/>
              <a:t>mở</a:t>
            </a:r>
            <a:r>
              <a:rPr lang="en-US" sz="3200" dirty="0"/>
              <a:t> </a:t>
            </a:r>
            <a:r>
              <a:rPr lang="en-US" sz="3200" dirty="0" err="1"/>
              <a:t>đoạn</a:t>
            </a:r>
            <a:r>
              <a:rPr lang="en-US" sz="3200" dirty="0"/>
              <a:t>, </a:t>
            </a:r>
            <a:r>
              <a:rPr lang="en-US" sz="3200" dirty="0" err="1"/>
              <a:t>em</a:t>
            </a:r>
            <a:r>
              <a:rPr lang="en-US" sz="3200" dirty="0"/>
              <a:t> </a:t>
            </a:r>
            <a:r>
              <a:rPr lang="en-US" sz="3200" dirty="0" err="1"/>
              <a:t>hiểu</a:t>
            </a:r>
            <a:r>
              <a:rPr lang="en-US" sz="3200" dirty="0"/>
              <a:t> </a:t>
            </a:r>
            <a:r>
              <a:rPr lang="en-US" sz="3200" dirty="0" err="1"/>
              <a:t>đoạn</a:t>
            </a:r>
            <a:r>
              <a:rPr lang="en-US" sz="3200" dirty="0"/>
              <a:t> </a:t>
            </a:r>
            <a:r>
              <a:rPr lang="en-US" sz="3200" dirty="0" err="1"/>
              <a:t>văn</a:t>
            </a:r>
            <a:r>
              <a:rPr lang="en-US" sz="3200" dirty="0"/>
              <a:t> </a:t>
            </a:r>
            <a:r>
              <a:rPr lang="vi-VN" sz="3200" dirty="0"/>
              <a:t>giới</a:t>
            </a:r>
            <a:r>
              <a:rPr lang="en-US" sz="3200" dirty="0"/>
              <a:t> </a:t>
            </a:r>
            <a:r>
              <a:rPr lang="en-US" sz="3200" dirty="0" err="1"/>
              <a:t>thiệu</a:t>
            </a:r>
            <a:r>
              <a:rPr lang="en-US" sz="3200" dirty="0"/>
              <a:t> </a:t>
            </a:r>
            <a:r>
              <a:rPr lang="en-US" sz="3200" dirty="0" err="1"/>
              <a:t>nhân</a:t>
            </a:r>
            <a:r>
              <a:rPr lang="en-US" sz="3200" dirty="0"/>
              <a:t> </a:t>
            </a:r>
            <a:r>
              <a:rPr lang="en-US" sz="3200" dirty="0" err="1"/>
              <a:t>vật</a:t>
            </a:r>
            <a:r>
              <a:rPr lang="en-US" sz="3200" dirty="0"/>
              <a:t> </a:t>
            </a:r>
            <a:r>
              <a:rPr lang="en-US" sz="3200" dirty="0" err="1"/>
              <a:t>nào</a:t>
            </a:r>
            <a:r>
              <a:rPr lang="en-US" sz="3200" dirty="0"/>
              <a:t>, </a:t>
            </a:r>
            <a:r>
              <a:rPr lang="en-US" sz="3200" dirty="0" err="1"/>
              <a:t>trong</a:t>
            </a:r>
            <a:r>
              <a:rPr lang="en-US" sz="3200" dirty="0"/>
              <a:t> </a:t>
            </a:r>
            <a:r>
              <a:rPr lang="en-US" sz="3200" dirty="0" err="1"/>
              <a:t>cuốn</a:t>
            </a:r>
            <a:r>
              <a:rPr lang="en-US" sz="3200" dirty="0"/>
              <a:t> </a:t>
            </a:r>
            <a:r>
              <a:rPr lang="en-US" sz="3200" dirty="0" err="1"/>
              <a:t>sách</a:t>
            </a:r>
            <a:r>
              <a:rPr lang="en-US" sz="3200" dirty="0"/>
              <a:t> </a:t>
            </a:r>
            <a:r>
              <a:rPr lang="en-US" sz="3200" dirty="0" err="1"/>
              <a:t>nào</a:t>
            </a:r>
            <a:r>
              <a:rPr lang="en-US" sz="3200" dirty="0"/>
              <a:t>?</a:t>
            </a:r>
            <a:endParaRPr lang="vi-VN" sz="3200" dirty="0"/>
          </a:p>
          <a:p>
            <a:pPr marL="514350" indent="-514350">
              <a:lnSpc>
                <a:spcPct val="150000"/>
              </a:lnSpc>
              <a:buAutoNum type="alphaLcParenR"/>
            </a:pPr>
            <a:r>
              <a:rPr lang="en-US" sz="3200" dirty="0" err="1"/>
              <a:t>Những</a:t>
            </a:r>
            <a:r>
              <a:rPr lang="en-US" sz="3200" dirty="0"/>
              <a:t> </a:t>
            </a:r>
            <a:r>
              <a:rPr lang="en-US" sz="3200" dirty="0" err="1"/>
              <a:t>câu</a:t>
            </a:r>
            <a:r>
              <a:rPr lang="en-US" sz="3200" dirty="0"/>
              <a:t> </a:t>
            </a:r>
            <a:r>
              <a:rPr lang="en-US" sz="3200" dirty="0" err="1"/>
              <a:t>nào</a:t>
            </a:r>
            <a:r>
              <a:rPr lang="en-US" sz="3200" dirty="0"/>
              <a:t> </a:t>
            </a:r>
            <a:r>
              <a:rPr lang="en-US" sz="3200" dirty="0" err="1"/>
              <a:t>cho</a:t>
            </a:r>
            <a:r>
              <a:rPr lang="en-US" sz="3200" dirty="0"/>
              <a:t> </a:t>
            </a:r>
            <a:r>
              <a:rPr lang="en-US" sz="3200" dirty="0" err="1"/>
              <a:t>biết</a:t>
            </a:r>
            <a:r>
              <a:rPr lang="en-US" sz="3200" dirty="0"/>
              <a:t> chi </a:t>
            </a:r>
            <a:r>
              <a:rPr lang="en-US" sz="3200" dirty="0" err="1"/>
              <a:t>tiết</a:t>
            </a:r>
            <a:r>
              <a:rPr lang="en-US" sz="3200" dirty="0"/>
              <a:t> </a:t>
            </a:r>
            <a:r>
              <a:rPr lang="en-US" sz="3200" dirty="0" err="1"/>
              <a:t>về</a:t>
            </a:r>
            <a:r>
              <a:rPr lang="en-US" sz="3200" dirty="0"/>
              <a:t> </a:t>
            </a:r>
            <a:r>
              <a:rPr lang="en-US" sz="3200" dirty="0" err="1"/>
              <a:t>ngoại</a:t>
            </a:r>
            <a:r>
              <a:rPr lang="en-US" sz="3200" dirty="0"/>
              <a:t> </a:t>
            </a:r>
            <a:r>
              <a:rPr lang="en-US" sz="3200" dirty="0" err="1"/>
              <a:t>hình</a:t>
            </a:r>
            <a:r>
              <a:rPr lang="en-US" sz="3200" dirty="0"/>
              <a:t> </a:t>
            </a:r>
            <a:r>
              <a:rPr lang="en-US" sz="3200" dirty="0" err="1"/>
              <a:t>và</a:t>
            </a:r>
            <a:r>
              <a:rPr lang="en-US" sz="3200" dirty="0"/>
              <a:t> </a:t>
            </a:r>
            <a:r>
              <a:rPr lang="en-US" sz="3200" dirty="0" err="1"/>
              <a:t>hoạt</a:t>
            </a:r>
            <a:r>
              <a:rPr lang="en-US" sz="3200" dirty="0"/>
              <a:t> </a:t>
            </a:r>
            <a:r>
              <a:rPr lang="en-US" sz="3200" dirty="0" err="1"/>
              <a:t>động</a:t>
            </a:r>
            <a:r>
              <a:rPr lang="en-US" sz="3200" dirty="0"/>
              <a:t>, </a:t>
            </a:r>
            <a:r>
              <a:rPr lang="en-US" sz="3200" dirty="0" err="1"/>
              <a:t>tính</a:t>
            </a:r>
            <a:r>
              <a:rPr lang="en-US" sz="3200" dirty="0"/>
              <a:t> </a:t>
            </a:r>
            <a:r>
              <a:rPr lang="en-US" sz="3200" dirty="0" err="1"/>
              <a:t>cách</a:t>
            </a:r>
            <a:r>
              <a:rPr lang="en-US" sz="3200" dirty="0"/>
              <a:t> </a:t>
            </a:r>
            <a:r>
              <a:rPr lang="en-US" sz="3200" dirty="0" err="1"/>
              <a:t>của</a:t>
            </a:r>
            <a:r>
              <a:rPr lang="en-US" sz="3200" dirty="0"/>
              <a:t> </a:t>
            </a:r>
            <a:r>
              <a:rPr lang="en-US" sz="3200" dirty="0" err="1"/>
              <a:t>nhân</a:t>
            </a:r>
            <a:r>
              <a:rPr lang="vi-VN" sz="3200" dirty="0"/>
              <a:t> vật đó?</a:t>
            </a:r>
          </a:p>
          <a:p>
            <a:pPr marL="514350" indent="-514350">
              <a:lnSpc>
                <a:spcPct val="150000"/>
              </a:lnSpc>
              <a:buAutoNum type="alphaLcParenR"/>
            </a:pPr>
            <a:r>
              <a:rPr lang="vi-VN" sz="3200" dirty="0"/>
              <a:t>Câu kết đoạn thể hiện điều gì?</a:t>
            </a:r>
            <a:endParaRPr lang="en-US" sz="3200" dirty="0"/>
          </a:p>
        </p:txBody>
      </p:sp>
    </p:spTree>
    <p:extLst>
      <p:ext uri="{BB962C8B-B14F-4D97-AF65-F5344CB8AC3E}">
        <p14:creationId xmlns:p14="http://schemas.microsoft.com/office/powerpoint/2010/main" val="2525439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576C221-2B05-4460-36D5-7061E757657C}"/>
              </a:ext>
            </a:extLst>
          </p:cNvPr>
          <p:cNvSpPr txBox="1"/>
          <p:nvPr/>
        </p:nvSpPr>
        <p:spPr>
          <a:xfrm>
            <a:off x="345440" y="272763"/>
            <a:ext cx="11633200" cy="6555641"/>
          </a:xfrm>
          <a:prstGeom prst="rect">
            <a:avLst/>
          </a:prstGeom>
          <a:noFill/>
        </p:spPr>
        <p:txBody>
          <a:bodyPr wrap="square">
            <a:spAutoFit/>
          </a:bodyPr>
          <a:lstStyle/>
          <a:p>
            <a:pPr algn="just"/>
            <a:r>
              <a:rPr lang="vi-VN" sz="2800" b="1" i="0" dirty="0">
                <a:effectLst/>
                <a:latin typeface="SegoeuiPc"/>
              </a:rPr>
              <a:t>I. Nhận xét:</a:t>
            </a:r>
          </a:p>
          <a:p>
            <a:pPr algn="just"/>
            <a:r>
              <a:rPr lang="vi-VN" sz="2800" b="0" i="0" dirty="0">
                <a:effectLst/>
                <a:latin typeface="SegoeuiPc"/>
              </a:rPr>
              <a:t> </a:t>
            </a:r>
            <a:r>
              <a:rPr lang="vi-VN" sz="2800" b="0" i="0" dirty="0">
                <a:solidFill>
                  <a:srgbClr val="FF0000"/>
                </a:solidFill>
                <a:effectLst/>
                <a:latin typeface="SegoeuiPc"/>
              </a:rPr>
              <a:t>Đọc đoạn văn sau và trả lời câu hỏi</a:t>
            </a:r>
            <a:r>
              <a:rPr lang="vi-VN" sz="2800" b="0" i="0" dirty="0">
                <a:effectLst/>
                <a:latin typeface="SegoeuiPc"/>
              </a:rPr>
              <a:t>: </a:t>
            </a:r>
          </a:p>
          <a:p>
            <a:pPr algn="just"/>
            <a:r>
              <a:rPr lang="vi-VN" sz="2800" b="0" i="0" dirty="0">
                <a:effectLst/>
                <a:latin typeface="SegoeuiPc"/>
              </a:rPr>
              <a:t>	Nhân vật chính trong </a:t>
            </a:r>
            <a:r>
              <a:rPr lang="vi-VN" sz="2800" b="0" i="1" dirty="0">
                <a:effectLst/>
                <a:latin typeface="SegoeuiPc"/>
              </a:rPr>
              <a:t>Chuyện con mèo dạy hải âu bay </a:t>
            </a:r>
            <a:r>
              <a:rPr lang="vi-VN" sz="2800" b="0" i="0" dirty="0">
                <a:effectLst/>
                <a:latin typeface="SegoeuiPc"/>
              </a:rPr>
              <a:t>là một chú mèo có tên Giô-ba. Đó là một con mèo đen to đùng, mập ú, sống ở khu bến cảng cùng với cậu chủ nhỏ, người đã cứu thoát nó từ miệng một con bồ nông tham ăn, khi nó còn là một chú mèo con bé tẹo. Giô-ba là con mèo biết giữ lời hứa nhất mà mình từng biết. Khi nhận lời giúp đỡ cô hải âu bị nạn, nó đã chăm lo cho quả trứng mà cô hải âu để lại, nuôi dạy cô bé hải âu con trưởng thành và tìm mọi cách để dạy cô bé bay, đưa cô bé về với thế giới hải âu. Giô-ba cũng là con mèo thông minh và có trái tim nhân hậu nhất. Nó đã dạy cho mình biết: Yêu thương là học cách chấp nhận sự khác biệt và không đòi hỏi người khác phải giống mình. Mình yêu quý Giô-ba, con mèo đen to đùng, mập ú, và mong muốn tìm cho riêng mình một chú mèo như Giô-ba.</a:t>
            </a:r>
          </a:p>
          <a:p>
            <a:pPr algn="just"/>
            <a:r>
              <a:rPr lang="vi-VN" sz="2800" dirty="0">
                <a:latin typeface="SegoeuiPc"/>
              </a:rPr>
              <a:t>                                                                                           Minh An</a:t>
            </a:r>
            <a:endParaRPr lang="en-US" sz="2800" dirty="0"/>
          </a:p>
        </p:txBody>
      </p:sp>
      <p:cxnSp>
        <p:nvCxnSpPr>
          <p:cNvPr id="3" name="Straight Connector 2">
            <a:extLst>
              <a:ext uri="{FF2B5EF4-FFF2-40B4-BE49-F238E27FC236}">
                <a16:creationId xmlns:a16="http://schemas.microsoft.com/office/drawing/2014/main" id="{943D76C9-CDF4-692E-6127-F1178C94E6A3}"/>
              </a:ext>
            </a:extLst>
          </p:cNvPr>
          <p:cNvCxnSpPr/>
          <p:nvPr/>
        </p:nvCxnSpPr>
        <p:spPr>
          <a:xfrm>
            <a:off x="924560" y="1564640"/>
            <a:ext cx="1094232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6" name="Straight Connector 5">
            <a:extLst>
              <a:ext uri="{FF2B5EF4-FFF2-40B4-BE49-F238E27FC236}">
                <a16:creationId xmlns:a16="http://schemas.microsoft.com/office/drawing/2014/main" id="{0F8181E8-A646-F951-ACE9-E0D89C9C8E6B}"/>
              </a:ext>
            </a:extLst>
          </p:cNvPr>
          <p:cNvCxnSpPr/>
          <p:nvPr/>
        </p:nvCxnSpPr>
        <p:spPr>
          <a:xfrm>
            <a:off x="518160" y="1981200"/>
            <a:ext cx="2011680" cy="0"/>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97195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1470AB-21FD-9E5D-5519-031BED963389}"/>
              </a:ext>
            </a:extLst>
          </p:cNvPr>
          <p:cNvSpPr txBox="1"/>
          <p:nvPr/>
        </p:nvSpPr>
        <p:spPr>
          <a:xfrm>
            <a:off x="727788" y="1502228"/>
            <a:ext cx="9302620" cy="2483372"/>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vi-VN" sz="3600" b="1" dirty="0">
                <a:solidFill>
                  <a:srgbClr val="FF0000"/>
                </a:solidFill>
              </a:rPr>
              <a:t>a) Qua câu mở đoạn, em hiểu </a:t>
            </a:r>
            <a:r>
              <a:rPr lang="en-US" sz="3600" dirty="0" err="1"/>
              <a:t>đoạn</a:t>
            </a:r>
            <a:r>
              <a:rPr lang="en-US" sz="3600" dirty="0"/>
              <a:t> </a:t>
            </a:r>
            <a:r>
              <a:rPr lang="en-US" sz="3600" dirty="0" err="1"/>
              <a:t>văn</a:t>
            </a:r>
            <a:r>
              <a:rPr lang="en-US" sz="3600" dirty="0"/>
              <a:t> </a:t>
            </a:r>
            <a:r>
              <a:rPr lang="vi-VN" sz="3600" dirty="0"/>
              <a:t>giới</a:t>
            </a:r>
            <a:r>
              <a:rPr lang="en-US" sz="3600" dirty="0"/>
              <a:t> </a:t>
            </a:r>
            <a:r>
              <a:rPr lang="en-US" sz="3600" dirty="0" err="1"/>
              <a:t>thiệu</a:t>
            </a:r>
            <a:r>
              <a:rPr lang="en-US" sz="3600" dirty="0"/>
              <a:t> </a:t>
            </a:r>
            <a:r>
              <a:rPr lang="en-US" sz="3600" dirty="0" err="1"/>
              <a:t>nhân</a:t>
            </a:r>
            <a:r>
              <a:rPr lang="en-US" sz="3600" dirty="0"/>
              <a:t> </a:t>
            </a:r>
            <a:r>
              <a:rPr lang="en-US" sz="3600" dirty="0" err="1"/>
              <a:t>vật</a:t>
            </a:r>
            <a:r>
              <a:rPr lang="vi-VN" sz="3600" dirty="0"/>
              <a:t> nào,</a:t>
            </a:r>
            <a:r>
              <a:rPr lang="en-US" sz="3600" dirty="0">
                <a:solidFill>
                  <a:schemeClr val="tx1"/>
                </a:solidFill>
              </a:rPr>
              <a:t> </a:t>
            </a:r>
            <a:r>
              <a:rPr lang="en-US" sz="3600" dirty="0" err="1">
                <a:solidFill>
                  <a:schemeClr val="tx1"/>
                </a:solidFill>
              </a:rPr>
              <a:t>trong</a:t>
            </a:r>
            <a:r>
              <a:rPr lang="en-US" sz="3600" dirty="0">
                <a:solidFill>
                  <a:schemeClr val="tx1"/>
                </a:solidFill>
              </a:rPr>
              <a:t> </a:t>
            </a:r>
            <a:r>
              <a:rPr lang="en-US" sz="3600" dirty="0" err="1">
                <a:solidFill>
                  <a:schemeClr val="tx1"/>
                </a:solidFill>
              </a:rPr>
              <a:t>cuốn</a:t>
            </a:r>
            <a:r>
              <a:rPr lang="en-US" sz="3600" dirty="0">
                <a:solidFill>
                  <a:schemeClr val="tx1"/>
                </a:solidFill>
              </a:rPr>
              <a:t> </a:t>
            </a:r>
            <a:r>
              <a:rPr lang="vi-VN" sz="3600" dirty="0">
                <a:solidFill>
                  <a:schemeClr val="tx1"/>
                </a:solidFill>
              </a:rPr>
              <a:t>sách nào?</a:t>
            </a:r>
            <a:endParaRPr lang="en-US" sz="3600" dirty="0">
              <a:solidFill>
                <a:schemeClr val="tx1"/>
              </a:solidFill>
            </a:endParaRPr>
          </a:p>
        </p:txBody>
      </p:sp>
    </p:spTree>
    <p:extLst>
      <p:ext uri="{BB962C8B-B14F-4D97-AF65-F5344CB8AC3E}">
        <p14:creationId xmlns:p14="http://schemas.microsoft.com/office/powerpoint/2010/main" val="3571199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1470AB-21FD-9E5D-5519-031BED963389}"/>
              </a:ext>
            </a:extLst>
          </p:cNvPr>
          <p:cNvSpPr txBox="1"/>
          <p:nvPr/>
        </p:nvSpPr>
        <p:spPr>
          <a:xfrm>
            <a:off x="727787" y="1950098"/>
            <a:ext cx="9619861" cy="2483309"/>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vi-VN" sz="3600" b="1" dirty="0">
                <a:solidFill>
                  <a:srgbClr val="FF0000"/>
                </a:solidFill>
              </a:rPr>
              <a:t>a) Câu mở đoạn </a:t>
            </a:r>
            <a:r>
              <a:rPr lang="vi-VN" sz="3600" dirty="0"/>
              <a:t>cho biết </a:t>
            </a:r>
            <a:r>
              <a:rPr lang="en-US" sz="3600" dirty="0" err="1"/>
              <a:t>đoạn</a:t>
            </a:r>
            <a:r>
              <a:rPr lang="en-US" sz="3600" dirty="0"/>
              <a:t> </a:t>
            </a:r>
            <a:r>
              <a:rPr lang="en-US" sz="3600" dirty="0" err="1"/>
              <a:t>văn</a:t>
            </a:r>
            <a:r>
              <a:rPr lang="en-US" sz="3600" dirty="0"/>
              <a:t> </a:t>
            </a:r>
            <a:r>
              <a:rPr lang="vi-VN" sz="3600" dirty="0"/>
              <a:t>giới</a:t>
            </a:r>
            <a:r>
              <a:rPr lang="en-US" sz="3600" dirty="0"/>
              <a:t> </a:t>
            </a:r>
            <a:r>
              <a:rPr lang="en-US" sz="3600" dirty="0" err="1"/>
              <a:t>thiệu</a:t>
            </a:r>
            <a:r>
              <a:rPr lang="en-US" sz="3600" dirty="0"/>
              <a:t> </a:t>
            </a:r>
            <a:r>
              <a:rPr lang="en-US" sz="3600" dirty="0" err="1"/>
              <a:t>nhân</a:t>
            </a:r>
            <a:r>
              <a:rPr lang="en-US" sz="3600" dirty="0"/>
              <a:t> </a:t>
            </a:r>
            <a:r>
              <a:rPr lang="en-US" sz="3600" dirty="0" err="1"/>
              <a:t>vật</a:t>
            </a:r>
            <a:r>
              <a:rPr lang="en-US" sz="3600" dirty="0"/>
              <a:t> </a:t>
            </a:r>
            <a:r>
              <a:rPr lang="vi-VN" sz="3600" dirty="0"/>
              <a:t>mèo </a:t>
            </a:r>
            <a:r>
              <a:rPr lang="vi-VN" sz="3600" dirty="0">
                <a:solidFill>
                  <a:schemeClr val="tx1"/>
                </a:solidFill>
              </a:rPr>
              <a:t>Giô-ba</a:t>
            </a:r>
            <a:r>
              <a:rPr lang="en-US" sz="3600" dirty="0">
                <a:solidFill>
                  <a:schemeClr val="tx1"/>
                </a:solidFill>
              </a:rPr>
              <a:t>, </a:t>
            </a:r>
            <a:r>
              <a:rPr lang="en-US" sz="3600" dirty="0" err="1">
                <a:solidFill>
                  <a:schemeClr val="tx1"/>
                </a:solidFill>
              </a:rPr>
              <a:t>trong</a:t>
            </a:r>
            <a:r>
              <a:rPr lang="en-US" sz="3600" dirty="0">
                <a:solidFill>
                  <a:schemeClr val="tx1"/>
                </a:solidFill>
              </a:rPr>
              <a:t> </a:t>
            </a:r>
            <a:r>
              <a:rPr lang="en-US" sz="3600" dirty="0" err="1">
                <a:solidFill>
                  <a:schemeClr val="tx1"/>
                </a:solidFill>
              </a:rPr>
              <a:t>cuốn</a:t>
            </a:r>
            <a:r>
              <a:rPr lang="en-US" sz="3600" dirty="0">
                <a:solidFill>
                  <a:schemeClr val="tx1"/>
                </a:solidFill>
              </a:rPr>
              <a:t> </a:t>
            </a:r>
            <a:r>
              <a:rPr lang="en-US" sz="3600" dirty="0" err="1">
                <a:solidFill>
                  <a:schemeClr val="tx1"/>
                </a:solidFill>
              </a:rPr>
              <a:t>sách</a:t>
            </a:r>
            <a:r>
              <a:rPr lang="en-US" sz="3600" dirty="0">
                <a:solidFill>
                  <a:schemeClr val="tx1"/>
                </a:solidFill>
              </a:rPr>
              <a:t> </a:t>
            </a:r>
            <a:r>
              <a:rPr lang="vi-VN" sz="3600" dirty="0">
                <a:solidFill>
                  <a:schemeClr val="tx1"/>
                </a:solidFill>
              </a:rPr>
              <a:t>“</a:t>
            </a:r>
            <a:r>
              <a:rPr lang="vi-VN" sz="3600" b="0" i="1" dirty="0">
                <a:solidFill>
                  <a:schemeClr val="tx1"/>
                </a:solidFill>
                <a:effectLst/>
                <a:latin typeface="SegoeuiPc"/>
              </a:rPr>
              <a:t>Chuyện con mèo dạy hải âu bay”</a:t>
            </a:r>
            <a:endParaRPr lang="en-US" sz="3600" dirty="0">
              <a:solidFill>
                <a:schemeClr val="tx1"/>
              </a:solidFill>
            </a:endParaRPr>
          </a:p>
        </p:txBody>
      </p:sp>
    </p:spTree>
    <p:extLst>
      <p:ext uri="{BB962C8B-B14F-4D97-AF65-F5344CB8AC3E}">
        <p14:creationId xmlns:p14="http://schemas.microsoft.com/office/powerpoint/2010/main" val="3895930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BA2472F-C5DB-6D8A-2286-C20B5F4F8961}"/>
              </a:ext>
            </a:extLst>
          </p:cNvPr>
          <p:cNvSpPr txBox="1"/>
          <p:nvPr/>
        </p:nvSpPr>
        <p:spPr>
          <a:xfrm>
            <a:off x="317240" y="1352941"/>
            <a:ext cx="11738125" cy="1200329"/>
          </a:xfrm>
          <a:prstGeom prst="rect">
            <a:avLst/>
          </a:prstGeo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r>
              <a:rPr lang="vi-VN" sz="3600" dirty="0"/>
              <a:t>b) </a:t>
            </a:r>
            <a:r>
              <a:rPr lang="en-US" sz="3600" dirty="0" err="1"/>
              <a:t>Những</a:t>
            </a:r>
            <a:r>
              <a:rPr lang="en-US" sz="3600" dirty="0"/>
              <a:t> </a:t>
            </a:r>
            <a:r>
              <a:rPr lang="en-US" sz="3600" u="sng" dirty="0" err="1"/>
              <a:t>câu</a:t>
            </a:r>
            <a:r>
              <a:rPr lang="en-US" sz="3600" u="sng" dirty="0"/>
              <a:t> </a:t>
            </a:r>
            <a:r>
              <a:rPr lang="en-US" sz="3600" u="sng" dirty="0" err="1"/>
              <a:t>nào</a:t>
            </a:r>
            <a:r>
              <a:rPr lang="en-US" sz="3600" u="sng" dirty="0"/>
              <a:t> </a:t>
            </a:r>
            <a:r>
              <a:rPr lang="en-US" sz="3600" u="sng" dirty="0" err="1"/>
              <a:t>cho</a:t>
            </a:r>
            <a:r>
              <a:rPr lang="en-US" sz="3600" u="sng" dirty="0"/>
              <a:t> </a:t>
            </a:r>
            <a:r>
              <a:rPr lang="en-US" sz="3600" u="sng" dirty="0" err="1"/>
              <a:t>biết</a:t>
            </a:r>
            <a:r>
              <a:rPr lang="en-US" sz="3600" u="sng" dirty="0"/>
              <a:t> chi </a:t>
            </a:r>
            <a:r>
              <a:rPr lang="en-US" sz="3600" u="sng" dirty="0" err="1"/>
              <a:t>tiết</a:t>
            </a:r>
            <a:r>
              <a:rPr lang="en-US" sz="3600" u="sng" dirty="0"/>
              <a:t> </a:t>
            </a:r>
            <a:r>
              <a:rPr lang="en-US" sz="3600" dirty="0" err="1"/>
              <a:t>về</a:t>
            </a:r>
            <a:r>
              <a:rPr lang="en-US" sz="3600" dirty="0"/>
              <a:t> </a:t>
            </a:r>
            <a:r>
              <a:rPr lang="en-US" sz="3600" dirty="0" err="1">
                <a:solidFill>
                  <a:srgbClr val="FF0000"/>
                </a:solidFill>
              </a:rPr>
              <a:t>ngoại</a:t>
            </a:r>
            <a:r>
              <a:rPr lang="en-US" sz="3600" dirty="0">
                <a:solidFill>
                  <a:srgbClr val="FF0000"/>
                </a:solidFill>
              </a:rPr>
              <a:t> </a:t>
            </a:r>
            <a:r>
              <a:rPr lang="en-US" sz="3600" dirty="0" err="1">
                <a:solidFill>
                  <a:srgbClr val="FF0000"/>
                </a:solidFill>
              </a:rPr>
              <a:t>hình</a:t>
            </a:r>
            <a:r>
              <a:rPr lang="en-US" sz="3600" dirty="0">
                <a:solidFill>
                  <a:srgbClr val="FF0000"/>
                </a:solidFill>
              </a:rPr>
              <a:t> </a:t>
            </a:r>
            <a:r>
              <a:rPr lang="en-US" sz="3600" dirty="0" err="1"/>
              <a:t>và</a:t>
            </a:r>
            <a:r>
              <a:rPr lang="en-US" sz="3600" dirty="0"/>
              <a:t> </a:t>
            </a:r>
            <a:r>
              <a:rPr lang="en-US" sz="3600" dirty="0" err="1">
                <a:solidFill>
                  <a:srgbClr val="FF0000"/>
                </a:solidFill>
              </a:rPr>
              <a:t>hoạt</a:t>
            </a:r>
            <a:r>
              <a:rPr lang="en-US" sz="3600" dirty="0">
                <a:solidFill>
                  <a:srgbClr val="FF0000"/>
                </a:solidFill>
              </a:rPr>
              <a:t> </a:t>
            </a:r>
            <a:r>
              <a:rPr lang="en-US" sz="3600" dirty="0" err="1">
                <a:solidFill>
                  <a:srgbClr val="FF0000"/>
                </a:solidFill>
              </a:rPr>
              <a:t>động</a:t>
            </a:r>
            <a:r>
              <a:rPr lang="en-US" sz="3600" dirty="0">
                <a:solidFill>
                  <a:srgbClr val="FF0000"/>
                </a:solidFill>
              </a:rPr>
              <a:t>, </a:t>
            </a:r>
            <a:r>
              <a:rPr lang="en-US" sz="3600" dirty="0" err="1">
                <a:solidFill>
                  <a:srgbClr val="FF0000"/>
                </a:solidFill>
              </a:rPr>
              <a:t>tính</a:t>
            </a:r>
            <a:r>
              <a:rPr lang="en-US" sz="3600" dirty="0">
                <a:solidFill>
                  <a:srgbClr val="FF0000"/>
                </a:solidFill>
              </a:rPr>
              <a:t> </a:t>
            </a:r>
            <a:r>
              <a:rPr lang="en-US" sz="3600" dirty="0" err="1">
                <a:solidFill>
                  <a:srgbClr val="FF0000"/>
                </a:solidFill>
              </a:rPr>
              <a:t>cách</a:t>
            </a:r>
            <a:r>
              <a:rPr lang="en-US" sz="3600" dirty="0">
                <a:solidFill>
                  <a:srgbClr val="FF0000"/>
                </a:solidFill>
              </a:rPr>
              <a:t> </a:t>
            </a:r>
            <a:r>
              <a:rPr lang="en-US" sz="3600" dirty="0" err="1"/>
              <a:t>của</a:t>
            </a:r>
            <a:r>
              <a:rPr lang="en-US" sz="3600" dirty="0"/>
              <a:t> </a:t>
            </a:r>
            <a:r>
              <a:rPr lang="en-US" sz="3600" dirty="0" err="1"/>
              <a:t>nhân</a:t>
            </a:r>
            <a:r>
              <a:rPr lang="vi-VN" sz="3600" dirty="0"/>
              <a:t> vật đó?</a:t>
            </a:r>
          </a:p>
        </p:txBody>
      </p:sp>
      <p:sp>
        <p:nvSpPr>
          <p:cNvPr id="8" name="TextBox 7">
            <a:extLst>
              <a:ext uri="{FF2B5EF4-FFF2-40B4-BE49-F238E27FC236}">
                <a16:creationId xmlns:a16="http://schemas.microsoft.com/office/drawing/2014/main" id="{DE2B7A2D-FB5E-2B23-D4A6-EE6B16664437}"/>
              </a:ext>
            </a:extLst>
          </p:cNvPr>
          <p:cNvSpPr txBox="1"/>
          <p:nvPr/>
        </p:nvSpPr>
        <p:spPr>
          <a:xfrm>
            <a:off x="2558744" y="2854718"/>
            <a:ext cx="6251028" cy="1028423"/>
          </a:xfrm>
          <a:prstGeom prst="rect">
            <a:avLst/>
          </a:prstGeom>
          <a:solidFill>
            <a:schemeClr val="accent2">
              <a:lumMod val="20000"/>
              <a:lumOff val="80000"/>
            </a:schemeClr>
          </a:solidFill>
        </p:spPr>
        <p:txBody>
          <a:bodyPr wrap="square">
            <a:spAutoFit/>
          </a:bodyPr>
          <a:lstStyle/>
          <a:p>
            <a:pPr>
              <a:lnSpc>
                <a:spcPct val="200000"/>
              </a:lnSpc>
            </a:pPr>
            <a:r>
              <a:rPr lang="vi-VN" sz="3600" dirty="0"/>
              <a:t>Thảo luận nhóm đôi (3 phút)</a:t>
            </a:r>
          </a:p>
        </p:txBody>
      </p:sp>
    </p:spTree>
    <p:extLst>
      <p:ext uri="{BB962C8B-B14F-4D97-AF65-F5344CB8AC3E}">
        <p14:creationId xmlns:p14="http://schemas.microsoft.com/office/powerpoint/2010/main" val="180862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436662-D2F3-26B2-6A58-492E35FF78EC}"/>
              </a:ext>
            </a:extLst>
          </p:cNvPr>
          <p:cNvSpPr txBox="1"/>
          <p:nvPr/>
        </p:nvSpPr>
        <p:spPr>
          <a:xfrm>
            <a:off x="45729" y="375717"/>
            <a:ext cx="12191999" cy="1046440"/>
          </a:xfrm>
          <a:prstGeom prst="rect">
            <a:avLst/>
          </a:prstGeo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r>
              <a:rPr lang="vi-VN" sz="3100"/>
              <a:t>b) </a:t>
            </a:r>
            <a:r>
              <a:rPr lang="en-US" sz="3100" err="1"/>
              <a:t>Những</a:t>
            </a:r>
            <a:r>
              <a:rPr lang="en-US" sz="3100"/>
              <a:t> </a:t>
            </a:r>
            <a:r>
              <a:rPr lang="en-US" sz="3100" err="1"/>
              <a:t>câu</a:t>
            </a:r>
            <a:r>
              <a:rPr lang="en-US" sz="3100"/>
              <a:t> </a:t>
            </a:r>
            <a:r>
              <a:rPr lang="en-US" sz="3100" err="1"/>
              <a:t>nào</a:t>
            </a:r>
            <a:r>
              <a:rPr lang="en-US" sz="3100"/>
              <a:t> </a:t>
            </a:r>
            <a:r>
              <a:rPr lang="en-US" sz="3100" err="1"/>
              <a:t>cho</a:t>
            </a:r>
            <a:r>
              <a:rPr lang="en-US" sz="3100"/>
              <a:t> </a:t>
            </a:r>
            <a:r>
              <a:rPr lang="en-US" sz="3100" err="1"/>
              <a:t>biết</a:t>
            </a:r>
            <a:r>
              <a:rPr lang="en-US" sz="3100"/>
              <a:t> chi </a:t>
            </a:r>
            <a:r>
              <a:rPr lang="en-US" sz="3100" err="1"/>
              <a:t>tiết</a:t>
            </a:r>
            <a:r>
              <a:rPr lang="en-US" sz="3100"/>
              <a:t> </a:t>
            </a:r>
            <a:r>
              <a:rPr lang="en-US" sz="3100" err="1"/>
              <a:t>về</a:t>
            </a:r>
            <a:r>
              <a:rPr lang="en-US" sz="3100"/>
              <a:t> </a:t>
            </a:r>
            <a:r>
              <a:rPr lang="en-US" sz="3100" err="1"/>
              <a:t>ngoại</a:t>
            </a:r>
            <a:r>
              <a:rPr lang="en-US" sz="3100"/>
              <a:t> </a:t>
            </a:r>
            <a:r>
              <a:rPr lang="en-US" sz="3100" err="1"/>
              <a:t>hình</a:t>
            </a:r>
            <a:r>
              <a:rPr lang="en-US" sz="3100"/>
              <a:t> </a:t>
            </a:r>
            <a:r>
              <a:rPr lang="en-US" sz="3100" err="1"/>
              <a:t>và</a:t>
            </a:r>
            <a:r>
              <a:rPr lang="en-US" sz="3100"/>
              <a:t> </a:t>
            </a:r>
            <a:r>
              <a:rPr lang="en-US" sz="3100" err="1"/>
              <a:t>hoạt</a:t>
            </a:r>
            <a:r>
              <a:rPr lang="en-US" sz="3100"/>
              <a:t> </a:t>
            </a:r>
            <a:r>
              <a:rPr lang="en-US" sz="3100" err="1"/>
              <a:t>động</a:t>
            </a:r>
            <a:r>
              <a:rPr lang="en-US" sz="3100"/>
              <a:t>, </a:t>
            </a:r>
            <a:r>
              <a:rPr lang="en-US" sz="3100" err="1"/>
              <a:t>tính</a:t>
            </a:r>
            <a:r>
              <a:rPr lang="en-US" sz="3100"/>
              <a:t> </a:t>
            </a:r>
            <a:r>
              <a:rPr lang="en-US" sz="3100" err="1"/>
              <a:t>cách</a:t>
            </a:r>
            <a:r>
              <a:rPr lang="en-US" sz="3100"/>
              <a:t> </a:t>
            </a:r>
            <a:r>
              <a:rPr lang="en-US" sz="3100" err="1"/>
              <a:t>của</a:t>
            </a:r>
            <a:r>
              <a:rPr lang="en-US" sz="3100"/>
              <a:t> </a:t>
            </a:r>
            <a:r>
              <a:rPr lang="en-US" sz="3100" err="1"/>
              <a:t>nhân</a:t>
            </a:r>
            <a:r>
              <a:rPr lang="vi-VN" sz="3100"/>
              <a:t> vật đó?</a:t>
            </a:r>
          </a:p>
        </p:txBody>
      </p:sp>
      <p:sp>
        <p:nvSpPr>
          <p:cNvPr id="11" name="TextBox 10">
            <a:extLst>
              <a:ext uri="{FF2B5EF4-FFF2-40B4-BE49-F238E27FC236}">
                <a16:creationId xmlns:a16="http://schemas.microsoft.com/office/drawing/2014/main" id="{302D93CE-6FFD-C889-4A35-4C3B3B3EE577}"/>
              </a:ext>
            </a:extLst>
          </p:cNvPr>
          <p:cNvSpPr txBox="1"/>
          <p:nvPr/>
        </p:nvSpPr>
        <p:spPr>
          <a:xfrm>
            <a:off x="34168" y="1651106"/>
            <a:ext cx="12157832" cy="1523494"/>
          </a:xfrm>
          <a:prstGeom prst="rect">
            <a:avLst/>
          </a:prstGeom>
          <a:solidFill>
            <a:schemeClr val="accent1">
              <a:lumMod val="20000"/>
              <a:lumOff val="80000"/>
            </a:schemeClr>
          </a:solidFill>
          <a:ln>
            <a:solidFill>
              <a:srgbClr val="00B050"/>
            </a:solidFill>
          </a:ln>
        </p:spPr>
        <p:txBody>
          <a:bodyPr wrap="square">
            <a:spAutoFit/>
          </a:bodyPr>
          <a:lstStyle/>
          <a:p>
            <a:pPr algn="just"/>
            <a:r>
              <a:rPr lang="vi-VN" sz="3100" b="1" i="0" dirty="0">
                <a:solidFill>
                  <a:srgbClr val="FF0000"/>
                </a:solidFill>
                <a:effectLst/>
                <a:latin typeface="SegoeuiPc"/>
              </a:rPr>
              <a:t>Ngoại hình</a:t>
            </a:r>
            <a:r>
              <a:rPr lang="vi-VN" sz="3100" b="0" i="0" dirty="0">
                <a:effectLst/>
                <a:latin typeface="SegoeuiPc"/>
              </a:rPr>
              <a:t>: Đó là một con mèo đen to đùng, mập ú, sống ở khu bến cảng cùng với cậu chủ nhỏ, người đã cứu thoát nó từ miệng một con bồ nông tham ăn, khi nó còn là một chú mèo con bé tẹo.</a:t>
            </a:r>
            <a:endParaRPr lang="en-US" sz="3100" dirty="0"/>
          </a:p>
        </p:txBody>
      </p:sp>
      <p:sp>
        <p:nvSpPr>
          <p:cNvPr id="13" name="TextBox 12">
            <a:extLst>
              <a:ext uri="{FF2B5EF4-FFF2-40B4-BE49-F238E27FC236}">
                <a16:creationId xmlns:a16="http://schemas.microsoft.com/office/drawing/2014/main" id="{9BA830E8-17A7-2312-18BF-69654CCCED1E}"/>
              </a:ext>
            </a:extLst>
          </p:cNvPr>
          <p:cNvSpPr txBox="1"/>
          <p:nvPr/>
        </p:nvSpPr>
        <p:spPr>
          <a:xfrm>
            <a:off x="34168" y="3364555"/>
            <a:ext cx="12191999" cy="1477328"/>
          </a:xfrm>
          <a:prstGeom prst="rect">
            <a:avLst/>
          </a:prstGeom>
          <a:solidFill>
            <a:schemeClr val="accent2">
              <a:lumMod val="40000"/>
              <a:lumOff val="60000"/>
            </a:schemeClr>
          </a:solidFill>
          <a:ln>
            <a:solidFill>
              <a:srgbClr val="00B050"/>
            </a:solidFill>
          </a:ln>
        </p:spPr>
        <p:txBody>
          <a:bodyPr wrap="square">
            <a:spAutoFit/>
          </a:bodyPr>
          <a:lstStyle/>
          <a:p>
            <a:pPr algn="just"/>
            <a:r>
              <a:rPr lang="vi-VN" sz="3000" b="1" i="0" dirty="0">
                <a:solidFill>
                  <a:srgbClr val="FF0000"/>
                </a:solidFill>
                <a:effectLst/>
                <a:latin typeface="SegoeuiPc"/>
              </a:rPr>
              <a:t>Hoạt động</a:t>
            </a:r>
            <a:r>
              <a:rPr lang="vi-VN" sz="3000" b="0" i="0" dirty="0">
                <a:effectLst/>
                <a:latin typeface="SegoeuiPc"/>
              </a:rPr>
              <a:t>; Khi nhận lời giúp đỡ cô hải âu bị nạn, nó đã chăm lo cho quả trứng mà cô hải âu để lại, nuôi dạy cô bé hải âu con trưởng thành và tìm mọi cách để dạy cô bé bay, đưa cô bé về với thế giới hải âu.</a:t>
            </a:r>
            <a:endParaRPr lang="en-US" sz="3000" dirty="0"/>
          </a:p>
        </p:txBody>
      </p:sp>
      <p:sp>
        <p:nvSpPr>
          <p:cNvPr id="6" name="TextBox 5">
            <a:extLst>
              <a:ext uri="{FF2B5EF4-FFF2-40B4-BE49-F238E27FC236}">
                <a16:creationId xmlns:a16="http://schemas.microsoft.com/office/drawing/2014/main" id="{8609953C-F953-2211-4397-62E24CF146BE}"/>
              </a:ext>
            </a:extLst>
          </p:cNvPr>
          <p:cNvSpPr txBox="1"/>
          <p:nvPr/>
        </p:nvSpPr>
        <p:spPr>
          <a:xfrm>
            <a:off x="-1" y="5066151"/>
            <a:ext cx="12226167" cy="1523494"/>
          </a:xfrm>
          <a:prstGeom prst="rect">
            <a:avLst/>
          </a:prstGeom>
          <a:solidFill>
            <a:schemeClr val="accent1">
              <a:lumMod val="20000"/>
              <a:lumOff val="80000"/>
            </a:schemeClr>
          </a:solidFill>
          <a:ln>
            <a:solidFill>
              <a:srgbClr val="00B050"/>
            </a:solidFill>
          </a:ln>
        </p:spPr>
        <p:txBody>
          <a:bodyPr wrap="square">
            <a:spAutoFit/>
          </a:bodyPr>
          <a:lstStyle/>
          <a:p>
            <a:r>
              <a:rPr lang="vi-VN" sz="3100" b="1" i="0" dirty="0">
                <a:solidFill>
                  <a:srgbClr val="FF0000"/>
                </a:solidFill>
                <a:effectLst/>
                <a:latin typeface="SegoeuiPc"/>
              </a:rPr>
              <a:t>Tính cách</a:t>
            </a:r>
            <a:r>
              <a:rPr lang="vi-VN" sz="3100" b="0" i="0" dirty="0">
                <a:effectLst/>
                <a:latin typeface="SegoeuiPc"/>
              </a:rPr>
              <a:t>: Giô-ba là con mèo biết giữ lời hứa nhất mà mình từng biết. Giô-ba cũng là con mèo thông minh và có trái tim nhân hậu nhất.</a:t>
            </a:r>
            <a:endParaRPr lang="en-US" sz="3100" dirty="0"/>
          </a:p>
        </p:txBody>
      </p:sp>
    </p:spTree>
    <p:extLst>
      <p:ext uri="{BB962C8B-B14F-4D97-AF65-F5344CB8AC3E}">
        <p14:creationId xmlns:p14="http://schemas.microsoft.com/office/powerpoint/2010/main" val="230294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 calcmode="lin" valueType="num">
                                      <p:cBhvr>
                                        <p:cTn id="17" dur="1000" fill="hold"/>
                                        <p:tgtEl>
                                          <p:spTgt spid="13"/>
                                        </p:tgtEl>
                                        <p:attrNameLst>
                                          <p:attrName>style.rotation</p:attrName>
                                        </p:attrNameLst>
                                      </p:cBhvr>
                                      <p:tavLst>
                                        <p:tav tm="0">
                                          <p:val>
                                            <p:fltVal val="90"/>
                                          </p:val>
                                        </p:tav>
                                        <p:tav tm="100000">
                                          <p:val>
                                            <p:fltVal val="0"/>
                                          </p:val>
                                        </p:tav>
                                      </p:tavLst>
                                    </p:anim>
                                    <p:animEffect transition="in" filter="fade">
                                      <p:cBhvr>
                                        <p:cTn id="18" dur="1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436662-D2F3-26B2-6A58-492E35FF78EC}"/>
              </a:ext>
            </a:extLst>
          </p:cNvPr>
          <p:cNvSpPr txBox="1"/>
          <p:nvPr/>
        </p:nvSpPr>
        <p:spPr>
          <a:xfrm>
            <a:off x="45729" y="375717"/>
            <a:ext cx="12191999" cy="569387"/>
          </a:xfrm>
          <a:prstGeom prst="rect">
            <a:avLst/>
          </a:prstGeo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r>
              <a:rPr lang="vi-VN" sz="3100" b="1" dirty="0">
                <a:solidFill>
                  <a:srgbClr val="FF0000"/>
                </a:solidFill>
              </a:rPr>
              <a:t>Thân đoạn</a:t>
            </a:r>
          </a:p>
        </p:txBody>
      </p:sp>
      <p:sp>
        <p:nvSpPr>
          <p:cNvPr id="11" name="TextBox 10">
            <a:extLst>
              <a:ext uri="{FF2B5EF4-FFF2-40B4-BE49-F238E27FC236}">
                <a16:creationId xmlns:a16="http://schemas.microsoft.com/office/drawing/2014/main" id="{302D93CE-6FFD-C889-4A35-4C3B3B3EE577}"/>
              </a:ext>
            </a:extLst>
          </p:cNvPr>
          <p:cNvSpPr txBox="1"/>
          <p:nvPr/>
        </p:nvSpPr>
        <p:spPr>
          <a:xfrm>
            <a:off x="34168" y="1651106"/>
            <a:ext cx="12157832" cy="1523494"/>
          </a:xfrm>
          <a:prstGeom prst="rect">
            <a:avLst/>
          </a:prstGeom>
          <a:solidFill>
            <a:schemeClr val="accent1">
              <a:lumMod val="20000"/>
              <a:lumOff val="80000"/>
            </a:schemeClr>
          </a:solidFill>
          <a:ln>
            <a:solidFill>
              <a:srgbClr val="00B050"/>
            </a:solidFill>
          </a:ln>
        </p:spPr>
        <p:txBody>
          <a:bodyPr wrap="square">
            <a:spAutoFit/>
          </a:bodyPr>
          <a:lstStyle/>
          <a:p>
            <a:pPr algn="just"/>
            <a:r>
              <a:rPr lang="vi-VN" sz="3100" b="1" i="0" dirty="0">
                <a:solidFill>
                  <a:srgbClr val="FF0000"/>
                </a:solidFill>
                <a:effectLst/>
                <a:latin typeface="SegoeuiPc"/>
              </a:rPr>
              <a:t>Ngoại hình</a:t>
            </a:r>
            <a:r>
              <a:rPr lang="vi-VN" sz="3100" b="0" i="0" dirty="0">
                <a:effectLst/>
                <a:latin typeface="SegoeuiPc"/>
              </a:rPr>
              <a:t>: Đó là một con mèo đen to đùng, mập ú, sống ở khu bến cảng cùng với cậu chủ nhỏ, người đã cứu thoát nó từ miệng một con bồ nông tham ăn, khi nó còn là một chú mèo con bé tẹo.</a:t>
            </a:r>
            <a:endParaRPr lang="en-US" sz="3100" dirty="0"/>
          </a:p>
        </p:txBody>
      </p:sp>
      <p:sp>
        <p:nvSpPr>
          <p:cNvPr id="13" name="TextBox 12">
            <a:extLst>
              <a:ext uri="{FF2B5EF4-FFF2-40B4-BE49-F238E27FC236}">
                <a16:creationId xmlns:a16="http://schemas.microsoft.com/office/drawing/2014/main" id="{9BA830E8-17A7-2312-18BF-69654CCCED1E}"/>
              </a:ext>
            </a:extLst>
          </p:cNvPr>
          <p:cNvSpPr txBox="1"/>
          <p:nvPr/>
        </p:nvSpPr>
        <p:spPr>
          <a:xfrm>
            <a:off x="34168" y="3364555"/>
            <a:ext cx="12191999" cy="1477328"/>
          </a:xfrm>
          <a:prstGeom prst="rect">
            <a:avLst/>
          </a:prstGeom>
          <a:solidFill>
            <a:schemeClr val="accent2">
              <a:lumMod val="40000"/>
              <a:lumOff val="60000"/>
            </a:schemeClr>
          </a:solidFill>
          <a:ln>
            <a:solidFill>
              <a:srgbClr val="00B050"/>
            </a:solidFill>
          </a:ln>
        </p:spPr>
        <p:txBody>
          <a:bodyPr wrap="square">
            <a:spAutoFit/>
          </a:bodyPr>
          <a:lstStyle/>
          <a:p>
            <a:pPr algn="just"/>
            <a:r>
              <a:rPr lang="vi-VN" sz="3000" b="1" i="0" dirty="0">
                <a:solidFill>
                  <a:srgbClr val="FF0000"/>
                </a:solidFill>
                <a:effectLst/>
                <a:latin typeface="SegoeuiPc"/>
              </a:rPr>
              <a:t>Hoạt động</a:t>
            </a:r>
            <a:r>
              <a:rPr lang="vi-VN" sz="3000" b="0" i="0" dirty="0">
                <a:effectLst/>
                <a:latin typeface="SegoeuiPc"/>
              </a:rPr>
              <a:t>; Khi nhận lời giúp đỡ cô hải âu bị nạn, nó đã chăm lo cho quả trứng mà cô hải âu để lại, nuôi dạy cô bé hải âu con trưởng thành và tìm mọi cách để dạy cô bé bay, đưa cô bé về với thế giới hải âu.</a:t>
            </a:r>
            <a:endParaRPr lang="en-US" sz="3000" dirty="0"/>
          </a:p>
        </p:txBody>
      </p:sp>
      <p:sp>
        <p:nvSpPr>
          <p:cNvPr id="6" name="TextBox 5">
            <a:extLst>
              <a:ext uri="{FF2B5EF4-FFF2-40B4-BE49-F238E27FC236}">
                <a16:creationId xmlns:a16="http://schemas.microsoft.com/office/drawing/2014/main" id="{8609953C-F953-2211-4397-62E24CF146BE}"/>
              </a:ext>
            </a:extLst>
          </p:cNvPr>
          <p:cNvSpPr txBox="1"/>
          <p:nvPr/>
        </p:nvSpPr>
        <p:spPr>
          <a:xfrm>
            <a:off x="-1" y="5066151"/>
            <a:ext cx="12226167" cy="1523494"/>
          </a:xfrm>
          <a:prstGeom prst="rect">
            <a:avLst/>
          </a:prstGeom>
          <a:solidFill>
            <a:schemeClr val="accent1">
              <a:lumMod val="20000"/>
              <a:lumOff val="80000"/>
            </a:schemeClr>
          </a:solidFill>
          <a:ln>
            <a:solidFill>
              <a:srgbClr val="00B050"/>
            </a:solidFill>
          </a:ln>
        </p:spPr>
        <p:txBody>
          <a:bodyPr wrap="square">
            <a:spAutoFit/>
          </a:bodyPr>
          <a:lstStyle/>
          <a:p>
            <a:r>
              <a:rPr lang="vi-VN" sz="3100" b="1" i="0" dirty="0">
                <a:solidFill>
                  <a:srgbClr val="FF0000"/>
                </a:solidFill>
                <a:effectLst/>
                <a:latin typeface="SegoeuiPc"/>
              </a:rPr>
              <a:t>Tính cách</a:t>
            </a:r>
            <a:r>
              <a:rPr lang="vi-VN" sz="3100" b="0" i="0" dirty="0">
                <a:effectLst/>
                <a:latin typeface="SegoeuiPc"/>
              </a:rPr>
              <a:t>: Giô-ba là con mèo biết giữ lời hứa nhất mà mình từng biết. Giô-ba cũng là con mèo thông minh và có trái tim nhân hậu nhất.</a:t>
            </a:r>
            <a:endParaRPr lang="en-US" sz="3100" dirty="0"/>
          </a:p>
        </p:txBody>
      </p:sp>
    </p:spTree>
    <p:extLst>
      <p:ext uri="{BB962C8B-B14F-4D97-AF65-F5344CB8AC3E}">
        <p14:creationId xmlns:p14="http://schemas.microsoft.com/office/powerpoint/2010/main" val="247281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3"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576C221-2B05-4460-36D5-7061E757657C}"/>
              </a:ext>
            </a:extLst>
          </p:cNvPr>
          <p:cNvSpPr txBox="1"/>
          <p:nvPr/>
        </p:nvSpPr>
        <p:spPr>
          <a:xfrm>
            <a:off x="345440" y="272763"/>
            <a:ext cx="11633200" cy="6555641"/>
          </a:xfrm>
          <a:prstGeom prst="rect">
            <a:avLst/>
          </a:prstGeom>
          <a:noFill/>
        </p:spPr>
        <p:txBody>
          <a:bodyPr wrap="square">
            <a:spAutoFit/>
          </a:bodyPr>
          <a:lstStyle/>
          <a:p>
            <a:pPr algn="just"/>
            <a:r>
              <a:rPr lang="vi-VN" sz="2800" b="1" i="0" dirty="0">
                <a:effectLst/>
                <a:latin typeface="SegoeuiPc"/>
              </a:rPr>
              <a:t>I. Nhận xét:</a:t>
            </a:r>
          </a:p>
          <a:p>
            <a:pPr algn="just"/>
            <a:r>
              <a:rPr lang="vi-VN" sz="2800" b="0" i="0" dirty="0">
                <a:effectLst/>
                <a:latin typeface="SegoeuiPc"/>
              </a:rPr>
              <a:t> </a:t>
            </a:r>
            <a:r>
              <a:rPr lang="vi-VN" sz="2800" b="0" i="0" dirty="0">
                <a:solidFill>
                  <a:srgbClr val="FF0000"/>
                </a:solidFill>
                <a:effectLst/>
                <a:latin typeface="SegoeuiPc"/>
              </a:rPr>
              <a:t>Đọc đoạn văn sau và trả lời câu hỏi</a:t>
            </a:r>
            <a:r>
              <a:rPr lang="vi-VN" sz="2800" b="0" i="0" dirty="0">
                <a:effectLst/>
                <a:latin typeface="SegoeuiPc"/>
              </a:rPr>
              <a:t>: </a:t>
            </a:r>
          </a:p>
          <a:p>
            <a:pPr algn="just"/>
            <a:r>
              <a:rPr lang="vi-VN" sz="2800" b="0" i="0" dirty="0">
                <a:effectLst/>
                <a:latin typeface="SegoeuiPc"/>
              </a:rPr>
              <a:t>	Nhân vật chính trong </a:t>
            </a:r>
            <a:r>
              <a:rPr lang="vi-VN" sz="2800" b="0" i="1" dirty="0">
                <a:effectLst/>
                <a:latin typeface="SegoeuiPc"/>
              </a:rPr>
              <a:t>Chuyện con mèo dạy hải âu bay </a:t>
            </a:r>
            <a:r>
              <a:rPr lang="vi-VN" sz="2800" b="0" i="0" dirty="0">
                <a:effectLst/>
                <a:latin typeface="SegoeuiPc"/>
              </a:rPr>
              <a:t>là một chú mèo có tên Giô-ba. Đó là một con mèo đen to đùng, mập ú, sống ở khu bến cảng cùng với cậu chủ nhỏ, người đã cứu thoát nó từ miệng một con bồ nông tham ăn, khi nó còn là một chú mèo con bé tẹo. Giô-ba là con mèo biết giữ lời hứa nhất mà mình từng biết. Khi nhận lời giúp đỡ cô hải âu bị nạn, nó đã chăm lo cho quả trứng mà cô hải âu để lại, nuôi dạy cô bé hải âu con trưởng thành và tìm mọi cách để dạy cô bé bay, đưa cô bé về với thế giới hải âu. Giô-ba cũng là con mèo thông minh và có trái tim nhân hậu nhất. Nó đã dạy cho mình biết: Yêu thương là học cách chấp nhận sự khác biệt và không đòi hỏi người khác phải giống mình. Mình yêu quý Giô-ba, con mèo đen to đùng, mập ú, và mong muốn tìm cho riêng mình một chú mèo như Giô-ba.</a:t>
            </a:r>
          </a:p>
          <a:p>
            <a:pPr algn="just"/>
            <a:r>
              <a:rPr lang="vi-VN" sz="2800" dirty="0">
                <a:latin typeface="SegoeuiPc"/>
              </a:rPr>
              <a:t>                                                                                           Minh An</a:t>
            </a:r>
            <a:endParaRPr lang="en-US" sz="2800" dirty="0"/>
          </a:p>
        </p:txBody>
      </p:sp>
      <p:cxnSp>
        <p:nvCxnSpPr>
          <p:cNvPr id="7" name="Straight Connector 6">
            <a:extLst>
              <a:ext uri="{FF2B5EF4-FFF2-40B4-BE49-F238E27FC236}">
                <a16:creationId xmlns:a16="http://schemas.microsoft.com/office/drawing/2014/main" id="{6B59110C-5AB6-C5D2-9E3D-8B8D222FC3FE}"/>
              </a:ext>
            </a:extLst>
          </p:cNvPr>
          <p:cNvCxnSpPr>
            <a:cxnSpLocks/>
          </p:cNvCxnSpPr>
          <p:nvPr/>
        </p:nvCxnSpPr>
        <p:spPr>
          <a:xfrm>
            <a:off x="518160" y="5862320"/>
            <a:ext cx="1124712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9" name="Straight Connector 8">
            <a:extLst>
              <a:ext uri="{FF2B5EF4-FFF2-40B4-BE49-F238E27FC236}">
                <a16:creationId xmlns:a16="http://schemas.microsoft.com/office/drawing/2014/main" id="{1161FC63-2394-6DBC-FD4C-1ED47E68F558}"/>
              </a:ext>
            </a:extLst>
          </p:cNvPr>
          <p:cNvCxnSpPr/>
          <p:nvPr/>
        </p:nvCxnSpPr>
        <p:spPr>
          <a:xfrm>
            <a:off x="9753600" y="5445760"/>
            <a:ext cx="201168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0" name="Straight Connector 9">
            <a:extLst>
              <a:ext uri="{FF2B5EF4-FFF2-40B4-BE49-F238E27FC236}">
                <a16:creationId xmlns:a16="http://schemas.microsoft.com/office/drawing/2014/main" id="{5CA51547-4876-31EC-773E-EE29719CC90F}"/>
              </a:ext>
            </a:extLst>
          </p:cNvPr>
          <p:cNvCxnSpPr>
            <a:cxnSpLocks/>
          </p:cNvCxnSpPr>
          <p:nvPr/>
        </p:nvCxnSpPr>
        <p:spPr>
          <a:xfrm>
            <a:off x="472440" y="6309360"/>
            <a:ext cx="3896360" cy="0"/>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55969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3BE1020-1757-A1E5-B40B-3E7DC2304DA6}"/>
              </a:ext>
            </a:extLst>
          </p:cNvPr>
          <p:cNvSpPr txBox="1"/>
          <p:nvPr/>
        </p:nvSpPr>
        <p:spPr>
          <a:xfrm>
            <a:off x="1455577" y="2519269"/>
            <a:ext cx="6298162" cy="1569660"/>
          </a:xfrm>
          <a:prstGeom prst="rect">
            <a:avLst/>
          </a:prstGeom>
          <a:noFill/>
        </p:spPr>
        <p:txBody>
          <a:bodyPr wrap="square" rtlCol="0">
            <a:spAutoFit/>
          </a:bodyPr>
          <a:lstStyle/>
          <a:p>
            <a:pPr algn="ctr"/>
            <a:r>
              <a:rPr lang="vi-VN" sz="9600" i="1" dirty="0">
                <a:solidFill>
                  <a:srgbClr val="FF0000"/>
                </a:solidFill>
                <a:latin typeface="Times New Roman" panose="02020603050405020304" pitchFamily="18" charset="0"/>
                <a:cs typeface="Times New Roman" panose="02020603050405020304" pitchFamily="18" charset="0"/>
              </a:rPr>
              <a:t>Khởi động</a:t>
            </a:r>
            <a:endParaRPr lang="en-US" sz="9600" i="1" dirty="0">
              <a:solidFill>
                <a:srgbClr val="FF0000"/>
              </a:solidFill>
              <a:latin typeface="Times New Roman" panose="02020603050405020304" pitchFamily="18" charset="0"/>
              <a:cs typeface="Times New Roman" panose="02020603050405020304" pitchFamily="18" charset="0"/>
            </a:endParaRPr>
          </a:p>
        </p:txBody>
      </p:sp>
      <p:pic>
        <p:nvPicPr>
          <p:cNvPr id="7" name="nv">
            <a:extLst>
              <a:ext uri="{FF2B5EF4-FFF2-40B4-BE49-F238E27FC236}">
                <a16:creationId xmlns:a16="http://schemas.microsoft.com/office/drawing/2014/main" id="{45398BE3-CB48-4ABB-8E7A-90E898AE4A1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068" b="98983" l="9639" r="93976">
                        <a14:foregroundMark x1="39759" y1="40339" x2="39759" y2="40339"/>
                        <a14:foregroundMark x1="66265" y1="38983" x2="49398" y2="23051"/>
                        <a14:foregroundMark x1="32530" y1="37288" x2="32530" y2="21356"/>
                        <a14:foregroundMark x1="32530" y1="21356" x2="32530" y2="20678"/>
                        <a14:foregroundMark x1="21687" y1="4068" x2="73494" y2="7458"/>
                        <a14:foregroundMark x1="18072" y1="49153" x2="15663" y2="31525"/>
                        <a14:foregroundMark x1="15663" y1="31525" x2="30120" y2="20339"/>
                        <a14:foregroundMark x1="65060" y1="26102" x2="86747" y2="41356"/>
                        <a14:foregroundMark x1="86747" y1="41356" x2="93976" y2="41695"/>
                        <a14:foregroundMark x1="38554" y1="87119" x2="15663" y2="90508"/>
                        <a14:foregroundMark x1="68675" y1="92881" x2="36145" y2="98983"/>
                      </a14:backgroundRemoval>
                    </a14:imgEffect>
                  </a14:imgLayer>
                </a14:imgProps>
              </a:ext>
            </a:extLst>
          </a:blip>
          <a:stretch>
            <a:fillRect/>
          </a:stretch>
        </p:blipFill>
        <p:spPr>
          <a:xfrm>
            <a:off x="8514080" y="1985925"/>
            <a:ext cx="1986455" cy="437755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63051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1470AB-21FD-9E5D-5519-031BED963389}"/>
              </a:ext>
            </a:extLst>
          </p:cNvPr>
          <p:cNvSpPr txBox="1"/>
          <p:nvPr/>
        </p:nvSpPr>
        <p:spPr>
          <a:xfrm>
            <a:off x="727788" y="1502228"/>
            <a:ext cx="9302620" cy="1652568"/>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vi-VN" sz="3600" b="1" dirty="0">
                <a:solidFill>
                  <a:srgbClr val="FF0000"/>
                </a:solidFill>
              </a:rPr>
              <a:t>c) Câu kết đoạn </a:t>
            </a:r>
            <a:r>
              <a:rPr lang="vi-VN" sz="3600" b="1" dirty="0">
                <a:solidFill>
                  <a:schemeClr val="tx1"/>
                </a:solidFill>
              </a:rPr>
              <a:t>thể hiện điều gì?</a:t>
            </a:r>
          </a:p>
          <a:p>
            <a:pPr>
              <a:lnSpc>
                <a:spcPct val="150000"/>
              </a:lnSpc>
            </a:pPr>
            <a:endParaRPr lang="en-US" sz="3600" b="1" dirty="0">
              <a:solidFill>
                <a:schemeClr val="tx1"/>
              </a:solidFill>
            </a:endParaRPr>
          </a:p>
        </p:txBody>
      </p:sp>
    </p:spTree>
    <p:extLst>
      <p:ext uri="{BB962C8B-B14F-4D97-AF65-F5344CB8AC3E}">
        <p14:creationId xmlns:p14="http://schemas.microsoft.com/office/powerpoint/2010/main" val="2675990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1470AB-21FD-9E5D-5519-031BED963389}"/>
              </a:ext>
            </a:extLst>
          </p:cNvPr>
          <p:cNvSpPr txBox="1"/>
          <p:nvPr/>
        </p:nvSpPr>
        <p:spPr>
          <a:xfrm>
            <a:off x="727788" y="1502228"/>
            <a:ext cx="9302620" cy="1652312"/>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vi-VN" sz="3600" b="1" dirty="0">
                <a:solidFill>
                  <a:srgbClr val="FF0000"/>
                </a:solidFill>
                <a:latin typeface="SegoeuiPc"/>
              </a:rPr>
              <a:t>c) Câu kết đoạn</a:t>
            </a:r>
            <a:r>
              <a:rPr lang="vi-VN" sz="3600" b="0" i="0" dirty="0">
                <a:effectLst/>
                <a:latin typeface="SegoeuiPc"/>
              </a:rPr>
              <a:t>: Thể hiện tình cảm của bạn đối với con mèo Giô-ba</a:t>
            </a:r>
            <a:endParaRPr lang="en-US" sz="3600" b="1" dirty="0">
              <a:solidFill>
                <a:schemeClr val="tx1"/>
              </a:solidFill>
            </a:endParaRPr>
          </a:p>
        </p:txBody>
      </p:sp>
    </p:spTree>
    <p:extLst>
      <p:ext uri="{BB962C8B-B14F-4D97-AF65-F5344CB8AC3E}">
        <p14:creationId xmlns:p14="http://schemas.microsoft.com/office/powerpoint/2010/main" val="2213887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02D93CE-6FFD-C889-4A35-4C3B3B3EE577}"/>
              </a:ext>
            </a:extLst>
          </p:cNvPr>
          <p:cNvSpPr txBox="1"/>
          <p:nvPr/>
        </p:nvSpPr>
        <p:spPr>
          <a:xfrm>
            <a:off x="0" y="1825184"/>
            <a:ext cx="12192000" cy="1523494"/>
          </a:xfrm>
          <a:prstGeom prst="rect">
            <a:avLst/>
          </a:prstGeom>
          <a:solidFill>
            <a:schemeClr val="accent1">
              <a:lumMod val="20000"/>
              <a:lumOff val="80000"/>
            </a:schemeClr>
          </a:solidFill>
          <a:ln>
            <a:solidFill>
              <a:srgbClr val="00B050"/>
            </a:solidFill>
          </a:ln>
        </p:spPr>
        <p:txBody>
          <a:bodyPr wrap="square">
            <a:spAutoFit/>
          </a:bodyPr>
          <a:lstStyle/>
          <a:p>
            <a:r>
              <a:rPr lang="vi-VN" sz="3100" b="1" i="0">
                <a:solidFill>
                  <a:srgbClr val="00B0F0"/>
                </a:solidFill>
                <a:effectLst/>
                <a:latin typeface="SegoeuiPc"/>
              </a:rPr>
              <a:t>Ngoại hình</a:t>
            </a:r>
            <a:r>
              <a:rPr lang="vi-VN" sz="3100" b="0" i="0">
                <a:effectLst/>
                <a:latin typeface="SegoeuiPc"/>
              </a:rPr>
              <a:t>: Đó là một con mèo đen to đùng, mập ú, sống ở khu bến cảng cùng với cậu chủ nhỏ, người đã cứu thoát nó từ miệng một con bồ nông tham ăn, khi nó còn là một chú mèo con bé tẹo</a:t>
            </a:r>
            <a:endParaRPr lang="en-US" sz="3100"/>
          </a:p>
        </p:txBody>
      </p:sp>
      <p:sp>
        <p:nvSpPr>
          <p:cNvPr id="13" name="TextBox 12">
            <a:extLst>
              <a:ext uri="{FF2B5EF4-FFF2-40B4-BE49-F238E27FC236}">
                <a16:creationId xmlns:a16="http://schemas.microsoft.com/office/drawing/2014/main" id="{9BA830E8-17A7-2312-18BF-69654CCCED1E}"/>
              </a:ext>
            </a:extLst>
          </p:cNvPr>
          <p:cNvSpPr txBox="1"/>
          <p:nvPr/>
        </p:nvSpPr>
        <p:spPr>
          <a:xfrm>
            <a:off x="1" y="3424264"/>
            <a:ext cx="12191999" cy="1477328"/>
          </a:xfrm>
          <a:prstGeom prst="rect">
            <a:avLst/>
          </a:prstGeom>
          <a:solidFill>
            <a:schemeClr val="accent2">
              <a:lumMod val="40000"/>
              <a:lumOff val="60000"/>
            </a:schemeClr>
          </a:solidFill>
          <a:ln>
            <a:solidFill>
              <a:srgbClr val="00B050"/>
            </a:solidFill>
          </a:ln>
        </p:spPr>
        <p:txBody>
          <a:bodyPr wrap="square">
            <a:spAutoFit/>
          </a:bodyPr>
          <a:lstStyle/>
          <a:p>
            <a:r>
              <a:rPr lang="vi-VN" sz="3000" b="1" i="0">
                <a:solidFill>
                  <a:srgbClr val="00B0F0"/>
                </a:solidFill>
                <a:effectLst/>
                <a:latin typeface="SegoeuiPc"/>
              </a:rPr>
              <a:t>Hoạt động</a:t>
            </a:r>
            <a:r>
              <a:rPr lang="vi-VN" sz="3000" b="0" i="0">
                <a:effectLst/>
                <a:latin typeface="SegoeuiPc"/>
              </a:rPr>
              <a:t>; Khi nhận lời giúp đỡ cô hải âu bị nạn, nó đã chăm lo cho quả trứng mà cô hải âu để lại, nuôi dạy cô bé hải âu con trưởng thành và tìm mọi cách để dạy cô bé bay, đưa cô bé về với thế giới hải âu.</a:t>
            </a:r>
            <a:endParaRPr lang="en-US" sz="3000"/>
          </a:p>
        </p:txBody>
      </p:sp>
      <p:sp>
        <p:nvSpPr>
          <p:cNvPr id="6" name="TextBox 5">
            <a:extLst>
              <a:ext uri="{FF2B5EF4-FFF2-40B4-BE49-F238E27FC236}">
                <a16:creationId xmlns:a16="http://schemas.microsoft.com/office/drawing/2014/main" id="{8609953C-F953-2211-4397-62E24CF146BE}"/>
              </a:ext>
            </a:extLst>
          </p:cNvPr>
          <p:cNvSpPr txBox="1"/>
          <p:nvPr/>
        </p:nvSpPr>
        <p:spPr>
          <a:xfrm>
            <a:off x="17083" y="5029449"/>
            <a:ext cx="12226167" cy="1015663"/>
          </a:xfrm>
          <a:prstGeom prst="rect">
            <a:avLst/>
          </a:prstGeom>
          <a:solidFill>
            <a:schemeClr val="accent1">
              <a:lumMod val="20000"/>
              <a:lumOff val="80000"/>
            </a:schemeClr>
          </a:solidFill>
          <a:ln>
            <a:solidFill>
              <a:srgbClr val="00B050"/>
            </a:solidFill>
          </a:ln>
        </p:spPr>
        <p:txBody>
          <a:bodyPr wrap="square">
            <a:spAutoFit/>
          </a:bodyPr>
          <a:lstStyle/>
          <a:p>
            <a:r>
              <a:rPr lang="vi-VN" sz="3000" b="1" i="0">
                <a:solidFill>
                  <a:srgbClr val="00B0F0"/>
                </a:solidFill>
                <a:effectLst/>
                <a:latin typeface="SegoeuiPc"/>
              </a:rPr>
              <a:t>Tính cách</a:t>
            </a:r>
            <a:r>
              <a:rPr lang="vi-VN" sz="3000" b="0" i="0">
                <a:effectLst/>
                <a:latin typeface="SegoeuiPc"/>
              </a:rPr>
              <a:t>: Giô-ba là con mèo biết giữ lời hứa nhất mà mình từng biết.</a:t>
            </a:r>
          </a:p>
          <a:p>
            <a:r>
              <a:rPr lang="vi-VN" sz="3000" b="0" i="0">
                <a:effectLst/>
                <a:latin typeface="SegoeuiPc"/>
              </a:rPr>
              <a:t>Giô-ba cũng là con mèo thông minh và có trái tim nhân hậu nhất.</a:t>
            </a:r>
            <a:endParaRPr lang="en-US" sz="3000"/>
          </a:p>
        </p:txBody>
      </p:sp>
      <p:sp>
        <p:nvSpPr>
          <p:cNvPr id="7" name="TextBox 6">
            <a:extLst>
              <a:ext uri="{FF2B5EF4-FFF2-40B4-BE49-F238E27FC236}">
                <a16:creationId xmlns:a16="http://schemas.microsoft.com/office/drawing/2014/main" id="{B5B51547-5676-1370-3885-0DDBDF2F539F}"/>
              </a:ext>
            </a:extLst>
          </p:cNvPr>
          <p:cNvSpPr txBox="1"/>
          <p:nvPr/>
        </p:nvSpPr>
        <p:spPr>
          <a:xfrm>
            <a:off x="-5072" y="6132329"/>
            <a:ext cx="12167041" cy="569387"/>
          </a:xfrm>
          <a:prstGeom prst="rect">
            <a:avLst/>
          </a:prstGeom>
          <a:solidFill>
            <a:schemeClr val="accent1">
              <a:lumMod val="20000"/>
              <a:lumOff val="80000"/>
            </a:schemeClr>
          </a:solidFill>
          <a:ln>
            <a:solidFill>
              <a:srgbClr val="00B050"/>
            </a:solidFill>
          </a:ln>
        </p:spPr>
        <p:txBody>
          <a:bodyPr wrap="square">
            <a:spAutoFit/>
          </a:bodyPr>
          <a:lstStyle/>
          <a:p>
            <a:r>
              <a:rPr lang="vi-VN" sz="3100" b="1" dirty="0">
                <a:solidFill>
                  <a:srgbClr val="FF0000"/>
                </a:solidFill>
                <a:latin typeface="SegoeuiPc"/>
              </a:rPr>
              <a:t>c) Câu kết đoạn</a:t>
            </a:r>
            <a:r>
              <a:rPr lang="vi-VN" sz="3100" b="0" i="0" dirty="0">
                <a:effectLst/>
                <a:latin typeface="SegoeuiPc"/>
              </a:rPr>
              <a:t>: Thể hiện tình cảm của bạn đối với con mèo Giô-ba.</a:t>
            </a:r>
            <a:endParaRPr lang="en-US" sz="3100" dirty="0"/>
          </a:p>
        </p:txBody>
      </p:sp>
      <p:sp>
        <p:nvSpPr>
          <p:cNvPr id="2" name="TextBox 1">
            <a:extLst>
              <a:ext uri="{FF2B5EF4-FFF2-40B4-BE49-F238E27FC236}">
                <a16:creationId xmlns:a16="http://schemas.microsoft.com/office/drawing/2014/main" id="{8514FC8D-8A39-6507-00F9-26D8BF29061D}"/>
              </a:ext>
            </a:extLst>
          </p:cNvPr>
          <p:cNvSpPr txBox="1"/>
          <p:nvPr/>
        </p:nvSpPr>
        <p:spPr>
          <a:xfrm>
            <a:off x="76209" y="66409"/>
            <a:ext cx="12081623" cy="1077218"/>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r>
              <a:rPr lang="vi-VN" sz="3200" b="1" dirty="0">
                <a:solidFill>
                  <a:srgbClr val="FF0000"/>
                </a:solidFill>
              </a:rPr>
              <a:t>a) Câu mở đoạn </a:t>
            </a:r>
            <a:r>
              <a:rPr lang="vi-VN" sz="3200" dirty="0"/>
              <a:t>cho biết </a:t>
            </a:r>
            <a:r>
              <a:rPr lang="en-US" sz="3200" dirty="0" err="1"/>
              <a:t>đoạn</a:t>
            </a:r>
            <a:r>
              <a:rPr lang="en-US" sz="3200" dirty="0"/>
              <a:t> </a:t>
            </a:r>
            <a:r>
              <a:rPr lang="en-US" sz="3200" dirty="0" err="1"/>
              <a:t>văn</a:t>
            </a:r>
            <a:r>
              <a:rPr lang="en-US" sz="3200" dirty="0"/>
              <a:t> </a:t>
            </a:r>
            <a:r>
              <a:rPr lang="vi-VN" sz="3200" dirty="0"/>
              <a:t>giới</a:t>
            </a:r>
            <a:r>
              <a:rPr lang="en-US" sz="3200" dirty="0"/>
              <a:t> </a:t>
            </a:r>
            <a:r>
              <a:rPr lang="en-US" sz="3200" dirty="0" err="1"/>
              <a:t>thiệu</a:t>
            </a:r>
            <a:r>
              <a:rPr lang="en-US" sz="3200" dirty="0"/>
              <a:t> </a:t>
            </a:r>
            <a:r>
              <a:rPr lang="en-US" sz="3200" dirty="0" err="1"/>
              <a:t>nhân</a:t>
            </a:r>
            <a:r>
              <a:rPr lang="en-US" sz="3200" dirty="0"/>
              <a:t> </a:t>
            </a:r>
            <a:r>
              <a:rPr lang="en-US" sz="3200" dirty="0" err="1"/>
              <a:t>vật</a:t>
            </a:r>
            <a:r>
              <a:rPr lang="en-US" sz="3200" dirty="0"/>
              <a:t> </a:t>
            </a:r>
            <a:r>
              <a:rPr lang="vi-VN" sz="3200" dirty="0"/>
              <a:t>mèo </a:t>
            </a:r>
            <a:r>
              <a:rPr lang="vi-VN" sz="3200" dirty="0">
                <a:solidFill>
                  <a:schemeClr val="tx1"/>
                </a:solidFill>
              </a:rPr>
              <a:t>Giô-ba</a:t>
            </a:r>
            <a:r>
              <a:rPr lang="en-US" sz="3200" dirty="0">
                <a:solidFill>
                  <a:schemeClr val="tx1"/>
                </a:solidFill>
              </a:rPr>
              <a:t>, </a:t>
            </a:r>
            <a:r>
              <a:rPr lang="en-US" sz="3200" dirty="0" err="1">
                <a:solidFill>
                  <a:schemeClr val="tx1"/>
                </a:solidFill>
              </a:rPr>
              <a:t>trong</a:t>
            </a:r>
            <a:r>
              <a:rPr lang="en-US" sz="3200" dirty="0">
                <a:solidFill>
                  <a:schemeClr val="tx1"/>
                </a:solidFill>
              </a:rPr>
              <a:t> </a:t>
            </a:r>
            <a:r>
              <a:rPr lang="en-US" sz="3200" dirty="0" err="1">
                <a:solidFill>
                  <a:schemeClr val="tx1"/>
                </a:solidFill>
              </a:rPr>
              <a:t>cuốn</a:t>
            </a:r>
            <a:r>
              <a:rPr lang="en-US" sz="3200" dirty="0">
                <a:solidFill>
                  <a:schemeClr val="tx1"/>
                </a:solidFill>
              </a:rPr>
              <a:t> </a:t>
            </a:r>
            <a:r>
              <a:rPr lang="en-US" sz="3200" dirty="0" err="1">
                <a:solidFill>
                  <a:schemeClr val="tx1"/>
                </a:solidFill>
              </a:rPr>
              <a:t>sách</a:t>
            </a:r>
            <a:r>
              <a:rPr lang="en-US" sz="3200" dirty="0">
                <a:solidFill>
                  <a:schemeClr val="tx1"/>
                </a:solidFill>
              </a:rPr>
              <a:t> </a:t>
            </a:r>
            <a:r>
              <a:rPr lang="vi-VN" sz="3200" dirty="0">
                <a:solidFill>
                  <a:schemeClr val="tx1"/>
                </a:solidFill>
              </a:rPr>
              <a:t>“</a:t>
            </a:r>
            <a:r>
              <a:rPr lang="vi-VN" sz="3200" b="0" i="1" dirty="0">
                <a:solidFill>
                  <a:schemeClr val="tx1"/>
                </a:solidFill>
                <a:effectLst/>
                <a:latin typeface="SegoeuiPc"/>
              </a:rPr>
              <a:t>Chuyện con mèo dạy hải âu bay”</a:t>
            </a:r>
            <a:endParaRPr lang="en-US" sz="3200" dirty="0">
              <a:solidFill>
                <a:schemeClr val="tx1"/>
              </a:solidFill>
            </a:endParaRPr>
          </a:p>
        </p:txBody>
      </p:sp>
      <p:sp>
        <p:nvSpPr>
          <p:cNvPr id="3" name="TextBox 2">
            <a:extLst>
              <a:ext uri="{FF2B5EF4-FFF2-40B4-BE49-F238E27FC236}">
                <a16:creationId xmlns:a16="http://schemas.microsoft.com/office/drawing/2014/main" id="{962F0810-43F0-103B-480B-62785D012177}"/>
              </a:ext>
            </a:extLst>
          </p:cNvPr>
          <p:cNvSpPr txBox="1"/>
          <p:nvPr/>
        </p:nvSpPr>
        <p:spPr>
          <a:xfrm>
            <a:off x="96170" y="1217999"/>
            <a:ext cx="2901030" cy="523220"/>
          </a:xfrm>
          <a:prstGeom prst="rect">
            <a:avLst/>
          </a:prstGeom>
          <a:solidFill>
            <a:srgbClr val="FFFF00"/>
          </a:solidFill>
          <a:ln w="28575">
            <a:solidFill>
              <a:schemeClr val="accent2"/>
            </a:solidFill>
          </a:ln>
        </p:spPr>
        <p:txBody>
          <a:bodyPr wrap="square">
            <a:spAutoFit/>
          </a:bodyPr>
          <a:lstStyle/>
          <a:p>
            <a:pPr lvl="0"/>
            <a:r>
              <a:rPr lang="vi-VN" sz="2800" b="1">
                <a:solidFill>
                  <a:srgbClr val="FF0000"/>
                </a:solidFill>
              </a:rPr>
              <a:t>b) Thân đoạn:</a:t>
            </a:r>
            <a:endParaRPr lang="en-US" sz="2800" b="1">
              <a:solidFill>
                <a:srgbClr val="FF0000"/>
              </a:solidFill>
            </a:endParaRPr>
          </a:p>
        </p:txBody>
      </p:sp>
    </p:spTree>
    <p:extLst>
      <p:ext uri="{BB962C8B-B14F-4D97-AF65-F5344CB8AC3E}">
        <p14:creationId xmlns:p14="http://schemas.microsoft.com/office/powerpoint/2010/main" val="2599827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0C8C7DC-BB3B-8F2A-FB77-2B5DF33A9FA3}"/>
              </a:ext>
            </a:extLst>
          </p:cNvPr>
          <p:cNvSpPr txBox="1"/>
          <p:nvPr/>
        </p:nvSpPr>
        <p:spPr>
          <a:xfrm>
            <a:off x="3149597" y="3685598"/>
            <a:ext cx="4582160" cy="1569660"/>
          </a:xfrm>
          <a:prstGeom prst="rect">
            <a:avLst/>
          </a:prstGeom>
          <a:noFill/>
          <a:ln w="28575">
            <a:solidFill>
              <a:schemeClr val="accent2"/>
            </a:solidFill>
          </a:ln>
        </p:spPr>
        <p:txBody>
          <a:bodyPr wrap="square">
            <a:spAutoFit/>
          </a:bodyPr>
          <a:lstStyle/>
          <a:p>
            <a:pPr lvl="0" algn="ctr"/>
            <a:r>
              <a:rPr lang="vi-VN" sz="3200" b="1" dirty="0">
                <a:solidFill>
                  <a:srgbClr val="FF0000"/>
                </a:solidFill>
              </a:rPr>
              <a:t>Thân đoạn</a:t>
            </a:r>
          </a:p>
          <a:p>
            <a:pPr lvl="0"/>
            <a:r>
              <a:rPr lang="vi-VN" sz="3200" dirty="0"/>
              <a:t>Nêu những đặc điểm nổi bật của nhân vật</a:t>
            </a:r>
            <a:endParaRPr lang="en-US" sz="3200" dirty="0"/>
          </a:p>
        </p:txBody>
      </p:sp>
      <p:sp>
        <p:nvSpPr>
          <p:cNvPr id="8" name="TextBox 7">
            <a:extLst>
              <a:ext uri="{FF2B5EF4-FFF2-40B4-BE49-F238E27FC236}">
                <a16:creationId xmlns:a16="http://schemas.microsoft.com/office/drawing/2014/main" id="{3010EB09-52D7-DF8A-BCCC-71154C848625}"/>
              </a:ext>
            </a:extLst>
          </p:cNvPr>
          <p:cNvSpPr txBox="1"/>
          <p:nvPr/>
        </p:nvSpPr>
        <p:spPr>
          <a:xfrm>
            <a:off x="467362" y="3657601"/>
            <a:ext cx="2296159" cy="1569660"/>
          </a:xfrm>
          <a:prstGeom prst="rect">
            <a:avLst/>
          </a:prstGeom>
          <a:noFill/>
          <a:ln w="28575">
            <a:solidFill>
              <a:schemeClr val="accent2"/>
            </a:solidFill>
          </a:ln>
        </p:spPr>
        <p:txBody>
          <a:bodyPr wrap="square">
            <a:spAutoFit/>
          </a:bodyPr>
          <a:lstStyle/>
          <a:p>
            <a:pPr lvl="0" algn="ctr"/>
            <a:r>
              <a:rPr lang="vi-VN" sz="3200" b="1">
                <a:solidFill>
                  <a:srgbClr val="FF0000"/>
                </a:solidFill>
              </a:rPr>
              <a:t>Mở đoạn</a:t>
            </a:r>
          </a:p>
          <a:p>
            <a:pPr lvl="0" algn="ctr"/>
            <a:r>
              <a:rPr lang="vi-VN" sz="3200"/>
              <a:t>Giới thiệu nhân vật</a:t>
            </a:r>
            <a:endParaRPr lang="en-US" sz="3200"/>
          </a:p>
        </p:txBody>
      </p:sp>
      <p:sp>
        <p:nvSpPr>
          <p:cNvPr id="10" name="TextBox 9">
            <a:extLst>
              <a:ext uri="{FF2B5EF4-FFF2-40B4-BE49-F238E27FC236}">
                <a16:creationId xmlns:a16="http://schemas.microsoft.com/office/drawing/2014/main" id="{276F0EDF-5EF1-D3A7-7CFB-08CF18ED91BC}"/>
              </a:ext>
            </a:extLst>
          </p:cNvPr>
          <p:cNvSpPr txBox="1"/>
          <p:nvPr/>
        </p:nvSpPr>
        <p:spPr>
          <a:xfrm>
            <a:off x="8117833" y="3676257"/>
            <a:ext cx="3789679" cy="1569660"/>
          </a:xfrm>
          <a:prstGeom prst="rect">
            <a:avLst/>
          </a:prstGeom>
          <a:noFill/>
          <a:ln w="28575">
            <a:solidFill>
              <a:schemeClr val="accent2"/>
            </a:solidFill>
          </a:ln>
        </p:spPr>
        <p:txBody>
          <a:bodyPr wrap="square">
            <a:spAutoFit/>
          </a:bodyPr>
          <a:lstStyle/>
          <a:p>
            <a:pPr lvl="0" algn="ctr"/>
            <a:r>
              <a:rPr lang="vi-VN" sz="3200" b="1" dirty="0">
                <a:solidFill>
                  <a:srgbClr val="FF0000"/>
                </a:solidFill>
              </a:rPr>
              <a:t>Kết đoạn</a:t>
            </a:r>
          </a:p>
          <a:p>
            <a:pPr lvl="0"/>
            <a:r>
              <a:rPr lang="vi-VN" sz="3200" dirty="0"/>
              <a:t>Bày tỏ tình cảm của em đối với nhân vật</a:t>
            </a:r>
            <a:endParaRPr lang="en-US" sz="3200" dirty="0"/>
          </a:p>
        </p:txBody>
      </p:sp>
      <p:sp>
        <p:nvSpPr>
          <p:cNvPr id="13" name="TextBox 12">
            <a:extLst>
              <a:ext uri="{FF2B5EF4-FFF2-40B4-BE49-F238E27FC236}">
                <a16:creationId xmlns:a16="http://schemas.microsoft.com/office/drawing/2014/main" id="{9F66E5C4-2CCF-1B9B-9D9C-C5DC57641143}"/>
              </a:ext>
            </a:extLst>
          </p:cNvPr>
          <p:cNvSpPr txBox="1"/>
          <p:nvPr/>
        </p:nvSpPr>
        <p:spPr>
          <a:xfrm>
            <a:off x="701039" y="2236099"/>
            <a:ext cx="11023599" cy="584775"/>
          </a:xfrm>
          <a:prstGeom prst="rect">
            <a:avLst/>
          </a:prstGeom>
          <a:solidFill>
            <a:schemeClr val="accent1">
              <a:lumMod val="40000"/>
              <a:lumOff val="60000"/>
            </a:schemeClr>
          </a:solidFill>
          <a:ln w="28575">
            <a:solidFill>
              <a:schemeClr val="accent2"/>
            </a:solidFill>
          </a:ln>
        </p:spPr>
        <p:txBody>
          <a:bodyPr wrap="square">
            <a:spAutoFit/>
          </a:bodyPr>
          <a:lstStyle/>
          <a:p>
            <a:pPr lvl="0"/>
            <a:r>
              <a:rPr lang="vi-VN" sz="3200" dirty="0"/>
              <a:t>Cấu tạo của đoạn văn giới thiệu một nhân vật văn học</a:t>
            </a:r>
            <a:endParaRPr lang="en-US" sz="3200" dirty="0"/>
          </a:p>
        </p:txBody>
      </p:sp>
      <p:cxnSp>
        <p:nvCxnSpPr>
          <p:cNvPr id="19" name="Straight Connector 18">
            <a:extLst>
              <a:ext uri="{FF2B5EF4-FFF2-40B4-BE49-F238E27FC236}">
                <a16:creationId xmlns:a16="http://schemas.microsoft.com/office/drawing/2014/main" id="{312876D9-EE03-89BE-565C-45FE91F3DC56}"/>
              </a:ext>
            </a:extLst>
          </p:cNvPr>
          <p:cNvCxnSpPr>
            <a:cxnSpLocks/>
            <a:endCxn id="5" idx="0"/>
          </p:cNvCxnSpPr>
          <p:nvPr/>
        </p:nvCxnSpPr>
        <p:spPr>
          <a:xfrm>
            <a:off x="5440677" y="2820874"/>
            <a:ext cx="0" cy="864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797CF22-6CB2-5E50-F512-3ED9FEC4FAA4}"/>
              </a:ext>
            </a:extLst>
          </p:cNvPr>
          <p:cNvCxnSpPr>
            <a:cxnSpLocks/>
            <a:endCxn id="8" idx="0"/>
          </p:cNvCxnSpPr>
          <p:nvPr/>
        </p:nvCxnSpPr>
        <p:spPr>
          <a:xfrm flipH="1">
            <a:off x="1615442" y="2820874"/>
            <a:ext cx="3413758" cy="83672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C6C4052-2B42-0CB2-253C-CD6C5EDBC977}"/>
              </a:ext>
            </a:extLst>
          </p:cNvPr>
          <p:cNvCxnSpPr>
            <a:cxnSpLocks/>
          </p:cNvCxnSpPr>
          <p:nvPr/>
        </p:nvCxnSpPr>
        <p:spPr>
          <a:xfrm>
            <a:off x="6382139" y="2820874"/>
            <a:ext cx="3432421" cy="836732"/>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55FCD74-80AF-6521-C949-85EDA21065B0}"/>
              </a:ext>
            </a:extLst>
          </p:cNvPr>
          <p:cNvSpPr txBox="1"/>
          <p:nvPr/>
        </p:nvSpPr>
        <p:spPr>
          <a:xfrm>
            <a:off x="701039" y="793102"/>
            <a:ext cx="8433630" cy="584775"/>
          </a:xfrm>
          <a:prstGeom prst="rect">
            <a:avLst/>
          </a:prstGeom>
          <a:noFill/>
        </p:spPr>
        <p:txBody>
          <a:bodyPr wrap="square" rtlCol="0">
            <a:spAutoFit/>
          </a:bodyPr>
          <a:lstStyle/>
          <a:p>
            <a:r>
              <a:rPr lang="vi-VN" sz="3200" b="1" dirty="0"/>
              <a:t>II. Bài học</a:t>
            </a:r>
            <a:endParaRPr lang="en-US" sz="3200" b="1" dirty="0"/>
          </a:p>
        </p:txBody>
      </p:sp>
    </p:spTree>
    <p:extLst>
      <p:ext uri="{BB962C8B-B14F-4D97-AF65-F5344CB8AC3E}">
        <p14:creationId xmlns:p14="http://schemas.microsoft.com/office/powerpoint/2010/main" val="15285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8">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p:cTn id="15"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 calcmode="lin" valueType="num">
                                      <p:cBhvr>
                                        <p:cTn id="23" dur="10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10">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10">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1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fade">
                                      <p:cBhvr>
                                        <p:cTn id="31" dur="1000"/>
                                        <p:tgtEl>
                                          <p:spTgt spid="9">
                                            <p:txEl>
                                              <p:pRg st="0" end="0"/>
                                            </p:txEl>
                                          </p:spTgt>
                                        </p:tgtEl>
                                      </p:cBhvr>
                                    </p:animEffect>
                                    <p:anim calcmode="lin" valueType="num">
                                      <p:cBhvr>
                                        <p:cTn id="3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0A73844-E26A-F487-4CE1-53B4BFDCD8B0}"/>
              </a:ext>
            </a:extLst>
          </p:cNvPr>
          <p:cNvSpPr txBox="1"/>
          <p:nvPr/>
        </p:nvSpPr>
        <p:spPr>
          <a:xfrm>
            <a:off x="610870" y="1027837"/>
            <a:ext cx="10970260" cy="4031873"/>
          </a:xfrm>
          <a:prstGeom prst="rect">
            <a:avLst/>
          </a:prstGeom>
          <a:noFill/>
        </p:spPr>
        <p:txBody>
          <a:bodyPr wrap="square">
            <a:spAutoFit/>
          </a:bodyPr>
          <a:lstStyle/>
          <a:p>
            <a:pPr algn="just"/>
            <a:r>
              <a:rPr lang="en-US" sz="3200" b="1" i="0" dirty="0">
                <a:solidFill>
                  <a:srgbClr val="081C36"/>
                </a:solidFill>
                <a:effectLst/>
                <a:latin typeface="SegoeuiPc"/>
              </a:rPr>
              <a:t>III. </a:t>
            </a:r>
            <a:r>
              <a:rPr lang="en-US" sz="3200" b="1" i="0" dirty="0" err="1">
                <a:solidFill>
                  <a:srgbClr val="081C36"/>
                </a:solidFill>
                <a:effectLst/>
                <a:latin typeface="SegoeuiPc"/>
              </a:rPr>
              <a:t>Luyện</a:t>
            </a:r>
            <a:r>
              <a:rPr lang="en-US" sz="3200" b="1" i="0" dirty="0">
                <a:solidFill>
                  <a:srgbClr val="081C36"/>
                </a:solidFill>
                <a:effectLst/>
                <a:latin typeface="SegoeuiPc"/>
              </a:rPr>
              <a:t> </a:t>
            </a:r>
            <a:r>
              <a:rPr lang="vi-VN" sz="3200" b="1" i="0" dirty="0">
                <a:solidFill>
                  <a:srgbClr val="081C36"/>
                </a:solidFill>
                <a:effectLst/>
                <a:latin typeface="SegoeuiPc"/>
              </a:rPr>
              <a:t>tập:</a:t>
            </a:r>
          </a:p>
          <a:p>
            <a:pPr algn="just"/>
            <a:r>
              <a:rPr lang="vi-VN" sz="3200" dirty="0">
                <a:solidFill>
                  <a:srgbClr val="081C36"/>
                </a:solidFill>
                <a:latin typeface="SegoeuiPc"/>
              </a:rPr>
              <a:t>	</a:t>
            </a:r>
            <a:r>
              <a:rPr lang="en-US" sz="3200" b="0" i="0" dirty="0">
                <a:solidFill>
                  <a:srgbClr val="081C36"/>
                </a:solidFill>
                <a:effectLst/>
                <a:latin typeface="SegoeuiPc"/>
              </a:rPr>
              <a:t> Trao </a:t>
            </a:r>
            <a:r>
              <a:rPr lang="en-US" sz="3200" b="0" i="0" dirty="0" err="1">
                <a:solidFill>
                  <a:srgbClr val="081C36"/>
                </a:solidFill>
                <a:effectLst/>
                <a:latin typeface="SegoeuiPc"/>
              </a:rPr>
              <a:t>đổi</a:t>
            </a:r>
            <a:r>
              <a:rPr lang="en-US" sz="3200" b="0" i="0" dirty="0">
                <a:solidFill>
                  <a:srgbClr val="081C36"/>
                </a:solidFill>
                <a:effectLst/>
                <a:latin typeface="SegoeuiPc"/>
              </a:rPr>
              <a:t> </a:t>
            </a:r>
            <a:r>
              <a:rPr lang="en-US" sz="3200" b="0" i="0" dirty="0" err="1">
                <a:solidFill>
                  <a:srgbClr val="081C36"/>
                </a:solidFill>
                <a:effectLst/>
                <a:latin typeface="SegoeuiPc"/>
              </a:rPr>
              <a:t>với</a:t>
            </a:r>
            <a:r>
              <a:rPr lang="en-US" sz="3200" b="0" i="0" dirty="0">
                <a:solidFill>
                  <a:srgbClr val="081C36"/>
                </a:solidFill>
                <a:effectLst/>
                <a:latin typeface="SegoeuiPc"/>
              </a:rPr>
              <a:t> </a:t>
            </a:r>
            <a:r>
              <a:rPr lang="en-US" sz="3200" b="0" i="0" dirty="0" err="1">
                <a:solidFill>
                  <a:srgbClr val="081C36"/>
                </a:solidFill>
                <a:effectLst/>
                <a:latin typeface="SegoeuiPc"/>
              </a:rPr>
              <a:t>bạn</a:t>
            </a:r>
            <a:r>
              <a:rPr lang="en-US" sz="3200" b="0" i="0" dirty="0">
                <a:solidFill>
                  <a:srgbClr val="081C36"/>
                </a:solidFill>
                <a:effectLst/>
                <a:latin typeface="SegoeuiPc"/>
              </a:rPr>
              <a:t> </a:t>
            </a:r>
            <a:r>
              <a:rPr lang="en-US" sz="3200" b="0" i="0" dirty="0" err="1">
                <a:solidFill>
                  <a:srgbClr val="081C36"/>
                </a:solidFill>
                <a:effectLst/>
                <a:latin typeface="SegoeuiPc"/>
              </a:rPr>
              <a:t>về</a:t>
            </a:r>
            <a:r>
              <a:rPr lang="en-US" sz="3200" b="0" i="0" dirty="0">
                <a:solidFill>
                  <a:srgbClr val="081C36"/>
                </a:solidFill>
                <a:effectLst/>
                <a:latin typeface="SegoeuiPc"/>
              </a:rPr>
              <a:t> </a:t>
            </a:r>
            <a:r>
              <a:rPr lang="en-US" sz="3200" b="0" i="0" dirty="0" err="1">
                <a:solidFill>
                  <a:srgbClr val="081C36"/>
                </a:solidFill>
                <a:effectLst/>
                <a:latin typeface="SegoeuiPc"/>
              </a:rPr>
              <a:t>dự</a:t>
            </a:r>
            <a:r>
              <a:rPr lang="en-US" sz="3200" b="0" i="0" dirty="0">
                <a:solidFill>
                  <a:srgbClr val="081C36"/>
                </a:solidFill>
                <a:effectLst/>
                <a:latin typeface="SegoeuiPc"/>
              </a:rPr>
              <a:t> </a:t>
            </a:r>
            <a:r>
              <a:rPr lang="en-US" sz="3200" b="0" i="0" dirty="0" err="1">
                <a:solidFill>
                  <a:srgbClr val="081C36"/>
                </a:solidFill>
                <a:effectLst/>
                <a:latin typeface="SegoeuiPc"/>
              </a:rPr>
              <a:t>định</a:t>
            </a:r>
            <a:r>
              <a:rPr lang="en-US" sz="3200" b="0" i="0" dirty="0">
                <a:solidFill>
                  <a:srgbClr val="081C36"/>
                </a:solidFill>
                <a:effectLst/>
                <a:latin typeface="SegoeuiPc"/>
              </a:rPr>
              <a:t> </a:t>
            </a:r>
            <a:r>
              <a:rPr lang="en-US" sz="3200" b="0" i="0" dirty="0" err="1">
                <a:solidFill>
                  <a:srgbClr val="081C36"/>
                </a:solidFill>
                <a:effectLst/>
                <a:latin typeface="SegoeuiPc"/>
              </a:rPr>
              <a:t>giới</a:t>
            </a:r>
            <a:r>
              <a:rPr lang="en-US" sz="3200" b="0" i="0" dirty="0">
                <a:solidFill>
                  <a:srgbClr val="081C36"/>
                </a:solidFill>
                <a:effectLst/>
                <a:latin typeface="SegoeuiPc"/>
              </a:rPr>
              <a:t> </a:t>
            </a:r>
            <a:r>
              <a:rPr lang="en-US" sz="3200" b="0" i="0" dirty="0" err="1">
                <a:solidFill>
                  <a:srgbClr val="081C36"/>
                </a:solidFill>
                <a:effectLst/>
                <a:latin typeface="SegoeuiPc"/>
              </a:rPr>
              <a:t>thiệu</a:t>
            </a:r>
            <a:r>
              <a:rPr lang="en-US" sz="3200" b="0" i="0" dirty="0">
                <a:solidFill>
                  <a:srgbClr val="081C36"/>
                </a:solidFill>
                <a:effectLst/>
                <a:latin typeface="SegoeuiPc"/>
              </a:rPr>
              <a:t> </a:t>
            </a:r>
            <a:r>
              <a:rPr lang="en-US" sz="3200" b="0" i="0" dirty="0" err="1">
                <a:solidFill>
                  <a:srgbClr val="081C36"/>
                </a:solidFill>
                <a:effectLst/>
                <a:latin typeface="SegoeuiPc"/>
              </a:rPr>
              <a:t>một</a:t>
            </a:r>
            <a:r>
              <a:rPr lang="en-US" sz="3200" b="0" i="0" dirty="0">
                <a:solidFill>
                  <a:srgbClr val="081C36"/>
                </a:solidFill>
                <a:effectLst/>
                <a:latin typeface="SegoeuiPc"/>
              </a:rPr>
              <a:t> </a:t>
            </a:r>
            <a:r>
              <a:rPr lang="en-US" sz="3200" b="0" i="0" dirty="0" err="1">
                <a:solidFill>
                  <a:srgbClr val="081C36"/>
                </a:solidFill>
                <a:effectLst/>
                <a:latin typeface="SegoeuiPc"/>
              </a:rPr>
              <a:t>nhân</a:t>
            </a:r>
            <a:r>
              <a:rPr lang="en-US" sz="3200" b="0" i="0" dirty="0">
                <a:solidFill>
                  <a:srgbClr val="081C36"/>
                </a:solidFill>
                <a:effectLst/>
                <a:latin typeface="SegoeuiPc"/>
              </a:rPr>
              <a:t> </a:t>
            </a:r>
            <a:r>
              <a:rPr lang="en-US" sz="3200" b="0" i="0" dirty="0" err="1">
                <a:solidFill>
                  <a:srgbClr val="081C36"/>
                </a:solidFill>
                <a:effectLst/>
                <a:latin typeface="SegoeuiPc"/>
              </a:rPr>
              <a:t>vật</a:t>
            </a:r>
            <a:r>
              <a:rPr lang="en-US" sz="3200" b="0" i="0" dirty="0">
                <a:solidFill>
                  <a:srgbClr val="081C36"/>
                </a:solidFill>
                <a:effectLst/>
                <a:latin typeface="SegoeuiPc"/>
              </a:rPr>
              <a:t> </a:t>
            </a:r>
            <a:r>
              <a:rPr lang="en-US" sz="3200" b="0" i="0" dirty="0" err="1">
                <a:solidFill>
                  <a:srgbClr val="081C36"/>
                </a:solidFill>
                <a:effectLst/>
                <a:latin typeface="SegoeuiPc"/>
              </a:rPr>
              <a:t>trong</a:t>
            </a:r>
            <a:r>
              <a:rPr lang="en-US" sz="3200" b="0" i="0" dirty="0">
                <a:solidFill>
                  <a:srgbClr val="081C36"/>
                </a:solidFill>
                <a:effectLst/>
                <a:latin typeface="SegoeuiPc"/>
              </a:rPr>
              <a:t> </a:t>
            </a:r>
            <a:r>
              <a:rPr lang="en-US" sz="3200" b="0" i="0" dirty="0" err="1">
                <a:solidFill>
                  <a:srgbClr val="081C36"/>
                </a:solidFill>
                <a:effectLst/>
                <a:latin typeface="SegoeuiPc"/>
              </a:rPr>
              <a:t>tác</a:t>
            </a:r>
            <a:r>
              <a:rPr lang="en-US" sz="3200" b="0" i="0" dirty="0">
                <a:solidFill>
                  <a:srgbClr val="081C36"/>
                </a:solidFill>
                <a:effectLst/>
                <a:latin typeface="SegoeuiPc"/>
              </a:rPr>
              <a:t> </a:t>
            </a:r>
            <a:r>
              <a:rPr lang="en-US" sz="3200" b="0" i="0" dirty="0" err="1">
                <a:solidFill>
                  <a:srgbClr val="081C36"/>
                </a:solidFill>
                <a:effectLst/>
                <a:latin typeface="SegoeuiPc"/>
              </a:rPr>
              <a:t>phẩm</a:t>
            </a:r>
            <a:r>
              <a:rPr lang="en-US" sz="3200" b="0" i="0" dirty="0">
                <a:solidFill>
                  <a:srgbClr val="081C36"/>
                </a:solidFill>
                <a:effectLst/>
                <a:latin typeface="SegoeuiPc"/>
              </a:rPr>
              <a:t> (</a:t>
            </a:r>
            <a:r>
              <a:rPr lang="en-US" sz="3200" b="0" i="0" dirty="0" err="1">
                <a:solidFill>
                  <a:srgbClr val="FF0000"/>
                </a:solidFill>
                <a:effectLst/>
                <a:latin typeface="SegoeuiPc"/>
              </a:rPr>
              <a:t>câu</a:t>
            </a:r>
            <a:r>
              <a:rPr lang="en-US" sz="3200" b="0" i="0" dirty="0">
                <a:solidFill>
                  <a:srgbClr val="FF0000"/>
                </a:solidFill>
                <a:effectLst/>
                <a:latin typeface="SegoeuiPc"/>
              </a:rPr>
              <a:t> </a:t>
            </a:r>
            <a:r>
              <a:rPr lang="en-US" sz="3200" b="0" i="0" dirty="0" err="1">
                <a:solidFill>
                  <a:srgbClr val="FF0000"/>
                </a:solidFill>
                <a:effectLst/>
                <a:latin typeface="SegoeuiPc"/>
              </a:rPr>
              <a:t>chuyện</a:t>
            </a:r>
            <a:r>
              <a:rPr lang="en-US" sz="3200" b="0" i="0" dirty="0">
                <a:solidFill>
                  <a:srgbClr val="FF0000"/>
                </a:solidFill>
                <a:effectLst/>
                <a:latin typeface="SegoeuiPc"/>
              </a:rPr>
              <a:t> </a:t>
            </a:r>
            <a:r>
              <a:rPr lang="en-US" sz="3200" b="0" i="0" dirty="0" err="1">
                <a:solidFill>
                  <a:srgbClr val="FF0000"/>
                </a:solidFill>
                <a:effectLst/>
                <a:latin typeface="SegoeuiPc"/>
              </a:rPr>
              <a:t>hoặc</a:t>
            </a:r>
            <a:r>
              <a:rPr lang="en-US" sz="3200" b="0" i="0" dirty="0">
                <a:solidFill>
                  <a:srgbClr val="FF0000"/>
                </a:solidFill>
                <a:effectLst/>
                <a:latin typeface="SegoeuiPc"/>
              </a:rPr>
              <a:t> </a:t>
            </a:r>
            <a:r>
              <a:rPr lang="en-US" sz="3200" b="0" i="0" dirty="0" err="1">
                <a:solidFill>
                  <a:srgbClr val="FF0000"/>
                </a:solidFill>
                <a:effectLst/>
                <a:latin typeface="SegoeuiPc"/>
              </a:rPr>
              <a:t>bộ</a:t>
            </a:r>
            <a:r>
              <a:rPr lang="en-US" sz="3200" b="0" i="0" dirty="0">
                <a:solidFill>
                  <a:srgbClr val="FF0000"/>
                </a:solidFill>
                <a:effectLst/>
                <a:latin typeface="SegoeuiPc"/>
              </a:rPr>
              <a:t> </a:t>
            </a:r>
            <a:r>
              <a:rPr lang="en-US" sz="3200" b="0" i="0" dirty="0" err="1">
                <a:solidFill>
                  <a:srgbClr val="FF0000"/>
                </a:solidFill>
                <a:effectLst/>
                <a:latin typeface="SegoeuiPc"/>
              </a:rPr>
              <a:t>phim</a:t>
            </a:r>
            <a:r>
              <a:rPr lang="en-US" sz="3200" b="0" i="0" dirty="0">
                <a:solidFill>
                  <a:srgbClr val="FF0000"/>
                </a:solidFill>
                <a:effectLst/>
                <a:latin typeface="SegoeuiPc"/>
              </a:rPr>
              <a:t>, </a:t>
            </a:r>
            <a:r>
              <a:rPr lang="en-US" sz="3200" b="0" i="0" dirty="0" err="1">
                <a:solidFill>
                  <a:srgbClr val="FF0000"/>
                </a:solidFill>
                <a:effectLst/>
                <a:latin typeface="SegoeuiPc"/>
              </a:rPr>
              <a:t>vở</a:t>
            </a:r>
            <a:r>
              <a:rPr lang="en-US" sz="3200" b="0" i="0" dirty="0">
                <a:solidFill>
                  <a:srgbClr val="FF0000"/>
                </a:solidFill>
                <a:effectLst/>
                <a:latin typeface="SegoeuiPc"/>
              </a:rPr>
              <a:t> </a:t>
            </a:r>
            <a:r>
              <a:rPr lang="en-US" sz="3200" b="0" i="0" dirty="0" err="1">
                <a:solidFill>
                  <a:srgbClr val="FF0000"/>
                </a:solidFill>
                <a:effectLst/>
                <a:latin typeface="SegoeuiPc"/>
              </a:rPr>
              <a:t>kịch</a:t>
            </a:r>
            <a:r>
              <a:rPr lang="en-US" sz="3200" b="0" i="0" dirty="0">
                <a:solidFill>
                  <a:srgbClr val="081C36"/>
                </a:solidFill>
                <a:effectLst/>
                <a:latin typeface="SegoeuiPc"/>
              </a:rPr>
              <a:t>) </a:t>
            </a:r>
            <a:r>
              <a:rPr lang="en-US" sz="3200" b="0" i="0" dirty="0" err="1">
                <a:solidFill>
                  <a:srgbClr val="081C36"/>
                </a:solidFill>
                <a:effectLst/>
                <a:latin typeface="SegoeuiPc"/>
              </a:rPr>
              <a:t>mà</a:t>
            </a:r>
            <a:r>
              <a:rPr lang="en-US" sz="3200" b="0" i="0" dirty="0">
                <a:solidFill>
                  <a:srgbClr val="081C36"/>
                </a:solidFill>
                <a:effectLst/>
                <a:latin typeface="SegoeuiPc"/>
              </a:rPr>
              <a:t> </a:t>
            </a:r>
            <a:r>
              <a:rPr lang="en-US" sz="3200" b="0" i="0" dirty="0" err="1">
                <a:solidFill>
                  <a:srgbClr val="081C36"/>
                </a:solidFill>
                <a:effectLst/>
                <a:latin typeface="SegoeuiPc"/>
              </a:rPr>
              <a:t>em</a:t>
            </a:r>
            <a:r>
              <a:rPr lang="en-US" sz="3200" b="0" i="0" dirty="0">
                <a:solidFill>
                  <a:srgbClr val="081C36"/>
                </a:solidFill>
                <a:effectLst/>
                <a:latin typeface="SegoeuiPc"/>
              </a:rPr>
              <a:t> </a:t>
            </a:r>
            <a:r>
              <a:rPr lang="en-US" sz="3200" b="0" i="0" dirty="0" err="1">
                <a:solidFill>
                  <a:srgbClr val="081C36"/>
                </a:solidFill>
                <a:effectLst/>
                <a:latin typeface="SegoeuiPc"/>
              </a:rPr>
              <a:t>đã</a:t>
            </a:r>
            <a:r>
              <a:rPr lang="en-US" sz="3200" b="0" i="0" dirty="0">
                <a:solidFill>
                  <a:srgbClr val="081C36"/>
                </a:solidFill>
                <a:effectLst/>
                <a:latin typeface="SegoeuiPc"/>
              </a:rPr>
              <a:t> </a:t>
            </a:r>
            <a:r>
              <a:rPr lang="en-US" sz="3200" b="0" i="0" dirty="0" err="1">
                <a:solidFill>
                  <a:srgbClr val="081C36"/>
                </a:solidFill>
                <a:effectLst/>
                <a:latin typeface="SegoeuiPc"/>
              </a:rPr>
              <a:t>đọc</a:t>
            </a:r>
            <a:r>
              <a:rPr lang="en-US" sz="3200" b="0" i="0" dirty="0">
                <a:solidFill>
                  <a:srgbClr val="081C36"/>
                </a:solidFill>
                <a:effectLst/>
                <a:latin typeface="SegoeuiPc"/>
              </a:rPr>
              <a:t> (</a:t>
            </a:r>
            <a:r>
              <a:rPr lang="en-US" sz="3200" b="0" i="0" dirty="0" err="1">
                <a:solidFill>
                  <a:srgbClr val="081C36"/>
                </a:solidFill>
                <a:effectLst/>
                <a:latin typeface="SegoeuiPc"/>
              </a:rPr>
              <a:t>đã</a:t>
            </a:r>
            <a:r>
              <a:rPr lang="en-US" sz="3200" b="0" i="0" dirty="0">
                <a:solidFill>
                  <a:srgbClr val="081C36"/>
                </a:solidFill>
                <a:effectLst/>
                <a:latin typeface="SegoeuiPc"/>
              </a:rPr>
              <a:t> </a:t>
            </a:r>
            <a:r>
              <a:rPr lang="en-US" sz="3200" b="0" i="0" dirty="0" err="1">
                <a:solidFill>
                  <a:srgbClr val="081C36"/>
                </a:solidFill>
                <a:effectLst/>
                <a:latin typeface="SegoeuiPc"/>
              </a:rPr>
              <a:t>xem</a:t>
            </a:r>
            <a:r>
              <a:rPr lang="en-US" sz="3200" b="0" i="0" dirty="0">
                <a:solidFill>
                  <a:srgbClr val="081C36"/>
                </a:solidFill>
                <a:effectLst/>
                <a:latin typeface="SegoeuiPc"/>
              </a:rPr>
              <a:t>): </a:t>
            </a:r>
            <a:endParaRPr lang="vi-VN" sz="3200" b="0" i="0" dirty="0">
              <a:solidFill>
                <a:srgbClr val="081C36"/>
              </a:solidFill>
              <a:effectLst/>
              <a:latin typeface="SegoeuiPc"/>
            </a:endParaRPr>
          </a:p>
          <a:p>
            <a:pPr marL="514350" indent="-514350" algn="just">
              <a:buAutoNum type="alphaLcParenR"/>
            </a:pPr>
            <a:r>
              <a:rPr lang="en-US" sz="3200" b="0" i="0" dirty="0">
                <a:solidFill>
                  <a:srgbClr val="081C36"/>
                </a:solidFill>
                <a:effectLst/>
                <a:latin typeface="SegoeuiPc"/>
              </a:rPr>
              <a:t>Em </a:t>
            </a:r>
            <a:r>
              <a:rPr lang="en-US" sz="3200" b="0" i="0" dirty="0" err="1">
                <a:solidFill>
                  <a:srgbClr val="081C36"/>
                </a:solidFill>
                <a:effectLst/>
                <a:latin typeface="SegoeuiPc"/>
              </a:rPr>
              <a:t>muốn</a:t>
            </a:r>
            <a:r>
              <a:rPr lang="en-US" sz="3200" b="0" i="0" dirty="0">
                <a:solidFill>
                  <a:srgbClr val="081C36"/>
                </a:solidFill>
                <a:effectLst/>
                <a:latin typeface="SegoeuiPc"/>
              </a:rPr>
              <a:t> </a:t>
            </a:r>
            <a:r>
              <a:rPr lang="en-US" sz="3200" b="0" i="0" dirty="0" err="1">
                <a:solidFill>
                  <a:srgbClr val="081C36"/>
                </a:solidFill>
                <a:effectLst/>
                <a:latin typeface="SegoeuiPc"/>
              </a:rPr>
              <a:t>giới</a:t>
            </a:r>
            <a:r>
              <a:rPr lang="en-US" sz="3200" b="0" i="0" dirty="0">
                <a:solidFill>
                  <a:srgbClr val="081C36"/>
                </a:solidFill>
                <a:effectLst/>
                <a:latin typeface="SegoeuiPc"/>
              </a:rPr>
              <a:t> </a:t>
            </a:r>
            <a:r>
              <a:rPr lang="en-US" sz="3200" b="0" i="0" dirty="0" err="1">
                <a:solidFill>
                  <a:srgbClr val="081C36"/>
                </a:solidFill>
                <a:effectLst/>
                <a:latin typeface="SegoeuiPc"/>
              </a:rPr>
              <a:t>thiệu</a:t>
            </a:r>
            <a:r>
              <a:rPr lang="en-US" sz="3200" b="0" i="0" dirty="0">
                <a:solidFill>
                  <a:srgbClr val="081C36"/>
                </a:solidFill>
                <a:effectLst/>
                <a:latin typeface="SegoeuiPc"/>
              </a:rPr>
              <a:t> </a:t>
            </a:r>
            <a:r>
              <a:rPr lang="en-US" sz="3200" b="0" i="0" dirty="0" err="1">
                <a:solidFill>
                  <a:srgbClr val="081C36"/>
                </a:solidFill>
                <a:effectLst/>
                <a:latin typeface="SegoeuiPc"/>
              </a:rPr>
              <a:t>nhân</a:t>
            </a:r>
            <a:r>
              <a:rPr lang="en-US" sz="3200" b="0" i="0" dirty="0">
                <a:solidFill>
                  <a:srgbClr val="081C36"/>
                </a:solidFill>
                <a:effectLst/>
                <a:latin typeface="SegoeuiPc"/>
              </a:rPr>
              <a:t> </a:t>
            </a:r>
            <a:r>
              <a:rPr lang="en-US" sz="3200" b="0" i="0" dirty="0" err="1">
                <a:solidFill>
                  <a:srgbClr val="081C36"/>
                </a:solidFill>
                <a:effectLst/>
                <a:latin typeface="SegoeuiPc"/>
              </a:rPr>
              <a:t>vật</a:t>
            </a:r>
            <a:r>
              <a:rPr lang="en-US" sz="3200" b="0" i="0" dirty="0">
                <a:solidFill>
                  <a:srgbClr val="081C36"/>
                </a:solidFill>
                <a:effectLst/>
                <a:latin typeface="SegoeuiPc"/>
              </a:rPr>
              <a:t> </a:t>
            </a:r>
            <a:r>
              <a:rPr lang="en-US" sz="3200" b="0" i="0" dirty="0" err="1">
                <a:solidFill>
                  <a:srgbClr val="081C36"/>
                </a:solidFill>
                <a:effectLst/>
                <a:latin typeface="SegoeuiPc"/>
              </a:rPr>
              <a:t>nào</a:t>
            </a:r>
            <a:r>
              <a:rPr lang="en-US" sz="3200" b="0" i="0" dirty="0">
                <a:solidFill>
                  <a:srgbClr val="081C36"/>
                </a:solidFill>
                <a:effectLst/>
                <a:latin typeface="SegoeuiPc"/>
              </a:rPr>
              <a:t>? </a:t>
            </a:r>
            <a:r>
              <a:rPr lang="en-US" sz="3200" b="0" i="0" dirty="0" err="1">
                <a:solidFill>
                  <a:srgbClr val="081C36"/>
                </a:solidFill>
                <a:effectLst/>
                <a:latin typeface="SegoeuiPc"/>
              </a:rPr>
              <a:t>Đó</a:t>
            </a:r>
            <a:r>
              <a:rPr lang="en-US" sz="3200" b="0" i="0" dirty="0">
                <a:solidFill>
                  <a:srgbClr val="081C36"/>
                </a:solidFill>
                <a:effectLst/>
                <a:latin typeface="SegoeuiPc"/>
              </a:rPr>
              <a:t> </a:t>
            </a:r>
            <a:r>
              <a:rPr lang="en-US" sz="3200" b="0" i="0" dirty="0" err="1">
                <a:solidFill>
                  <a:srgbClr val="081C36"/>
                </a:solidFill>
                <a:effectLst/>
                <a:latin typeface="SegoeuiPc"/>
              </a:rPr>
              <a:t>là</a:t>
            </a:r>
            <a:r>
              <a:rPr lang="en-US" sz="3200" b="0" i="0" dirty="0">
                <a:solidFill>
                  <a:srgbClr val="081C36"/>
                </a:solidFill>
                <a:effectLst/>
                <a:latin typeface="SegoeuiPc"/>
              </a:rPr>
              <a:t> </a:t>
            </a:r>
            <a:r>
              <a:rPr lang="en-US" sz="3200" b="0" i="0" dirty="0" err="1">
                <a:solidFill>
                  <a:srgbClr val="081C36"/>
                </a:solidFill>
                <a:effectLst/>
                <a:latin typeface="SegoeuiPc"/>
              </a:rPr>
              <a:t>nhân</a:t>
            </a:r>
            <a:r>
              <a:rPr lang="en-US" sz="3200" b="0" i="0" dirty="0">
                <a:solidFill>
                  <a:srgbClr val="081C36"/>
                </a:solidFill>
                <a:effectLst/>
                <a:latin typeface="SegoeuiPc"/>
              </a:rPr>
              <a:t> </a:t>
            </a:r>
            <a:r>
              <a:rPr lang="en-US" sz="3200" b="0" i="0" dirty="0" err="1">
                <a:solidFill>
                  <a:srgbClr val="081C36"/>
                </a:solidFill>
                <a:effectLst/>
                <a:latin typeface="SegoeuiPc"/>
              </a:rPr>
              <a:t>vật</a:t>
            </a:r>
            <a:r>
              <a:rPr lang="en-US" sz="3200" b="0" i="0" dirty="0">
                <a:solidFill>
                  <a:srgbClr val="081C36"/>
                </a:solidFill>
                <a:effectLst/>
                <a:latin typeface="SegoeuiPc"/>
              </a:rPr>
              <a:t> </a:t>
            </a:r>
            <a:r>
              <a:rPr lang="en-US" sz="3200" b="0" i="0" dirty="0" err="1">
                <a:solidFill>
                  <a:srgbClr val="081C36"/>
                </a:solidFill>
                <a:effectLst/>
                <a:latin typeface="SegoeuiPc"/>
              </a:rPr>
              <a:t>trong</a:t>
            </a:r>
            <a:r>
              <a:rPr lang="en-US" sz="3200" b="0" i="0" dirty="0">
                <a:solidFill>
                  <a:srgbClr val="081C36"/>
                </a:solidFill>
                <a:effectLst/>
                <a:latin typeface="SegoeuiPc"/>
              </a:rPr>
              <a:t> </a:t>
            </a:r>
            <a:r>
              <a:rPr lang="en-US" sz="3200" b="0" i="0" dirty="0" err="1">
                <a:solidFill>
                  <a:srgbClr val="081C36"/>
                </a:solidFill>
                <a:effectLst/>
                <a:latin typeface="SegoeuiPc"/>
              </a:rPr>
              <a:t>tác</a:t>
            </a:r>
            <a:r>
              <a:rPr lang="en-US" sz="3200" b="0" i="0" dirty="0">
                <a:solidFill>
                  <a:srgbClr val="081C36"/>
                </a:solidFill>
                <a:effectLst/>
                <a:latin typeface="SegoeuiPc"/>
              </a:rPr>
              <a:t> </a:t>
            </a:r>
            <a:r>
              <a:rPr lang="en-US" sz="3200" b="0" i="0" dirty="0" err="1">
                <a:solidFill>
                  <a:srgbClr val="081C36"/>
                </a:solidFill>
                <a:effectLst/>
                <a:latin typeface="SegoeuiPc"/>
              </a:rPr>
              <a:t>phẩm</a:t>
            </a:r>
            <a:r>
              <a:rPr lang="en-US" sz="3200" b="0" i="0" dirty="0">
                <a:solidFill>
                  <a:srgbClr val="081C36"/>
                </a:solidFill>
                <a:effectLst/>
                <a:latin typeface="SegoeuiPc"/>
              </a:rPr>
              <a:t> </a:t>
            </a:r>
            <a:r>
              <a:rPr lang="en-US" sz="3200" b="0" i="0" dirty="0" err="1">
                <a:solidFill>
                  <a:srgbClr val="081C36"/>
                </a:solidFill>
                <a:effectLst/>
                <a:latin typeface="SegoeuiPc"/>
              </a:rPr>
              <a:t>nào</a:t>
            </a:r>
            <a:r>
              <a:rPr lang="en-US" sz="3200" b="0" i="0" dirty="0">
                <a:solidFill>
                  <a:srgbClr val="081C36"/>
                </a:solidFill>
                <a:effectLst/>
                <a:latin typeface="SegoeuiPc"/>
              </a:rPr>
              <a:t>? </a:t>
            </a:r>
            <a:endParaRPr lang="vi-VN" sz="3200" b="0" i="0" dirty="0">
              <a:solidFill>
                <a:srgbClr val="081C36"/>
              </a:solidFill>
              <a:effectLst/>
              <a:latin typeface="SegoeuiPc"/>
            </a:endParaRPr>
          </a:p>
          <a:p>
            <a:pPr marL="514350" indent="-514350" algn="just">
              <a:buAutoNum type="alphaLcParenR"/>
            </a:pPr>
            <a:r>
              <a:rPr lang="en-US" sz="3200" b="0" i="0" dirty="0" err="1">
                <a:solidFill>
                  <a:srgbClr val="081C36"/>
                </a:solidFill>
                <a:effectLst/>
                <a:latin typeface="SegoeuiPc"/>
              </a:rPr>
              <a:t>Nhân</a:t>
            </a:r>
            <a:r>
              <a:rPr lang="en-US" sz="3200" b="0" i="0" dirty="0">
                <a:solidFill>
                  <a:srgbClr val="081C36"/>
                </a:solidFill>
                <a:effectLst/>
                <a:latin typeface="SegoeuiPc"/>
              </a:rPr>
              <a:t> </a:t>
            </a:r>
            <a:r>
              <a:rPr lang="en-US" sz="3200" b="0" i="0" dirty="0" err="1">
                <a:solidFill>
                  <a:srgbClr val="081C36"/>
                </a:solidFill>
                <a:effectLst/>
                <a:latin typeface="SegoeuiPc"/>
              </a:rPr>
              <a:t>vật</a:t>
            </a:r>
            <a:r>
              <a:rPr lang="en-US" sz="3200" b="0" i="0" dirty="0">
                <a:solidFill>
                  <a:srgbClr val="081C36"/>
                </a:solidFill>
                <a:effectLst/>
                <a:latin typeface="SegoeuiPc"/>
              </a:rPr>
              <a:t> </a:t>
            </a:r>
            <a:r>
              <a:rPr lang="en-US" sz="3200" b="0" i="0" dirty="0" err="1">
                <a:solidFill>
                  <a:srgbClr val="081C36"/>
                </a:solidFill>
                <a:effectLst/>
                <a:latin typeface="SegoeuiPc"/>
              </a:rPr>
              <a:t>đó</a:t>
            </a:r>
            <a:r>
              <a:rPr lang="en-US" sz="3200" b="0" i="0" dirty="0">
                <a:solidFill>
                  <a:srgbClr val="081C36"/>
                </a:solidFill>
                <a:effectLst/>
                <a:latin typeface="SegoeuiPc"/>
              </a:rPr>
              <a:t> </a:t>
            </a:r>
            <a:r>
              <a:rPr lang="en-US" sz="3200" b="0" i="0" dirty="0" err="1">
                <a:solidFill>
                  <a:srgbClr val="081C36"/>
                </a:solidFill>
                <a:effectLst/>
                <a:latin typeface="SegoeuiPc"/>
              </a:rPr>
              <a:t>có</a:t>
            </a:r>
            <a:r>
              <a:rPr lang="en-US" sz="3200" b="0" i="0" dirty="0">
                <a:solidFill>
                  <a:srgbClr val="081C36"/>
                </a:solidFill>
                <a:effectLst/>
                <a:latin typeface="SegoeuiPc"/>
              </a:rPr>
              <a:t> </a:t>
            </a:r>
            <a:r>
              <a:rPr lang="en-US" sz="3200" b="0" i="0" dirty="0" err="1">
                <a:solidFill>
                  <a:srgbClr val="081C36"/>
                </a:solidFill>
                <a:effectLst/>
                <a:latin typeface="SegoeuiPc"/>
              </a:rPr>
              <a:t>những</a:t>
            </a:r>
            <a:r>
              <a:rPr lang="en-US" sz="3200" b="0" i="0" dirty="0">
                <a:solidFill>
                  <a:srgbClr val="081C36"/>
                </a:solidFill>
                <a:effectLst/>
                <a:latin typeface="SegoeuiPc"/>
              </a:rPr>
              <a:t> </a:t>
            </a:r>
            <a:r>
              <a:rPr lang="en-US" sz="3200" b="0" i="0" dirty="0" err="1">
                <a:solidFill>
                  <a:srgbClr val="081C36"/>
                </a:solidFill>
                <a:effectLst/>
                <a:latin typeface="SegoeuiPc"/>
              </a:rPr>
              <a:t>đặc</a:t>
            </a:r>
            <a:r>
              <a:rPr lang="en-US" sz="3200" b="0" i="0" dirty="0">
                <a:solidFill>
                  <a:srgbClr val="081C36"/>
                </a:solidFill>
                <a:effectLst/>
                <a:latin typeface="SegoeuiPc"/>
              </a:rPr>
              <a:t> </a:t>
            </a:r>
            <a:r>
              <a:rPr lang="en-US" sz="3200" b="0" i="0" dirty="0" err="1">
                <a:solidFill>
                  <a:srgbClr val="081C36"/>
                </a:solidFill>
                <a:effectLst/>
                <a:latin typeface="SegoeuiPc"/>
              </a:rPr>
              <a:t>điểm</a:t>
            </a:r>
            <a:r>
              <a:rPr lang="en-US" sz="3200" b="0" i="0" dirty="0">
                <a:solidFill>
                  <a:srgbClr val="081C36"/>
                </a:solidFill>
                <a:effectLst/>
                <a:latin typeface="SegoeuiPc"/>
              </a:rPr>
              <a:t> </a:t>
            </a:r>
            <a:r>
              <a:rPr lang="en-US" sz="3200" b="0" i="0" dirty="0" err="1">
                <a:solidFill>
                  <a:srgbClr val="081C36"/>
                </a:solidFill>
                <a:effectLst/>
                <a:latin typeface="SegoeuiPc"/>
              </a:rPr>
              <a:t>nổi</a:t>
            </a:r>
            <a:r>
              <a:rPr lang="en-US" sz="3200" b="0" i="0" dirty="0">
                <a:solidFill>
                  <a:srgbClr val="081C36"/>
                </a:solidFill>
                <a:effectLst/>
                <a:latin typeface="SegoeuiPc"/>
              </a:rPr>
              <a:t> </a:t>
            </a:r>
            <a:r>
              <a:rPr lang="en-US" sz="3200" b="0" i="0" dirty="0" err="1">
                <a:solidFill>
                  <a:srgbClr val="081C36"/>
                </a:solidFill>
                <a:effectLst/>
                <a:latin typeface="SegoeuiPc"/>
              </a:rPr>
              <a:t>bật</a:t>
            </a:r>
            <a:r>
              <a:rPr lang="en-US" sz="3200" b="0" i="0" dirty="0">
                <a:solidFill>
                  <a:srgbClr val="081C36"/>
                </a:solidFill>
                <a:effectLst/>
                <a:latin typeface="SegoeuiPc"/>
              </a:rPr>
              <a:t> </a:t>
            </a:r>
            <a:r>
              <a:rPr lang="en-US" sz="3200" b="0" i="0" dirty="0" err="1">
                <a:solidFill>
                  <a:srgbClr val="081C36"/>
                </a:solidFill>
                <a:effectLst/>
                <a:latin typeface="SegoeuiPc"/>
              </a:rPr>
              <a:t>gì</a:t>
            </a:r>
            <a:r>
              <a:rPr lang="en-US" sz="3200" b="0" i="0" dirty="0">
                <a:solidFill>
                  <a:srgbClr val="081C36"/>
                </a:solidFill>
                <a:effectLst/>
                <a:latin typeface="SegoeuiPc"/>
              </a:rPr>
              <a:t>? </a:t>
            </a:r>
            <a:endParaRPr lang="vi-VN" sz="3200" b="0" i="0" dirty="0">
              <a:solidFill>
                <a:srgbClr val="081C36"/>
              </a:solidFill>
              <a:effectLst/>
              <a:latin typeface="SegoeuiPc"/>
            </a:endParaRPr>
          </a:p>
          <a:p>
            <a:pPr marL="514350" indent="-514350" algn="just">
              <a:buAutoNum type="alphaLcParenR"/>
            </a:pPr>
            <a:r>
              <a:rPr lang="en-US" sz="3200" b="0" i="0" dirty="0" err="1">
                <a:solidFill>
                  <a:srgbClr val="081C36"/>
                </a:solidFill>
                <a:effectLst/>
                <a:latin typeface="SegoeuiPc"/>
              </a:rPr>
              <a:t>Bảy</a:t>
            </a:r>
            <a:r>
              <a:rPr lang="en-US" sz="3200" b="0" i="0" dirty="0">
                <a:solidFill>
                  <a:srgbClr val="081C36"/>
                </a:solidFill>
                <a:effectLst/>
                <a:latin typeface="SegoeuiPc"/>
              </a:rPr>
              <a:t> </a:t>
            </a:r>
            <a:r>
              <a:rPr lang="en-US" sz="3200" b="0" i="0" dirty="0" err="1">
                <a:solidFill>
                  <a:srgbClr val="081C36"/>
                </a:solidFill>
                <a:effectLst/>
                <a:latin typeface="SegoeuiPc"/>
              </a:rPr>
              <a:t>tỏ</a:t>
            </a:r>
            <a:r>
              <a:rPr lang="en-US" sz="3200" b="0" i="0" dirty="0">
                <a:solidFill>
                  <a:srgbClr val="081C36"/>
                </a:solidFill>
                <a:effectLst/>
                <a:latin typeface="SegoeuiPc"/>
              </a:rPr>
              <a:t> </a:t>
            </a:r>
            <a:r>
              <a:rPr lang="en-US" sz="3200" b="0" i="0" dirty="0" err="1">
                <a:solidFill>
                  <a:srgbClr val="081C36"/>
                </a:solidFill>
                <a:effectLst/>
                <a:latin typeface="SegoeuiPc"/>
              </a:rPr>
              <a:t>tình</a:t>
            </a:r>
            <a:r>
              <a:rPr lang="en-US" sz="3200" b="0" i="0" dirty="0">
                <a:solidFill>
                  <a:srgbClr val="081C36"/>
                </a:solidFill>
                <a:effectLst/>
                <a:latin typeface="SegoeuiPc"/>
              </a:rPr>
              <a:t> </a:t>
            </a:r>
            <a:r>
              <a:rPr lang="en-US" sz="3200" b="0" i="0" dirty="0" err="1">
                <a:solidFill>
                  <a:srgbClr val="081C36"/>
                </a:solidFill>
                <a:effectLst/>
                <a:latin typeface="SegoeuiPc"/>
              </a:rPr>
              <a:t>cảm</a:t>
            </a:r>
            <a:r>
              <a:rPr lang="en-US" sz="3200" b="0" i="0" dirty="0">
                <a:solidFill>
                  <a:srgbClr val="081C36"/>
                </a:solidFill>
                <a:effectLst/>
                <a:latin typeface="SegoeuiPc"/>
              </a:rPr>
              <a:t> </a:t>
            </a:r>
            <a:r>
              <a:rPr lang="en-US" sz="3200" b="0" i="0" dirty="0" err="1">
                <a:solidFill>
                  <a:srgbClr val="081C36"/>
                </a:solidFill>
                <a:effectLst/>
                <a:latin typeface="SegoeuiPc"/>
              </a:rPr>
              <a:t>của</a:t>
            </a:r>
            <a:r>
              <a:rPr lang="en-US" sz="3200" b="0" i="0" dirty="0">
                <a:solidFill>
                  <a:srgbClr val="081C36"/>
                </a:solidFill>
                <a:effectLst/>
                <a:latin typeface="SegoeuiPc"/>
              </a:rPr>
              <a:t> </a:t>
            </a:r>
            <a:r>
              <a:rPr lang="en-US" sz="3200" b="0" i="0" dirty="0" err="1">
                <a:solidFill>
                  <a:srgbClr val="081C36"/>
                </a:solidFill>
                <a:effectLst/>
                <a:latin typeface="SegoeuiPc"/>
              </a:rPr>
              <a:t>em</a:t>
            </a:r>
            <a:r>
              <a:rPr lang="en-US" sz="3200" b="0" i="0" dirty="0">
                <a:solidFill>
                  <a:srgbClr val="081C36"/>
                </a:solidFill>
                <a:effectLst/>
                <a:latin typeface="SegoeuiPc"/>
              </a:rPr>
              <a:t> </a:t>
            </a:r>
            <a:r>
              <a:rPr lang="en-US" sz="3200" b="0" i="0" dirty="0" err="1">
                <a:solidFill>
                  <a:srgbClr val="081C36"/>
                </a:solidFill>
                <a:effectLst/>
                <a:latin typeface="SegoeuiPc"/>
              </a:rPr>
              <a:t>đối</a:t>
            </a:r>
            <a:r>
              <a:rPr lang="en-US" sz="3200" b="0" i="0" dirty="0">
                <a:solidFill>
                  <a:srgbClr val="081C36"/>
                </a:solidFill>
                <a:effectLst/>
                <a:latin typeface="SegoeuiPc"/>
              </a:rPr>
              <a:t> </a:t>
            </a:r>
            <a:r>
              <a:rPr lang="en-US" sz="3200" b="0" i="0" dirty="0" err="1">
                <a:solidFill>
                  <a:srgbClr val="081C36"/>
                </a:solidFill>
                <a:effectLst/>
                <a:latin typeface="SegoeuiPc"/>
              </a:rPr>
              <a:t>với</a:t>
            </a:r>
            <a:r>
              <a:rPr lang="en-US" sz="3200" b="0" i="0" dirty="0">
                <a:solidFill>
                  <a:srgbClr val="081C36"/>
                </a:solidFill>
                <a:effectLst/>
                <a:latin typeface="SegoeuiPc"/>
              </a:rPr>
              <a:t> </a:t>
            </a:r>
            <a:r>
              <a:rPr lang="en-US" sz="3200" b="0" i="0" dirty="0" err="1">
                <a:solidFill>
                  <a:srgbClr val="081C36"/>
                </a:solidFill>
                <a:effectLst/>
                <a:latin typeface="SegoeuiPc"/>
              </a:rPr>
              <a:t>nhân</a:t>
            </a:r>
            <a:r>
              <a:rPr lang="en-US" sz="3200" b="0" i="0" dirty="0">
                <a:solidFill>
                  <a:srgbClr val="081C36"/>
                </a:solidFill>
                <a:effectLst/>
                <a:latin typeface="SegoeuiPc"/>
              </a:rPr>
              <a:t> </a:t>
            </a:r>
            <a:r>
              <a:rPr lang="en-US" sz="3200" b="0" i="0" dirty="0" err="1">
                <a:solidFill>
                  <a:srgbClr val="081C36"/>
                </a:solidFill>
                <a:effectLst/>
                <a:latin typeface="SegoeuiPc"/>
              </a:rPr>
              <a:t>vật</a:t>
            </a:r>
            <a:r>
              <a:rPr lang="en-US" sz="3200" b="0" i="0" dirty="0">
                <a:solidFill>
                  <a:srgbClr val="081C36"/>
                </a:solidFill>
                <a:effectLst/>
                <a:latin typeface="SegoeuiPc"/>
              </a:rPr>
              <a:t> </a:t>
            </a:r>
            <a:r>
              <a:rPr lang="en-US" sz="3200" b="0" i="0" dirty="0" err="1">
                <a:solidFill>
                  <a:srgbClr val="081C36"/>
                </a:solidFill>
                <a:effectLst/>
                <a:latin typeface="SegoeuiPc"/>
              </a:rPr>
              <a:t>đó</a:t>
            </a:r>
            <a:r>
              <a:rPr lang="en-US" sz="3200" b="0" i="0" dirty="0">
                <a:solidFill>
                  <a:srgbClr val="081C36"/>
                </a:solidFill>
                <a:effectLst/>
                <a:latin typeface="SegoeuiPc"/>
              </a:rPr>
              <a:t>.</a:t>
            </a:r>
            <a:endParaRPr lang="en-US" sz="3200" dirty="0"/>
          </a:p>
        </p:txBody>
      </p:sp>
      <p:cxnSp>
        <p:nvCxnSpPr>
          <p:cNvPr id="3" name="Straight Connector 2">
            <a:extLst>
              <a:ext uri="{FF2B5EF4-FFF2-40B4-BE49-F238E27FC236}">
                <a16:creationId xmlns:a16="http://schemas.microsoft.com/office/drawing/2014/main" id="{2F84AA79-5220-98BF-69E2-B61388F680DB}"/>
              </a:ext>
            </a:extLst>
          </p:cNvPr>
          <p:cNvCxnSpPr/>
          <p:nvPr/>
        </p:nvCxnSpPr>
        <p:spPr>
          <a:xfrm>
            <a:off x="1442720" y="2052320"/>
            <a:ext cx="286512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4" name="Straight Connector 3">
            <a:extLst>
              <a:ext uri="{FF2B5EF4-FFF2-40B4-BE49-F238E27FC236}">
                <a16:creationId xmlns:a16="http://schemas.microsoft.com/office/drawing/2014/main" id="{46295DDE-52C0-A6F2-562C-D5A7DA08B7AB}"/>
              </a:ext>
            </a:extLst>
          </p:cNvPr>
          <p:cNvCxnSpPr>
            <a:cxnSpLocks/>
          </p:cNvCxnSpPr>
          <p:nvPr/>
        </p:nvCxnSpPr>
        <p:spPr>
          <a:xfrm>
            <a:off x="4663440" y="2042160"/>
            <a:ext cx="2021840" cy="10160"/>
          </a:xfrm>
          <a:prstGeom prst="line">
            <a:avLst/>
          </a:prstGeom>
        </p:spPr>
        <p:style>
          <a:lnRef idx="3">
            <a:schemeClr val="accent4"/>
          </a:lnRef>
          <a:fillRef idx="0">
            <a:schemeClr val="accent4"/>
          </a:fillRef>
          <a:effectRef idx="2">
            <a:schemeClr val="accent4"/>
          </a:effectRef>
          <a:fontRef idx="minor">
            <a:schemeClr val="tx1"/>
          </a:fontRef>
        </p:style>
      </p:cxnSp>
      <p:cxnSp>
        <p:nvCxnSpPr>
          <p:cNvPr id="5" name="Straight Connector 4">
            <a:extLst>
              <a:ext uri="{FF2B5EF4-FFF2-40B4-BE49-F238E27FC236}">
                <a16:creationId xmlns:a16="http://schemas.microsoft.com/office/drawing/2014/main" id="{2AEAE2EA-EBDA-99F1-4D4C-654601AC28C1}"/>
              </a:ext>
            </a:extLst>
          </p:cNvPr>
          <p:cNvCxnSpPr>
            <a:cxnSpLocks/>
          </p:cNvCxnSpPr>
          <p:nvPr/>
        </p:nvCxnSpPr>
        <p:spPr>
          <a:xfrm>
            <a:off x="6959600" y="2052320"/>
            <a:ext cx="4470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9" name="Straight Connector 8">
            <a:extLst>
              <a:ext uri="{FF2B5EF4-FFF2-40B4-BE49-F238E27FC236}">
                <a16:creationId xmlns:a16="http://schemas.microsoft.com/office/drawing/2014/main" id="{6FE1B8E8-19B6-8DE3-1A2E-AF86CAB4D2E1}"/>
              </a:ext>
            </a:extLst>
          </p:cNvPr>
          <p:cNvCxnSpPr/>
          <p:nvPr/>
        </p:nvCxnSpPr>
        <p:spPr>
          <a:xfrm>
            <a:off x="610870" y="2529840"/>
            <a:ext cx="2865120" cy="0"/>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428684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92C0D-8DC7-9EA9-D2A6-E93EF39D4455}"/>
              </a:ext>
            </a:extLst>
          </p:cNvPr>
          <p:cNvSpPr>
            <a:spLocks noGrp="1"/>
          </p:cNvSpPr>
          <p:nvPr>
            <p:ph type="title"/>
          </p:nvPr>
        </p:nvSpPr>
        <p:spPr>
          <a:xfrm>
            <a:off x="677334" y="609600"/>
            <a:ext cx="10681546" cy="1163320"/>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vi-VN"/>
              <a:t>Mở đoạn: Nhân vật mà mình yêu thích là ....trong câu chuyện...</a:t>
            </a:r>
            <a:endParaRPr lang="en-US"/>
          </a:p>
        </p:txBody>
      </p:sp>
      <p:sp>
        <p:nvSpPr>
          <p:cNvPr id="4" name="Title 1">
            <a:extLst>
              <a:ext uri="{FF2B5EF4-FFF2-40B4-BE49-F238E27FC236}">
                <a16:creationId xmlns:a16="http://schemas.microsoft.com/office/drawing/2014/main" id="{82752536-E3B2-4345-29F3-66F8B8748630}"/>
              </a:ext>
            </a:extLst>
          </p:cNvPr>
          <p:cNvSpPr txBox="1">
            <a:spLocks/>
          </p:cNvSpPr>
          <p:nvPr/>
        </p:nvSpPr>
        <p:spPr>
          <a:xfrm>
            <a:off x="758614" y="2885440"/>
            <a:ext cx="2614506" cy="74168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vi-VN" dirty="0">
                <a:solidFill>
                  <a:srgbClr val="FF0000"/>
                </a:solidFill>
              </a:rPr>
              <a:t>Thân đoạn:</a:t>
            </a:r>
            <a:endParaRPr lang="en-US" dirty="0">
              <a:solidFill>
                <a:srgbClr val="FF0000"/>
              </a:solidFill>
            </a:endParaRPr>
          </a:p>
        </p:txBody>
      </p:sp>
      <p:sp>
        <p:nvSpPr>
          <p:cNvPr id="5" name="Title 1">
            <a:extLst>
              <a:ext uri="{FF2B5EF4-FFF2-40B4-BE49-F238E27FC236}">
                <a16:creationId xmlns:a16="http://schemas.microsoft.com/office/drawing/2014/main" id="{DF16B900-D56E-D291-BEEE-7261A08D0782}"/>
              </a:ext>
            </a:extLst>
          </p:cNvPr>
          <p:cNvSpPr txBox="1">
            <a:spLocks/>
          </p:cNvSpPr>
          <p:nvPr/>
        </p:nvSpPr>
        <p:spPr>
          <a:xfrm>
            <a:off x="3979334" y="2143760"/>
            <a:ext cx="6068906" cy="74168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vi-VN" dirty="0">
                <a:solidFill>
                  <a:srgbClr val="FF0000"/>
                </a:solidFill>
              </a:rPr>
              <a:t>Ngoại hình:....</a:t>
            </a:r>
            <a:endParaRPr lang="en-US" dirty="0">
              <a:solidFill>
                <a:srgbClr val="FF0000"/>
              </a:solidFill>
            </a:endParaRPr>
          </a:p>
        </p:txBody>
      </p:sp>
      <p:sp>
        <p:nvSpPr>
          <p:cNvPr id="6" name="Title 1">
            <a:extLst>
              <a:ext uri="{FF2B5EF4-FFF2-40B4-BE49-F238E27FC236}">
                <a16:creationId xmlns:a16="http://schemas.microsoft.com/office/drawing/2014/main" id="{4A89CF37-641F-2A44-1935-CC3A60BDA4E3}"/>
              </a:ext>
            </a:extLst>
          </p:cNvPr>
          <p:cNvSpPr txBox="1">
            <a:spLocks/>
          </p:cNvSpPr>
          <p:nvPr/>
        </p:nvSpPr>
        <p:spPr>
          <a:xfrm>
            <a:off x="3979334" y="3200401"/>
            <a:ext cx="6068906" cy="74168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vi-VN" dirty="0">
                <a:solidFill>
                  <a:srgbClr val="FF0000"/>
                </a:solidFill>
              </a:rPr>
              <a:t>Hoạt động....</a:t>
            </a:r>
            <a:endParaRPr lang="en-US" dirty="0">
              <a:solidFill>
                <a:srgbClr val="FF0000"/>
              </a:solidFill>
            </a:endParaRPr>
          </a:p>
        </p:txBody>
      </p:sp>
      <p:sp>
        <p:nvSpPr>
          <p:cNvPr id="7" name="Title 1">
            <a:extLst>
              <a:ext uri="{FF2B5EF4-FFF2-40B4-BE49-F238E27FC236}">
                <a16:creationId xmlns:a16="http://schemas.microsoft.com/office/drawing/2014/main" id="{E667623C-FC88-0721-2EA2-5EEE68500452}"/>
              </a:ext>
            </a:extLst>
          </p:cNvPr>
          <p:cNvSpPr txBox="1">
            <a:spLocks/>
          </p:cNvSpPr>
          <p:nvPr/>
        </p:nvSpPr>
        <p:spPr>
          <a:xfrm>
            <a:off x="3979334" y="4246883"/>
            <a:ext cx="6140026" cy="74168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vi-VN" dirty="0">
                <a:solidFill>
                  <a:srgbClr val="FF0000"/>
                </a:solidFill>
              </a:rPr>
              <a:t>Tính cách:..........</a:t>
            </a:r>
            <a:endParaRPr lang="en-US" dirty="0">
              <a:solidFill>
                <a:srgbClr val="FF0000"/>
              </a:solidFill>
            </a:endParaRPr>
          </a:p>
        </p:txBody>
      </p:sp>
      <p:sp>
        <p:nvSpPr>
          <p:cNvPr id="8" name="Title 1">
            <a:extLst>
              <a:ext uri="{FF2B5EF4-FFF2-40B4-BE49-F238E27FC236}">
                <a16:creationId xmlns:a16="http://schemas.microsoft.com/office/drawing/2014/main" id="{BF55E0B7-A7B2-0C6B-D7E7-646A193512CC}"/>
              </a:ext>
            </a:extLst>
          </p:cNvPr>
          <p:cNvSpPr txBox="1">
            <a:spLocks/>
          </p:cNvSpPr>
          <p:nvPr/>
        </p:nvSpPr>
        <p:spPr>
          <a:xfrm>
            <a:off x="758614" y="5262884"/>
            <a:ext cx="10600266" cy="108712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vi-VN"/>
              <a:t>Kết đoạn: Mình rất ngưỡng mộ (khâm phục, yêu thích, nể phục,....</a:t>
            </a:r>
            <a:endParaRPr lang="en-US"/>
          </a:p>
        </p:txBody>
      </p:sp>
      <p:cxnSp>
        <p:nvCxnSpPr>
          <p:cNvPr id="10" name="Straight Connector 9">
            <a:extLst>
              <a:ext uri="{FF2B5EF4-FFF2-40B4-BE49-F238E27FC236}">
                <a16:creationId xmlns:a16="http://schemas.microsoft.com/office/drawing/2014/main" id="{0777F7AD-00A0-D148-A502-FBABCD69161A}"/>
              </a:ext>
            </a:extLst>
          </p:cNvPr>
          <p:cNvCxnSpPr>
            <a:stCxn id="4" idx="3"/>
          </p:cNvCxnSpPr>
          <p:nvPr/>
        </p:nvCxnSpPr>
        <p:spPr>
          <a:xfrm flipV="1">
            <a:off x="3373120" y="2672080"/>
            <a:ext cx="606214" cy="584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4CA75E1-7C49-0967-CA4E-5E6A07F45D10}"/>
              </a:ext>
            </a:extLst>
          </p:cNvPr>
          <p:cNvCxnSpPr>
            <a:stCxn id="4" idx="3"/>
            <a:endCxn id="6" idx="1"/>
          </p:cNvCxnSpPr>
          <p:nvPr/>
        </p:nvCxnSpPr>
        <p:spPr>
          <a:xfrm>
            <a:off x="3373120" y="3256280"/>
            <a:ext cx="606214" cy="3149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DFF67D2-B33B-472C-AF2C-BF3DA241B975}"/>
              </a:ext>
            </a:extLst>
          </p:cNvPr>
          <p:cNvCxnSpPr>
            <a:stCxn id="4" idx="3"/>
            <a:endCxn id="7" idx="1"/>
          </p:cNvCxnSpPr>
          <p:nvPr/>
        </p:nvCxnSpPr>
        <p:spPr>
          <a:xfrm>
            <a:off x="3373120" y="3256280"/>
            <a:ext cx="606214" cy="136144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2652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13B33-96DA-6558-4558-A7D9E560D151}"/>
              </a:ext>
            </a:extLst>
          </p:cNvPr>
          <p:cNvSpPr>
            <a:spLocks noGrp="1"/>
          </p:cNvSpPr>
          <p:nvPr>
            <p:ph type="title"/>
          </p:nvPr>
        </p:nvSpPr>
        <p:spPr>
          <a:xfrm>
            <a:off x="657014" y="1249680"/>
            <a:ext cx="11148906" cy="4165600"/>
          </a:xfrm>
        </p:spPr>
        <p:txBody>
          <a:bodyPr>
            <a:normAutofit fontScale="90000"/>
          </a:bodyPr>
          <a:lstStyle/>
          <a:p>
            <a:pPr>
              <a:lnSpc>
                <a:spcPct val="150000"/>
              </a:lnSpc>
            </a:pPr>
            <a:r>
              <a:rPr lang="vi-VN" dirty="0">
                <a:solidFill>
                  <a:srgbClr val="FF0000"/>
                </a:solidFill>
              </a:rPr>
              <a:t>Đánh giá theo tiêu chí:</a:t>
            </a:r>
            <a:br>
              <a:rPr lang="vi-VN" dirty="0">
                <a:solidFill>
                  <a:srgbClr val="FF0000"/>
                </a:solidFill>
              </a:rPr>
            </a:br>
            <a:r>
              <a:rPr lang="vi-VN" dirty="0">
                <a:solidFill>
                  <a:schemeClr val="tx1"/>
                </a:solidFill>
              </a:rPr>
              <a:t>- Bài giới thiệu của bạn đã đúng cấu tạo chưa?</a:t>
            </a:r>
            <a:br>
              <a:rPr lang="vi-VN" dirty="0">
                <a:solidFill>
                  <a:schemeClr val="tx1"/>
                </a:solidFill>
              </a:rPr>
            </a:br>
            <a:r>
              <a:rPr lang="vi-VN" dirty="0">
                <a:solidFill>
                  <a:schemeClr val="tx1"/>
                </a:solidFill>
              </a:rPr>
              <a:t>- Nội dung đã nêu được các đặc điểm nổi bật chưa?</a:t>
            </a:r>
            <a:br>
              <a:rPr lang="vi-VN" dirty="0">
                <a:solidFill>
                  <a:schemeClr val="tx1"/>
                </a:solidFill>
              </a:rPr>
            </a:br>
            <a:r>
              <a:rPr lang="vi-VN" dirty="0">
                <a:solidFill>
                  <a:schemeClr val="tx1"/>
                </a:solidFill>
              </a:rPr>
              <a:t>- Bạn đã bày  tỏ được tình cảm của mình với nhân vật chưa?</a:t>
            </a:r>
            <a:br>
              <a:rPr lang="vi-VN" dirty="0">
                <a:solidFill>
                  <a:schemeClr val="tx1"/>
                </a:solidFill>
              </a:rPr>
            </a:br>
            <a:r>
              <a:rPr lang="vi-VN">
                <a:solidFill>
                  <a:schemeClr val="tx1"/>
                </a:solidFill>
              </a:rPr>
              <a:t>- Cách </a:t>
            </a:r>
            <a:r>
              <a:rPr lang="vi-VN" dirty="0">
                <a:solidFill>
                  <a:schemeClr val="tx1"/>
                </a:solidFill>
              </a:rPr>
              <a:t>trình bày của bạn có hay không?</a:t>
            </a:r>
            <a:endParaRPr lang="en-US" dirty="0">
              <a:solidFill>
                <a:schemeClr val="tx1"/>
              </a:solidFill>
            </a:endParaRPr>
          </a:p>
        </p:txBody>
      </p:sp>
    </p:spTree>
    <p:extLst>
      <p:ext uri="{BB962C8B-B14F-4D97-AF65-F5344CB8AC3E}">
        <p14:creationId xmlns:p14="http://schemas.microsoft.com/office/powerpoint/2010/main" val="3041908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0C8C7DC-BB3B-8F2A-FB77-2B5DF33A9FA3}"/>
              </a:ext>
            </a:extLst>
          </p:cNvPr>
          <p:cNvSpPr txBox="1"/>
          <p:nvPr/>
        </p:nvSpPr>
        <p:spPr>
          <a:xfrm>
            <a:off x="3149597" y="3135084"/>
            <a:ext cx="4582160" cy="1569660"/>
          </a:xfrm>
          <a:prstGeom prst="rect">
            <a:avLst/>
          </a:prstGeom>
          <a:noFill/>
          <a:ln w="28575">
            <a:solidFill>
              <a:schemeClr val="accent2"/>
            </a:solidFill>
          </a:ln>
        </p:spPr>
        <p:txBody>
          <a:bodyPr wrap="square">
            <a:spAutoFit/>
          </a:bodyPr>
          <a:lstStyle/>
          <a:p>
            <a:pPr lvl="0" algn="ctr"/>
            <a:r>
              <a:rPr lang="vi-VN" sz="3200" b="1" dirty="0">
                <a:solidFill>
                  <a:srgbClr val="FF0000"/>
                </a:solidFill>
              </a:rPr>
              <a:t>Thân đoạn</a:t>
            </a:r>
          </a:p>
          <a:p>
            <a:pPr lvl="0"/>
            <a:r>
              <a:rPr lang="vi-VN" sz="3200" dirty="0"/>
              <a:t>Nêu những đặc điểm nổi bật của nhân vật</a:t>
            </a:r>
            <a:endParaRPr lang="en-US" sz="3200" dirty="0"/>
          </a:p>
        </p:txBody>
      </p:sp>
      <p:sp>
        <p:nvSpPr>
          <p:cNvPr id="8" name="TextBox 7">
            <a:extLst>
              <a:ext uri="{FF2B5EF4-FFF2-40B4-BE49-F238E27FC236}">
                <a16:creationId xmlns:a16="http://schemas.microsoft.com/office/drawing/2014/main" id="{3010EB09-52D7-DF8A-BCCC-71154C848625}"/>
              </a:ext>
            </a:extLst>
          </p:cNvPr>
          <p:cNvSpPr txBox="1"/>
          <p:nvPr/>
        </p:nvSpPr>
        <p:spPr>
          <a:xfrm>
            <a:off x="467362" y="3097765"/>
            <a:ext cx="2296159" cy="1569660"/>
          </a:xfrm>
          <a:prstGeom prst="rect">
            <a:avLst/>
          </a:prstGeom>
          <a:noFill/>
          <a:ln w="28575">
            <a:solidFill>
              <a:schemeClr val="accent2"/>
            </a:solidFill>
          </a:ln>
        </p:spPr>
        <p:txBody>
          <a:bodyPr wrap="square">
            <a:spAutoFit/>
          </a:bodyPr>
          <a:lstStyle/>
          <a:p>
            <a:pPr lvl="0" algn="ctr"/>
            <a:r>
              <a:rPr lang="vi-VN" sz="3200" b="1" dirty="0">
                <a:solidFill>
                  <a:srgbClr val="FF0000"/>
                </a:solidFill>
              </a:rPr>
              <a:t>Mở đoạn</a:t>
            </a:r>
          </a:p>
          <a:p>
            <a:pPr lvl="0" algn="ctr"/>
            <a:r>
              <a:rPr lang="vi-VN" sz="3200" dirty="0"/>
              <a:t>Giới thiệu nhân vật</a:t>
            </a:r>
            <a:endParaRPr lang="en-US" sz="3200" dirty="0"/>
          </a:p>
        </p:txBody>
      </p:sp>
      <p:sp>
        <p:nvSpPr>
          <p:cNvPr id="10" name="TextBox 9">
            <a:extLst>
              <a:ext uri="{FF2B5EF4-FFF2-40B4-BE49-F238E27FC236}">
                <a16:creationId xmlns:a16="http://schemas.microsoft.com/office/drawing/2014/main" id="{276F0EDF-5EF1-D3A7-7CFB-08CF18ED91BC}"/>
              </a:ext>
            </a:extLst>
          </p:cNvPr>
          <p:cNvSpPr txBox="1"/>
          <p:nvPr/>
        </p:nvSpPr>
        <p:spPr>
          <a:xfrm>
            <a:off x="8117833" y="3144414"/>
            <a:ext cx="3789679" cy="1569660"/>
          </a:xfrm>
          <a:prstGeom prst="rect">
            <a:avLst/>
          </a:prstGeom>
          <a:noFill/>
          <a:ln w="28575">
            <a:solidFill>
              <a:schemeClr val="accent2"/>
            </a:solidFill>
          </a:ln>
        </p:spPr>
        <p:txBody>
          <a:bodyPr wrap="square">
            <a:spAutoFit/>
          </a:bodyPr>
          <a:lstStyle/>
          <a:p>
            <a:pPr lvl="0" algn="ctr"/>
            <a:r>
              <a:rPr lang="vi-VN" sz="3200" b="1" dirty="0">
                <a:solidFill>
                  <a:srgbClr val="FF0000"/>
                </a:solidFill>
              </a:rPr>
              <a:t>Kết đoạn</a:t>
            </a:r>
          </a:p>
          <a:p>
            <a:pPr lvl="0"/>
            <a:r>
              <a:rPr lang="vi-VN" sz="3200" dirty="0"/>
              <a:t>Bày tỏ tình cảm của em đối với nhân vật</a:t>
            </a:r>
            <a:endParaRPr lang="en-US" sz="3200" dirty="0"/>
          </a:p>
        </p:txBody>
      </p:sp>
      <p:sp>
        <p:nvSpPr>
          <p:cNvPr id="13" name="TextBox 12">
            <a:extLst>
              <a:ext uri="{FF2B5EF4-FFF2-40B4-BE49-F238E27FC236}">
                <a16:creationId xmlns:a16="http://schemas.microsoft.com/office/drawing/2014/main" id="{9F66E5C4-2CCF-1B9B-9D9C-C5DC57641143}"/>
              </a:ext>
            </a:extLst>
          </p:cNvPr>
          <p:cNvSpPr txBox="1"/>
          <p:nvPr/>
        </p:nvSpPr>
        <p:spPr>
          <a:xfrm>
            <a:off x="701039" y="1629612"/>
            <a:ext cx="11023599" cy="584775"/>
          </a:xfrm>
          <a:prstGeom prst="rect">
            <a:avLst/>
          </a:prstGeom>
          <a:solidFill>
            <a:schemeClr val="accent1">
              <a:lumMod val="40000"/>
              <a:lumOff val="60000"/>
            </a:schemeClr>
          </a:solidFill>
          <a:ln w="28575">
            <a:solidFill>
              <a:schemeClr val="accent2"/>
            </a:solidFill>
          </a:ln>
        </p:spPr>
        <p:txBody>
          <a:bodyPr wrap="square">
            <a:spAutoFit/>
          </a:bodyPr>
          <a:lstStyle/>
          <a:p>
            <a:pPr lvl="0"/>
            <a:r>
              <a:rPr lang="vi-VN" sz="3200" dirty="0"/>
              <a:t>Cấu tạo của đoạn văn giới thiệu một nhân vật văn học</a:t>
            </a:r>
            <a:endParaRPr lang="en-US" sz="3200" dirty="0"/>
          </a:p>
        </p:txBody>
      </p:sp>
      <p:cxnSp>
        <p:nvCxnSpPr>
          <p:cNvPr id="19" name="Straight Connector 18">
            <a:extLst>
              <a:ext uri="{FF2B5EF4-FFF2-40B4-BE49-F238E27FC236}">
                <a16:creationId xmlns:a16="http://schemas.microsoft.com/office/drawing/2014/main" id="{312876D9-EE03-89BE-565C-45FE91F3DC56}"/>
              </a:ext>
            </a:extLst>
          </p:cNvPr>
          <p:cNvCxnSpPr>
            <a:cxnSpLocks/>
            <a:endCxn id="5" idx="0"/>
          </p:cNvCxnSpPr>
          <p:nvPr/>
        </p:nvCxnSpPr>
        <p:spPr>
          <a:xfrm>
            <a:off x="5440677" y="2214387"/>
            <a:ext cx="0" cy="92069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797CF22-6CB2-5E50-F512-3ED9FEC4FAA4}"/>
              </a:ext>
            </a:extLst>
          </p:cNvPr>
          <p:cNvCxnSpPr>
            <a:cxnSpLocks/>
            <a:endCxn id="8" idx="0"/>
          </p:cNvCxnSpPr>
          <p:nvPr/>
        </p:nvCxnSpPr>
        <p:spPr>
          <a:xfrm flipH="1">
            <a:off x="1615442" y="2214387"/>
            <a:ext cx="3245807" cy="8833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C6C4052-2B42-0CB2-253C-CD6C5EDBC977}"/>
              </a:ext>
            </a:extLst>
          </p:cNvPr>
          <p:cNvCxnSpPr>
            <a:cxnSpLocks/>
            <a:stCxn id="13" idx="2"/>
          </p:cNvCxnSpPr>
          <p:nvPr/>
        </p:nvCxnSpPr>
        <p:spPr>
          <a:xfrm>
            <a:off x="6212839" y="2214387"/>
            <a:ext cx="3601721" cy="88337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993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715000"/>
            <a:ext cx="12192001" cy="1143000"/>
          </a:xfrm>
          <a:prstGeom prst="rect">
            <a:avLst/>
          </a:prstGeom>
        </p:spPr>
      </p:pic>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5083" y="2294510"/>
            <a:ext cx="1028700" cy="1200151"/>
          </a:xfrm>
          <a:prstGeom prst="rect">
            <a:avLst/>
          </a:prstGeom>
        </p:spPr>
      </p:pic>
      <p:pic>
        <p:nvPicPr>
          <p:cNvPr id="26" name="图片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49978" y="345826"/>
            <a:ext cx="753783" cy="718887"/>
          </a:xfrm>
          <a:prstGeom prst="rect">
            <a:avLst/>
          </a:prstGeom>
        </p:spPr>
      </p:pic>
      <p:pic>
        <p:nvPicPr>
          <p:cNvPr id="27" name="图片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478594">
            <a:off x="455749" y="345573"/>
            <a:ext cx="1028700" cy="1200151"/>
          </a:xfrm>
          <a:prstGeom prst="rect">
            <a:avLst/>
          </a:prstGeom>
        </p:spPr>
      </p:pic>
      <p:pic>
        <p:nvPicPr>
          <p:cNvPr id="29" name="图片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808918">
            <a:off x="10246509" y="4064737"/>
            <a:ext cx="857251" cy="838200"/>
          </a:xfrm>
          <a:prstGeom prst="rect">
            <a:avLst/>
          </a:prstGeom>
        </p:spPr>
      </p:pic>
      <p:pic>
        <p:nvPicPr>
          <p:cNvPr id="30" name="图片 29"/>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63798" y="1483670"/>
            <a:ext cx="753783" cy="718887"/>
          </a:xfrm>
          <a:prstGeom prst="rect">
            <a:avLst/>
          </a:prstGeom>
        </p:spPr>
      </p:pic>
      <p:pic>
        <p:nvPicPr>
          <p:cNvPr id="37" name="图片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9085" y="345825"/>
            <a:ext cx="857251" cy="838200"/>
          </a:xfrm>
          <a:prstGeom prst="rect">
            <a:avLst/>
          </a:prstGeom>
        </p:spPr>
      </p:pic>
      <p:pic>
        <p:nvPicPr>
          <p:cNvPr id="14" name="图片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43013" y="1161893"/>
            <a:ext cx="857251" cy="962025"/>
          </a:xfrm>
          <a:prstGeom prst="rect">
            <a:avLst/>
          </a:prstGeom>
        </p:spPr>
      </p:pic>
      <p:grpSp>
        <p:nvGrpSpPr>
          <p:cNvPr id="2" name="组合 1"/>
          <p:cNvGrpSpPr/>
          <p:nvPr/>
        </p:nvGrpSpPr>
        <p:grpSpPr>
          <a:xfrm>
            <a:off x="3139897" y="305820"/>
            <a:ext cx="7325967" cy="4149725"/>
            <a:chOff x="4855177" y="991276"/>
            <a:chExt cx="5863163" cy="3180577"/>
          </a:xfrm>
        </p:grpSpPr>
        <p:sp>
          <p:nvSpPr>
            <p:cNvPr id="19" name="思想气泡: 云 18"/>
            <p:cNvSpPr/>
            <p:nvPr/>
          </p:nvSpPr>
          <p:spPr>
            <a:xfrm rot="660000">
              <a:off x="4855177" y="991276"/>
              <a:ext cx="5837267" cy="3180577"/>
            </a:xfrm>
            <a:prstGeom prst="cloudCallout">
              <a:avLst>
                <a:gd name="adj1" fmla="val -52809"/>
                <a:gd name="adj2" fmla="val 85019"/>
              </a:avLst>
            </a:prstGeom>
            <a:solidFill>
              <a:schemeClr val="bg1"/>
            </a:solid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1" name="文本框 20"/>
            <p:cNvSpPr txBox="1"/>
            <p:nvPr/>
          </p:nvSpPr>
          <p:spPr>
            <a:xfrm>
              <a:off x="5104490" y="1638899"/>
              <a:ext cx="5613850" cy="1627688"/>
            </a:xfrm>
            <a:prstGeom prst="rect">
              <a:avLst/>
            </a:prstGeom>
            <a:noFill/>
            <a:ln>
              <a:noFill/>
              <a:prstDash val="sysDot"/>
            </a:ln>
          </p:spPr>
          <p:txBody>
            <a:bodyPr wrap="square" rtlCol="0">
              <a:spAutoFit/>
            </a:bodyPr>
            <a:lstStyle/>
            <a:p>
              <a:pPr algn="ctr"/>
              <a:r>
                <a:rPr lang="en-US" altLang="zh-CN" sz="4400" b="1" dirty="0" err="1">
                  <a:ln w="6600">
                    <a:solidFill>
                      <a:schemeClr val="accent2"/>
                    </a:solidFill>
                    <a:prstDash val="solid"/>
                  </a:ln>
                  <a:solidFill>
                    <a:srgbClr val="C00000"/>
                  </a:solidFill>
                  <a:effectLst>
                    <a:outerShdw dist="38100" dir="2700000" algn="tl" rotWithShape="0">
                      <a:schemeClr val="accent2"/>
                    </a:outerShdw>
                  </a:effectLst>
                  <a:latin typeface="Segoe UI Emoji" panose="020B0502040204020203" pitchFamily="34" charset="0"/>
                  <a:ea typeface="Segoe UI Emoji" panose="020B0502040204020203" pitchFamily="34" charset="0"/>
                  <a:cs typeface="Snap ITC" panose="04040A07060A02020202" charset="0"/>
                </a:rPr>
                <a:t>Tiết</a:t>
              </a:r>
              <a:r>
                <a:rPr lang="en-US" altLang="zh-CN" sz="4400" b="1" dirty="0">
                  <a:ln w="6600">
                    <a:solidFill>
                      <a:schemeClr val="accent2"/>
                    </a:solidFill>
                    <a:prstDash val="solid"/>
                  </a:ln>
                  <a:solidFill>
                    <a:srgbClr val="C00000"/>
                  </a:solidFill>
                  <a:effectLst>
                    <a:outerShdw dist="38100" dir="2700000" algn="tl" rotWithShape="0">
                      <a:schemeClr val="accent2"/>
                    </a:outerShdw>
                  </a:effectLst>
                  <a:latin typeface="Segoe UI Emoji" panose="020B0502040204020203" pitchFamily="34" charset="0"/>
                  <a:ea typeface="Segoe UI Emoji" panose="020B0502040204020203" pitchFamily="34" charset="0"/>
                  <a:cs typeface="Snap ITC" panose="04040A07060A02020202" charset="0"/>
                </a:rPr>
                <a:t> </a:t>
              </a:r>
              <a:r>
                <a:rPr lang="en-US" altLang="zh-CN" sz="4400" b="1" dirty="0" err="1">
                  <a:ln w="6600">
                    <a:solidFill>
                      <a:schemeClr val="accent2"/>
                    </a:solidFill>
                    <a:prstDash val="solid"/>
                  </a:ln>
                  <a:solidFill>
                    <a:srgbClr val="C00000"/>
                  </a:solidFill>
                  <a:effectLst>
                    <a:outerShdw dist="38100" dir="2700000" algn="tl" rotWithShape="0">
                      <a:schemeClr val="accent2"/>
                    </a:outerShdw>
                  </a:effectLst>
                  <a:latin typeface="Segoe UI Emoji" panose="020B0502040204020203" pitchFamily="34" charset="0"/>
                  <a:ea typeface="Segoe UI Emoji" panose="020B0502040204020203" pitchFamily="34" charset="0"/>
                  <a:cs typeface="Snap ITC" panose="04040A07060A02020202" charset="0"/>
                </a:rPr>
                <a:t>học</a:t>
              </a:r>
              <a:r>
                <a:rPr lang="en-US" altLang="zh-CN" sz="4400" b="1" dirty="0">
                  <a:ln w="6600">
                    <a:solidFill>
                      <a:schemeClr val="accent2"/>
                    </a:solidFill>
                    <a:prstDash val="solid"/>
                  </a:ln>
                  <a:solidFill>
                    <a:srgbClr val="C00000"/>
                  </a:solidFill>
                  <a:effectLst>
                    <a:outerShdw dist="38100" dir="2700000" algn="tl" rotWithShape="0">
                      <a:schemeClr val="accent2"/>
                    </a:outerShdw>
                  </a:effectLst>
                  <a:latin typeface="Segoe UI Emoji" panose="020B0502040204020203" pitchFamily="34" charset="0"/>
                  <a:ea typeface="Segoe UI Emoji" panose="020B0502040204020203" pitchFamily="34" charset="0"/>
                  <a:cs typeface="Snap ITC" panose="04040A07060A02020202" charset="0"/>
                </a:rPr>
                <a:t> </a:t>
              </a:r>
              <a:r>
                <a:rPr lang="en-US" altLang="zh-CN" sz="4400" b="1" dirty="0" err="1">
                  <a:ln w="6600">
                    <a:solidFill>
                      <a:schemeClr val="accent2"/>
                    </a:solidFill>
                    <a:prstDash val="solid"/>
                  </a:ln>
                  <a:solidFill>
                    <a:srgbClr val="C00000"/>
                  </a:solidFill>
                  <a:effectLst>
                    <a:outerShdw dist="38100" dir="2700000" algn="tl" rotWithShape="0">
                      <a:schemeClr val="accent2"/>
                    </a:outerShdw>
                  </a:effectLst>
                  <a:latin typeface="Segoe UI Emoji" panose="020B0502040204020203" pitchFamily="34" charset="0"/>
                  <a:ea typeface="Segoe UI Emoji" panose="020B0502040204020203" pitchFamily="34" charset="0"/>
                  <a:cs typeface="Snap ITC" panose="04040A07060A02020202" charset="0"/>
                </a:rPr>
                <a:t>kết</a:t>
              </a:r>
              <a:r>
                <a:rPr lang="en-US" altLang="zh-CN" sz="4400" b="1" dirty="0">
                  <a:ln w="6600">
                    <a:solidFill>
                      <a:schemeClr val="accent2"/>
                    </a:solidFill>
                    <a:prstDash val="solid"/>
                  </a:ln>
                  <a:solidFill>
                    <a:srgbClr val="C00000"/>
                  </a:solidFill>
                  <a:effectLst>
                    <a:outerShdw dist="38100" dir="2700000" algn="tl" rotWithShape="0">
                      <a:schemeClr val="accent2"/>
                    </a:outerShdw>
                  </a:effectLst>
                  <a:latin typeface="Segoe UI Emoji" panose="020B0502040204020203" pitchFamily="34" charset="0"/>
                  <a:ea typeface="Segoe UI Emoji" panose="020B0502040204020203" pitchFamily="34" charset="0"/>
                  <a:cs typeface="Snap ITC" panose="04040A07060A02020202" charset="0"/>
                </a:rPr>
                <a:t> </a:t>
              </a:r>
              <a:r>
                <a:rPr lang="en-US" altLang="zh-CN" sz="4400" b="1" dirty="0" err="1">
                  <a:ln w="6600">
                    <a:solidFill>
                      <a:schemeClr val="accent2"/>
                    </a:solidFill>
                    <a:prstDash val="solid"/>
                  </a:ln>
                  <a:solidFill>
                    <a:srgbClr val="C00000"/>
                  </a:solidFill>
                  <a:effectLst>
                    <a:outerShdw dist="38100" dir="2700000" algn="tl" rotWithShape="0">
                      <a:schemeClr val="accent2"/>
                    </a:outerShdw>
                  </a:effectLst>
                  <a:latin typeface="Segoe UI Emoji" panose="020B0502040204020203" pitchFamily="34" charset="0"/>
                  <a:ea typeface="Segoe UI Emoji" panose="020B0502040204020203" pitchFamily="34" charset="0"/>
                  <a:cs typeface="Snap ITC" panose="04040A07060A02020202" charset="0"/>
                </a:rPr>
                <a:t>thúc</a:t>
              </a:r>
              <a:endParaRPr lang="en-US" altLang="zh-CN" sz="4400" b="1" dirty="0">
                <a:ln w="6600">
                  <a:solidFill>
                    <a:schemeClr val="accent2"/>
                  </a:solidFill>
                  <a:prstDash val="solid"/>
                </a:ln>
                <a:solidFill>
                  <a:srgbClr val="C00000"/>
                </a:solidFill>
                <a:effectLst>
                  <a:outerShdw dist="38100" dir="2700000" algn="tl" rotWithShape="0">
                    <a:schemeClr val="accent2"/>
                  </a:outerShdw>
                </a:effectLst>
                <a:latin typeface="Segoe UI Emoji" panose="020B0502040204020203" pitchFamily="34" charset="0"/>
                <a:ea typeface="Segoe UI Emoji" panose="020B0502040204020203" pitchFamily="34" charset="0"/>
                <a:cs typeface="Snap ITC" panose="04040A07060A02020202" charset="0"/>
              </a:endParaRPr>
            </a:p>
            <a:p>
              <a:pPr algn="ctr"/>
              <a:r>
                <a:rPr lang="en-US" altLang="zh-CN" sz="4400" b="1" dirty="0" err="1">
                  <a:ln w="6600">
                    <a:solidFill>
                      <a:schemeClr val="accent2"/>
                    </a:solidFill>
                    <a:prstDash val="solid"/>
                  </a:ln>
                  <a:solidFill>
                    <a:srgbClr val="C00000"/>
                  </a:solidFill>
                  <a:effectLst>
                    <a:outerShdw dist="38100" dir="2700000" algn="tl" rotWithShape="0">
                      <a:schemeClr val="accent2"/>
                    </a:outerShdw>
                  </a:effectLst>
                  <a:latin typeface="Segoe UI Emoji" panose="020B0502040204020203" pitchFamily="34" charset="0"/>
                  <a:ea typeface="Segoe UI Emoji" panose="020B0502040204020203" pitchFamily="34" charset="0"/>
                  <a:cs typeface="Snap ITC" panose="04040A07060A02020202" charset="0"/>
                </a:rPr>
                <a:t>Trân</a:t>
              </a:r>
              <a:r>
                <a:rPr lang="en-US" altLang="zh-CN" sz="4400" b="1" dirty="0">
                  <a:ln w="6600">
                    <a:solidFill>
                      <a:schemeClr val="accent2"/>
                    </a:solidFill>
                    <a:prstDash val="solid"/>
                  </a:ln>
                  <a:solidFill>
                    <a:srgbClr val="C00000"/>
                  </a:solidFill>
                  <a:effectLst>
                    <a:outerShdw dist="38100" dir="2700000" algn="tl" rotWithShape="0">
                      <a:schemeClr val="accent2"/>
                    </a:outerShdw>
                  </a:effectLst>
                  <a:latin typeface="Segoe UI Emoji" panose="020B0502040204020203" pitchFamily="34" charset="0"/>
                  <a:ea typeface="Segoe UI Emoji" panose="020B0502040204020203" pitchFamily="34" charset="0"/>
                  <a:cs typeface="Snap ITC" panose="04040A07060A02020202" charset="0"/>
                </a:rPr>
                <a:t> </a:t>
              </a:r>
              <a:r>
                <a:rPr lang="en-US" altLang="zh-CN" sz="4400" b="1" dirty="0" err="1">
                  <a:ln w="6600">
                    <a:solidFill>
                      <a:schemeClr val="accent2"/>
                    </a:solidFill>
                    <a:prstDash val="solid"/>
                  </a:ln>
                  <a:solidFill>
                    <a:srgbClr val="C00000"/>
                  </a:solidFill>
                  <a:effectLst>
                    <a:outerShdw dist="38100" dir="2700000" algn="tl" rotWithShape="0">
                      <a:schemeClr val="accent2"/>
                    </a:outerShdw>
                  </a:effectLst>
                  <a:latin typeface="Segoe UI Emoji" panose="020B0502040204020203" pitchFamily="34" charset="0"/>
                  <a:ea typeface="Segoe UI Emoji" panose="020B0502040204020203" pitchFamily="34" charset="0"/>
                  <a:cs typeface="Snap ITC" panose="04040A07060A02020202" charset="0"/>
                </a:rPr>
                <a:t>trọng</a:t>
              </a:r>
              <a:r>
                <a:rPr lang="en-US" altLang="zh-CN" sz="4400" b="1" dirty="0">
                  <a:ln w="6600">
                    <a:solidFill>
                      <a:schemeClr val="accent2"/>
                    </a:solidFill>
                    <a:prstDash val="solid"/>
                  </a:ln>
                  <a:solidFill>
                    <a:srgbClr val="C00000"/>
                  </a:solidFill>
                  <a:effectLst>
                    <a:outerShdw dist="38100" dir="2700000" algn="tl" rotWithShape="0">
                      <a:schemeClr val="accent2"/>
                    </a:outerShdw>
                  </a:effectLst>
                  <a:latin typeface="Segoe UI Emoji" panose="020B0502040204020203" pitchFamily="34" charset="0"/>
                  <a:ea typeface="Segoe UI Emoji" panose="020B0502040204020203" pitchFamily="34" charset="0"/>
                  <a:cs typeface="Snap ITC" panose="04040A07060A02020202" charset="0"/>
                </a:rPr>
                <a:t> </a:t>
              </a:r>
              <a:r>
                <a:rPr lang="en-US" altLang="zh-CN" sz="4400" b="1" dirty="0" err="1">
                  <a:ln w="6600">
                    <a:solidFill>
                      <a:schemeClr val="accent2"/>
                    </a:solidFill>
                    <a:prstDash val="solid"/>
                  </a:ln>
                  <a:solidFill>
                    <a:srgbClr val="C00000"/>
                  </a:solidFill>
                  <a:effectLst>
                    <a:outerShdw dist="38100" dir="2700000" algn="tl" rotWithShape="0">
                      <a:schemeClr val="accent2"/>
                    </a:outerShdw>
                  </a:effectLst>
                  <a:latin typeface="Segoe UI Emoji" panose="020B0502040204020203" pitchFamily="34" charset="0"/>
                  <a:ea typeface="Segoe UI Emoji" panose="020B0502040204020203" pitchFamily="34" charset="0"/>
                  <a:cs typeface="Snap ITC" panose="04040A07060A02020202" charset="0"/>
                </a:rPr>
                <a:t>cảm</a:t>
              </a:r>
              <a:r>
                <a:rPr lang="en-US" altLang="zh-CN" sz="4400" b="1" dirty="0">
                  <a:ln w="6600">
                    <a:solidFill>
                      <a:schemeClr val="accent2"/>
                    </a:solidFill>
                    <a:prstDash val="solid"/>
                  </a:ln>
                  <a:solidFill>
                    <a:srgbClr val="C00000"/>
                  </a:solidFill>
                  <a:effectLst>
                    <a:outerShdw dist="38100" dir="2700000" algn="tl" rotWithShape="0">
                      <a:schemeClr val="accent2"/>
                    </a:outerShdw>
                  </a:effectLst>
                  <a:latin typeface="Segoe UI Emoji" panose="020B0502040204020203" pitchFamily="34" charset="0"/>
                  <a:ea typeface="Segoe UI Emoji" panose="020B0502040204020203" pitchFamily="34" charset="0"/>
                  <a:cs typeface="Snap ITC" panose="04040A07060A02020202" charset="0"/>
                </a:rPr>
                <a:t> </a:t>
              </a:r>
              <a:r>
                <a:rPr lang="vi-VN" altLang="zh-CN" sz="4400" b="1" dirty="0">
                  <a:ln w="6600">
                    <a:solidFill>
                      <a:schemeClr val="accent2"/>
                    </a:solidFill>
                    <a:prstDash val="solid"/>
                  </a:ln>
                  <a:solidFill>
                    <a:srgbClr val="C00000"/>
                  </a:solidFill>
                  <a:effectLst>
                    <a:outerShdw dist="38100" dir="2700000" algn="tl" rotWithShape="0">
                      <a:schemeClr val="accent2"/>
                    </a:outerShdw>
                  </a:effectLst>
                  <a:latin typeface="Snap ITC" panose="04040A07060A02020202" charset="0"/>
                  <a:ea typeface="Segoe UI Emoji" panose="020B0502040204020203" pitchFamily="34" charset="0"/>
                  <a:cs typeface="Snap ITC" panose="04040A07060A02020202" charset="0"/>
                </a:rPr>
                <a:t>ơ</a:t>
              </a:r>
              <a:r>
                <a:rPr lang="en-US" altLang="zh-CN" sz="4400" b="1" dirty="0">
                  <a:ln w="6600">
                    <a:solidFill>
                      <a:schemeClr val="accent2"/>
                    </a:solidFill>
                    <a:prstDash val="solid"/>
                  </a:ln>
                  <a:solidFill>
                    <a:srgbClr val="C00000"/>
                  </a:solidFill>
                  <a:effectLst>
                    <a:outerShdw dist="38100" dir="2700000" algn="tl" rotWithShape="0">
                      <a:schemeClr val="accent2"/>
                    </a:outerShdw>
                  </a:effectLst>
                  <a:latin typeface="Segoe UI Emoji" panose="020B0502040204020203" pitchFamily="34" charset="0"/>
                  <a:ea typeface="Segoe UI Emoji" panose="020B0502040204020203" pitchFamily="34" charset="0"/>
                  <a:cs typeface="Snap ITC" panose="04040A07060A02020202" charset="0"/>
                </a:rPr>
                <a:t>n </a:t>
              </a:r>
              <a:r>
                <a:rPr lang="en-US" altLang="zh-CN" sz="4400" b="1" dirty="0" err="1">
                  <a:ln w="6600">
                    <a:solidFill>
                      <a:schemeClr val="accent2"/>
                    </a:solidFill>
                    <a:prstDash val="solid"/>
                  </a:ln>
                  <a:solidFill>
                    <a:srgbClr val="C00000"/>
                  </a:solidFill>
                  <a:effectLst>
                    <a:outerShdw dist="38100" dir="2700000" algn="tl" rotWithShape="0">
                      <a:schemeClr val="accent2"/>
                    </a:outerShdw>
                  </a:effectLst>
                  <a:latin typeface="Segoe UI Emoji" panose="020B0502040204020203" pitchFamily="34" charset="0"/>
                  <a:ea typeface="Segoe UI Emoji" panose="020B0502040204020203" pitchFamily="34" charset="0"/>
                  <a:cs typeface="Snap ITC" panose="04040A07060A02020202" charset="0"/>
                </a:rPr>
                <a:t>quí</a:t>
              </a:r>
              <a:r>
                <a:rPr lang="en-US" altLang="zh-CN" sz="4400" b="1" dirty="0">
                  <a:ln w="6600">
                    <a:solidFill>
                      <a:schemeClr val="accent2"/>
                    </a:solidFill>
                    <a:prstDash val="solid"/>
                  </a:ln>
                  <a:solidFill>
                    <a:srgbClr val="C00000"/>
                  </a:solidFill>
                  <a:effectLst>
                    <a:outerShdw dist="38100" dir="2700000" algn="tl" rotWithShape="0">
                      <a:schemeClr val="accent2"/>
                    </a:outerShdw>
                  </a:effectLst>
                  <a:latin typeface="Segoe UI Emoji" panose="020B0502040204020203" pitchFamily="34" charset="0"/>
                  <a:ea typeface="Segoe UI Emoji" panose="020B0502040204020203" pitchFamily="34" charset="0"/>
                  <a:cs typeface="Snap ITC" panose="04040A07060A02020202" charset="0"/>
                </a:rPr>
                <a:t> </a:t>
              </a:r>
              <a:r>
                <a:rPr lang="en-US" altLang="zh-CN" sz="4400" b="1" dirty="0" err="1">
                  <a:ln w="6600">
                    <a:solidFill>
                      <a:schemeClr val="accent2"/>
                    </a:solidFill>
                    <a:prstDash val="solid"/>
                  </a:ln>
                  <a:solidFill>
                    <a:srgbClr val="C00000"/>
                  </a:solidFill>
                  <a:effectLst>
                    <a:outerShdw dist="38100" dir="2700000" algn="tl" rotWithShape="0">
                      <a:schemeClr val="accent2"/>
                    </a:outerShdw>
                  </a:effectLst>
                  <a:latin typeface="Segoe UI Emoji" panose="020B0502040204020203" pitchFamily="34" charset="0"/>
                  <a:ea typeface="Segoe UI Emoji" panose="020B0502040204020203" pitchFamily="34" charset="0"/>
                  <a:cs typeface="Snap ITC" panose="04040A07060A02020202" charset="0"/>
                </a:rPr>
                <a:t>thầy</a:t>
              </a:r>
              <a:r>
                <a:rPr lang="en-US" altLang="zh-CN" sz="4400" b="1" dirty="0">
                  <a:ln w="6600">
                    <a:solidFill>
                      <a:schemeClr val="accent2"/>
                    </a:solidFill>
                    <a:prstDash val="solid"/>
                  </a:ln>
                  <a:solidFill>
                    <a:srgbClr val="C00000"/>
                  </a:solidFill>
                  <a:effectLst>
                    <a:outerShdw dist="38100" dir="2700000" algn="tl" rotWithShape="0">
                      <a:schemeClr val="accent2"/>
                    </a:outerShdw>
                  </a:effectLst>
                  <a:latin typeface="Segoe UI Emoji" panose="020B0502040204020203" pitchFamily="34" charset="0"/>
                  <a:ea typeface="Segoe UI Emoji" panose="020B0502040204020203" pitchFamily="34" charset="0"/>
                  <a:cs typeface="Snap ITC" panose="04040A07060A02020202" charset="0"/>
                </a:rPr>
                <a:t> </a:t>
              </a:r>
              <a:r>
                <a:rPr lang="en-US" altLang="zh-CN" sz="4400" b="1" dirty="0" err="1">
                  <a:ln w="6600">
                    <a:solidFill>
                      <a:schemeClr val="accent2"/>
                    </a:solidFill>
                    <a:prstDash val="solid"/>
                  </a:ln>
                  <a:solidFill>
                    <a:srgbClr val="C00000"/>
                  </a:solidFill>
                  <a:effectLst>
                    <a:outerShdw dist="38100" dir="2700000" algn="tl" rotWithShape="0">
                      <a:schemeClr val="accent2"/>
                    </a:outerShdw>
                  </a:effectLst>
                  <a:latin typeface="Segoe UI Emoji" panose="020B0502040204020203" pitchFamily="34" charset="0"/>
                  <a:ea typeface="Segoe UI Emoji" panose="020B0502040204020203" pitchFamily="34" charset="0"/>
                  <a:cs typeface="Snap ITC" panose="04040A07060A02020202" charset="0"/>
                </a:rPr>
                <a:t>cô</a:t>
              </a:r>
              <a:r>
                <a:rPr lang="en-US" altLang="zh-CN" sz="4400" b="1" dirty="0">
                  <a:ln w="6600">
                    <a:solidFill>
                      <a:schemeClr val="accent2"/>
                    </a:solidFill>
                    <a:prstDash val="solid"/>
                  </a:ln>
                  <a:solidFill>
                    <a:srgbClr val="C00000"/>
                  </a:solidFill>
                  <a:effectLst>
                    <a:outerShdw dist="38100" dir="2700000" algn="tl" rotWithShape="0">
                      <a:schemeClr val="accent2"/>
                    </a:outerShdw>
                  </a:effectLst>
                  <a:latin typeface="Segoe UI Emoji" panose="020B0502040204020203" pitchFamily="34" charset="0"/>
                  <a:ea typeface="Segoe UI Emoji" panose="020B0502040204020203" pitchFamily="34" charset="0"/>
                  <a:cs typeface="Snap ITC" panose="04040A07060A02020202" charset="0"/>
                </a:rPr>
                <a:t> </a:t>
              </a:r>
              <a:r>
                <a:rPr lang="en-US" altLang="zh-CN" sz="4400" b="1" dirty="0" err="1">
                  <a:ln w="6600">
                    <a:solidFill>
                      <a:schemeClr val="accent2"/>
                    </a:solidFill>
                    <a:prstDash val="solid"/>
                  </a:ln>
                  <a:solidFill>
                    <a:srgbClr val="C00000"/>
                  </a:solidFill>
                  <a:effectLst>
                    <a:outerShdw dist="38100" dir="2700000" algn="tl" rotWithShape="0">
                      <a:schemeClr val="accent2"/>
                    </a:outerShdw>
                  </a:effectLst>
                  <a:latin typeface="Segoe UI Emoji" panose="020B0502040204020203" pitchFamily="34" charset="0"/>
                  <a:ea typeface="Segoe UI Emoji" panose="020B0502040204020203" pitchFamily="34" charset="0"/>
                  <a:cs typeface="Snap ITC" panose="04040A07060A02020202" charset="0"/>
                </a:rPr>
                <a:t>và</a:t>
              </a:r>
              <a:r>
                <a:rPr lang="en-US" altLang="zh-CN" sz="4400" b="1" dirty="0">
                  <a:ln w="6600">
                    <a:solidFill>
                      <a:schemeClr val="accent2"/>
                    </a:solidFill>
                    <a:prstDash val="solid"/>
                  </a:ln>
                  <a:solidFill>
                    <a:srgbClr val="C00000"/>
                  </a:solidFill>
                  <a:effectLst>
                    <a:outerShdw dist="38100" dir="2700000" algn="tl" rotWithShape="0">
                      <a:schemeClr val="accent2"/>
                    </a:outerShdw>
                  </a:effectLst>
                  <a:latin typeface="Segoe UI Emoji" panose="020B0502040204020203" pitchFamily="34" charset="0"/>
                  <a:ea typeface="Segoe UI Emoji" panose="020B0502040204020203" pitchFamily="34" charset="0"/>
                  <a:cs typeface="Snap ITC" panose="04040A07060A02020202" charset="0"/>
                </a:rPr>
                <a:t> </a:t>
              </a:r>
              <a:r>
                <a:rPr lang="en-US" altLang="zh-CN" sz="4400" b="1" dirty="0" err="1">
                  <a:ln w="6600">
                    <a:solidFill>
                      <a:schemeClr val="accent2"/>
                    </a:solidFill>
                    <a:prstDash val="solid"/>
                  </a:ln>
                  <a:solidFill>
                    <a:srgbClr val="C00000"/>
                  </a:solidFill>
                  <a:effectLst>
                    <a:outerShdw dist="38100" dir="2700000" algn="tl" rotWithShape="0">
                      <a:schemeClr val="accent2"/>
                    </a:outerShdw>
                  </a:effectLst>
                  <a:latin typeface="Segoe UI Emoji" panose="020B0502040204020203" pitchFamily="34" charset="0"/>
                  <a:ea typeface="Segoe UI Emoji" panose="020B0502040204020203" pitchFamily="34" charset="0"/>
                  <a:cs typeface="Snap ITC" panose="04040A07060A02020202" charset="0"/>
                </a:rPr>
                <a:t>các</a:t>
              </a:r>
              <a:r>
                <a:rPr lang="en-US" altLang="zh-CN" sz="4400" b="1" dirty="0">
                  <a:ln w="6600">
                    <a:solidFill>
                      <a:schemeClr val="accent2"/>
                    </a:solidFill>
                    <a:prstDash val="solid"/>
                  </a:ln>
                  <a:solidFill>
                    <a:srgbClr val="C00000"/>
                  </a:solidFill>
                  <a:effectLst>
                    <a:outerShdw dist="38100" dir="2700000" algn="tl" rotWithShape="0">
                      <a:schemeClr val="accent2"/>
                    </a:outerShdw>
                  </a:effectLst>
                  <a:latin typeface="Segoe UI Emoji" panose="020B0502040204020203" pitchFamily="34" charset="0"/>
                  <a:ea typeface="Segoe UI Emoji" panose="020B0502040204020203" pitchFamily="34" charset="0"/>
                  <a:cs typeface="Snap ITC" panose="04040A07060A02020202" charset="0"/>
                </a:rPr>
                <a:t> </a:t>
              </a:r>
              <a:r>
                <a:rPr lang="en-US" altLang="zh-CN" sz="4400" b="1" dirty="0" err="1">
                  <a:ln w="6600">
                    <a:solidFill>
                      <a:schemeClr val="accent2"/>
                    </a:solidFill>
                    <a:prstDash val="solid"/>
                  </a:ln>
                  <a:solidFill>
                    <a:srgbClr val="C00000"/>
                  </a:solidFill>
                  <a:effectLst>
                    <a:outerShdw dist="38100" dir="2700000" algn="tl" rotWithShape="0">
                      <a:schemeClr val="accent2"/>
                    </a:outerShdw>
                  </a:effectLst>
                  <a:latin typeface="Segoe UI Emoji" panose="020B0502040204020203" pitchFamily="34" charset="0"/>
                  <a:ea typeface="Segoe UI Emoji" panose="020B0502040204020203" pitchFamily="34" charset="0"/>
                  <a:cs typeface="Snap ITC" panose="04040A07060A02020202" charset="0"/>
                </a:rPr>
                <a:t>em</a:t>
              </a:r>
              <a:r>
                <a:rPr lang="en-US" altLang="zh-CN" sz="4400" b="1" dirty="0">
                  <a:ln w="6600">
                    <a:solidFill>
                      <a:schemeClr val="accent2"/>
                    </a:solidFill>
                    <a:prstDash val="solid"/>
                  </a:ln>
                  <a:solidFill>
                    <a:srgbClr val="C00000"/>
                  </a:solidFill>
                  <a:effectLst>
                    <a:outerShdw dist="38100" dir="2700000" algn="tl" rotWithShape="0">
                      <a:schemeClr val="accent2"/>
                    </a:outerShdw>
                  </a:effectLst>
                  <a:latin typeface="Segoe UI Emoji" panose="020B0502040204020203" pitchFamily="34" charset="0"/>
                  <a:ea typeface="Segoe UI Emoji" panose="020B0502040204020203" pitchFamily="34" charset="0"/>
                  <a:cs typeface="Snap ITC" panose="04040A07060A02020202" charset="0"/>
                </a:rPr>
                <a:t>!</a:t>
              </a:r>
              <a:endParaRPr lang="vi-VN" altLang="zh-CN" sz="4400" b="1" dirty="0">
                <a:ln w="6600">
                  <a:solidFill>
                    <a:schemeClr val="accent2"/>
                  </a:solidFill>
                  <a:prstDash val="solid"/>
                </a:ln>
                <a:solidFill>
                  <a:srgbClr val="C00000"/>
                </a:solidFill>
                <a:effectLst>
                  <a:outerShdw dist="38100" dir="2700000" algn="tl" rotWithShape="0">
                    <a:schemeClr val="accent2"/>
                  </a:outerShdw>
                </a:effectLst>
                <a:latin typeface="Snap ITC" panose="04040A07060A02020202" charset="0"/>
                <a:ea typeface="Segoe UI Emoji" panose="020B0502040204020203" pitchFamily="34" charset="0"/>
                <a:cs typeface="Snap ITC" panose="04040A07060A02020202" charset="0"/>
              </a:endParaRPr>
            </a:p>
          </p:txBody>
        </p:sp>
      </p:grpSp>
      <p:pic>
        <p:nvPicPr>
          <p:cNvPr id="25" name="Picture 24" descr="Shape&#10;&#10;Description automatically generated"/>
          <p:cNvPicPr>
            <a:picLocks noChangeAspect="1"/>
          </p:cNvPicPr>
          <p:nvPr/>
        </p:nvPicPr>
        <p:blipFill rotWithShape="1">
          <a:blip r:embed="rId10">
            <a:extLst>
              <a:ext uri="{BEBA8EAE-BF5A-486C-A8C5-ECC9F3942E4B}">
                <a14:imgProps xmlns:a14="http://schemas.microsoft.com/office/drawing/2010/main">
                  <a14:imgLayer r:embed="rId11">
                    <a14:imgEffect>
                      <a14:backgroundRemoval t="7108" b="90000" l="10000" r="90000">
                        <a14:foregroundMark x1="53409" y1="8313" x2="63864" y2="7108"/>
                        <a14:foregroundMark x1="47500" y1="32651" x2="51818" y2="29277"/>
                        <a14:foregroundMark x1="64205" y1="33494" x2="67045" y2="30120"/>
                        <a14:foregroundMark x1="54091" y1="53855" x2="60455" y2="63494"/>
                        <a14:foregroundMark x1="60341" y1="53855" x2="61705" y2="56867"/>
                      </a14:backgroundRemoval>
                    </a14:imgEffect>
                  </a14:imgLayer>
                </a14:imgProps>
              </a:ext>
              <a:ext uri="{28A0092B-C50C-407E-A947-70E740481C1C}">
                <a14:useLocalDpi xmlns:a14="http://schemas.microsoft.com/office/drawing/2010/main" val="0"/>
              </a:ext>
            </a:extLst>
          </a:blip>
          <a:srcRect l="9091" t="1782" r="11976" b="14229"/>
          <a:stretch>
            <a:fillRect/>
          </a:stretch>
        </p:blipFill>
        <p:spPr>
          <a:xfrm flipH="1">
            <a:off x="-78376" y="3443899"/>
            <a:ext cx="4135248" cy="41501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par>
                                <p:cTn id="21" presetID="53" presetClass="entr" presetSubtype="16" fill="hold" nodeType="withEffect">
                                  <p:stCondLst>
                                    <p:cond delay="20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fltVal val="0"/>
                                          </p:val>
                                        </p:tav>
                                        <p:tav tm="100000">
                                          <p:val>
                                            <p:strVal val="#ppt_w"/>
                                          </p:val>
                                        </p:tav>
                                      </p:tavLst>
                                    </p:anim>
                                    <p:anim calcmode="lin" valueType="num">
                                      <p:cBhvr>
                                        <p:cTn id="24" dur="500" fill="hold"/>
                                        <p:tgtEl>
                                          <p:spTgt spid="30"/>
                                        </p:tgtEl>
                                        <p:attrNameLst>
                                          <p:attrName>ppt_h</p:attrName>
                                        </p:attrNameLst>
                                      </p:cBhvr>
                                      <p:tavLst>
                                        <p:tav tm="0">
                                          <p:val>
                                            <p:fltVal val="0"/>
                                          </p:val>
                                        </p:tav>
                                        <p:tav tm="100000">
                                          <p:val>
                                            <p:strVal val="#ppt_h"/>
                                          </p:val>
                                        </p:tav>
                                      </p:tavLst>
                                    </p:anim>
                                    <p:animEffect transition="in" filter="fade">
                                      <p:cBhvr>
                                        <p:cTn id="25" dur="500"/>
                                        <p:tgtEl>
                                          <p:spTgt spid="30"/>
                                        </p:tgtEl>
                                      </p:cBhvr>
                                    </p:animEffect>
                                  </p:childTnLst>
                                </p:cTn>
                              </p:par>
                              <p:par>
                                <p:cTn id="26" presetID="53" presetClass="entr" presetSubtype="16" fill="hold" nodeType="withEffect">
                                  <p:stCondLst>
                                    <p:cond delay="40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par>
                                <p:cTn id="31" presetID="53" presetClass="entr" presetSubtype="16" fill="hold" nodeType="withEffect">
                                  <p:stCondLst>
                                    <p:cond delay="20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fltVal val="0"/>
                                          </p:val>
                                        </p:tav>
                                        <p:tav tm="100000">
                                          <p:val>
                                            <p:strVal val="#ppt_h"/>
                                          </p:val>
                                        </p:tav>
                                      </p:tavLst>
                                    </p:anim>
                                    <p:animEffect transition="in" filter="fade">
                                      <p:cBhvr>
                                        <p:cTn id="35" dur="500"/>
                                        <p:tgtEl>
                                          <p:spTgt spid="29"/>
                                        </p:tgtEl>
                                      </p:cBhvr>
                                    </p:animEffect>
                                  </p:childTnLst>
                                </p:cTn>
                              </p:par>
                              <p:par>
                                <p:cTn id="36" presetID="53" presetClass="entr" presetSubtype="16" fill="hold" nodeType="withEffect">
                                  <p:stCondLst>
                                    <p:cond delay="500"/>
                                  </p:stCondLst>
                                  <p:childTnLst>
                                    <p:set>
                                      <p:cBhvr>
                                        <p:cTn id="37" dur="1" fill="hold">
                                          <p:stCondLst>
                                            <p:cond delay="0"/>
                                          </p:stCondLst>
                                        </p:cTn>
                                        <p:tgtEl>
                                          <p:spTgt spid="26"/>
                                        </p:tgtEl>
                                        <p:attrNameLst>
                                          <p:attrName>style.visibility</p:attrName>
                                        </p:attrNameLst>
                                      </p:cBhvr>
                                      <p:to>
                                        <p:strVal val="visible"/>
                                      </p:to>
                                    </p:set>
                                    <p:anim calcmode="lin" valueType="num">
                                      <p:cBhvr>
                                        <p:cTn id="38" dur="500" fill="hold"/>
                                        <p:tgtEl>
                                          <p:spTgt spid="26"/>
                                        </p:tgtEl>
                                        <p:attrNameLst>
                                          <p:attrName>ppt_w</p:attrName>
                                        </p:attrNameLst>
                                      </p:cBhvr>
                                      <p:tavLst>
                                        <p:tav tm="0">
                                          <p:val>
                                            <p:fltVal val="0"/>
                                          </p:val>
                                        </p:tav>
                                        <p:tav tm="100000">
                                          <p:val>
                                            <p:strVal val="#ppt_w"/>
                                          </p:val>
                                        </p:tav>
                                      </p:tavLst>
                                    </p:anim>
                                    <p:anim calcmode="lin" valueType="num">
                                      <p:cBhvr>
                                        <p:cTn id="39" dur="500" fill="hold"/>
                                        <p:tgtEl>
                                          <p:spTgt spid="26"/>
                                        </p:tgtEl>
                                        <p:attrNameLst>
                                          <p:attrName>ppt_h</p:attrName>
                                        </p:attrNameLst>
                                      </p:cBhvr>
                                      <p:tavLst>
                                        <p:tav tm="0">
                                          <p:val>
                                            <p:fltVal val="0"/>
                                          </p:val>
                                        </p:tav>
                                        <p:tav tm="100000">
                                          <p:val>
                                            <p:strVal val="#ppt_h"/>
                                          </p:val>
                                        </p:tav>
                                      </p:tavLst>
                                    </p:anim>
                                    <p:animEffect transition="in" filter="fade">
                                      <p:cBhvr>
                                        <p:cTn id="40" dur="500"/>
                                        <p:tgtEl>
                                          <p:spTgt spid="26"/>
                                        </p:tgtEl>
                                      </p:cBhvr>
                                    </p:animEffect>
                                  </p:childTnLst>
                                </p:cTn>
                              </p:par>
                              <p:par>
                                <p:cTn id="41" presetID="53" presetClass="entr" presetSubtype="16" fill="hold" nodeType="withEffect">
                                  <p:stCondLst>
                                    <p:cond delay="60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par>
                                <p:cTn id="46" presetID="53" presetClass="entr" presetSubtype="16" fill="hold" nodeType="withEffect">
                                  <p:stCondLst>
                                    <p:cond delay="500"/>
                                  </p:stCondLst>
                                  <p:childTnLst>
                                    <p:set>
                                      <p:cBhvr>
                                        <p:cTn id="47" dur="1" fill="hold">
                                          <p:stCondLst>
                                            <p:cond delay="0"/>
                                          </p:stCondLst>
                                        </p:cTn>
                                        <p:tgtEl>
                                          <p:spTgt spid="37"/>
                                        </p:tgtEl>
                                        <p:attrNameLst>
                                          <p:attrName>style.visibility</p:attrName>
                                        </p:attrNameLst>
                                      </p:cBhvr>
                                      <p:to>
                                        <p:strVal val="visible"/>
                                      </p:to>
                                    </p:set>
                                    <p:anim calcmode="lin" valueType="num">
                                      <p:cBhvr>
                                        <p:cTn id="48" dur="500" fill="hold"/>
                                        <p:tgtEl>
                                          <p:spTgt spid="37"/>
                                        </p:tgtEl>
                                        <p:attrNameLst>
                                          <p:attrName>ppt_w</p:attrName>
                                        </p:attrNameLst>
                                      </p:cBhvr>
                                      <p:tavLst>
                                        <p:tav tm="0">
                                          <p:val>
                                            <p:fltVal val="0"/>
                                          </p:val>
                                        </p:tav>
                                        <p:tav tm="100000">
                                          <p:val>
                                            <p:strVal val="#ppt_w"/>
                                          </p:val>
                                        </p:tav>
                                      </p:tavLst>
                                    </p:anim>
                                    <p:anim calcmode="lin" valueType="num">
                                      <p:cBhvr>
                                        <p:cTn id="49" dur="500" fill="hold"/>
                                        <p:tgtEl>
                                          <p:spTgt spid="37"/>
                                        </p:tgtEl>
                                        <p:attrNameLst>
                                          <p:attrName>ppt_h</p:attrName>
                                        </p:attrNameLst>
                                      </p:cBhvr>
                                      <p:tavLst>
                                        <p:tav tm="0">
                                          <p:val>
                                            <p:fltVal val="0"/>
                                          </p:val>
                                        </p:tav>
                                        <p:tav tm="100000">
                                          <p:val>
                                            <p:strVal val="#ppt_h"/>
                                          </p:val>
                                        </p:tav>
                                      </p:tavLst>
                                    </p:anim>
                                    <p:animEffect transition="in" filter="fade">
                                      <p:cBhvr>
                                        <p:cTn id="5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84C465E-27E5-5062-F9B1-4C9C6DC63355}"/>
              </a:ext>
            </a:extLst>
          </p:cNvPr>
          <p:cNvGrpSpPr/>
          <p:nvPr/>
        </p:nvGrpSpPr>
        <p:grpSpPr>
          <a:xfrm>
            <a:off x="1341120" y="731520"/>
            <a:ext cx="5842000" cy="4536271"/>
            <a:chOff x="802640" y="40640"/>
            <a:chExt cx="5842000" cy="4536271"/>
          </a:xfrm>
        </p:grpSpPr>
        <p:sp>
          <p:nvSpPr>
            <p:cNvPr id="4" name="Cloud 3">
              <a:extLst>
                <a:ext uri="{FF2B5EF4-FFF2-40B4-BE49-F238E27FC236}">
                  <a16:creationId xmlns:a16="http://schemas.microsoft.com/office/drawing/2014/main" id="{E74754C1-9465-4185-B0A5-53A9DAF73C75}"/>
                </a:ext>
              </a:extLst>
            </p:cNvPr>
            <p:cNvSpPr/>
            <p:nvPr/>
          </p:nvSpPr>
          <p:spPr>
            <a:xfrm>
              <a:off x="802640" y="40640"/>
              <a:ext cx="5842000" cy="4536271"/>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7F11E6EE-F6F5-F3B2-58BA-37D6674F070B}"/>
                </a:ext>
              </a:extLst>
            </p:cNvPr>
            <p:cNvSpPr txBox="1"/>
            <p:nvPr/>
          </p:nvSpPr>
          <p:spPr>
            <a:xfrm>
              <a:off x="1703026" y="1203084"/>
              <a:ext cx="2807372" cy="1015663"/>
            </a:xfrm>
            <a:prstGeom prst="rect">
              <a:avLst/>
            </a:prstGeom>
            <a:noFill/>
          </p:spPr>
          <p:txBody>
            <a:bodyPr wrap="none" rtlCol="0">
              <a:spAutoFit/>
            </a:bodyPr>
            <a:lstStyle/>
            <a:p>
              <a:r>
                <a:rPr lang="vi-VN" sz="6000" i="1" dirty="0">
                  <a:solidFill>
                    <a:srgbClr val="FF0000"/>
                  </a:solidFill>
                  <a:latin typeface="Times New Roman" panose="02020603050405020304" pitchFamily="18" charset="0"/>
                  <a:cs typeface="Times New Roman" panose="02020603050405020304" pitchFamily="18" charset="0"/>
                </a:rPr>
                <a:t>Trò chơi</a:t>
              </a:r>
              <a:endParaRPr lang="en-US" sz="6000" i="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3BE1020-1757-A1E5-B40B-3E7DC2304DA6}"/>
                </a:ext>
              </a:extLst>
            </p:cNvPr>
            <p:cNvSpPr txBox="1"/>
            <p:nvPr/>
          </p:nvSpPr>
          <p:spPr>
            <a:xfrm>
              <a:off x="1625600" y="2325930"/>
              <a:ext cx="3818674" cy="1015663"/>
            </a:xfrm>
            <a:prstGeom prst="rect">
              <a:avLst/>
            </a:prstGeom>
            <a:noFill/>
          </p:spPr>
          <p:txBody>
            <a:bodyPr wrap="none" rtlCol="0">
              <a:spAutoFit/>
            </a:bodyPr>
            <a:lstStyle/>
            <a:p>
              <a:r>
                <a:rPr lang="vi-VN" sz="6000" i="1">
                  <a:latin typeface="Times New Roman" panose="02020603050405020304" pitchFamily="18" charset="0"/>
                  <a:cs typeface="Times New Roman" panose="02020603050405020304" pitchFamily="18" charset="0"/>
                </a:rPr>
                <a:t>Đố bạn ???</a:t>
              </a:r>
              <a:endParaRPr lang="en-US" sz="6000" i="1">
                <a:latin typeface="Times New Roman" panose="02020603050405020304" pitchFamily="18" charset="0"/>
                <a:cs typeface="Times New Roman" panose="02020603050405020304" pitchFamily="18" charset="0"/>
              </a:endParaRPr>
            </a:p>
          </p:txBody>
        </p:sp>
      </p:grpSp>
      <p:pic>
        <p:nvPicPr>
          <p:cNvPr id="7" name="nv">
            <a:extLst>
              <a:ext uri="{FF2B5EF4-FFF2-40B4-BE49-F238E27FC236}">
                <a16:creationId xmlns:a16="http://schemas.microsoft.com/office/drawing/2014/main" id="{45398BE3-CB48-4ABB-8E7A-90E898AE4A1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068" b="98983" l="9639" r="93976">
                        <a14:foregroundMark x1="39759" y1="40339" x2="39759" y2="40339"/>
                        <a14:foregroundMark x1="66265" y1="38983" x2="49398" y2="23051"/>
                        <a14:foregroundMark x1="32530" y1="37288" x2="32530" y2="21356"/>
                        <a14:foregroundMark x1="32530" y1="21356" x2="32530" y2="20678"/>
                        <a14:foregroundMark x1="21687" y1="4068" x2="73494" y2="7458"/>
                        <a14:foregroundMark x1="18072" y1="49153" x2="15663" y2="31525"/>
                        <a14:foregroundMark x1="15663" y1="31525" x2="30120" y2="20339"/>
                        <a14:foregroundMark x1="65060" y1="26102" x2="86747" y2="41356"/>
                        <a14:foregroundMark x1="86747" y1="41356" x2="93976" y2="41695"/>
                        <a14:foregroundMark x1="38554" y1="87119" x2="15663" y2="90508"/>
                        <a14:foregroundMark x1="68675" y1="92881" x2="36145" y2="98983"/>
                      </a14:backgroundRemoval>
                    </a14:imgEffect>
                  </a14:imgLayer>
                </a14:imgProps>
              </a:ext>
            </a:extLst>
          </a:blip>
          <a:stretch>
            <a:fillRect/>
          </a:stretch>
        </p:blipFill>
        <p:spPr>
          <a:xfrm>
            <a:off x="8514080" y="1985925"/>
            <a:ext cx="1986455" cy="437755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37722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age result for farmer cartoon">
            <a:extLst>
              <a:ext uri="{FF2B5EF4-FFF2-40B4-BE49-F238E27FC236}">
                <a16:creationId xmlns:a16="http://schemas.microsoft.com/office/drawing/2014/main" id="{8B98C7EC-3AA8-4FAF-B9F9-9B2092027C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77538" y="-3489326"/>
            <a:ext cx="1301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ular Callout 3">
            <a:hlinkClick r:id="rId3" action="ppaction://hlinksldjump"/>
            <a:extLst>
              <a:ext uri="{FF2B5EF4-FFF2-40B4-BE49-F238E27FC236}">
                <a16:creationId xmlns:a16="http://schemas.microsoft.com/office/drawing/2014/main" id="{55261B34-8680-4A8C-AC86-41CDBE654D33}"/>
              </a:ext>
            </a:extLst>
          </p:cNvPr>
          <p:cNvSpPr/>
          <p:nvPr/>
        </p:nvSpPr>
        <p:spPr bwMode="auto">
          <a:xfrm>
            <a:off x="1912883" y="1753347"/>
            <a:ext cx="3165185" cy="2114603"/>
          </a:xfrm>
          <a:prstGeom prst="wedgeRoundRectCallout">
            <a:avLst>
              <a:gd name="adj1" fmla="val 52721"/>
              <a:gd name="adj2" fmla="val 64247"/>
              <a:gd name="adj3" fmla="val 16667"/>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rtl="1" eaLnBrk="1" hangingPunct="1">
              <a:defRPr/>
            </a:pPr>
            <a:endParaRPr lang="en-US" sz="1400">
              <a:solidFill>
                <a:schemeClr val="tx1"/>
              </a:solidFill>
            </a:endParaRPr>
          </a:p>
        </p:txBody>
      </p:sp>
      <p:sp>
        <p:nvSpPr>
          <p:cNvPr id="7" name="Rounded Rectangular Callout 6">
            <a:hlinkClick r:id="rId4" action="ppaction://hlinksldjump"/>
            <a:extLst>
              <a:ext uri="{FF2B5EF4-FFF2-40B4-BE49-F238E27FC236}">
                <a16:creationId xmlns:a16="http://schemas.microsoft.com/office/drawing/2014/main" id="{B21C0186-0F7F-4F18-A01A-2225B0C90E75}"/>
              </a:ext>
            </a:extLst>
          </p:cNvPr>
          <p:cNvSpPr/>
          <p:nvPr/>
        </p:nvSpPr>
        <p:spPr bwMode="auto">
          <a:xfrm>
            <a:off x="7306136" y="1700575"/>
            <a:ext cx="3245888" cy="2114603"/>
          </a:xfrm>
          <a:prstGeom prst="wedgeRoundRectCallout">
            <a:avLst>
              <a:gd name="adj1" fmla="val -53903"/>
              <a:gd name="adj2" fmla="val 63810"/>
              <a:gd name="adj3" fmla="val 16667"/>
            </a:avLst>
          </a:prstGeom>
          <a:solidFill>
            <a:srgbClr val="92D05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rtl="1" eaLnBrk="1" hangingPunct="1">
              <a:defRPr/>
            </a:pPr>
            <a:endParaRPr lang="en-US" sz="1400">
              <a:solidFill>
                <a:schemeClr val="tx1"/>
              </a:solidFill>
            </a:endParaRPr>
          </a:p>
        </p:txBody>
      </p:sp>
      <p:sp>
        <p:nvSpPr>
          <p:cNvPr id="8" name="Rounded Rectangular Callout 7">
            <a:hlinkClick r:id="rId5" action="ppaction://hlinksldjump"/>
            <a:extLst>
              <a:ext uri="{FF2B5EF4-FFF2-40B4-BE49-F238E27FC236}">
                <a16:creationId xmlns:a16="http://schemas.microsoft.com/office/drawing/2014/main" id="{2E5C38DE-6FA5-49D3-8F7F-ECEF8ECA4C81}"/>
              </a:ext>
            </a:extLst>
          </p:cNvPr>
          <p:cNvSpPr/>
          <p:nvPr/>
        </p:nvSpPr>
        <p:spPr bwMode="auto">
          <a:xfrm>
            <a:off x="1885103" y="4640367"/>
            <a:ext cx="2858114" cy="2114603"/>
          </a:xfrm>
          <a:prstGeom prst="wedgeRoundRectCallout">
            <a:avLst>
              <a:gd name="adj1" fmla="val 60159"/>
              <a:gd name="adj2" fmla="val -51474"/>
              <a:gd name="adj3" fmla="val 16667"/>
            </a:avLst>
          </a:prstGeom>
          <a:solidFill>
            <a:srgbClr val="00B0F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rtl="1" eaLnBrk="1" hangingPunct="1">
              <a:defRPr/>
            </a:pPr>
            <a:endParaRPr lang="en-US" sz="1400">
              <a:solidFill>
                <a:schemeClr val="tx1"/>
              </a:solidFill>
            </a:endParaRPr>
          </a:p>
        </p:txBody>
      </p:sp>
      <p:sp>
        <p:nvSpPr>
          <p:cNvPr id="9" name="Rounded Rectangular Callout 8">
            <a:hlinkClick r:id="rId6" action="ppaction://hlinksldjump"/>
            <a:extLst>
              <a:ext uri="{FF2B5EF4-FFF2-40B4-BE49-F238E27FC236}">
                <a16:creationId xmlns:a16="http://schemas.microsoft.com/office/drawing/2014/main" id="{E68E865A-8F44-490B-8668-7ACD25C10CF9}"/>
              </a:ext>
            </a:extLst>
          </p:cNvPr>
          <p:cNvSpPr/>
          <p:nvPr/>
        </p:nvSpPr>
        <p:spPr bwMode="auto">
          <a:xfrm>
            <a:off x="7510671" y="4571048"/>
            <a:ext cx="2947613" cy="2183922"/>
          </a:xfrm>
          <a:prstGeom prst="wedgeRoundRectCallout">
            <a:avLst>
              <a:gd name="adj1" fmla="val -58849"/>
              <a:gd name="adj2" fmla="val -52784"/>
              <a:gd name="adj3" fmla="val 16667"/>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rtl="1" eaLnBrk="1" hangingPunct="1">
              <a:defRPr/>
            </a:pPr>
            <a:endParaRPr lang="en-US" sz="1400">
              <a:solidFill>
                <a:schemeClr val="tx1"/>
              </a:solidFill>
            </a:endParaRPr>
          </a:p>
        </p:txBody>
      </p:sp>
      <p:pic>
        <p:nvPicPr>
          <p:cNvPr id="24595" name="Picture 2" descr="Image result for farmer cartoon">
            <a:extLst>
              <a:ext uri="{FF2B5EF4-FFF2-40B4-BE49-F238E27FC236}">
                <a16:creationId xmlns:a16="http://schemas.microsoft.com/office/drawing/2014/main" id="{1EC61AF3-E9E8-41C6-81CF-246FEC91BB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05929" y="2803905"/>
            <a:ext cx="1490663" cy="265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15CB9A9-77DD-4EDB-BA09-CF37A40AEE6D}"/>
              </a:ext>
            </a:extLst>
          </p:cNvPr>
          <p:cNvSpPr txBox="1"/>
          <p:nvPr/>
        </p:nvSpPr>
        <p:spPr>
          <a:xfrm>
            <a:off x="3058886" y="2211662"/>
            <a:ext cx="719253" cy="995209"/>
          </a:xfrm>
          <a:prstGeom prst="rect">
            <a:avLst/>
          </a:prstGeom>
          <a:noFill/>
        </p:spPr>
        <p:txBody>
          <a:bodyPr wrap="square" rtlCol="0">
            <a:spAutoFit/>
          </a:bodyPr>
          <a:lstStyle/>
          <a:p>
            <a:r>
              <a:rPr lang="en-US" sz="5867" dirty="0">
                <a:latin typeface="Times New Roman" panose="02020603050405020304" pitchFamily="18" charset="0"/>
                <a:cs typeface="Times New Roman" panose="02020603050405020304" pitchFamily="18" charset="0"/>
              </a:rPr>
              <a:t>1</a:t>
            </a:r>
          </a:p>
        </p:txBody>
      </p:sp>
      <p:sp>
        <p:nvSpPr>
          <p:cNvPr id="10" name="TextBox 9">
            <a:extLst>
              <a:ext uri="{FF2B5EF4-FFF2-40B4-BE49-F238E27FC236}">
                <a16:creationId xmlns:a16="http://schemas.microsoft.com/office/drawing/2014/main" id="{5F9ED2AE-FEE7-4735-9B1F-3052D334F2B1}"/>
              </a:ext>
            </a:extLst>
          </p:cNvPr>
          <p:cNvSpPr txBox="1"/>
          <p:nvPr/>
        </p:nvSpPr>
        <p:spPr>
          <a:xfrm>
            <a:off x="8544158" y="2142886"/>
            <a:ext cx="729344" cy="995209"/>
          </a:xfrm>
          <a:prstGeom prst="rect">
            <a:avLst/>
          </a:prstGeom>
          <a:noFill/>
        </p:spPr>
        <p:txBody>
          <a:bodyPr wrap="square" rtlCol="0">
            <a:spAutoFit/>
          </a:bodyPr>
          <a:lstStyle/>
          <a:p>
            <a:r>
              <a:rPr lang="en-US" sz="5867" dirty="0">
                <a:latin typeface="Times New Roman" panose="02020603050405020304" pitchFamily="18" charset="0"/>
                <a:cs typeface="Times New Roman" panose="02020603050405020304" pitchFamily="18" charset="0"/>
              </a:rPr>
              <a:t>2</a:t>
            </a:r>
          </a:p>
        </p:txBody>
      </p:sp>
      <p:sp>
        <p:nvSpPr>
          <p:cNvPr id="11" name="TextBox 10">
            <a:extLst>
              <a:ext uri="{FF2B5EF4-FFF2-40B4-BE49-F238E27FC236}">
                <a16:creationId xmlns:a16="http://schemas.microsoft.com/office/drawing/2014/main" id="{11AAC5CC-BC60-4489-9210-BCB82EC1CD60}"/>
              </a:ext>
            </a:extLst>
          </p:cNvPr>
          <p:cNvSpPr txBox="1"/>
          <p:nvPr/>
        </p:nvSpPr>
        <p:spPr>
          <a:xfrm>
            <a:off x="2906154" y="5034338"/>
            <a:ext cx="706776" cy="995209"/>
          </a:xfrm>
          <a:prstGeom prst="rect">
            <a:avLst/>
          </a:prstGeom>
          <a:noFill/>
        </p:spPr>
        <p:txBody>
          <a:bodyPr wrap="square" rtlCol="0">
            <a:spAutoFit/>
          </a:bodyPr>
          <a:lstStyle/>
          <a:p>
            <a:r>
              <a:rPr lang="en-US" sz="5867" dirty="0">
                <a:latin typeface="Times New Roman" panose="02020603050405020304" pitchFamily="18" charset="0"/>
                <a:cs typeface="Times New Roman" panose="02020603050405020304" pitchFamily="18" charset="0"/>
              </a:rPr>
              <a:t>3</a:t>
            </a:r>
          </a:p>
        </p:txBody>
      </p:sp>
      <p:sp>
        <p:nvSpPr>
          <p:cNvPr id="12" name="TextBox 11">
            <a:extLst>
              <a:ext uri="{FF2B5EF4-FFF2-40B4-BE49-F238E27FC236}">
                <a16:creationId xmlns:a16="http://schemas.microsoft.com/office/drawing/2014/main" id="{6A265A2E-8200-4B3C-9F0E-4B13B6CF3456}"/>
              </a:ext>
            </a:extLst>
          </p:cNvPr>
          <p:cNvSpPr txBox="1"/>
          <p:nvPr/>
        </p:nvSpPr>
        <p:spPr>
          <a:xfrm>
            <a:off x="8430916" y="5034339"/>
            <a:ext cx="744615" cy="995209"/>
          </a:xfrm>
          <a:prstGeom prst="rect">
            <a:avLst/>
          </a:prstGeom>
          <a:noFill/>
        </p:spPr>
        <p:txBody>
          <a:bodyPr wrap="square" rtlCol="0">
            <a:spAutoFit/>
          </a:bodyPr>
          <a:lstStyle/>
          <a:p>
            <a:r>
              <a:rPr lang="en-US" sz="5867" dirty="0">
                <a:latin typeface="Times New Roman" panose="02020603050405020304" pitchFamily="18" charset="0"/>
                <a:cs typeface="Times New Roman" panose="02020603050405020304" pitchFamily="18" charset="0"/>
              </a:rPr>
              <a:t>4</a:t>
            </a:r>
          </a:p>
        </p:txBody>
      </p:sp>
      <p:sp>
        <p:nvSpPr>
          <p:cNvPr id="3" name="Title 1">
            <a:extLst>
              <a:ext uri="{FF2B5EF4-FFF2-40B4-BE49-F238E27FC236}">
                <a16:creationId xmlns:a16="http://schemas.microsoft.com/office/drawing/2014/main" id="{CFECE0C0-73BA-5421-956A-DA0354AA4E39}"/>
              </a:ext>
            </a:extLst>
          </p:cNvPr>
          <p:cNvSpPr txBox="1">
            <a:spLocks/>
          </p:cNvSpPr>
          <p:nvPr/>
        </p:nvSpPr>
        <p:spPr>
          <a:xfrm>
            <a:off x="252711" y="273273"/>
            <a:ext cx="11210925" cy="138548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vi-VN" sz="2800" b="1" dirty="0">
                <a:solidFill>
                  <a:srgbClr val="FF0000"/>
                </a:solidFill>
              </a:rPr>
              <a:t>Cách chơi: Dưới mỗi ô số dưới đây là một bức tranh</a:t>
            </a:r>
            <a:r>
              <a:rPr lang="vi-VN" sz="2800" b="1">
                <a:solidFill>
                  <a:srgbClr val="FF0000"/>
                </a:solidFill>
              </a:rPr>
              <a:t>. Em </a:t>
            </a:r>
            <a:r>
              <a:rPr lang="vi-VN" sz="2800" b="1" dirty="0">
                <a:solidFill>
                  <a:srgbClr val="FF0000"/>
                </a:solidFill>
              </a:rPr>
              <a:t>hãy chọn một ô số, mở ra, nhìn tranh, đoán tên câu chuyện và nói tên nhân vật em biết trong câu chuyện đó</a:t>
            </a:r>
            <a:endParaRPr lang="en-US" sz="2800" b="1" dirty="0">
              <a:solidFill>
                <a:srgbClr val="FF0000"/>
              </a:solidFill>
            </a:endParaRPr>
          </a:p>
        </p:txBody>
      </p:sp>
      <p:sp>
        <p:nvSpPr>
          <p:cNvPr id="5" name="Arrow: Right 4">
            <a:hlinkClick r:id="rId8" action="ppaction://hlinksldjump"/>
            <a:extLst>
              <a:ext uri="{FF2B5EF4-FFF2-40B4-BE49-F238E27FC236}">
                <a16:creationId xmlns:a16="http://schemas.microsoft.com/office/drawing/2014/main" id="{D30D788E-7476-7F15-D912-CE0C1A383B30}"/>
              </a:ext>
            </a:extLst>
          </p:cNvPr>
          <p:cNvSpPr/>
          <p:nvPr/>
        </p:nvSpPr>
        <p:spPr>
          <a:xfrm>
            <a:off x="152401" y="5934075"/>
            <a:ext cx="857250" cy="82089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53" presetClass="exit" presetSubtype="32" fill="hold" nodeType="clickEffect">
                                  <p:stCondLst>
                                    <p:cond delay="0"/>
                                  </p:stCondLst>
                                  <p:childTnLst>
                                    <p:anim calcmode="lin" valueType="num">
                                      <p:cBhvr>
                                        <p:cTn id="20" dur="500"/>
                                        <p:tgtEl>
                                          <p:spTgt spid="4"/>
                                        </p:tgtEl>
                                        <p:attrNameLst>
                                          <p:attrName>ppt_w</p:attrName>
                                        </p:attrNameLst>
                                      </p:cBhvr>
                                      <p:tavLst>
                                        <p:tav tm="0">
                                          <p:val>
                                            <p:strVal val="ppt_w"/>
                                          </p:val>
                                        </p:tav>
                                        <p:tav tm="100000">
                                          <p:val>
                                            <p:fltVal val="0"/>
                                          </p:val>
                                        </p:tav>
                                      </p:tavLst>
                                    </p:anim>
                                    <p:anim calcmode="lin" valueType="num">
                                      <p:cBhvr>
                                        <p:cTn id="21" dur="500"/>
                                        <p:tgtEl>
                                          <p:spTgt spid="4"/>
                                        </p:tgtEl>
                                        <p:attrNameLst>
                                          <p:attrName>ppt_h</p:attrName>
                                        </p:attrNameLst>
                                      </p:cBhvr>
                                      <p:tavLst>
                                        <p:tav tm="0">
                                          <p:val>
                                            <p:strVal val="ppt_h"/>
                                          </p:val>
                                        </p:tav>
                                        <p:tav tm="100000">
                                          <p:val>
                                            <p:fltVal val="0"/>
                                          </p:val>
                                        </p:tav>
                                      </p:tavLst>
                                    </p:anim>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7" restart="whenNotActive" fill="hold" evtFilter="cancelBubble" nodeType="interactiveSeq">
                <p:stCondLst>
                  <p:cond evt="onClick" delay="0">
                    <p:tgtEl>
                      <p:spTgt spid="7"/>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53" presetClass="exit" presetSubtype="32" fill="hold" nodeType="clickEffect">
                                  <p:stCondLst>
                                    <p:cond delay="0"/>
                                  </p:stCondLst>
                                  <p:childTnLst>
                                    <p:anim calcmode="lin" valueType="num">
                                      <p:cBhvr>
                                        <p:cTn id="31" dur="500"/>
                                        <p:tgtEl>
                                          <p:spTgt spid="7"/>
                                        </p:tgtEl>
                                        <p:attrNameLst>
                                          <p:attrName>ppt_w</p:attrName>
                                        </p:attrNameLst>
                                      </p:cBhvr>
                                      <p:tavLst>
                                        <p:tav tm="0">
                                          <p:val>
                                            <p:strVal val="ppt_w"/>
                                          </p:val>
                                        </p:tav>
                                        <p:tav tm="100000">
                                          <p:val>
                                            <p:fltVal val="0"/>
                                          </p:val>
                                        </p:tav>
                                      </p:tavLst>
                                    </p:anim>
                                    <p:anim calcmode="lin" valueType="num">
                                      <p:cBhvr>
                                        <p:cTn id="32" dur="500"/>
                                        <p:tgtEl>
                                          <p:spTgt spid="7"/>
                                        </p:tgtEl>
                                        <p:attrNameLst>
                                          <p:attrName>ppt_h</p:attrName>
                                        </p:attrNameLst>
                                      </p:cBhvr>
                                      <p:tavLst>
                                        <p:tav tm="0">
                                          <p:val>
                                            <p:strVal val="ppt_h"/>
                                          </p:val>
                                        </p:tav>
                                        <p:tav tm="100000">
                                          <p:val>
                                            <p:fltVal val="0"/>
                                          </p:val>
                                        </p:tav>
                                      </p:tavLst>
                                    </p:anim>
                                    <p:animEffect transition="out" filter="fade">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53" presetClass="exit" presetSubtype="32" fill="hold" nodeType="clickEffect">
                                  <p:stCondLst>
                                    <p:cond delay="0"/>
                                  </p:stCondLst>
                                  <p:childTnLst>
                                    <p:anim calcmode="lin" valueType="num">
                                      <p:cBhvr>
                                        <p:cTn id="42" dur="500"/>
                                        <p:tgtEl>
                                          <p:spTgt spid="8"/>
                                        </p:tgtEl>
                                        <p:attrNameLst>
                                          <p:attrName>ppt_w</p:attrName>
                                        </p:attrNameLst>
                                      </p:cBhvr>
                                      <p:tavLst>
                                        <p:tav tm="0">
                                          <p:val>
                                            <p:strVal val="ppt_w"/>
                                          </p:val>
                                        </p:tav>
                                        <p:tav tm="100000">
                                          <p:val>
                                            <p:fltVal val="0"/>
                                          </p:val>
                                        </p:tav>
                                      </p:tavLst>
                                    </p:anim>
                                    <p:anim calcmode="lin" valueType="num">
                                      <p:cBhvr>
                                        <p:cTn id="43" dur="500"/>
                                        <p:tgtEl>
                                          <p:spTgt spid="8"/>
                                        </p:tgtEl>
                                        <p:attrNameLst>
                                          <p:attrName>ppt_h</p:attrName>
                                        </p:attrNameLst>
                                      </p:cBhvr>
                                      <p:tavLst>
                                        <p:tav tm="0">
                                          <p:val>
                                            <p:strVal val="ppt_h"/>
                                          </p:val>
                                        </p:tav>
                                        <p:tav tm="100000">
                                          <p:val>
                                            <p:fltVal val="0"/>
                                          </p:val>
                                        </p:tav>
                                      </p:tavLst>
                                    </p:anim>
                                    <p:animEffect transition="out" filter="fade">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9"/>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53" presetClass="exit" presetSubtype="32" fill="hold" nodeType="clickEffect">
                                  <p:stCondLst>
                                    <p:cond delay="0"/>
                                  </p:stCondLst>
                                  <p:childTnLst>
                                    <p:anim calcmode="lin" valueType="num">
                                      <p:cBhvr>
                                        <p:cTn id="53" dur="500"/>
                                        <p:tgtEl>
                                          <p:spTgt spid="9"/>
                                        </p:tgtEl>
                                        <p:attrNameLst>
                                          <p:attrName>ppt_w</p:attrName>
                                        </p:attrNameLst>
                                      </p:cBhvr>
                                      <p:tavLst>
                                        <p:tav tm="0">
                                          <p:val>
                                            <p:strVal val="ppt_w"/>
                                          </p:val>
                                        </p:tav>
                                        <p:tav tm="100000">
                                          <p:val>
                                            <p:fltVal val="0"/>
                                          </p:val>
                                        </p:tav>
                                      </p:tavLst>
                                    </p:anim>
                                    <p:anim calcmode="lin" valueType="num">
                                      <p:cBhvr>
                                        <p:cTn id="54" dur="500"/>
                                        <p:tgtEl>
                                          <p:spTgt spid="9"/>
                                        </p:tgtEl>
                                        <p:attrNameLst>
                                          <p:attrName>ppt_h</p:attrName>
                                        </p:attrNameLst>
                                      </p:cBhvr>
                                      <p:tavLst>
                                        <p:tav tm="0">
                                          <p:val>
                                            <p:strVal val="ppt_h"/>
                                          </p:val>
                                        </p:tav>
                                        <p:tav tm="100000">
                                          <p:val>
                                            <p:fltVal val="0"/>
                                          </p:val>
                                        </p:tav>
                                      </p:tavLst>
                                    </p:anim>
                                    <p:animEffect transition="out" filter="fade">
                                      <p:cBhvr>
                                        <p:cTn id="55" dur="500"/>
                                        <p:tgtEl>
                                          <p:spTgt spid="9"/>
                                        </p:tgtEl>
                                      </p:cBhvr>
                                    </p:animEffect>
                                    <p:set>
                                      <p:cBhvr>
                                        <p:cTn id="56" dur="1" fill="hold">
                                          <p:stCondLst>
                                            <p:cond delay="499"/>
                                          </p:stCondLst>
                                        </p:cTn>
                                        <p:tgtEl>
                                          <p:spTgt spid="9"/>
                                        </p:tgtEl>
                                        <p:attrNameLst>
                                          <p:attrName>style.visibility</p:attrName>
                                        </p:attrNameLst>
                                      </p:cBhvr>
                                      <p:to>
                                        <p:strVal val="hidden"/>
                                      </p:to>
                                    </p:set>
                                  </p:childTnLst>
                                </p:cTn>
                              </p:par>
                              <p:par>
                                <p:cTn id="57" presetID="10" presetClass="exit" presetSubtype="0" fill="hold" grpId="0" nodeType="withEffect">
                                  <p:stCondLst>
                                    <p:cond delay="0"/>
                                  </p:stCondLst>
                                  <p:childTnLst>
                                    <p:animEffect transition="out" filter="fade">
                                      <p:cBhvr>
                                        <p:cTn id="58" dur="500"/>
                                        <p:tgtEl>
                                          <p:spTgt spid="12"/>
                                        </p:tgtEl>
                                      </p:cBhvr>
                                    </p:animEffect>
                                    <p:set>
                                      <p:cBhvr>
                                        <p:cTn id="5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2" grpId="0"/>
      <p:bldP spid="10" grpId="0"/>
      <p:bldP spid="11" grpId="0"/>
      <p:bldP spid="12" grpId="0"/>
      <p:bldP spid="3"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1">
            <a:hlinkClick r:id="rId3" action="ppaction://hlinksldjump"/>
            <a:extLst>
              <a:ext uri="{FF2B5EF4-FFF2-40B4-BE49-F238E27FC236}">
                <a16:creationId xmlns:a16="http://schemas.microsoft.com/office/drawing/2014/main" id="{5F8CFF68-9F60-4CFF-B42E-EAD2E883F639}"/>
              </a:ext>
            </a:extLst>
          </p:cNvPr>
          <p:cNvSpPr/>
          <p:nvPr/>
        </p:nvSpPr>
        <p:spPr bwMode="auto">
          <a:xfrm>
            <a:off x="11002127" y="5807760"/>
            <a:ext cx="884573" cy="682625"/>
          </a:xfrm>
          <a:prstGeom prst="leftArrow">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rtl="1" eaLnBrk="1" hangingPunct="1">
              <a:defRPr/>
            </a:pPr>
            <a:endParaRPr lang="en-US" sz="1400">
              <a:solidFill>
                <a:schemeClr val="tx1"/>
              </a:solidFill>
            </a:endParaRPr>
          </a:p>
        </p:txBody>
      </p:sp>
      <p:pic>
        <p:nvPicPr>
          <p:cNvPr id="6" name="Ch1.m4a">
            <a:hlinkClick r:id="" action="ppaction://media"/>
            <a:extLst>
              <a:ext uri="{FF2B5EF4-FFF2-40B4-BE49-F238E27FC236}">
                <a16:creationId xmlns:a16="http://schemas.microsoft.com/office/drawing/2014/main" id="{D85932B3-4C82-4127-992C-DFF26A976744}"/>
              </a:ext>
            </a:extLst>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12192000" y="29718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cartoon of two people holding a bamboo stick&#10;&#10;Description automatically generated">
            <a:extLst>
              <a:ext uri="{FF2B5EF4-FFF2-40B4-BE49-F238E27FC236}">
                <a16:creationId xmlns:a16="http://schemas.microsoft.com/office/drawing/2014/main" id="{93B68F5F-A317-311B-98CC-B1055380DB4A}"/>
              </a:ext>
            </a:extLst>
          </p:cNvPr>
          <p:cNvPicPr>
            <a:picLocks noChangeAspect="1"/>
          </p:cNvPicPr>
          <p:nvPr/>
        </p:nvPicPr>
        <p:blipFill>
          <a:blip r:embed="rId5"/>
          <a:srcRect r="11111"/>
          <a:stretch/>
        </p:blipFill>
        <p:spPr>
          <a:xfrm>
            <a:off x="490537" y="115614"/>
            <a:ext cx="10665143" cy="5815557"/>
          </a:xfrm>
          <a:prstGeom prst="rect">
            <a:avLst/>
          </a:prstGeom>
        </p:spPr>
      </p:pic>
      <p:sp>
        <p:nvSpPr>
          <p:cNvPr id="9" name="Title 1">
            <a:extLst>
              <a:ext uri="{FF2B5EF4-FFF2-40B4-BE49-F238E27FC236}">
                <a16:creationId xmlns:a16="http://schemas.microsoft.com/office/drawing/2014/main" id="{0CB4231B-30D0-EA4F-90AB-5DA0D7FC3B15}"/>
              </a:ext>
            </a:extLst>
          </p:cNvPr>
          <p:cNvSpPr txBox="1">
            <a:spLocks/>
          </p:cNvSpPr>
          <p:nvPr/>
        </p:nvSpPr>
        <p:spPr>
          <a:xfrm>
            <a:off x="345199" y="6113164"/>
            <a:ext cx="11210925" cy="74483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a:solidFill>
                  <a:srgbClr val="FF0000"/>
                </a:solidFill>
              </a:rPr>
              <a:t>Cây tre trăm đốt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mediacall" presetSubtype="0" fill="hold" nodeType="clickEffect">
                                  <p:stCondLst>
                                    <p:cond delay="0"/>
                                  </p:stCondLst>
                                  <p:childTnLst>
                                    <p:cmd type="call" cmd="playFrom(0.0)">
                                      <p:cBhvr>
                                        <p:cTn id="15" dur="1" fill="hold"/>
                                        <p:tgtEl>
                                          <p:spTgt spid="6"/>
                                        </p:tgtEl>
                                      </p:cBhvr>
                                    </p:cmd>
                                  </p:childTnLst>
                                </p:cTn>
                              </p:par>
                            </p:childTnLst>
                          </p:cTn>
                        </p:par>
                      </p:childTnLst>
                    </p:cTn>
                  </p:par>
                </p:childTnLst>
              </p:cTn>
              <p:nextCondLst>
                <p:cond evt="onClick" delay="0">
                  <p:tgtEl>
                    <p:spTgt spid="6"/>
                  </p:tgtEl>
                </p:cond>
              </p:nextCondLst>
            </p:seq>
            <p:audio>
              <p:cMediaNode vol="80000">
                <p:cTn id="16" fill="hold" display="0">
                  <p:stCondLst>
                    <p:cond delay="indefinite"/>
                  </p:stCondLst>
                  <p:endCondLst>
                    <p:cond evt="onStopAudio" delay="0">
                      <p:tgtEl>
                        <p:sldTgt/>
                      </p:tgtEl>
                    </p:cond>
                  </p:endCondLst>
                </p:cTn>
                <p:tgtEl>
                  <p:spTgt spid="6"/>
                </p:tgtEl>
              </p:cMediaNode>
            </p:audio>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Left Arrow 25">
            <a:hlinkClick r:id="rId2" action="ppaction://hlinksldjump"/>
            <a:extLst>
              <a:ext uri="{FF2B5EF4-FFF2-40B4-BE49-F238E27FC236}">
                <a16:creationId xmlns:a16="http://schemas.microsoft.com/office/drawing/2014/main" id="{08B87449-41BA-43B9-8EC6-B0B037851496}"/>
              </a:ext>
            </a:extLst>
          </p:cNvPr>
          <p:cNvSpPr/>
          <p:nvPr/>
        </p:nvSpPr>
        <p:spPr bwMode="auto">
          <a:xfrm>
            <a:off x="11159779" y="6175376"/>
            <a:ext cx="884573" cy="682625"/>
          </a:xfrm>
          <a:prstGeom prst="leftArrow">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rtl="1" eaLnBrk="1" hangingPunct="1">
              <a:defRPr/>
            </a:pPr>
            <a:endParaRPr lang="en-US" sz="1400">
              <a:solidFill>
                <a:schemeClr val="tx1"/>
              </a:solidFill>
            </a:endParaRPr>
          </a:p>
        </p:txBody>
      </p:sp>
      <p:sp>
        <p:nvSpPr>
          <p:cNvPr id="2" name="Title 1">
            <a:extLst>
              <a:ext uri="{FF2B5EF4-FFF2-40B4-BE49-F238E27FC236}">
                <a16:creationId xmlns:a16="http://schemas.microsoft.com/office/drawing/2014/main" id="{74452E18-8B41-55E3-CF2D-2E06C95636AE}"/>
              </a:ext>
            </a:extLst>
          </p:cNvPr>
          <p:cNvSpPr txBox="1">
            <a:spLocks/>
          </p:cNvSpPr>
          <p:nvPr/>
        </p:nvSpPr>
        <p:spPr>
          <a:xfrm>
            <a:off x="1312236" y="5657588"/>
            <a:ext cx="8288032" cy="1096316"/>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a:t>Thạch Sanh</a:t>
            </a:r>
          </a:p>
        </p:txBody>
      </p:sp>
      <p:pic>
        <p:nvPicPr>
          <p:cNvPr id="6" name="Content Placeholder 3" descr="A person shooting a bow with a bird&#10;&#10;Description automatically generated">
            <a:extLst>
              <a:ext uri="{FF2B5EF4-FFF2-40B4-BE49-F238E27FC236}">
                <a16:creationId xmlns:a16="http://schemas.microsoft.com/office/drawing/2014/main" id="{31FB96EE-EDF0-F91D-AC6B-DCE18D22EE8F}"/>
              </a:ext>
            </a:extLst>
          </p:cNvPr>
          <p:cNvPicPr>
            <a:picLocks noChangeAspect="1"/>
          </p:cNvPicPr>
          <p:nvPr/>
        </p:nvPicPr>
        <p:blipFill>
          <a:blip r:embed="rId3"/>
          <a:srcRect t="6226" b="6226"/>
          <a:stretch/>
        </p:blipFill>
        <p:spPr>
          <a:xfrm>
            <a:off x="28875" y="0"/>
            <a:ext cx="12079042" cy="59698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Left Arrow 25">
            <a:hlinkClick r:id="rId2" action="ppaction://hlinksldjump"/>
            <a:extLst>
              <a:ext uri="{FF2B5EF4-FFF2-40B4-BE49-F238E27FC236}">
                <a16:creationId xmlns:a16="http://schemas.microsoft.com/office/drawing/2014/main" id="{90EB760C-BFF6-40DC-8241-CF020F16E777}"/>
              </a:ext>
            </a:extLst>
          </p:cNvPr>
          <p:cNvSpPr/>
          <p:nvPr/>
        </p:nvSpPr>
        <p:spPr bwMode="auto">
          <a:xfrm>
            <a:off x="11020536" y="6175376"/>
            <a:ext cx="884573" cy="682625"/>
          </a:xfrm>
          <a:prstGeom prst="leftArrow">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rtl="1" eaLnBrk="1" hangingPunct="1">
              <a:defRPr/>
            </a:pPr>
            <a:endParaRPr lang="en-US" sz="1400">
              <a:solidFill>
                <a:schemeClr val="tx1"/>
              </a:solidFill>
            </a:endParaRPr>
          </a:p>
        </p:txBody>
      </p:sp>
      <p:sp>
        <p:nvSpPr>
          <p:cNvPr id="2" name="Title 1">
            <a:extLst>
              <a:ext uri="{FF2B5EF4-FFF2-40B4-BE49-F238E27FC236}">
                <a16:creationId xmlns:a16="http://schemas.microsoft.com/office/drawing/2014/main" id="{3B2C731A-AC55-F41F-2058-24A287B6EBC7}"/>
              </a:ext>
            </a:extLst>
          </p:cNvPr>
          <p:cNvSpPr txBox="1">
            <a:spLocks/>
          </p:cNvSpPr>
          <p:nvPr/>
        </p:nvSpPr>
        <p:spPr>
          <a:xfrm>
            <a:off x="8607845" y="2920825"/>
            <a:ext cx="3091607" cy="810176"/>
          </a:xfrm>
          <a:prstGeom prst="rect">
            <a:avLst/>
          </a:prstGeom>
          <a:ln>
            <a:solidFill>
              <a:srgbClr val="FF0000"/>
            </a:solidFill>
          </a:ln>
        </p:spPr>
        <p:txBody>
          <a:bodyPr anchor="b">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vi-VN" sz="4000" b="1">
                <a:solidFill>
                  <a:srgbClr val="FF0000"/>
                </a:solidFill>
              </a:rPr>
              <a:t>Tấm Cám</a:t>
            </a:r>
            <a:endParaRPr lang="en-US" sz="4000" b="1">
              <a:solidFill>
                <a:srgbClr val="FF0000"/>
              </a:solidFill>
            </a:endParaRPr>
          </a:p>
        </p:txBody>
      </p:sp>
      <p:pic>
        <p:nvPicPr>
          <p:cNvPr id="6" name="Picture 5" descr="A cartoon of people at a well&#10;&#10;Description automatically generated">
            <a:extLst>
              <a:ext uri="{FF2B5EF4-FFF2-40B4-BE49-F238E27FC236}">
                <a16:creationId xmlns:a16="http://schemas.microsoft.com/office/drawing/2014/main" id="{6CBEB3C5-21C6-22C8-38F8-5AF209AD5203}"/>
              </a:ext>
            </a:extLst>
          </p:cNvPr>
          <p:cNvPicPr>
            <a:picLocks noChangeAspect="1"/>
          </p:cNvPicPr>
          <p:nvPr/>
        </p:nvPicPr>
        <p:blipFill>
          <a:blip r:embed="rId3"/>
          <a:srcRect l="6329" r="12622" b="-2"/>
          <a:stretch/>
        </p:blipFill>
        <p:spPr>
          <a:xfrm>
            <a:off x="20" y="431"/>
            <a:ext cx="8473420" cy="64083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Left Arrow 25">
            <a:hlinkClick r:id="rId2" action="ppaction://hlinksldjump"/>
            <a:extLst>
              <a:ext uri="{FF2B5EF4-FFF2-40B4-BE49-F238E27FC236}">
                <a16:creationId xmlns:a16="http://schemas.microsoft.com/office/drawing/2014/main" id="{CAF7ADCD-421A-4772-BDE3-6549FD44506D}"/>
              </a:ext>
            </a:extLst>
          </p:cNvPr>
          <p:cNvSpPr/>
          <p:nvPr/>
        </p:nvSpPr>
        <p:spPr bwMode="auto">
          <a:xfrm>
            <a:off x="10852876" y="5983468"/>
            <a:ext cx="884573" cy="682625"/>
          </a:xfrm>
          <a:prstGeom prst="leftArrow">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rtl="1" eaLnBrk="1" hangingPunct="1">
              <a:defRPr/>
            </a:pPr>
            <a:endParaRPr lang="en-US" sz="1400">
              <a:solidFill>
                <a:schemeClr val="tx1"/>
              </a:solidFill>
            </a:endParaRPr>
          </a:p>
        </p:txBody>
      </p:sp>
      <p:pic>
        <p:nvPicPr>
          <p:cNvPr id="4" name="Picture 4" descr="Truyện cổ tích: Sự tích cây khế">
            <a:extLst>
              <a:ext uri="{FF2B5EF4-FFF2-40B4-BE49-F238E27FC236}">
                <a16:creationId xmlns:a16="http://schemas.microsoft.com/office/drawing/2014/main" id="{0F45B9FC-1E0C-1CFB-836C-7720705393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412" b="17950"/>
          <a:stretch/>
        </p:blipFill>
        <p:spPr bwMode="auto">
          <a:xfrm>
            <a:off x="447040" y="172721"/>
            <a:ext cx="11257279" cy="600265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E256499A-4DB8-5473-8E97-B754935D459E}"/>
              </a:ext>
            </a:extLst>
          </p:cNvPr>
          <p:cNvSpPr txBox="1">
            <a:spLocks/>
          </p:cNvSpPr>
          <p:nvPr/>
        </p:nvSpPr>
        <p:spPr>
          <a:xfrm>
            <a:off x="502158" y="226563"/>
            <a:ext cx="2246883" cy="700620"/>
          </a:xfrm>
          <a:prstGeom prst="rect">
            <a:avLst/>
          </a:prstGeom>
        </p:spPr>
        <p:style>
          <a:lnRef idx="2">
            <a:schemeClr val="accent2"/>
          </a:lnRef>
          <a:fillRef idx="1">
            <a:schemeClr val="lt1"/>
          </a:fillRef>
          <a:effectRef idx="0">
            <a:schemeClr val="accent2"/>
          </a:effectRef>
          <a:fontRef idx="minor">
            <a:schemeClr val="dk1"/>
          </a:fontRef>
        </p:style>
        <p:txBody>
          <a:bodyPr anchor="b">
            <a:normAutofit fontScale="97500"/>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vi-VN" sz="4000" b="1">
                <a:solidFill>
                  <a:srgbClr val="FF0000"/>
                </a:solidFill>
              </a:rPr>
              <a:t>Cây khế </a:t>
            </a:r>
            <a:endParaRPr lang="en-US" sz="4000" b="1">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5AFBD9B-7A9E-1A0D-5009-2454370D3B6D}"/>
              </a:ext>
            </a:extLst>
          </p:cNvPr>
          <p:cNvGrpSpPr/>
          <p:nvPr/>
        </p:nvGrpSpPr>
        <p:grpSpPr>
          <a:xfrm>
            <a:off x="772160" y="457200"/>
            <a:ext cx="10749280" cy="6045200"/>
            <a:chOff x="3998311" y="883463"/>
            <a:chExt cx="7637253" cy="5206917"/>
          </a:xfrm>
        </p:grpSpPr>
        <p:pic>
          <p:nvPicPr>
            <p:cNvPr id="6" name="Picture 5" descr="A cartoon of two people holding a bamboo stick&#10;&#10;Description automatically generated">
              <a:extLst>
                <a:ext uri="{FF2B5EF4-FFF2-40B4-BE49-F238E27FC236}">
                  <a16:creationId xmlns:a16="http://schemas.microsoft.com/office/drawing/2014/main" id="{23D6E9A6-7ABF-825C-8CE6-CFF395922BA6}"/>
                </a:ext>
              </a:extLst>
            </p:cNvPr>
            <p:cNvPicPr>
              <a:picLocks noChangeAspect="1"/>
            </p:cNvPicPr>
            <p:nvPr/>
          </p:nvPicPr>
          <p:blipFill>
            <a:blip r:embed="rId2"/>
            <a:srcRect l="6226" r="20572" b="-1"/>
            <a:stretch/>
          </p:blipFill>
          <p:spPr>
            <a:xfrm>
              <a:off x="3998311" y="954280"/>
              <a:ext cx="3721608" cy="2542032"/>
            </a:xfrm>
            <a:prstGeom prst="rect">
              <a:avLst/>
            </a:prstGeom>
          </p:spPr>
        </p:pic>
        <p:pic>
          <p:nvPicPr>
            <p:cNvPr id="4" name="Picture 3" descr="A person shooting a bow with a bird&#10;&#10;Description automatically generated">
              <a:extLst>
                <a:ext uri="{FF2B5EF4-FFF2-40B4-BE49-F238E27FC236}">
                  <a16:creationId xmlns:a16="http://schemas.microsoft.com/office/drawing/2014/main" id="{84A35472-C543-6773-88CA-44D407C1462B}"/>
                </a:ext>
              </a:extLst>
            </p:cNvPr>
            <p:cNvPicPr>
              <a:picLocks noChangeAspect="1"/>
            </p:cNvPicPr>
            <p:nvPr/>
          </p:nvPicPr>
          <p:blipFill>
            <a:blip r:embed="rId3"/>
            <a:srcRect r="5996" b="-2"/>
            <a:stretch/>
          </p:blipFill>
          <p:spPr>
            <a:xfrm>
              <a:off x="7910946" y="883463"/>
              <a:ext cx="3719192" cy="2542032"/>
            </a:xfrm>
            <a:prstGeom prst="rect">
              <a:avLst/>
            </a:prstGeom>
          </p:spPr>
        </p:pic>
        <p:pic>
          <p:nvPicPr>
            <p:cNvPr id="5" name="Picture 4" descr="A cartoon of people at a well&#10;&#10;Description automatically generated">
              <a:extLst>
                <a:ext uri="{FF2B5EF4-FFF2-40B4-BE49-F238E27FC236}">
                  <a16:creationId xmlns:a16="http://schemas.microsoft.com/office/drawing/2014/main" id="{BAC85D4B-FB35-31CD-61EA-DC1FA348237D}"/>
                </a:ext>
              </a:extLst>
            </p:cNvPr>
            <p:cNvPicPr>
              <a:picLocks noChangeAspect="1"/>
            </p:cNvPicPr>
            <p:nvPr/>
          </p:nvPicPr>
          <p:blipFill>
            <a:blip r:embed="rId4"/>
            <a:srcRect l="4" r="6300" b="2"/>
            <a:stretch/>
          </p:blipFill>
          <p:spPr>
            <a:xfrm>
              <a:off x="4054251" y="3548348"/>
              <a:ext cx="3721608" cy="2542032"/>
            </a:xfrm>
            <a:prstGeom prst="rect">
              <a:avLst/>
            </a:prstGeom>
          </p:spPr>
        </p:pic>
        <p:pic>
          <p:nvPicPr>
            <p:cNvPr id="9" name="Picture 4" descr="Truyện cổ tích: Sự tích cây khế">
              <a:extLst>
                <a:ext uri="{FF2B5EF4-FFF2-40B4-BE49-F238E27FC236}">
                  <a16:creationId xmlns:a16="http://schemas.microsoft.com/office/drawing/2014/main" id="{E3AF0B44-2A60-8B37-0C04-54D6ED6703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2787" r="-1" b="17324"/>
            <a:stretch/>
          </p:blipFill>
          <p:spPr bwMode="auto">
            <a:xfrm>
              <a:off x="7916372" y="3548347"/>
              <a:ext cx="3719192" cy="25420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4468400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820</TotalTime>
  <Words>1746</Words>
  <Application>Microsoft Office PowerPoint</Application>
  <PresentationFormat>Widescreen</PresentationFormat>
  <Paragraphs>88</Paragraphs>
  <Slides>28</Slides>
  <Notes>2</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Aptos</vt:lpstr>
      <vt:lpstr>Arial</vt:lpstr>
      <vt:lpstr>Segoe UI Emoji</vt:lpstr>
      <vt:lpstr>SegoeuiPc</vt:lpstr>
      <vt:lpstr>Snap ITC</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Mở đoạn: Nhân vật mà mình yêu thích là ....trong câu chuyện...</vt:lpstr>
      <vt:lpstr>Đánh giá theo tiêu chí: - Bài giới thiệu của bạn đã đúng cấu tạo chưa? - Nội dung đã nêu được các đặc điểm nổi bật chưa? - Bạn đã bày  tỏ được tình cảm của mình với nhân vật chưa? - Cách trình bày của bạn có hay không?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Thị Lý Cao</cp:lastModifiedBy>
  <cp:revision>19</cp:revision>
  <dcterms:created xsi:type="dcterms:W3CDTF">2024-08-08T08:55:11Z</dcterms:created>
  <dcterms:modified xsi:type="dcterms:W3CDTF">2024-08-21T22:35:51Z</dcterms:modified>
</cp:coreProperties>
</file>