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007577191" r:id="rId2"/>
    <p:sldId id="305" r:id="rId3"/>
    <p:sldId id="302" r:id="rId4"/>
    <p:sldId id="2007577184" r:id="rId5"/>
    <p:sldId id="2007577185" r:id="rId6"/>
    <p:sldId id="2007577186" r:id="rId7"/>
    <p:sldId id="2007577187" r:id="rId8"/>
    <p:sldId id="288" r:id="rId9"/>
    <p:sldId id="303" r:id="rId10"/>
    <p:sldId id="277" r:id="rId11"/>
    <p:sldId id="2007577188" r:id="rId12"/>
    <p:sldId id="2007577189" r:id="rId13"/>
    <p:sldId id="311" r:id="rId14"/>
    <p:sldId id="256" r:id="rId15"/>
    <p:sldId id="2007577190" r:id="rId16"/>
    <p:sldId id="286" r:id="rId17"/>
    <p:sldId id="2007577132" r:id="rId18"/>
    <p:sldId id="438" r:id="rId19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>
          <p15:clr>
            <a:srgbClr val="A4A3A4"/>
          </p15:clr>
        </p15:guide>
        <p15:guide id="2" pos="30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>
          <p15:clr>
            <a:srgbClr val="A4A3A4"/>
          </p15:clr>
        </p15:guide>
        <p15:guide id="2" pos="22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  <a:srgbClr val="EEECE1"/>
    <a:srgbClr val="E51577"/>
    <a:srgbClr val="F9BDD9"/>
    <a:srgbClr val="F46A49"/>
    <a:srgbClr val="FAC090"/>
    <a:srgbClr val="FF9E00"/>
    <a:srgbClr val="FFF1C3"/>
    <a:srgbClr val="FFFE95"/>
    <a:srgbClr val="5F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2" autoAdjust="0"/>
    <p:restoredTop sz="94660"/>
  </p:normalViewPr>
  <p:slideViewPr>
    <p:cSldViewPr>
      <p:cViewPr varScale="1">
        <p:scale>
          <a:sx n="83" d="100"/>
          <a:sy n="83" d="100"/>
        </p:scale>
        <p:origin x="1584" y="-52"/>
      </p:cViewPr>
      <p:guideLst>
        <p:guide orient="horz" pos="1665"/>
        <p:guide pos="3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960"/>
        <p:guide pos="22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SGV và sách thiết kế đều không để là hát múa bài gì nên em đưa đại bài Tập TD buổi sáng vào nha c =))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76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89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3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10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47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5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6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27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4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16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99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2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30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24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83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674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60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3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76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8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9" r:id="rId5"/>
    <p:sldLayoutId id="2147483658" r:id="rId6"/>
    <p:sldLayoutId id="2147483655" r:id="rId7"/>
    <p:sldLayoutId id="2147483654" r:id="rId8"/>
    <p:sldLayoutId id="2147483652" r:id="rId9"/>
    <p:sldLayoutId id="2147483653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6" r:id="rId21"/>
    <p:sldLayoutId id="2147483671" r:id="rId22"/>
    <p:sldLayoutId id="2147483672" r:id="rId23"/>
    <p:sldLayoutId id="2147483673" r:id="rId24"/>
    <p:sldLayoutId id="2147483674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60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5A40A24-1244-4FF1-B4FC-DA470E84DC10}"/>
              </a:ext>
            </a:extLst>
          </p:cNvPr>
          <p:cNvSpPr txBox="1"/>
          <p:nvPr/>
        </p:nvSpPr>
        <p:spPr>
          <a:xfrm>
            <a:off x="611560" y="1783565"/>
            <a:ext cx="786991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 EM ĐẾN VỚI TIẾT HỌC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EBAABF7-69EB-47D0-A9FE-83E794AC81FB}"/>
              </a:ext>
            </a:extLst>
          </p:cNvPr>
          <p:cNvSpPr txBox="1"/>
          <p:nvPr/>
        </p:nvSpPr>
        <p:spPr>
          <a:xfrm>
            <a:off x="1835696" y="2662900"/>
            <a:ext cx="630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Hoàng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Mai Anh</a:t>
            </a: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2B</a:t>
            </a:r>
            <a:endParaRPr lang="vi-VN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491FA0A-4606-457C-85B8-2FB5DD32348B}"/>
              </a:ext>
            </a:extLst>
          </p:cNvPr>
          <p:cNvSpPr txBox="1"/>
          <p:nvPr/>
        </p:nvSpPr>
        <p:spPr>
          <a:xfrm>
            <a:off x="1691680" y="1203598"/>
            <a:ext cx="530080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>
                  <a:solidFill>
                    <a:schemeClr val="accent5"/>
                  </a:solidFill>
                </a:ln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TRƯỜNG TIỂU HỌC </a:t>
            </a:r>
            <a:r>
              <a:rPr lang="vi-VN" sz="2400" b="1" dirty="0">
                <a:ln w="0">
                  <a:solidFill>
                    <a:schemeClr val="accent5"/>
                  </a:solidFill>
                </a:ln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VĂN AN</a:t>
            </a:r>
            <a:endParaRPr lang="vi-VN" altLang="en-US" sz="2400" b="1" dirty="0">
              <a:ln w="0">
                <a:solidFill>
                  <a:schemeClr val="accent5"/>
                </a:solidFill>
              </a:ln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88887" y="339597"/>
            <a:ext cx="6299338" cy="768350"/>
            <a:chOff x="186" y="723"/>
            <a:chExt cx="10283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1027" y="794"/>
              <a:ext cx="9442" cy="1014"/>
            </a:xfrm>
            <a:prstGeom prst="rect">
              <a:avLst/>
            </a:prstGeom>
            <a:solidFill>
              <a:srgbClr val="FFFE9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Đọc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bảng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sau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rồi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trả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lời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câu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hỏi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86" y="723"/>
              <a:ext cx="1334" cy="1210"/>
              <a:chOff x="5844784" y="1638300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4784" y="1638300"/>
                <a:ext cx="581207" cy="527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grpSp>
        <p:nvGrpSpPr>
          <p:cNvPr id="225" name="Group 425">
            <a:extLst>
              <a:ext uri="{FF2B5EF4-FFF2-40B4-BE49-F238E27FC236}">
                <a16:creationId xmlns:a16="http://schemas.microsoft.com/office/drawing/2014/main" id="{DCE52385-B586-418A-924E-978FF3C73860}"/>
              </a:ext>
            </a:extLst>
          </p:cNvPr>
          <p:cNvGrpSpPr/>
          <p:nvPr/>
        </p:nvGrpSpPr>
        <p:grpSpPr>
          <a:xfrm>
            <a:off x="7122563" y="195486"/>
            <a:ext cx="1705610" cy="1438910"/>
            <a:chOff x="6495081" y="1753106"/>
            <a:chExt cx="1781536" cy="1502964"/>
          </a:xfrm>
        </p:grpSpPr>
        <p:pic>
          <p:nvPicPr>
            <p:cNvPr id="226" name="图片 2" descr="2">
              <a:extLst>
                <a:ext uri="{FF2B5EF4-FFF2-40B4-BE49-F238E27FC236}">
                  <a16:creationId xmlns:a16="http://schemas.microsoft.com/office/drawing/2014/main" id="{674D4903-1A9C-4627-A157-B41BDF72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227" name="Rounded Rectangle 430">
              <a:extLst>
                <a:ext uri="{FF2B5EF4-FFF2-40B4-BE49-F238E27FC236}">
                  <a16:creationId xmlns:a16="http://schemas.microsoft.com/office/drawing/2014/main" id="{0B7374F2-5F8F-443B-A302-EBBEA322A497}"/>
                </a:ext>
              </a:extLst>
            </p:cNvPr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Hoạt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động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nhóm</a:t>
              </a:r>
              <a:r>
                <a:rPr lang="en-US" sz="2400" b="1" dirty="0">
                  <a:solidFill>
                    <a:schemeClr val="tx1"/>
                  </a:solidFill>
                </a:rPr>
                <a:t> 2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737D608-1A5D-47AB-B704-791B9C08D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2572" r="42125" b="7137"/>
          <a:stretch/>
        </p:blipFill>
        <p:spPr>
          <a:xfrm>
            <a:off x="315827" y="1426195"/>
            <a:ext cx="4493427" cy="3161779"/>
          </a:xfrm>
          <a:prstGeom prst="rect">
            <a:avLst/>
          </a:prstGeom>
        </p:spPr>
      </p:pic>
      <p:pic>
        <p:nvPicPr>
          <p:cNvPr id="230" name="Hình ảnh 229">
            <a:extLst>
              <a:ext uri="{FF2B5EF4-FFF2-40B4-BE49-F238E27FC236}">
                <a16:creationId xmlns:a16="http://schemas.microsoft.com/office/drawing/2014/main" id="{EA04EE04-5254-44A2-A185-404E6AA0A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4" t="18785" r="5432" b="20031"/>
          <a:stretch/>
        </p:blipFill>
        <p:spPr>
          <a:xfrm>
            <a:off x="4932040" y="1690784"/>
            <a:ext cx="3779675" cy="263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88886" y="339597"/>
            <a:ext cx="6587379" cy="768350"/>
            <a:chOff x="186" y="723"/>
            <a:chExt cx="10283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1027" y="794"/>
              <a:ext cx="94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Đọc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bảng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sau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rồi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trả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lời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câu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hỏi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86" y="723"/>
              <a:ext cx="1334" cy="1210"/>
              <a:chOff x="5844784" y="1638300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4784" y="1638300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grpSp>
        <p:nvGrpSpPr>
          <p:cNvPr id="225" name="Group 425">
            <a:extLst>
              <a:ext uri="{FF2B5EF4-FFF2-40B4-BE49-F238E27FC236}">
                <a16:creationId xmlns:a16="http://schemas.microsoft.com/office/drawing/2014/main" id="{DCE52385-B586-418A-924E-978FF3C73860}"/>
              </a:ext>
            </a:extLst>
          </p:cNvPr>
          <p:cNvGrpSpPr/>
          <p:nvPr/>
        </p:nvGrpSpPr>
        <p:grpSpPr>
          <a:xfrm>
            <a:off x="7122563" y="100661"/>
            <a:ext cx="1705610" cy="1438910"/>
            <a:chOff x="6495081" y="1753106"/>
            <a:chExt cx="1781536" cy="1502964"/>
          </a:xfrm>
        </p:grpSpPr>
        <p:pic>
          <p:nvPicPr>
            <p:cNvPr id="226" name="图片 2" descr="2">
              <a:extLst>
                <a:ext uri="{FF2B5EF4-FFF2-40B4-BE49-F238E27FC236}">
                  <a16:creationId xmlns:a16="http://schemas.microsoft.com/office/drawing/2014/main" id="{674D4903-1A9C-4627-A157-B41BDF72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227" name="Rounded Rectangle 430">
              <a:extLst>
                <a:ext uri="{FF2B5EF4-FFF2-40B4-BE49-F238E27FC236}">
                  <a16:creationId xmlns:a16="http://schemas.microsoft.com/office/drawing/2014/main" id="{0B7374F2-5F8F-443B-A302-EBBEA322A497}"/>
                </a:ext>
              </a:extLst>
            </p:cNvPr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Hoạt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động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nhóm</a:t>
              </a:r>
              <a:r>
                <a:rPr lang="en-US" sz="2400" b="1" dirty="0">
                  <a:solidFill>
                    <a:schemeClr val="tx1"/>
                  </a:solidFill>
                </a:rPr>
                <a:t> 2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737D608-1A5D-47AB-B704-791B9C08D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2572" r="42125" b="7137"/>
          <a:stretch/>
        </p:blipFill>
        <p:spPr>
          <a:xfrm>
            <a:off x="375813" y="1419622"/>
            <a:ext cx="4493427" cy="3161779"/>
          </a:xfrm>
          <a:prstGeom prst="rect">
            <a:avLst/>
          </a:prstGeom>
        </p:spPr>
      </p:pic>
      <p:sp>
        <p:nvSpPr>
          <p:cNvPr id="2" name="Lưu Đồ: Thay đổi Tiến Trình 1">
            <a:extLst>
              <a:ext uri="{FF2B5EF4-FFF2-40B4-BE49-F238E27FC236}">
                <a16:creationId xmlns:a16="http://schemas.microsoft.com/office/drawing/2014/main" id="{BB8FDF7C-C173-4139-BA97-81024B3B2833}"/>
              </a:ext>
            </a:extLst>
          </p:cNvPr>
          <p:cNvSpPr/>
          <p:nvPr/>
        </p:nvSpPr>
        <p:spPr>
          <a:xfrm>
            <a:off x="4932040" y="1779662"/>
            <a:ext cx="3764053" cy="11614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tuyến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này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tuyến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vi-VN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Lưu Đồ: Thay đổi Tiến Trình 12">
            <a:extLst>
              <a:ext uri="{FF2B5EF4-FFF2-40B4-BE49-F238E27FC236}">
                <a16:creationId xmlns:a16="http://schemas.microsoft.com/office/drawing/2014/main" id="{5E5AE744-E8A6-4EA9-A051-F5F8F50C0DF0}"/>
              </a:ext>
            </a:extLst>
          </p:cNvPr>
          <p:cNvSpPr/>
          <p:nvPr/>
        </p:nvSpPr>
        <p:spPr>
          <a:xfrm>
            <a:off x="4950818" y="3263686"/>
            <a:ext cx="3764053" cy="115398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tuyến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này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tuyến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ngắn</a:t>
            </a:r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vi-VN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97CA1F7-F3A7-4D46-B99B-369649706762}"/>
              </a:ext>
            </a:extLst>
          </p:cNvPr>
          <p:cNvSpPr/>
          <p:nvPr/>
        </p:nvSpPr>
        <p:spPr>
          <a:xfrm>
            <a:off x="611560" y="2814063"/>
            <a:ext cx="4104456" cy="477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FBAC770-3DCD-4E22-8247-3AF47227920E}"/>
              </a:ext>
            </a:extLst>
          </p:cNvPr>
          <p:cNvSpPr/>
          <p:nvPr/>
        </p:nvSpPr>
        <p:spPr>
          <a:xfrm>
            <a:off x="611560" y="3939902"/>
            <a:ext cx="4104456" cy="477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5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88887" y="339597"/>
            <a:ext cx="6299338" cy="768350"/>
            <a:chOff x="186" y="723"/>
            <a:chExt cx="10283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1027" y="794"/>
              <a:ext cx="9442" cy="1014"/>
            </a:xfrm>
            <a:prstGeom prst="rect">
              <a:avLst/>
            </a:prstGeom>
            <a:solidFill>
              <a:srgbClr val="FFFE9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Đọc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bảng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sau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rồi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trả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lời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câu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hỏi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86" y="723"/>
              <a:ext cx="1334" cy="1210"/>
              <a:chOff x="5844784" y="1638300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4784" y="1638300"/>
                <a:ext cx="581207" cy="527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grpSp>
        <p:nvGrpSpPr>
          <p:cNvPr id="225" name="Group 425">
            <a:extLst>
              <a:ext uri="{FF2B5EF4-FFF2-40B4-BE49-F238E27FC236}">
                <a16:creationId xmlns:a16="http://schemas.microsoft.com/office/drawing/2014/main" id="{DCE52385-B586-418A-924E-978FF3C73860}"/>
              </a:ext>
            </a:extLst>
          </p:cNvPr>
          <p:cNvGrpSpPr/>
          <p:nvPr/>
        </p:nvGrpSpPr>
        <p:grpSpPr>
          <a:xfrm>
            <a:off x="7122563" y="195486"/>
            <a:ext cx="1705610" cy="1438910"/>
            <a:chOff x="6495081" y="1753106"/>
            <a:chExt cx="1781536" cy="1502964"/>
          </a:xfrm>
        </p:grpSpPr>
        <p:pic>
          <p:nvPicPr>
            <p:cNvPr id="226" name="图片 2" descr="2">
              <a:extLst>
                <a:ext uri="{FF2B5EF4-FFF2-40B4-BE49-F238E27FC236}">
                  <a16:creationId xmlns:a16="http://schemas.microsoft.com/office/drawing/2014/main" id="{674D4903-1A9C-4627-A157-B41BDF72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227" name="Rounded Rectangle 430">
              <a:extLst>
                <a:ext uri="{FF2B5EF4-FFF2-40B4-BE49-F238E27FC236}">
                  <a16:creationId xmlns:a16="http://schemas.microsoft.com/office/drawing/2014/main" id="{0B7374F2-5F8F-443B-A302-EBBEA322A497}"/>
                </a:ext>
              </a:extLst>
            </p:cNvPr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Hoạt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động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nhóm</a:t>
              </a:r>
              <a:r>
                <a:rPr lang="en-US" sz="2400" b="1" dirty="0">
                  <a:solidFill>
                    <a:schemeClr val="tx1"/>
                  </a:solidFill>
                </a:rPr>
                <a:t> 2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737D608-1A5D-47AB-B704-791B9C08D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2572" r="42125" b="7137"/>
          <a:stretch/>
        </p:blipFill>
        <p:spPr>
          <a:xfrm>
            <a:off x="315827" y="1419622"/>
            <a:ext cx="4493427" cy="3161779"/>
          </a:xfrm>
          <a:prstGeom prst="rect">
            <a:avLst/>
          </a:prstGeom>
        </p:spPr>
      </p:pic>
      <p:sp>
        <p:nvSpPr>
          <p:cNvPr id="12" name="Lưu Đồ: Thay đổi Tiến Trình 11">
            <a:extLst>
              <a:ext uri="{FF2B5EF4-FFF2-40B4-BE49-F238E27FC236}">
                <a16:creationId xmlns:a16="http://schemas.microsoft.com/office/drawing/2014/main" id="{A2D57AF4-2032-4116-8C83-38C4DA0B5E26}"/>
              </a:ext>
            </a:extLst>
          </p:cNvPr>
          <p:cNvSpPr/>
          <p:nvPr/>
        </p:nvSpPr>
        <p:spPr>
          <a:xfrm>
            <a:off x="4932040" y="2283718"/>
            <a:ext cx="3764053" cy="11614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Vinh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28801BE-9915-427F-832E-F9A3DBD4588D}"/>
              </a:ext>
            </a:extLst>
          </p:cNvPr>
          <p:cNvSpPr/>
          <p:nvPr/>
        </p:nvSpPr>
        <p:spPr>
          <a:xfrm>
            <a:off x="539552" y="2283718"/>
            <a:ext cx="410445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1632543-9ACB-40F4-91D8-1896BFF6D463}"/>
              </a:ext>
            </a:extLst>
          </p:cNvPr>
          <p:cNvSpPr/>
          <p:nvPr/>
        </p:nvSpPr>
        <p:spPr>
          <a:xfrm>
            <a:off x="539552" y="3418892"/>
            <a:ext cx="410445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7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327660"/>
            <a:ext cx="6150768" cy="768350"/>
            <a:chOff x="193" y="680"/>
            <a:chExt cx="11025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0261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Quan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sát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sơ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đồ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trả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lời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câu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hỏi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C32DF84-96AD-459A-BFC6-B41309554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2110" r="2758" b="17260"/>
          <a:stretch/>
        </p:blipFill>
        <p:spPr>
          <a:xfrm>
            <a:off x="611560" y="1092278"/>
            <a:ext cx="7992832" cy="3855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4629150"/>
          </a:xfrm>
          <a:custGeom>
            <a:avLst/>
            <a:gdLst/>
            <a:ahLst/>
            <a:cxnLst/>
            <a:rect l="l" t="t" r="r" b="b"/>
            <a:pathLst>
              <a:path w="18288000" h="9258300">
                <a:moveTo>
                  <a:pt x="0" y="0"/>
                </a:moveTo>
                <a:lnTo>
                  <a:pt x="18288000" y="0"/>
                </a:lnTo>
                <a:lnTo>
                  <a:pt x="182880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56" r="-7335" b="-2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2963" y="1204176"/>
            <a:ext cx="2355370" cy="3681396"/>
            <a:chOff x="0" y="0"/>
            <a:chExt cx="6280986" cy="9817056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6280986" cy="9817056"/>
            </a:xfrm>
            <a:custGeom>
              <a:avLst/>
              <a:gdLst/>
              <a:ahLst/>
              <a:cxnLst/>
              <a:rect l="l" t="t" r="r" b="b"/>
              <a:pathLst>
                <a:path w="6280986" h="9817056">
                  <a:moveTo>
                    <a:pt x="6280986" y="0"/>
                  </a:moveTo>
                  <a:lnTo>
                    <a:pt x="0" y="0"/>
                  </a:lnTo>
                  <a:lnTo>
                    <a:pt x="0" y="9817056"/>
                  </a:lnTo>
                  <a:lnTo>
                    <a:pt x="6280986" y="9817056"/>
                  </a:lnTo>
                  <a:lnTo>
                    <a:pt x="6280986" y="0"/>
                  </a:lnTo>
                  <a:close/>
                </a:path>
              </a:pathLst>
            </a:custGeom>
            <a:blipFill>
              <a:blip r:embed="rId5"/>
              <a:stretch>
                <a:fillRect l="-30633" r="-27506" b="-1178"/>
              </a:stretch>
            </a:blipFill>
          </p:spPr>
        </p:sp>
        <p:grpSp>
          <p:nvGrpSpPr>
            <p:cNvPr id="5" name="Group 5"/>
            <p:cNvGrpSpPr/>
            <p:nvPr/>
          </p:nvGrpSpPr>
          <p:grpSpPr>
            <a:xfrm>
              <a:off x="2788390" y="3780472"/>
              <a:ext cx="865439" cy="417041"/>
              <a:chOff x="0" y="0"/>
              <a:chExt cx="170951" cy="8237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0951" cy="82379"/>
              </a:xfrm>
              <a:custGeom>
                <a:avLst/>
                <a:gdLst/>
                <a:ahLst/>
                <a:cxnLst/>
                <a:rect l="l" t="t" r="r" b="b"/>
                <a:pathLst>
                  <a:path w="170951" h="82379">
                    <a:moveTo>
                      <a:pt x="0" y="0"/>
                    </a:moveTo>
                    <a:lnTo>
                      <a:pt x="170951" y="0"/>
                    </a:lnTo>
                    <a:lnTo>
                      <a:pt x="170951" y="82379"/>
                    </a:lnTo>
                    <a:lnTo>
                      <a:pt x="0" y="82379"/>
                    </a:lnTo>
                    <a:close/>
                  </a:path>
                </a:pathLst>
              </a:custGeom>
              <a:solidFill>
                <a:srgbClr val="FDDAB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170951" cy="12047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900"/>
              </a:p>
            </p:txBody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962382" y="3651335"/>
              <a:ext cx="691448" cy="675314"/>
            </a:xfrm>
            <a:prstGeom prst="rect">
              <a:avLst/>
            </a:prstGeom>
          </p:spPr>
        </p:pic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4314825" y="2314575"/>
            <a:ext cx="514350" cy="51435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01F6D143-488B-4DFB-8E4E-E2C7B525F49E}"/>
              </a:ext>
            </a:extLst>
          </p:cNvPr>
          <p:cNvSpPr/>
          <p:nvPr/>
        </p:nvSpPr>
        <p:spPr>
          <a:xfrm>
            <a:off x="5220072" y="2097228"/>
            <a:ext cx="514350" cy="434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0C35D939-153D-4EC2-81A1-3D890E27A260}"/>
              </a:ext>
            </a:extLst>
          </p:cNvPr>
          <p:cNvSpPr/>
          <p:nvPr/>
        </p:nvSpPr>
        <p:spPr>
          <a:xfrm>
            <a:off x="7812360" y="3867894"/>
            <a:ext cx="514350" cy="434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9"/>
                </p:tgtEl>
              </p:cBhvr>
            </p:cmd>
            <p:audio>
              <p:cMediaNode vol="100000" showWhenStopped="0">
                <p:cTn id="3"/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51520" y="194039"/>
            <a:ext cx="6150768" cy="768350"/>
            <a:chOff x="193" y="680"/>
            <a:chExt cx="11025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0261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Quan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sát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sơ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đồ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,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trả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lời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câu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sz="3200" b="1" dirty="0" err="1">
                  <a:latin typeface="Calibri" panose="020F0502020204030204" charset="0"/>
                  <a:cs typeface="Calibri" panose="020F0502020204030204" charset="0"/>
                </a:rPr>
                <a:t>hỏi</a:t>
              </a: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C32DF84-96AD-459A-BFC6-B41309554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2110" r="2758" b="17260"/>
          <a:stretch/>
        </p:blipFill>
        <p:spPr>
          <a:xfrm>
            <a:off x="2555776" y="771550"/>
            <a:ext cx="5976664" cy="2775616"/>
          </a:xfrm>
          <a:prstGeom prst="rect">
            <a:avLst/>
          </a:prstGeom>
        </p:spPr>
      </p:pic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6E9DF283-B5E8-4FD2-8138-0F74FFE231EB}"/>
              </a:ext>
            </a:extLst>
          </p:cNvPr>
          <p:cNvCxnSpPr/>
          <p:nvPr/>
        </p:nvCxnSpPr>
        <p:spPr>
          <a:xfrm flipH="1">
            <a:off x="5004048" y="1923678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7">
            <a:extLst>
              <a:ext uri="{FF2B5EF4-FFF2-40B4-BE49-F238E27FC236}">
                <a16:creationId xmlns:a16="http://schemas.microsoft.com/office/drawing/2014/main" id="{7CB92603-C856-4B17-A4EA-8FD6E7AE1A8C}"/>
              </a:ext>
            </a:extLst>
          </p:cNvPr>
          <p:cNvSpPr/>
          <p:nvPr/>
        </p:nvSpPr>
        <p:spPr>
          <a:xfrm>
            <a:off x="598641" y="3930919"/>
            <a:ext cx="6450904" cy="427990"/>
          </a:xfrm>
          <a:prstGeom prst="round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300m + 100m + 600m = 1 000m = 1km</a:t>
            </a:r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7A7E4A52-36CD-4E61-91E6-8BE33C226B09}"/>
              </a:ext>
            </a:extLst>
          </p:cNvPr>
          <p:cNvSpPr/>
          <p:nvPr/>
        </p:nvSpPr>
        <p:spPr>
          <a:xfrm>
            <a:off x="602375" y="4459576"/>
            <a:ext cx="8166897" cy="4279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300m + 100m + 100m + 200m + 300m = 1 000m = 1km</a:t>
            </a: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CEBEB6D8-2CFF-4288-A2EB-FAD8D8FD41E0}"/>
              </a:ext>
            </a:extLst>
          </p:cNvPr>
          <p:cNvSpPr/>
          <p:nvPr/>
        </p:nvSpPr>
        <p:spPr>
          <a:xfrm>
            <a:off x="323514" y="3360539"/>
            <a:ext cx="6450904" cy="42799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Quãng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Hân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355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图片 6">
            <a:extLst>
              <a:ext uri="{FF2B5EF4-FFF2-40B4-BE49-F238E27FC236}">
                <a16:creationId xmlns:a16="http://schemas.microsoft.com/office/drawing/2014/main" id="{8FC7A0E3-B121-44A5-A62F-813B8B7FE24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668610"/>
            <a:ext cx="7992888" cy="60960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172CD29-525A-4680-B3C8-D29A1FA26194}"/>
              </a:ext>
            </a:extLst>
          </p:cNvPr>
          <p:cNvSpPr/>
          <p:nvPr/>
        </p:nvSpPr>
        <p:spPr>
          <a:xfrm>
            <a:off x="2303748" y="1551298"/>
            <a:ext cx="453650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Vận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8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dụng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endParaRPr lang="vi-VN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331640" y="1444622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quãng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học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ki-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012AF-CF45-4E05-9CCF-6AEA227E4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-31270" y="3112339"/>
            <a:ext cx="1969077" cy="1775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E6A656-BE07-4B98-8038-6C87CD2C9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9" y="4247497"/>
            <a:ext cx="779940" cy="756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E1B00E-2E09-4D21-98A2-42D8D01065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20" y="4089645"/>
            <a:ext cx="1314808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58E450-61E0-41AA-8CFB-FA7BB6DE8D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42" y="139455"/>
            <a:ext cx="1589593" cy="1637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F959EB-DA8C-4EE7-A3BB-96460C5C33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14" y="4310896"/>
            <a:ext cx="693149" cy="6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339725"/>
            <a:ext cx="4754880" cy="270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320"/>
            <a:ext cx="9236075" cy="517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35646"/>
            <a:ext cx="6346190" cy="2170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9CDDB-5F4C-49EA-9C26-A9B13912E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-5880"/>
            <a:ext cx="9144000" cy="51435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F44BB39-61B1-4380-80B1-68713ADAA98E}"/>
              </a:ext>
            </a:extLst>
          </p:cNvPr>
          <p:cNvGrpSpPr/>
          <p:nvPr/>
        </p:nvGrpSpPr>
        <p:grpSpPr>
          <a:xfrm>
            <a:off x="528624" y="1035997"/>
            <a:ext cx="8154517" cy="3460673"/>
            <a:chOff x="704831" y="1798505"/>
            <a:chExt cx="10872689" cy="41970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6469C6-67F6-44BB-BBAA-524B0BF71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46" b="99291" l="1401" r="98880">
                          <a14:foregroundMark x1="14286" y1="22695" x2="16527" y2="76596"/>
                          <a14:foregroundMark x1="19328" y1="7801" x2="19328" y2="7801"/>
                          <a14:foregroundMark x1="7843" y1="23404" x2="5882" y2="59574"/>
                          <a14:foregroundMark x1="5882" y1="59574" x2="5882" y2="60284"/>
                          <a14:foregroundMark x1="1401" y1="63121" x2="1401" y2="63121"/>
                          <a14:foregroundMark x1="7563" y1="93617" x2="45658" y2="95035"/>
                          <a14:foregroundMark x1="45658" y1="95035" x2="85994" y2="92908"/>
                          <a14:foregroundMark x1="92437" y1="18440" x2="96078" y2="43972"/>
                          <a14:foregroundMark x1="96078" y1="43972" x2="95798" y2="73050"/>
                          <a14:foregroundMark x1="95798" y1="73050" x2="94398" y2="83688"/>
                          <a14:foregroundMark x1="98880" y1="57447" x2="98880" y2="57447"/>
                          <a14:foregroundMark x1="93838" y1="82270" x2="89076" y2="97872"/>
                          <a14:foregroundMark x1="89076" y1="97872" x2="88235" y2="99291"/>
                          <a14:foregroundMark x1="9804" y1="3546" x2="9804" y2="3546"/>
                          <a14:foregroundMark x1="9244" y1="90071" x2="33613" y2="84397"/>
                          <a14:foregroundMark x1="33613" y1="84397" x2="33613" y2="83688"/>
                          <a14:foregroundMark x1="19608" y1="68794" x2="70028" y2="63121"/>
                          <a14:foregroundMark x1="17927" y1="45390" x2="72549" y2="45390"/>
                          <a14:foregroundMark x1="33894" y1="31915" x2="87115" y2="36170"/>
                          <a14:foregroundMark x1="67787" y1="78723" x2="91036" y2="83688"/>
                          <a14:foregroundMark x1="70588" y1="79433" x2="87395" y2="71631"/>
                          <a14:foregroundMark x1="68627" y1="84397" x2="84874" y2="85106"/>
                          <a14:foregroundMark x1="22689" y1="10638" x2="28291" y2="10638"/>
                          <a14:foregroundMark x1="28571" y1="10638" x2="35821" y2="9983"/>
                          <a14:foregroundMark x1="75560" y1="9424" x2="90756" y2="11348"/>
                          <a14:foregroundMark x1="77311" y1="11348" x2="88515" y2="9929"/>
                          <a14:foregroundMark x1="36975" y1="9929" x2="36975" y2="9929"/>
                          <a14:foregroundMark x1="37815" y1="10638" x2="37815" y2="10638"/>
                          <a14:foregroundMark x1="39216" y1="9929" x2="39216" y2="9929"/>
                          <a14:foregroundMark x1="41176" y1="9220" x2="41176" y2="9220"/>
                          <a14:foregroundMark x1="42577" y1="9220" x2="42577" y2="9220"/>
                          <a14:foregroundMark x1="43697" y1="9220" x2="43697" y2="9220"/>
                          <a14:foregroundMark x1="45938" y1="9929" x2="45938" y2="9929"/>
                          <a14:foregroundMark x1="43978" y1="10638" x2="49860" y2="10638"/>
                          <a14:foregroundMark x1="50140" y1="10638" x2="59384" y2="10638"/>
                          <a14:foregroundMark x1="59384" y1="10638" x2="67227" y2="9929"/>
                          <a14:foregroundMark x1="67227" y1="9929" x2="67227" y2="9929"/>
                          <a14:foregroundMark x1="67227" y1="9929" x2="74510" y2="10638"/>
                          <a14:backgroundMark x1="28852" y1="3546" x2="28852" y2="3546"/>
                          <a14:backgroundMark x1="37255" y1="4255" x2="37255" y2="4255"/>
                          <a14:backgroundMark x1="76334" y1="3558" x2="77031" y2="3546"/>
                          <a14:backgroundMark x1="68760" y1="3693" x2="68834" y2="3692"/>
                          <a14:backgroundMark x1="51529" y1="4001" x2="51810" y2="3996"/>
                          <a14:backgroundMark x1="37255" y1="4255" x2="45620" y2="4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0" r="38353"/>
            <a:stretch/>
          </p:blipFill>
          <p:spPr>
            <a:xfrm>
              <a:off x="3490183" y="1798505"/>
              <a:ext cx="4612956" cy="3838163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AF68854-066F-478F-8EE7-18317E93B553}"/>
                </a:ext>
              </a:extLst>
            </p:cNvPr>
            <p:cNvGrpSpPr/>
            <p:nvPr/>
          </p:nvGrpSpPr>
          <p:grpSpPr>
            <a:xfrm>
              <a:off x="704831" y="1798505"/>
              <a:ext cx="10872689" cy="4197054"/>
              <a:chOff x="1063468" y="1740138"/>
              <a:chExt cx="10462482" cy="419705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4D4EDE9-9A17-4A08-A20B-DDA6C2ADB1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96"/>
              <a:stretch/>
            </p:blipFill>
            <p:spPr>
              <a:xfrm>
                <a:off x="8182651" y="1740138"/>
                <a:ext cx="3343299" cy="383816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B52A873-7BDA-4A1C-B7E8-0093E32DED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34" b="93662" l="562" r="98034">
                            <a14:foregroundMark x1="25339" y1="37251" x2="47753" y2="66197"/>
                            <a14:foregroundMark x1="23838" y1="35312" x2="24689" y2="36411"/>
                            <a14:foregroundMark x1="10674" y1="18310" x2="11437" y2="19296"/>
                            <a14:foregroundMark x1="47753" y1="66197" x2="47753" y2="66197"/>
                            <a14:foregroundMark x1="7303" y1="23239" x2="11861" y2="64048"/>
                            <a14:foregroundMark x1="1966" y1="58451" x2="1966" y2="58451"/>
                            <a14:foregroundMark x1="7536" y1="13380" x2="8708" y2="21831"/>
                            <a14:foregroundMark x1="6461" y1="5634" x2="7536" y2="13380"/>
                            <a14:foregroundMark x1="21279" y1="93383" x2="33427" y2="93662"/>
                            <a14:foregroundMark x1="2809" y1="92958" x2="15626" y2="93253"/>
                            <a14:foregroundMark x1="91292" y1="15493" x2="95506" y2="36620"/>
                            <a14:foregroundMark x1="95506" y1="36620" x2="93820" y2="66197"/>
                            <a14:foregroundMark x1="93820" y1="64789" x2="98034" y2="57746"/>
                            <a14:foregroundMark x1="85393" y1="22535" x2="93539" y2="42254"/>
                            <a14:foregroundMark x1="93539" y1="42254" x2="93539" y2="42958"/>
                            <a14:foregroundMark x1="89045" y1="43662" x2="90449" y2="59155"/>
                            <a14:foregroundMark x1="92416" y1="82394" x2="94944" y2="78169"/>
                            <a14:foregroundMark x1="94944" y1="85211" x2="94944" y2="85211"/>
                            <a14:foregroundMark x1="1124" y1="93662" x2="1124" y2="93662"/>
                            <a14:foregroundMark x1="3652" y1="87324" x2="3652" y2="87324"/>
                            <a14:foregroundMark x1="5056" y1="65493" x2="5337" y2="70423"/>
                            <a14:foregroundMark x1="562" y1="56338" x2="562" y2="56338"/>
                            <a14:foregroundMark x1="2528" y1="52113" x2="2528" y2="52113"/>
                            <a14:foregroundMark x1="4213" y1="47887" x2="4213" y2="47887"/>
                            <a14:foregroundMark x1="5337" y1="31690" x2="5337" y2="40845"/>
                            <a14:foregroundMark x1="10674" y1="10563" x2="10821" y2="10606"/>
                            <a14:foregroundMark x1="29068" y1="13144" x2="30337" y2="13380"/>
                            <a14:foregroundMark x1="28933" y1="14085" x2="39888" y2="15493"/>
                            <a14:foregroundMark x1="30899" y1="11972" x2="48034" y2="11972"/>
                            <a14:foregroundMark x1="43539" y1="12676" x2="58427" y2="12676"/>
                            <a14:foregroundMark x1="49438" y1="13380" x2="69663" y2="13380"/>
                            <a14:foregroundMark x1="58427" y1="11972" x2="64607" y2="11972"/>
                            <a14:foregroundMark x1="64607" y1="11972" x2="79494" y2="11268"/>
                            <a14:foregroundMark x1="13483" y1="8451" x2="13483" y2="8451"/>
                            <a14:foregroundMark x1="16292" y1="9859" x2="16292" y2="9859"/>
                            <a14:foregroundMark x1="24719" y1="10563" x2="24719" y2="10563"/>
                            <a14:foregroundMark x1="26404" y1="9859" x2="26404" y2="9859"/>
                            <a14:foregroundMark x1="27809" y1="9859" x2="27809" y2="9859"/>
                            <a14:foregroundMark x1="29775" y1="10563" x2="29775" y2="10563"/>
                            <a14:foregroundMark x1="32022" y1="10563" x2="32022" y2="10563"/>
                            <a14:foregroundMark x1="33427" y1="10563" x2="33427" y2="10563"/>
                            <a14:foregroundMark x1="35674" y1="10563" x2="35674" y2="10563"/>
                            <a14:foregroundMark x1="38483" y1="10563" x2="38483" y2="10563"/>
                            <a14:foregroundMark x1="40169" y1="10563" x2="40169" y2="10563"/>
                            <a14:foregroundMark x1="42697" y1="9859" x2="42697" y2="9859"/>
                            <a14:foregroundMark x1="45506" y1="10563" x2="45506" y2="10563"/>
                            <a14:foregroundMark x1="47753" y1="10563" x2="47753" y2="10563"/>
                            <a14:foregroundMark x1="49719" y1="10563" x2="49719" y2="10563"/>
                            <a14:foregroundMark x1="51404" y1="10563" x2="51404" y2="10563"/>
                            <a14:foregroundMark x1="53652" y1="10563" x2="53652" y2="10563"/>
                            <a14:foregroundMark x1="55899" y1="10563" x2="55899" y2="10563"/>
                            <a14:foregroundMark x1="57022" y1="9859" x2="57022" y2="9859"/>
                            <a14:foregroundMark x1="59270" y1="9859" x2="59270" y2="9859"/>
                            <a14:foregroundMark x1="61517" y1="10563" x2="61517" y2="10563"/>
                            <a14:foregroundMark x1="62921" y1="10563" x2="62921" y2="10563"/>
                            <a14:foregroundMark x1="64326" y1="11268" x2="64326" y2="11268"/>
                            <a14:foregroundMark x1="65169" y1="10563" x2="65169" y2="10563"/>
                            <a14:foregroundMark x1="66573" y1="9859" x2="66573" y2="9859"/>
                            <a14:foregroundMark x1="67697" y1="9859" x2="67697" y2="9859"/>
                            <a14:foregroundMark x1="68820" y1="10563" x2="68820" y2="10563"/>
                            <a14:foregroundMark x1="70225" y1="10563" x2="70225" y2="10563"/>
                            <a14:foregroundMark x1="71348" y1="10563" x2="71348" y2="10563"/>
                            <a14:foregroundMark x1="72753" y1="10563" x2="72753" y2="10563"/>
                            <a14:foregroundMark x1="74438" y1="10563" x2="74438" y2="10563"/>
                            <a14:foregroundMark x1="76124" y1="10563" x2="76124" y2="10563"/>
                            <a14:foregroundMark x1="78371" y1="10563" x2="78371" y2="10563"/>
                            <a14:foregroundMark x1="80056" y1="10563" x2="80056" y2="10563"/>
                            <a14:foregroundMark x1="81461" y1="9859" x2="81461" y2="9859"/>
                            <a14:foregroundMark x1="83427" y1="10563" x2="83427" y2="10563"/>
                            <a14:foregroundMark x1="84831" y1="10563" x2="84831" y2="10563"/>
                            <a14:foregroundMark x1="86517" y1="10563" x2="86517" y2="10563"/>
                            <a14:foregroundMark x1="87921" y1="10563" x2="87921" y2="10563"/>
                            <a14:foregroundMark x1="89326" y1="10563" x2="89326" y2="10563"/>
                            <a14:foregroundMark x1="17135" y1="48592" x2="18820" y2="50000"/>
                            <a14:backgroundMark x1="13202" y1="1408" x2="31742" y2="2817"/>
                            <a14:backgroundMark x1="18539" y1="38732" x2="18539" y2="38732"/>
                            <a14:backgroundMark x1="18820" y1="19014" x2="20773" y2="37197"/>
                            <a14:backgroundMark x1="15449" y1="13380" x2="17135" y2="19718"/>
                            <a14:backgroundMark x1="15449" y1="14085" x2="21910" y2="16197"/>
                            <a14:backgroundMark x1="14326" y1="14085" x2="14326" y2="14085"/>
                            <a14:backgroundMark x1="13202" y1="13380" x2="13202" y2="13380"/>
                            <a14:backgroundMark x1="20290" y1="45399" x2="21067" y2="49296"/>
                            <a14:backgroundMark x1="20787" y1="51408" x2="20787" y2="51408"/>
                            <a14:backgroundMark x1="20225" y1="51408" x2="20506" y2="55634"/>
                            <a14:backgroundMark x1="17978" y1="69718" x2="17978" y2="70423"/>
                            <a14:backgroundMark x1="17697" y1="61972" x2="18820" y2="81690"/>
                            <a14:backgroundMark x1="19663" y1="64789" x2="19944" y2="78873"/>
                            <a14:backgroundMark x1="20787" y1="57042" x2="20787" y2="70423"/>
                            <a14:backgroundMark x1="10674" y1="76056" x2="10674" y2="83099"/>
                            <a14:backgroundMark x1="17978" y1="59155" x2="17978" y2="59155"/>
                            <a14:backgroundMark x1="17978" y1="57042" x2="17978" y2="57042"/>
                            <a14:backgroundMark x1="14326" y1="99296" x2="21067" y2="943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/>
              <a:stretch/>
            </p:blipFill>
            <p:spPr>
              <a:xfrm>
                <a:off x="9842651" y="2765772"/>
                <a:ext cx="1683299" cy="317142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DB09FC4-10CF-4301-BA13-D70552AE5A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419"/>
              <a:stretch/>
            </p:blipFill>
            <p:spPr>
              <a:xfrm>
                <a:off x="1063468" y="1740138"/>
                <a:ext cx="2680266" cy="3838163"/>
              </a:xfrm>
              <a:prstGeom prst="rect">
                <a:avLst/>
              </a:prstGeom>
            </p:spPr>
          </p:pic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F1B8D9-12AD-4902-A8F0-05E43220C88A}"/>
              </a:ext>
            </a:extLst>
          </p:cNvPr>
          <p:cNvSpPr/>
          <p:nvPr/>
        </p:nvSpPr>
        <p:spPr>
          <a:xfrm>
            <a:off x="3622701" y="182831"/>
            <a:ext cx="189859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ĐỐ VUI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EFA16-4314-458E-99DA-0E0F9ECC6E3A}"/>
              </a:ext>
            </a:extLst>
          </p:cNvPr>
          <p:cNvSpPr txBox="1"/>
          <p:nvPr/>
        </p:nvSpPr>
        <p:spPr>
          <a:xfrm>
            <a:off x="3423707" y="2790215"/>
            <a:ext cx="280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15  ...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FE43DBD7-D533-4D1D-857C-3816825F6BBB}"/>
              </a:ext>
            </a:extLst>
          </p:cNvPr>
          <p:cNvSpPr/>
          <p:nvPr/>
        </p:nvSpPr>
        <p:spPr>
          <a:xfrm>
            <a:off x="339252" y="147801"/>
            <a:ext cx="605547" cy="61326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9603-A1B6-4583-89E0-6D158F132C97}"/>
              </a:ext>
            </a:extLst>
          </p:cNvPr>
          <p:cNvSpPr txBox="1"/>
          <p:nvPr/>
        </p:nvSpPr>
        <p:spPr>
          <a:xfrm>
            <a:off x="2086369" y="1772826"/>
            <a:ext cx="54762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87F9-B4E5-4A60-B6F2-001AF247D843}"/>
              </a:ext>
            </a:extLst>
          </p:cNvPr>
          <p:cNvSpPr txBox="1"/>
          <p:nvPr/>
        </p:nvSpPr>
        <p:spPr>
          <a:xfrm>
            <a:off x="5195178" y="2790215"/>
            <a:ext cx="7417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440BF51-8058-4ABF-B83D-3445F4C4BE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/>
          <a:stretch/>
        </p:blipFill>
        <p:spPr>
          <a:xfrm rot="1679415" flipH="1">
            <a:off x="2412307" y="2425547"/>
            <a:ext cx="682070" cy="11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  <p:bldP spid="16" grpId="0" animBg="1"/>
      <p:bldP spid="21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70386D-E4BB-4CDB-B346-194609D9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834E31-A3ED-4F26-82E8-4AB7060EC064}"/>
              </a:ext>
            </a:extLst>
          </p:cNvPr>
          <p:cNvGrpSpPr/>
          <p:nvPr/>
        </p:nvGrpSpPr>
        <p:grpSpPr>
          <a:xfrm>
            <a:off x="528624" y="1035997"/>
            <a:ext cx="8154517" cy="3460673"/>
            <a:chOff x="704831" y="1798505"/>
            <a:chExt cx="10872689" cy="41970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05442E-668D-495F-AD51-4182B9749895}"/>
                </a:ext>
              </a:extLst>
            </p:cNvPr>
            <p:cNvGrpSpPr/>
            <p:nvPr/>
          </p:nvGrpSpPr>
          <p:grpSpPr>
            <a:xfrm>
              <a:off x="704831" y="1798505"/>
              <a:ext cx="10872689" cy="4197054"/>
              <a:chOff x="1063468" y="1740138"/>
              <a:chExt cx="10462482" cy="41970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B10F60-86ED-4DCC-B3C2-AFDDBEDF7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96"/>
              <a:stretch/>
            </p:blipFill>
            <p:spPr>
              <a:xfrm>
                <a:off x="8182651" y="1740138"/>
                <a:ext cx="3343299" cy="38381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4D8AD60-C778-48DF-9FA4-879E257F5F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34" b="93662" l="562" r="98034">
                            <a14:foregroundMark x1="25339" y1="37251" x2="47753" y2="66197"/>
                            <a14:foregroundMark x1="23838" y1="35312" x2="24689" y2="36411"/>
                            <a14:foregroundMark x1="10674" y1="18310" x2="11437" y2="19296"/>
                            <a14:foregroundMark x1="47753" y1="66197" x2="47753" y2="66197"/>
                            <a14:foregroundMark x1="7303" y1="23239" x2="11861" y2="64048"/>
                            <a14:foregroundMark x1="1966" y1="58451" x2="1966" y2="58451"/>
                            <a14:foregroundMark x1="7536" y1="13380" x2="8708" y2="21831"/>
                            <a14:foregroundMark x1="6461" y1="5634" x2="7536" y2="13380"/>
                            <a14:foregroundMark x1="21279" y1="93383" x2="33427" y2="93662"/>
                            <a14:foregroundMark x1="2809" y1="92958" x2="15626" y2="93253"/>
                            <a14:foregroundMark x1="91292" y1="15493" x2="95506" y2="36620"/>
                            <a14:foregroundMark x1="95506" y1="36620" x2="93820" y2="66197"/>
                            <a14:foregroundMark x1="93820" y1="64789" x2="98034" y2="57746"/>
                            <a14:foregroundMark x1="85393" y1="22535" x2="93539" y2="42254"/>
                            <a14:foregroundMark x1="93539" y1="42254" x2="93539" y2="42958"/>
                            <a14:foregroundMark x1="89045" y1="43662" x2="90449" y2="59155"/>
                            <a14:foregroundMark x1="92416" y1="82394" x2="94944" y2="78169"/>
                            <a14:foregroundMark x1="94944" y1="85211" x2="94944" y2="85211"/>
                            <a14:foregroundMark x1="1124" y1="93662" x2="1124" y2="93662"/>
                            <a14:foregroundMark x1="3652" y1="87324" x2="3652" y2="87324"/>
                            <a14:foregroundMark x1="5056" y1="65493" x2="5337" y2="70423"/>
                            <a14:foregroundMark x1="562" y1="56338" x2="562" y2="56338"/>
                            <a14:foregroundMark x1="2528" y1="52113" x2="2528" y2="52113"/>
                            <a14:foregroundMark x1="4213" y1="47887" x2="4213" y2="47887"/>
                            <a14:foregroundMark x1="5337" y1="31690" x2="5337" y2="40845"/>
                            <a14:foregroundMark x1="10674" y1="10563" x2="10821" y2="10606"/>
                            <a14:foregroundMark x1="29068" y1="13144" x2="30337" y2="13380"/>
                            <a14:foregroundMark x1="28933" y1="14085" x2="39888" y2="15493"/>
                            <a14:foregroundMark x1="30899" y1="11972" x2="48034" y2="11972"/>
                            <a14:foregroundMark x1="43539" y1="12676" x2="58427" y2="12676"/>
                            <a14:foregroundMark x1="49438" y1="13380" x2="69663" y2="13380"/>
                            <a14:foregroundMark x1="58427" y1="11972" x2="64607" y2="11972"/>
                            <a14:foregroundMark x1="64607" y1="11972" x2="79494" y2="11268"/>
                            <a14:foregroundMark x1="13483" y1="8451" x2="13483" y2="8451"/>
                            <a14:foregroundMark x1="16292" y1="9859" x2="16292" y2="9859"/>
                            <a14:foregroundMark x1="24719" y1="10563" x2="24719" y2="10563"/>
                            <a14:foregroundMark x1="26404" y1="9859" x2="26404" y2="9859"/>
                            <a14:foregroundMark x1="27809" y1="9859" x2="27809" y2="9859"/>
                            <a14:foregroundMark x1="29775" y1="10563" x2="29775" y2="10563"/>
                            <a14:foregroundMark x1="32022" y1="10563" x2="32022" y2="10563"/>
                            <a14:foregroundMark x1="33427" y1="10563" x2="33427" y2="10563"/>
                            <a14:foregroundMark x1="35674" y1="10563" x2="35674" y2="10563"/>
                            <a14:foregroundMark x1="38483" y1="10563" x2="38483" y2="10563"/>
                            <a14:foregroundMark x1="40169" y1="10563" x2="40169" y2="10563"/>
                            <a14:foregroundMark x1="42697" y1="9859" x2="42697" y2="9859"/>
                            <a14:foregroundMark x1="45506" y1="10563" x2="45506" y2="10563"/>
                            <a14:foregroundMark x1="47753" y1="10563" x2="47753" y2="10563"/>
                            <a14:foregroundMark x1="49719" y1="10563" x2="49719" y2="10563"/>
                            <a14:foregroundMark x1="51404" y1="10563" x2="51404" y2="10563"/>
                            <a14:foregroundMark x1="53652" y1="10563" x2="53652" y2="10563"/>
                            <a14:foregroundMark x1="55899" y1="10563" x2="55899" y2="10563"/>
                            <a14:foregroundMark x1="57022" y1="9859" x2="57022" y2="9859"/>
                            <a14:foregroundMark x1="59270" y1="9859" x2="59270" y2="9859"/>
                            <a14:foregroundMark x1="61517" y1="10563" x2="61517" y2="10563"/>
                            <a14:foregroundMark x1="62921" y1="10563" x2="62921" y2="10563"/>
                            <a14:foregroundMark x1="64326" y1="11268" x2="64326" y2="11268"/>
                            <a14:foregroundMark x1="65169" y1="10563" x2="65169" y2="10563"/>
                            <a14:foregroundMark x1="66573" y1="9859" x2="66573" y2="9859"/>
                            <a14:foregroundMark x1="67697" y1="9859" x2="67697" y2="9859"/>
                            <a14:foregroundMark x1="68820" y1="10563" x2="68820" y2="10563"/>
                            <a14:foregroundMark x1="70225" y1="10563" x2="70225" y2="10563"/>
                            <a14:foregroundMark x1="71348" y1="10563" x2="71348" y2="10563"/>
                            <a14:foregroundMark x1="72753" y1="10563" x2="72753" y2="10563"/>
                            <a14:foregroundMark x1="74438" y1="10563" x2="74438" y2="10563"/>
                            <a14:foregroundMark x1="76124" y1="10563" x2="76124" y2="10563"/>
                            <a14:foregroundMark x1="78371" y1="10563" x2="78371" y2="10563"/>
                            <a14:foregroundMark x1="80056" y1="10563" x2="80056" y2="10563"/>
                            <a14:foregroundMark x1="81461" y1="9859" x2="81461" y2="9859"/>
                            <a14:foregroundMark x1="83427" y1="10563" x2="83427" y2="10563"/>
                            <a14:foregroundMark x1="84831" y1="10563" x2="84831" y2="10563"/>
                            <a14:foregroundMark x1="86517" y1="10563" x2="86517" y2="10563"/>
                            <a14:foregroundMark x1="87921" y1="10563" x2="87921" y2="10563"/>
                            <a14:foregroundMark x1="89326" y1="10563" x2="89326" y2="10563"/>
                            <a14:foregroundMark x1="17135" y1="48592" x2="18820" y2="50000"/>
                            <a14:backgroundMark x1="13202" y1="1408" x2="31742" y2="2817"/>
                            <a14:backgroundMark x1="18539" y1="38732" x2="18539" y2="38732"/>
                            <a14:backgroundMark x1="18820" y1="19014" x2="20773" y2="37197"/>
                            <a14:backgroundMark x1="15449" y1="13380" x2="17135" y2="19718"/>
                            <a14:backgroundMark x1="15449" y1="14085" x2="21910" y2="16197"/>
                            <a14:backgroundMark x1="14326" y1="14085" x2="14326" y2="14085"/>
                            <a14:backgroundMark x1="13202" y1="13380" x2="13202" y2="13380"/>
                            <a14:backgroundMark x1="20290" y1="45399" x2="21067" y2="49296"/>
                            <a14:backgroundMark x1="20787" y1="51408" x2="20787" y2="51408"/>
                            <a14:backgroundMark x1="20225" y1="51408" x2="20506" y2="55634"/>
                            <a14:backgroundMark x1="17978" y1="69718" x2="17978" y2="70423"/>
                            <a14:backgroundMark x1="17697" y1="61972" x2="18820" y2="81690"/>
                            <a14:backgroundMark x1="19663" y1="64789" x2="19944" y2="78873"/>
                            <a14:backgroundMark x1="20787" y1="57042" x2="20787" y2="70423"/>
                            <a14:backgroundMark x1="10674" y1="76056" x2="10674" y2="83099"/>
                            <a14:backgroundMark x1="17978" y1="59155" x2="17978" y2="59155"/>
                            <a14:backgroundMark x1="17978" y1="57042" x2="17978" y2="57042"/>
                            <a14:backgroundMark x1="14326" y1="99296" x2="21067" y2="943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/>
              <a:stretch/>
            </p:blipFill>
            <p:spPr>
              <a:xfrm>
                <a:off x="9842651" y="2765772"/>
                <a:ext cx="1683299" cy="31714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918754-283D-4AA4-81D7-4176E2D75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419"/>
              <a:stretch/>
            </p:blipFill>
            <p:spPr>
              <a:xfrm>
                <a:off x="1063468" y="1740138"/>
                <a:ext cx="2680266" cy="38381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6D3CDE-81B6-4853-9CF4-60A2C7F7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46" b="99291" l="1401" r="98880">
                          <a14:foregroundMark x1="14286" y1="22695" x2="16527" y2="76596"/>
                          <a14:foregroundMark x1="19328" y1="7801" x2="19328" y2="7801"/>
                          <a14:foregroundMark x1="7843" y1="23404" x2="5882" y2="59574"/>
                          <a14:foregroundMark x1="5882" y1="59574" x2="5882" y2="60284"/>
                          <a14:foregroundMark x1="1401" y1="63121" x2="1401" y2="63121"/>
                          <a14:foregroundMark x1="7563" y1="93617" x2="45658" y2="95035"/>
                          <a14:foregroundMark x1="45658" y1="95035" x2="85994" y2="92908"/>
                          <a14:foregroundMark x1="92437" y1="18440" x2="96078" y2="43972"/>
                          <a14:foregroundMark x1="96078" y1="43972" x2="95798" y2="73050"/>
                          <a14:foregroundMark x1="95798" y1="73050" x2="94398" y2="83688"/>
                          <a14:foregroundMark x1="98880" y1="57447" x2="98880" y2="57447"/>
                          <a14:foregroundMark x1="93838" y1="82270" x2="89076" y2="97872"/>
                          <a14:foregroundMark x1="89076" y1="97872" x2="88235" y2="99291"/>
                          <a14:foregroundMark x1="9804" y1="3546" x2="9804" y2="3546"/>
                          <a14:foregroundMark x1="9244" y1="90071" x2="33613" y2="84397"/>
                          <a14:foregroundMark x1="33613" y1="84397" x2="33613" y2="83688"/>
                          <a14:foregroundMark x1="19608" y1="68794" x2="70028" y2="63121"/>
                          <a14:foregroundMark x1="17927" y1="45390" x2="72549" y2="45390"/>
                          <a14:foregroundMark x1="33894" y1="31915" x2="87115" y2="36170"/>
                          <a14:foregroundMark x1="67787" y1="78723" x2="91036" y2="83688"/>
                          <a14:foregroundMark x1="70588" y1="79433" x2="87395" y2="71631"/>
                          <a14:foregroundMark x1="68627" y1="84397" x2="84874" y2="85106"/>
                          <a14:foregroundMark x1="22689" y1="10638" x2="28291" y2="10638"/>
                          <a14:foregroundMark x1="28571" y1="10638" x2="35821" y2="9983"/>
                          <a14:foregroundMark x1="75560" y1="9424" x2="90756" y2="11348"/>
                          <a14:foregroundMark x1="77311" y1="11348" x2="88515" y2="9929"/>
                          <a14:foregroundMark x1="36975" y1="9929" x2="36975" y2="9929"/>
                          <a14:foregroundMark x1="37815" y1="10638" x2="37815" y2="10638"/>
                          <a14:foregroundMark x1="39216" y1="9929" x2="39216" y2="9929"/>
                          <a14:foregroundMark x1="41176" y1="9220" x2="41176" y2="9220"/>
                          <a14:foregroundMark x1="42577" y1="9220" x2="42577" y2="9220"/>
                          <a14:foregroundMark x1="43697" y1="9220" x2="43697" y2="9220"/>
                          <a14:foregroundMark x1="45938" y1="9929" x2="45938" y2="9929"/>
                          <a14:foregroundMark x1="43978" y1="10638" x2="49860" y2="10638"/>
                          <a14:foregroundMark x1="50140" y1="10638" x2="59384" y2="10638"/>
                          <a14:foregroundMark x1="59384" y1="10638" x2="67227" y2="9929"/>
                          <a14:foregroundMark x1="67227" y1="9929" x2="67227" y2="9929"/>
                          <a14:foregroundMark x1="67227" y1="9929" x2="74510" y2="10638"/>
                          <a14:backgroundMark x1="28852" y1="3546" x2="28852" y2="3546"/>
                          <a14:backgroundMark x1="37255" y1="4255" x2="37255" y2="4255"/>
                          <a14:backgroundMark x1="76334" y1="3558" x2="77031" y2="3546"/>
                          <a14:backgroundMark x1="68760" y1="3693" x2="68834" y2="3692"/>
                          <a14:backgroundMark x1="51529" y1="4001" x2="51810" y2="3996"/>
                          <a14:backgroundMark x1="37255" y1="4255" x2="45620" y2="4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0" r="38353"/>
            <a:stretch/>
          </p:blipFill>
          <p:spPr>
            <a:xfrm>
              <a:off x="3490184" y="1798505"/>
              <a:ext cx="4612955" cy="383816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F1B8D9-12AD-4902-A8F0-05E43220C88A}"/>
              </a:ext>
            </a:extLst>
          </p:cNvPr>
          <p:cNvSpPr/>
          <p:nvPr/>
        </p:nvSpPr>
        <p:spPr>
          <a:xfrm>
            <a:off x="3710065" y="182832"/>
            <a:ext cx="172387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ĐỐ VUI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EFA16-4314-458E-99DA-0E0F9ECC6E3A}"/>
              </a:ext>
            </a:extLst>
          </p:cNvPr>
          <p:cNvSpPr txBox="1"/>
          <p:nvPr/>
        </p:nvSpPr>
        <p:spPr>
          <a:xfrm>
            <a:off x="2682124" y="2572748"/>
            <a:ext cx="334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8 ....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FE43DBD7-D533-4D1D-857C-3816825F6BBB}"/>
              </a:ext>
            </a:extLst>
          </p:cNvPr>
          <p:cNvSpPr/>
          <p:nvPr/>
        </p:nvSpPr>
        <p:spPr>
          <a:xfrm>
            <a:off x="339252" y="182832"/>
            <a:ext cx="605547" cy="61326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87F9-B4E5-4A60-B6F2-001AF247D843}"/>
              </a:ext>
            </a:extLst>
          </p:cNvPr>
          <p:cNvSpPr txBox="1"/>
          <p:nvPr/>
        </p:nvSpPr>
        <p:spPr>
          <a:xfrm>
            <a:off x="5520755" y="2593033"/>
            <a:ext cx="7417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563E9-5326-4143-AB35-EC96972F40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84" b="97973" l="2285" r="96134">
                        <a14:foregroundMark x1="7909" y1="16216" x2="6854" y2="21622"/>
                        <a14:foregroundMark x1="57645" y1="8784" x2="57645" y2="8784"/>
                        <a14:foregroundMark x1="2460" y1="16441" x2="2460" y2="16441"/>
                        <a14:foregroundMark x1="92619" y1="20045" x2="92443" y2="32207"/>
                        <a14:foregroundMark x1="96309" y1="22072" x2="96309" y2="22072"/>
                        <a14:foregroundMark x1="38489" y1="90766" x2="38489" y2="90766"/>
                        <a14:foregroundMark x1="39895" y1="97973" x2="39895" y2="97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897" y="3056581"/>
            <a:ext cx="1194011" cy="931706"/>
          </a:xfrm>
          <a:prstGeom prst="rect">
            <a:avLst/>
          </a:prstGeom>
        </p:spPr>
      </p:pic>
      <p:sp>
        <p:nvSpPr>
          <p:cNvPr id="24" name="TextBox 20">
            <a:extLst>
              <a:ext uri="{FF2B5EF4-FFF2-40B4-BE49-F238E27FC236}">
                <a16:creationId xmlns:a16="http://schemas.microsoft.com/office/drawing/2014/main" id="{02D6D2CC-A4F5-4230-B826-26B6F104A8F5}"/>
              </a:ext>
            </a:extLst>
          </p:cNvPr>
          <p:cNvSpPr txBox="1"/>
          <p:nvPr/>
        </p:nvSpPr>
        <p:spPr>
          <a:xfrm>
            <a:off x="2123728" y="1867286"/>
            <a:ext cx="54762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1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769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6" grpId="0" animBg="1"/>
      <p:bldP spid="22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C7E8CB6-D02B-4FA4-91E8-AB55BAB79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2834E31-A3ED-4F26-82E8-4AB7060EC064}"/>
              </a:ext>
            </a:extLst>
          </p:cNvPr>
          <p:cNvGrpSpPr/>
          <p:nvPr/>
        </p:nvGrpSpPr>
        <p:grpSpPr>
          <a:xfrm>
            <a:off x="528624" y="1035996"/>
            <a:ext cx="8154517" cy="3713534"/>
            <a:chOff x="704831" y="1798505"/>
            <a:chExt cx="10872689" cy="41970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05442E-668D-495F-AD51-4182B9749895}"/>
                </a:ext>
              </a:extLst>
            </p:cNvPr>
            <p:cNvGrpSpPr/>
            <p:nvPr/>
          </p:nvGrpSpPr>
          <p:grpSpPr>
            <a:xfrm>
              <a:off x="704831" y="1798505"/>
              <a:ext cx="10872689" cy="4197054"/>
              <a:chOff x="1063468" y="1740138"/>
              <a:chExt cx="10462482" cy="41970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B10F60-86ED-4DCC-B3C2-AFDDBEDF7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96"/>
              <a:stretch/>
            </p:blipFill>
            <p:spPr>
              <a:xfrm>
                <a:off x="8182651" y="1740138"/>
                <a:ext cx="3343299" cy="38381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4D8AD60-C778-48DF-9FA4-879E257F5F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34" b="93662" l="562" r="98034">
                            <a14:foregroundMark x1="25339" y1="37251" x2="47753" y2="66197"/>
                            <a14:foregroundMark x1="23838" y1="35312" x2="24689" y2="36411"/>
                            <a14:foregroundMark x1="10674" y1="18310" x2="11437" y2="19296"/>
                            <a14:foregroundMark x1="47753" y1="66197" x2="47753" y2="66197"/>
                            <a14:foregroundMark x1="7303" y1="23239" x2="11861" y2="64048"/>
                            <a14:foregroundMark x1="1966" y1="58451" x2="1966" y2="58451"/>
                            <a14:foregroundMark x1="7536" y1="13380" x2="8708" y2="21831"/>
                            <a14:foregroundMark x1="6461" y1="5634" x2="7536" y2="13380"/>
                            <a14:foregroundMark x1="21279" y1="93383" x2="33427" y2="93662"/>
                            <a14:foregroundMark x1="2809" y1="92958" x2="15626" y2="93253"/>
                            <a14:foregroundMark x1="91292" y1="15493" x2="95506" y2="36620"/>
                            <a14:foregroundMark x1="95506" y1="36620" x2="93820" y2="66197"/>
                            <a14:foregroundMark x1="93820" y1="64789" x2="98034" y2="57746"/>
                            <a14:foregroundMark x1="85393" y1="22535" x2="93539" y2="42254"/>
                            <a14:foregroundMark x1="93539" y1="42254" x2="93539" y2="42958"/>
                            <a14:foregroundMark x1="89045" y1="43662" x2="90449" y2="59155"/>
                            <a14:foregroundMark x1="92416" y1="82394" x2="94944" y2="78169"/>
                            <a14:foregroundMark x1="94944" y1="85211" x2="94944" y2="85211"/>
                            <a14:foregroundMark x1="1124" y1="93662" x2="1124" y2="93662"/>
                            <a14:foregroundMark x1="3652" y1="87324" x2="3652" y2="87324"/>
                            <a14:foregroundMark x1="5056" y1="65493" x2="5337" y2="70423"/>
                            <a14:foregroundMark x1="562" y1="56338" x2="562" y2="56338"/>
                            <a14:foregroundMark x1="2528" y1="52113" x2="2528" y2="52113"/>
                            <a14:foregroundMark x1="4213" y1="47887" x2="4213" y2="47887"/>
                            <a14:foregroundMark x1="5337" y1="31690" x2="5337" y2="40845"/>
                            <a14:foregroundMark x1="10674" y1="10563" x2="10821" y2="10606"/>
                            <a14:foregroundMark x1="29068" y1="13144" x2="30337" y2="13380"/>
                            <a14:foregroundMark x1="28933" y1="14085" x2="39888" y2="15493"/>
                            <a14:foregroundMark x1="30899" y1="11972" x2="48034" y2="11972"/>
                            <a14:foregroundMark x1="43539" y1="12676" x2="58427" y2="12676"/>
                            <a14:foregroundMark x1="49438" y1="13380" x2="69663" y2="13380"/>
                            <a14:foregroundMark x1="58427" y1="11972" x2="64607" y2="11972"/>
                            <a14:foregroundMark x1="64607" y1="11972" x2="79494" y2="11268"/>
                            <a14:foregroundMark x1="13483" y1="8451" x2="13483" y2="8451"/>
                            <a14:foregroundMark x1="16292" y1="9859" x2="16292" y2="9859"/>
                            <a14:foregroundMark x1="24719" y1="10563" x2="24719" y2="10563"/>
                            <a14:foregroundMark x1="26404" y1="9859" x2="26404" y2="9859"/>
                            <a14:foregroundMark x1="27809" y1="9859" x2="27809" y2="9859"/>
                            <a14:foregroundMark x1="29775" y1="10563" x2="29775" y2="10563"/>
                            <a14:foregroundMark x1="32022" y1="10563" x2="32022" y2="10563"/>
                            <a14:foregroundMark x1="33427" y1="10563" x2="33427" y2="10563"/>
                            <a14:foregroundMark x1="35674" y1="10563" x2="35674" y2="10563"/>
                            <a14:foregroundMark x1="38483" y1="10563" x2="38483" y2="10563"/>
                            <a14:foregroundMark x1="40169" y1="10563" x2="40169" y2="10563"/>
                            <a14:foregroundMark x1="42697" y1="9859" x2="42697" y2="9859"/>
                            <a14:foregroundMark x1="45506" y1="10563" x2="45506" y2="10563"/>
                            <a14:foregroundMark x1="47753" y1="10563" x2="47753" y2="10563"/>
                            <a14:foregroundMark x1="49719" y1="10563" x2="49719" y2="10563"/>
                            <a14:foregroundMark x1="51404" y1="10563" x2="51404" y2="10563"/>
                            <a14:foregroundMark x1="53652" y1="10563" x2="53652" y2="10563"/>
                            <a14:foregroundMark x1="55899" y1="10563" x2="55899" y2="10563"/>
                            <a14:foregroundMark x1="57022" y1="9859" x2="57022" y2="9859"/>
                            <a14:foregroundMark x1="59270" y1="9859" x2="59270" y2="9859"/>
                            <a14:foregroundMark x1="61517" y1="10563" x2="61517" y2="10563"/>
                            <a14:foregroundMark x1="62921" y1="10563" x2="62921" y2="10563"/>
                            <a14:foregroundMark x1="64326" y1="11268" x2="64326" y2="11268"/>
                            <a14:foregroundMark x1="65169" y1="10563" x2="65169" y2="10563"/>
                            <a14:foregroundMark x1="66573" y1="9859" x2="66573" y2="9859"/>
                            <a14:foregroundMark x1="67697" y1="9859" x2="67697" y2="9859"/>
                            <a14:foregroundMark x1="68820" y1="10563" x2="68820" y2="10563"/>
                            <a14:foregroundMark x1="70225" y1="10563" x2="70225" y2="10563"/>
                            <a14:foregroundMark x1="71348" y1="10563" x2="71348" y2="10563"/>
                            <a14:foregroundMark x1="72753" y1="10563" x2="72753" y2="10563"/>
                            <a14:foregroundMark x1="74438" y1="10563" x2="74438" y2="10563"/>
                            <a14:foregroundMark x1="76124" y1="10563" x2="76124" y2="10563"/>
                            <a14:foregroundMark x1="78371" y1="10563" x2="78371" y2="10563"/>
                            <a14:foregroundMark x1="80056" y1="10563" x2="80056" y2="10563"/>
                            <a14:foregroundMark x1="81461" y1="9859" x2="81461" y2="9859"/>
                            <a14:foregroundMark x1="83427" y1="10563" x2="83427" y2="10563"/>
                            <a14:foregroundMark x1="84831" y1="10563" x2="84831" y2="10563"/>
                            <a14:foregroundMark x1="86517" y1="10563" x2="86517" y2="10563"/>
                            <a14:foregroundMark x1="87921" y1="10563" x2="87921" y2="10563"/>
                            <a14:foregroundMark x1="89326" y1="10563" x2="89326" y2="10563"/>
                            <a14:foregroundMark x1="17135" y1="48592" x2="18820" y2="50000"/>
                            <a14:backgroundMark x1="13202" y1="1408" x2="31742" y2="2817"/>
                            <a14:backgroundMark x1="18539" y1="38732" x2="18539" y2="38732"/>
                            <a14:backgroundMark x1="18820" y1="19014" x2="20773" y2="37197"/>
                            <a14:backgroundMark x1="15449" y1="13380" x2="17135" y2="19718"/>
                            <a14:backgroundMark x1="15449" y1="14085" x2="21910" y2="16197"/>
                            <a14:backgroundMark x1="14326" y1="14085" x2="14326" y2="14085"/>
                            <a14:backgroundMark x1="13202" y1="13380" x2="13202" y2="13380"/>
                            <a14:backgroundMark x1="20290" y1="45399" x2="21067" y2="49296"/>
                            <a14:backgroundMark x1="20787" y1="51408" x2="20787" y2="51408"/>
                            <a14:backgroundMark x1="20225" y1="51408" x2="20506" y2="55634"/>
                            <a14:backgroundMark x1="17978" y1="69718" x2="17978" y2="70423"/>
                            <a14:backgroundMark x1="17697" y1="61972" x2="18820" y2="81690"/>
                            <a14:backgroundMark x1="19663" y1="64789" x2="19944" y2="78873"/>
                            <a14:backgroundMark x1="20787" y1="57042" x2="20787" y2="70423"/>
                            <a14:backgroundMark x1="10674" y1="76056" x2="10674" y2="83099"/>
                            <a14:backgroundMark x1="17978" y1="59155" x2="17978" y2="59155"/>
                            <a14:backgroundMark x1="17978" y1="57042" x2="17978" y2="57042"/>
                            <a14:backgroundMark x1="14326" y1="99296" x2="21067" y2="943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829"/>
              <a:stretch/>
            </p:blipFill>
            <p:spPr>
              <a:xfrm>
                <a:off x="9842651" y="2765772"/>
                <a:ext cx="1683299" cy="31714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918754-283D-4AA4-81D7-4176E2D75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46" b="99291" l="1401" r="98880">
                            <a14:foregroundMark x1="14286" y1="22695" x2="16527" y2="76596"/>
                            <a14:foregroundMark x1="19328" y1="7801" x2="19328" y2="7801"/>
                            <a14:foregroundMark x1="7843" y1="23404" x2="5882" y2="59574"/>
                            <a14:foregroundMark x1="5882" y1="59574" x2="5882" y2="60284"/>
                            <a14:foregroundMark x1="1401" y1="63121" x2="1401" y2="63121"/>
                            <a14:foregroundMark x1="7563" y1="93617" x2="45658" y2="95035"/>
                            <a14:foregroundMark x1="45658" y1="95035" x2="85994" y2="92908"/>
                            <a14:foregroundMark x1="92437" y1="18440" x2="96078" y2="43972"/>
                            <a14:foregroundMark x1="96078" y1="43972" x2="95798" y2="73050"/>
                            <a14:foregroundMark x1="95798" y1="73050" x2="94398" y2="83688"/>
                            <a14:foregroundMark x1="98880" y1="57447" x2="98880" y2="57447"/>
                            <a14:foregroundMark x1="93838" y1="82270" x2="89076" y2="97872"/>
                            <a14:foregroundMark x1="89076" y1="97872" x2="88235" y2="99291"/>
                            <a14:foregroundMark x1="9804" y1="3546" x2="9804" y2="3546"/>
                            <a14:foregroundMark x1="9244" y1="90071" x2="33613" y2="84397"/>
                            <a14:foregroundMark x1="33613" y1="84397" x2="33613" y2="83688"/>
                            <a14:foregroundMark x1="19608" y1="68794" x2="70028" y2="63121"/>
                            <a14:foregroundMark x1="17927" y1="45390" x2="72549" y2="45390"/>
                            <a14:foregroundMark x1="33894" y1="31915" x2="87115" y2="36170"/>
                            <a14:foregroundMark x1="67787" y1="78723" x2="91036" y2="83688"/>
                            <a14:foregroundMark x1="70588" y1="79433" x2="87395" y2="71631"/>
                            <a14:foregroundMark x1="68627" y1="84397" x2="84874" y2="85106"/>
                            <a14:foregroundMark x1="22689" y1="10638" x2="28291" y2="10638"/>
                            <a14:foregroundMark x1="28571" y1="10638" x2="35821" y2="9983"/>
                            <a14:foregroundMark x1="75560" y1="9424" x2="90756" y2="11348"/>
                            <a14:foregroundMark x1="77311" y1="11348" x2="88515" y2="9929"/>
                            <a14:foregroundMark x1="36975" y1="9929" x2="36975" y2="9929"/>
                            <a14:foregroundMark x1="37815" y1="10638" x2="37815" y2="10638"/>
                            <a14:foregroundMark x1="39216" y1="9929" x2="39216" y2="9929"/>
                            <a14:foregroundMark x1="41176" y1="9220" x2="41176" y2="9220"/>
                            <a14:foregroundMark x1="42577" y1="9220" x2="42577" y2="9220"/>
                            <a14:foregroundMark x1="43697" y1="9220" x2="43697" y2="9220"/>
                            <a14:foregroundMark x1="45938" y1="9929" x2="45938" y2="9929"/>
                            <a14:foregroundMark x1="43978" y1="10638" x2="49860" y2="10638"/>
                            <a14:foregroundMark x1="50140" y1="10638" x2="59384" y2="10638"/>
                            <a14:foregroundMark x1="59384" y1="10638" x2="67227" y2="9929"/>
                            <a14:foregroundMark x1="67227" y1="9929" x2="67227" y2="9929"/>
                            <a14:foregroundMark x1="67227" y1="9929" x2="74510" y2="10638"/>
                            <a14:backgroundMark x1="28852" y1="3546" x2="28852" y2="3546"/>
                            <a14:backgroundMark x1="37255" y1="4255" x2="37255" y2="4255"/>
                            <a14:backgroundMark x1="76334" y1="3558" x2="77031" y2="3546"/>
                            <a14:backgroundMark x1="68760" y1="3693" x2="68834" y2="3692"/>
                            <a14:backgroundMark x1="51529" y1="4001" x2="51810" y2="3996"/>
                            <a14:backgroundMark x1="37255" y1="4255" x2="45620" y2="41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419"/>
              <a:stretch/>
            </p:blipFill>
            <p:spPr>
              <a:xfrm>
                <a:off x="1063468" y="1740138"/>
                <a:ext cx="2680266" cy="3838163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6D3CDE-81B6-4853-9CF4-60A2C7F7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46" b="99291" l="1401" r="98880">
                          <a14:foregroundMark x1="14286" y1="22695" x2="16527" y2="76596"/>
                          <a14:foregroundMark x1="19328" y1="7801" x2="19328" y2="7801"/>
                          <a14:foregroundMark x1="7843" y1="23404" x2="5882" y2="59574"/>
                          <a14:foregroundMark x1="5882" y1="59574" x2="5882" y2="60284"/>
                          <a14:foregroundMark x1="1401" y1="63121" x2="1401" y2="63121"/>
                          <a14:foregroundMark x1="7563" y1="93617" x2="45658" y2="95035"/>
                          <a14:foregroundMark x1="45658" y1="95035" x2="85994" y2="92908"/>
                          <a14:foregroundMark x1="92437" y1="18440" x2="96078" y2="43972"/>
                          <a14:foregroundMark x1="96078" y1="43972" x2="95798" y2="73050"/>
                          <a14:foregroundMark x1="95798" y1="73050" x2="94398" y2="83688"/>
                          <a14:foregroundMark x1="98880" y1="57447" x2="98880" y2="57447"/>
                          <a14:foregroundMark x1="93838" y1="82270" x2="89076" y2="97872"/>
                          <a14:foregroundMark x1="89076" y1="97872" x2="88235" y2="99291"/>
                          <a14:foregroundMark x1="9804" y1="3546" x2="9804" y2="3546"/>
                          <a14:foregroundMark x1="9244" y1="90071" x2="33613" y2="84397"/>
                          <a14:foregroundMark x1="33613" y1="84397" x2="33613" y2="83688"/>
                          <a14:foregroundMark x1="19608" y1="68794" x2="70028" y2="63121"/>
                          <a14:foregroundMark x1="17927" y1="45390" x2="72549" y2="45390"/>
                          <a14:foregroundMark x1="33894" y1="31915" x2="87115" y2="36170"/>
                          <a14:foregroundMark x1="67787" y1="78723" x2="91036" y2="83688"/>
                          <a14:foregroundMark x1="70588" y1="79433" x2="87395" y2="71631"/>
                          <a14:foregroundMark x1="68627" y1="84397" x2="84874" y2="85106"/>
                          <a14:foregroundMark x1="22689" y1="10638" x2="28291" y2="10638"/>
                          <a14:foregroundMark x1="28571" y1="10638" x2="35821" y2="9983"/>
                          <a14:foregroundMark x1="75560" y1="9424" x2="90756" y2="11348"/>
                          <a14:foregroundMark x1="77311" y1="11348" x2="88515" y2="9929"/>
                          <a14:foregroundMark x1="36975" y1="9929" x2="36975" y2="9929"/>
                          <a14:foregroundMark x1="37815" y1="10638" x2="37815" y2="10638"/>
                          <a14:foregroundMark x1="39216" y1="9929" x2="39216" y2="9929"/>
                          <a14:foregroundMark x1="41176" y1="9220" x2="41176" y2="9220"/>
                          <a14:foregroundMark x1="42577" y1="9220" x2="42577" y2="9220"/>
                          <a14:foregroundMark x1="43697" y1="9220" x2="43697" y2="9220"/>
                          <a14:foregroundMark x1="45938" y1="9929" x2="45938" y2="9929"/>
                          <a14:foregroundMark x1="43978" y1="10638" x2="49860" y2="10638"/>
                          <a14:foregroundMark x1="50140" y1="10638" x2="59384" y2="10638"/>
                          <a14:foregroundMark x1="59384" y1="10638" x2="67227" y2="9929"/>
                          <a14:foregroundMark x1="67227" y1="9929" x2="67227" y2="9929"/>
                          <a14:foregroundMark x1="67227" y1="9929" x2="74510" y2="10638"/>
                          <a14:backgroundMark x1="28852" y1="3546" x2="28852" y2="3546"/>
                          <a14:backgroundMark x1="37255" y1="4255" x2="37255" y2="4255"/>
                          <a14:backgroundMark x1="76334" y1="3558" x2="77031" y2="3546"/>
                          <a14:backgroundMark x1="68760" y1="3693" x2="68834" y2="3692"/>
                          <a14:backgroundMark x1="51529" y1="4001" x2="51810" y2="3996"/>
                          <a14:backgroundMark x1="37255" y1="4255" x2="45620" y2="4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0" r="38353"/>
            <a:stretch/>
          </p:blipFill>
          <p:spPr>
            <a:xfrm>
              <a:off x="3490184" y="1798505"/>
              <a:ext cx="4612955" cy="383816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8F1B8D9-12AD-4902-A8F0-05E43220C88A}"/>
              </a:ext>
            </a:extLst>
          </p:cNvPr>
          <p:cNvSpPr/>
          <p:nvPr/>
        </p:nvSpPr>
        <p:spPr>
          <a:xfrm>
            <a:off x="3622701" y="182831"/>
            <a:ext cx="189859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ĐỐ VUI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EFA16-4314-458E-99DA-0E0F9ECC6E3A}"/>
              </a:ext>
            </a:extLst>
          </p:cNvPr>
          <p:cNvSpPr txBox="1"/>
          <p:nvPr/>
        </p:nvSpPr>
        <p:spPr>
          <a:xfrm>
            <a:off x="2322940" y="2423539"/>
            <a:ext cx="51406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70… </a:t>
            </a: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FE43DBD7-D533-4D1D-857C-3816825F6BBB}"/>
              </a:ext>
            </a:extLst>
          </p:cNvPr>
          <p:cNvSpPr/>
          <p:nvPr/>
        </p:nvSpPr>
        <p:spPr>
          <a:xfrm>
            <a:off x="339252" y="182832"/>
            <a:ext cx="605547" cy="61326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.VnBahamasBH" panose="020BE200000000000000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D49603-A1B6-4583-89E0-6D158F132C97}"/>
              </a:ext>
            </a:extLst>
          </p:cNvPr>
          <p:cNvSpPr txBox="1"/>
          <p:nvPr/>
        </p:nvSpPr>
        <p:spPr>
          <a:xfrm>
            <a:off x="2410489" y="1684573"/>
            <a:ext cx="46692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387F9-B4E5-4A60-B6F2-001AF247D843}"/>
              </a:ext>
            </a:extLst>
          </p:cNvPr>
          <p:cNvSpPr txBox="1"/>
          <p:nvPr/>
        </p:nvSpPr>
        <p:spPr>
          <a:xfrm>
            <a:off x="6983791" y="2423539"/>
            <a:ext cx="48335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D6546E-5C04-4E3C-920A-AEDA3EAFED69}"/>
              </a:ext>
            </a:extLst>
          </p:cNvPr>
          <p:cNvGrpSpPr/>
          <p:nvPr/>
        </p:nvGrpSpPr>
        <p:grpSpPr>
          <a:xfrm>
            <a:off x="3322210" y="2940590"/>
            <a:ext cx="2625401" cy="1391309"/>
            <a:chOff x="4772010" y="4166300"/>
            <a:chExt cx="2818122" cy="13103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1F186E-D048-4400-B70C-B1EEBED50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17"/>
            <a:stretch/>
          </p:blipFill>
          <p:spPr>
            <a:xfrm>
              <a:off x="4787653" y="4166300"/>
              <a:ext cx="2785352" cy="1310372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7B16EDD-D5D3-4AC4-8DDE-B96852E0E9CA}"/>
                </a:ext>
              </a:extLst>
            </p:cNvPr>
            <p:cNvCxnSpPr>
              <a:cxnSpLocks/>
            </p:cNvCxnSpPr>
            <p:nvPr/>
          </p:nvCxnSpPr>
          <p:spPr>
            <a:xfrm>
              <a:off x="4772010" y="5235020"/>
              <a:ext cx="2818122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17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6" grpId="0" animBg="1"/>
      <p:bldP spid="2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88A2D-E36C-4D03-B12E-2E617333B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"/>
            <a:ext cx="9144000" cy="514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B2951C-2E90-4A07-8EFF-898BBBA8C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63406"/>
            <a:ext cx="4327802" cy="2434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8B50CB-C226-4814-93C0-29143D997E6F}"/>
              </a:ext>
            </a:extLst>
          </p:cNvPr>
          <p:cNvSpPr/>
          <p:nvPr/>
        </p:nvSpPr>
        <p:spPr>
          <a:xfrm>
            <a:off x="3273440" y="142938"/>
            <a:ext cx="172387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ĐỐ VUI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A163515B-0302-4A8A-A26B-03DD9B5980D9}"/>
              </a:ext>
            </a:extLst>
          </p:cNvPr>
          <p:cNvSpPr/>
          <p:nvPr/>
        </p:nvSpPr>
        <p:spPr>
          <a:xfrm>
            <a:off x="796452" y="291424"/>
            <a:ext cx="605547" cy="613261"/>
          </a:xfrm>
          <a:prstGeom prst="star6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97899-F3BA-4FB8-A9F9-1723E86EDCA3}"/>
              </a:ext>
            </a:extLst>
          </p:cNvPr>
          <p:cNvSpPr txBox="1"/>
          <p:nvPr/>
        </p:nvSpPr>
        <p:spPr>
          <a:xfrm>
            <a:off x="459805" y="4056139"/>
            <a:ext cx="757777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Hải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64228-FDFB-4853-A220-A7FC80CB25C8}"/>
              </a:ext>
            </a:extLst>
          </p:cNvPr>
          <p:cNvSpPr txBox="1"/>
          <p:nvPr/>
        </p:nvSpPr>
        <p:spPr>
          <a:xfrm>
            <a:off x="1266128" y="935729"/>
            <a:ext cx="661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343B1-C9E1-42CB-B0BB-D5CAC77EB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62" y="2300781"/>
            <a:ext cx="2279975" cy="16772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B2BB43-D6B3-4E1B-AFF3-39E2D996BDB4}"/>
              </a:ext>
            </a:extLst>
          </p:cNvPr>
          <p:cNvSpPr txBox="1"/>
          <p:nvPr/>
        </p:nvSpPr>
        <p:spPr>
          <a:xfrm>
            <a:off x="7265943" y="4056139"/>
            <a:ext cx="587668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0336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64355AD7-CB6C-4F71-92EC-F946E1640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4437" y="-1375562"/>
            <a:ext cx="8335938" cy="6563631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85" y="-513282"/>
            <a:ext cx="2656544" cy="26565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249182" y="-164170"/>
            <a:ext cx="2639697" cy="20604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5" y="1678654"/>
            <a:ext cx="877826" cy="8778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09" y="3343483"/>
            <a:ext cx="877826" cy="8778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6552306" y="1620963"/>
            <a:ext cx="1349657" cy="897029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5" y="3551465"/>
            <a:ext cx="1647424" cy="635803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203FDCB-7E2B-430D-AF75-FEA1DD7BC8A7}"/>
              </a:ext>
            </a:extLst>
          </p:cNvPr>
          <p:cNvSpPr/>
          <p:nvPr/>
        </p:nvSpPr>
        <p:spPr>
          <a:xfrm>
            <a:off x="2077450" y="2066649"/>
            <a:ext cx="4545838" cy="10670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Ki-</a:t>
            </a:r>
            <a:r>
              <a:rPr lang="en-US" sz="7200" b="1" dirty="0" err="1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lô</a:t>
            </a:r>
            <a:r>
              <a:rPr lang="en-US" sz="7200" b="1" dirty="0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7200" b="1" dirty="0" err="1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</a:t>
            </a:r>
            <a:endParaRPr lang="en-US" sz="7200" b="1" dirty="0">
              <a:ln w="22225">
                <a:solidFill>
                  <a:srgbClr val="E51577"/>
                </a:solidFill>
                <a:prstDash val="solid"/>
              </a:ln>
              <a:solidFill>
                <a:srgbClr val="F9BD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5400" b="1" dirty="0" err="1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5400" b="1" dirty="0">
                <a:ln w="22225">
                  <a:solidFill>
                    <a:srgbClr val="E51577"/>
                  </a:solidFill>
                  <a:prstDash val="solid"/>
                </a:ln>
                <a:solidFill>
                  <a:srgbClr val="F9B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2)</a:t>
            </a:r>
            <a:endParaRPr lang="vi-VN" sz="5400" b="1" dirty="0">
              <a:ln w="22225">
                <a:solidFill>
                  <a:srgbClr val="E51577"/>
                </a:solidFill>
                <a:prstDash val="solid"/>
              </a:ln>
              <a:solidFill>
                <a:srgbClr val="F9BD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02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5" y="1707654"/>
            <a:ext cx="6346190" cy="218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  <p:tag name="INKNOELEADERBOARD" val="1958107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350</Words>
  <Application>Microsoft Office PowerPoint</Application>
  <PresentationFormat>Trình chiếu Trên màn hình (16:9)</PresentationFormat>
  <Paragraphs>63</Paragraphs>
  <Slides>18</Slides>
  <Notes>11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.VnBahamasBH</vt:lpstr>
      <vt:lpstr>Arial</vt:lpstr>
      <vt:lpstr>Arial-Rounded</vt:lpstr>
      <vt:lpstr>Calibri</vt:lpstr>
      <vt:lpstr>Times New Roman</vt:lpstr>
      <vt:lpstr>UTM Avo</vt:lpstr>
      <vt:lpstr>UTM Cookies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wen</dc:creator>
  <cp:lastModifiedBy>Trường Tiểu học Văn An</cp:lastModifiedBy>
  <cp:revision>153</cp:revision>
  <dcterms:created xsi:type="dcterms:W3CDTF">2015-09-25T00:55:00Z</dcterms:created>
  <dcterms:modified xsi:type="dcterms:W3CDTF">2025-04-20T14:35:14Z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786B4533ED5648DD92DC83B117ED105E</vt:lpwstr>
  </property>
  <property fmtid="{D5CDD505-2E9C-101B-9397-08002B2CF9AE}" pid="3" name="KSOProductBuildVer">
    <vt:lpwstr>1033-11.2.0.10351</vt:lpwstr>
  </property>
</Properties>
</file>