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583" r:id="rId2"/>
    <p:sldId id="466" r:id="rId3"/>
    <p:sldId id="524" r:id="rId4"/>
    <p:sldId id="471" r:id="rId5"/>
    <p:sldId id="533" r:id="rId6"/>
    <p:sldId id="472" r:id="rId7"/>
    <p:sldId id="532" r:id="rId8"/>
    <p:sldId id="535" r:id="rId9"/>
    <p:sldId id="554" r:id="rId10"/>
    <p:sldId id="555" r:id="rId11"/>
    <p:sldId id="556" r:id="rId12"/>
    <p:sldId id="536" r:id="rId13"/>
    <p:sldId id="538" r:id="rId14"/>
    <p:sldId id="485" r:id="rId15"/>
    <p:sldId id="534" r:id="rId16"/>
    <p:sldId id="270" r:id="rId17"/>
    <p:sldId id="557" r:id="rId18"/>
    <p:sldId id="558" r:id="rId19"/>
    <p:sldId id="559" r:id="rId20"/>
    <p:sldId id="560" r:id="rId21"/>
    <p:sldId id="561" r:id="rId22"/>
    <p:sldId id="562" r:id="rId23"/>
    <p:sldId id="563" r:id="rId24"/>
    <p:sldId id="564" r:id="rId25"/>
    <p:sldId id="565" r:id="rId26"/>
    <p:sldId id="566" r:id="rId27"/>
    <p:sldId id="567" r:id="rId28"/>
    <p:sldId id="568" r:id="rId29"/>
    <p:sldId id="569" r:id="rId30"/>
    <p:sldId id="530" r:id="rId31"/>
    <p:sldId id="531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8A178"/>
    <a:srgbClr val="F8D49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706" autoAdjust="0"/>
    <p:restoredTop sz="94660"/>
  </p:normalViewPr>
  <p:slideViewPr>
    <p:cSldViewPr snapToGrid="0">
      <p:cViewPr>
        <p:scale>
          <a:sx n="66" d="100"/>
          <a:sy n="66" d="100"/>
        </p:scale>
        <p:origin x="-882" y="-6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82501BA6-135B-48B1-BC88-6DA6A5712E94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5073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3615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9631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27291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1175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17868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5460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71053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5766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9AD1DDED-7DF5-4CD6-A1A3-FC0C2ECC92B2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98229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4385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1983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8108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101600"/>
            <a:ext cx="12484099" cy="695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xmlns="" id="{A6E0E954-4F3D-41F1-B6EB-FCF5D97BFC4E}"/>
              </a:ext>
            </a:extLst>
          </p:cNvPr>
          <p:cNvSpPr/>
          <p:nvPr userDrawn="1"/>
        </p:nvSpPr>
        <p:spPr>
          <a:xfrm>
            <a:off x="10806935" y="170906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2081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6500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3291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3721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853022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9125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microsoft.com/office/2007/relationships/hdphoto" Target="../media/hdphoto5.wdp"/><Relationship Id="rId5" Type="http://schemas.openxmlformats.org/officeDocument/2006/relationships/image" Target="../media/image26.png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Relationship Id="rId4" Type="http://schemas.microsoft.com/office/2007/relationships/hdphoto" Target="../media/hdphoto7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microsoft.com/office/2007/relationships/hdphoto" Target="../media/hdphoto11.wdp"/><Relationship Id="rId18" Type="http://schemas.microsoft.com/office/2007/relationships/hdphoto" Target="../media/hdphoto13.wdp"/><Relationship Id="rId3" Type="http://schemas.openxmlformats.org/officeDocument/2006/relationships/image" Target="../media/image33.gif"/><Relationship Id="rId7" Type="http://schemas.microsoft.com/office/2007/relationships/hdphoto" Target="../media/hdphoto9.wdp"/><Relationship Id="rId12" Type="http://schemas.openxmlformats.org/officeDocument/2006/relationships/image" Target="../media/image37.png"/><Relationship Id="rId17" Type="http://schemas.openxmlformats.org/officeDocument/2006/relationships/image" Target="../media/image40.png"/><Relationship Id="rId2" Type="http://schemas.openxmlformats.org/officeDocument/2006/relationships/image" Target="../media/image32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11" Type="http://schemas.microsoft.com/office/2007/relationships/hdphoto" Target="../media/hdphoto10.wdp"/><Relationship Id="rId5" Type="http://schemas.microsoft.com/office/2007/relationships/hdphoto" Target="../media/hdphoto8.wdp"/><Relationship Id="rId15" Type="http://schemas.microsoft.com/office/2007/relationships/hdphoto" Target="../media/hdphoto12.wdp"/><Relationship Id="rId10" Type="http://schemas.openxmlformats.org/officeDocument/2006/relationships/image" Target="../media/image36.png"/><Relationship Id="rId4" Type="http://schemas.openxmlformats.org/officeDocument/2006/relationships/image" Target="../media/image34.png"/><Relationship Id="rId9" Type="http://schemas.openxmlformats.org/officeDocument/2006/relationships/slide" Target="slide23.xml"/><Relationship Id="rId1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microsoft.com/office/2007/relationships/hdphoto" Target="../media/hdphoto13.wdp"/><Relationship Id="rId3" Type="http://schemas.openxmlformats.org/officeDocument/2006/relationships/image" Target="../media/image33.gif"/><Relationship Id="rId7" Type="http://schemas.microsoft.com/office/2007/relationships/hdphoto" Target="../media/hdphoto11.wdp"/><Relationship Id="rId12" Type="http://schemas.openxmlformats.org/officeDocument/2006/relationships/image" Target="../media/image40.png"/><Relationship Id="rId17" Type="http://schemas.microsoft.com/office/2007/relationships/hdphoto" Target="../media/hdphoto9.wdp"/><Relationship Id="rId2" Type="http://schemas.openxmlformats.org/officeDocument/2006/relationships/image" Target="../media/image32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11" Type="http://schemas.microsoft.com/office/2007/relationships/hdphoto" Target="../media/hdphoto12.wdp"/><Relationship Id="rId5" Type="http://schemas.openxmlformats.org/officeDocument/2006/relationships/slide" Target="slide24.xml"/><Relationship Id="rId15" Type="http://schemas.microsoft.com/office/2007/relationships/hdphoto" Target="../media/hdphoto8.wdp"/><Relationship Id="rId10" Type="http://schemas.openxmlformats.org/officeDocument/2006/relationships/image" Target="../media/image38.png"/><Relationship Id="rId4" Type="http://schemas.openxmlformats.org/officeDocument/2006/relationships/slide" Target="slide19.xml"/><Relationship Id="rId9" Type="http://schemas.microsoft.com/office/2007/relationships/hdphoto" Target="../media/hdphoto14.wdp"/><Relationship Id="rId1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13" Type="http://schemas.openxmlformats.org/officeDocument/2006/relationships/image" Target="../media/image34.png"/><Relationship Id="rId3" Type="http://schemas.openxmlformats.org/officeDocument/2006/relationships/image" Target="../media/image33.gif"/><Relationship Id="rId7" Type="http://schemas.openxmlformats.org/officeDocument/2006/relationships/image" Target="../media/image43.png"/><Relationship Id="rId12" Type="http://schemas.microsoft.com/office/2007/relationships/hdphoto" Target="../media/hdphoto13.wdp"/><Relationship Id="rId2" Type="http://schemas.openxmlformats.org/officeDocument/2006/relationships/image" Target="../media/image32.png"/><Relationship Id="rId16" Type="http://schemas.microsoft.com/office/2007/relationships/hdphoto" Target="../media/hdphoto9.wdp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11" Type="http://schemas.openxmlformats.org/officeDocument/2006/relationships/image" Target="../media/image40.png"/><Relationship Id="rId5" Type="http://schemas.openxmlformats.org/officeDocument/2006/relationships/slide" Target="slide25.xml"/><Relationship Id="rId15" Type="http://schemas.openxmlformats.org/officeDocument/2006/relationships/image" Target="../media/image35.png"/><Relationship Id="rId10" Type="http://schemas.openxmlformats.org/officeDocument/2006/relationships/image" Target="../media/image45.png"/><Relationship Id="rId4" Type="http://schemas.openxmlformats.org/officeDocument/2006/relationships/slide" Target="slide20.xml"/><Relationship Id="rId9" Type="http://schemas.openxmlformats.org/officeDocument/2006/relationships/image" Target="../media/image44.png"/><Relationship Id="rId14" Type="http://schemas.microsoft.com/office/2007/relationships/hdphoto" Target="../media/hdphoto8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34.png"/><Relationship Id="rId3" Type="http://schemas.openxmlformats.org/officeDocument/2006/relationships/image" Target="../media/image33.gif"/><Relationship Id="rId7" Type="http://schemas.microsoft.com/office/2007/relationships/hdphoto" Target="../media/hdphoto16.wdp"/><Relationship Id="rId12" Type="http://schemas.microsoft.com/office/2007/relationships/hdphoto" Target="../media/hdphoto13.wdp"/><Relationship Id="rId2" Type="http://schemas.openxmlformats.org/officeDocument/2006/relationships/image" Target="../media/image32.png"/><Relationship Id="rId16" Type="http://schemas.microsoft.com/office/2007/relationships/hdphoto" Target="../media/hdphoto9.wdp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11" Type="http://schemas.openxmlformats.org/officeDocument/2006/relationships/image" Target="../media/image40.png"/><Relationship Id="rId5" Type="http://schemas.openxmlformats.org/officeDocument/2006/relationships/slide" Target="slide26.xml"/><Relationship Id="rId15" Type="http://schemas.openxmlformats.org/officeDocument/2006/relationships/image" Target="../media/image35.png"/><Relationship Id="rId10" Type="http://schemas.openxmlformats.org/officeDocument/2006/relationships/image" Target="../media/image48.png"/><Relationship Id="rId4" Type="http://schemas.openxmlformats.org/officeDocument/2006/relationships/slide" Target="slide21.xml"/><Relationship Id="rId9" Type="http://schemas.microsoft.com/office/2007/relationships/hdphoto" Target="../media/hdphoto17.wdp"/><Relationship Id="rId14" Type="http://schemas.microsoft.com/office/2007/relationships/hdphoto" Target="../media/hdphoto8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34.png"/><Relationship Id="rId3" Type="http://schemas.openxmlformats.org/officeDocument/2006/relationships/image" Target="../media/image33.gif"/><Relationship Id="rId7" Type="http://schemas.microsoft.com/office/2007/relationships/hdphoto" Target="../media/hdphoto18.wdp"/><Relationship Id="rId12" Type="http://schemas.microsoft.com/office/2007/relationships/hdphoto" Target="../media/hdphoto13.wdp"/><Relationship Id="rId2" Type="http://schemas.openxmlformats.org/officeDocument/2006/relationships/image" Target="../media/image32.png"/><Relationship Id="rId16" Type="http://schemas.microsoft.com/office/2007/relationships/hdphoto" Target="../media/hdphoto9.wdp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png"/><Relationship Id="rId11" Type="http://schemas.openxmlformats.org/officeDocument/2006/relationships/image" Target="../media/image40.png"/><Relationship Id="rId5" Type="http://schemas.openxmlformats.org/officeDocument/2006/relationships/slide" Target="slide27.xml"/><Relationship Id="rId15" Type="http://schemas.openxmlformats.org/officeDocument/2006/relationships/image" Target="../media/image35.png"/><Relationship Id="rId10" Type="http://schemas.openxmlformats.org/officeDocument/2006/relationships/image" Target="../media/image51.png"/><Relationship Id="rId4" Type="http://schemas.openxmlformats.org/officeDocument/2006/relationships/slide" Target="slide22.xml"/><Relationship Id="rId9" Type="http://schemas.microsoft.com/office/2007/relationships/hdphoto" Target="../media/hdphoto19.wdp"/><Relationship Id="rId14" Type="http://schemas.microsoft.com/office/2007/relationships/hdphoto" Target="../media/hdphoto8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35.png"/><Relationship Id="rId3" Type="http://schemas.openxmlformats.org/officeDocument/2006/relationships/image" Target="../media/image33.gif"/><Relationship Id="rId7" Type="http://schemas.microsoft.com/office/2007/relationships/hdphoto" Target="../media/hdphoto20.wdp"/><Relationship Id="rId12" Type="http://schemas.microsoft.com/office/2007/relationships/hdphoto" Target="../media/hdphoto8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png"/><Relationship Id="rId11" Type="http://schemas.openxmlformats.org/officeDocument/2006/relationships/image" Target="../media/image34.png"/><Relationship Id="rId5" Type="http://schemas.openxmlformats.org/officeDocument/2006/relationships/slide" Target="slide29.xml"/><Relationship Id="rId10" Type="http://schemas.microsoft.com/office/2007/relationships/hdphoto" Target="../media/hdphoto13.wdp"/><Relationship Id="rId4" Type="http://schemas.openxmlformats.org/officeDocument/2006/relationships/slide" Target="slide28.xml"/><Relationship Id="rId9" Type="http://schemas.openxmlformats.org/officeDocument/2006/relationships/image" Target="../media/image40.png"/><Relationship Id="rId14" Type="http://schemas.microsoft.com/office/2007/relationships/hdphoto" Target="../media/hdphoto9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slide" Target="slide17.xml"/><Relationship Id="rId5" Type="http://schemas.microsoft.com/office/2007/relationships/hdphoto" Target="../media/hdphoto21.wdp"/><Relationship Id="rId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slide" Target="slide18.xml"/><Relationship Id="rId5" Type="http://schemas.microsoft.com/office/2007/relationships/hdphoto" Target="../media/hdphoto21.wdp"/><Relationship Id="rId4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slide" Target="slide19.xml"/><Relationship Id="rId5" Type="http://schemas.microsoft.com/office/2007/relationships/hdphoto" Target="../media/hdphoto21.wdp"/><Relationship Id="rId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slide" Target="slide20.xml"/><Relationship Id="rId5" Type="http://schemas.microsoft.com/office/2007/relationships/hdphoto" Target="../media/hdphoto21.wdp"/><Relationship Id="rId4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slide" Target="slide21.xml"/><Relationship Id="rId5" Type="http://schemas.microsoft.com/office/2007/relationships/hdphoto" Target="../media/hdphoto21.wdp"/><Relationship Id="rId4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slide" Target="slide22.xml"/><Relationship Id="rId5" Type="http://schemas.microsoft.com/office/2007/relationships/hdphoto" Target="../media/hdphoto21.wdp"/><Relationship Id="rId4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32.png"/><Relationship Id="rId7" Type="http://schemas.microsoft.com/office/2007/relationships/hdphoto" Target="../media/hdphoto22.wdp"/><Relationship Id="rId12" Type="http://schemas.openxmlformats.org/officeDocument/2006/relationships/slide" Target="slide30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7.png"/><Relationship Id="rId11" Type="http://schemas.microsoft.com/office/2007/relationships/hdphoto" Target="../media/hdphoto21.wdp"/><Relationship Id="rId5" Type="http://schemas.openxmlformats.org/officeDocument/2006/relationships/image" Target="../media/image56.jpeg"/><Relationship Id="rId10" Type="http://schemas.openxmlformats.org/officeDocument/2006/relationships/image" Target="../media/image55.png"/><Relationship Id="rId4" Type="http://schemas.openxmlformats.org/officeDocument/2006/relationships/image" Target="../media/image33.gif"/><Relationship Id="rId9" Type="http://schemas.microsoft.com/office/2007/relationships/hdphoto" Target="../media/hdphoto2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hdphoto" Target="../media/hdphoto24.wdp"/><Relationship Id="rId3" Type="http://schemas.openxmlformats.org/officeDocument/2006/relationships/image" Target="../media/image59.png"/><Relationship Id="rId7" Type="http://schemas.openxmlformats.org/officeDocument/2006/relationships/image" Target="../media/image6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65.png"/><Relationship Id="rId5" Type="http://schemas.openxmlformats.org/officeDocument/2006/relationships/image" Target="../media/image61.png"/><Relationship Id="rId10" Type="http://schemas.openxmlformats.org/officeDocument/2006/relationships/image" Target="../media/image64.png"/><Relationship Id="rId4" Type="http://schemas.openxmlformats.org/officeDocument/2006/relationships/image" Target="../media/image60.png"/><Relationship Id="rId9" Type="http://schemas.openxmlformats.org/officeDocument/2006/relationships/image" Target="../media/image6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AAC7166-F503-422D-BDE1-A83D50999971}"/>
              </a:ext>
            </a:extLst>
          </p:cNvPr>
          <p:cNvSpPr/>
          <p:nvPr/>
        </p:nvSpPr>
        <p:spPr>
          <a:xfrm>
            <a:off x="9975700" y="242979"/>
            <a:ext cx="20345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1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xmlns="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181769" y="1740757"/>
            <a:ext cx="11828462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24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51: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Dài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hơn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–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Ngắn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hơn</a:t>
            </a:r>
            <a:endParaRPr sz="5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0105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BA1E4D12-DA49-4F3E-AA93-A63FCE2C1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98791" y="1724908"/>
            <a:ext cx="4407003" cy="3058372"/>
          </a:xfrm>
          <a:prstGeom prst="rect">
            <a:avLst/>
          </a:prstGeom>
        </p:spPr>
      </p:pic>
      <p:grpSp>
        <p:nvGrpSpPr>
          <p:cNvPr id="7" name="Group 4">
            <a:extLst>
              <a:ext uri="{FF2B5EF4-FFF2-40B4-BE49-F238E27FC236}">
                <a16:creationId xmlns:a16="http://schemas.microsoft.com/office/drawing/2014/main" xmlns="" id="{B9343898-A819-4E9D-A4F1-83229D643DDC}"/>
              </a:ext>
            </a:extLst>
          </p:cNvPr>
          <p:cNvGrpSpPr/>
          <p:nvPr/>
        </p:nvGrpSpPr>
        <p:grpSpPr>
          <a:xfrm>
            <a:off x="742123" y="683200"/>
            <a:ext cx="1034620" cy="937052"/>
            <a:chOff x="842634" y="604864"/>
            <a:chExt cx="1272653" cy="1100380"/>
          </a:xfrm>
        </p:grpSpPr>
        <p:sp>
          <p:nvSpPr>
            <p:cNvPr id="8" name="Sun 5">
              <a:extLst>
                <a:ext uri="{FF2B5EF4-FFF2-40B4-BE49-F238E27FC236}">
                  <a16:creationId xmlns:a16="http://schemas.microsoft.com/office/drawing/2014/main" xmlns="" id="{2ECDD4C5-B641-4468-AE1D-CB77FE666783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9" name="Rounded Rectangle 5">
              <a:extLst>
                <a:ext uri="{FF2B5EF4-FFF2-40B4-BE49-F238E27FC236}">
                  <a16:creationId xmlns:a16="http://schemas.microsoft.com/office/drawing/2014/main" xmlns="" id="{617089AE-6924-4C0C-89C3-0529C4F30BE3}"/>
                </a:ext>
              </a:extLst>
            </p:cNvPr>
            <p:cNvSpPr/>
            <p:nvPr/>
          </p:nvSpPr>
          <p:spPr>
            <a:xfrm>
              <a:off x="842634" y="821253"/>
              <a:ext cx="1247330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 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1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ounded Rectangle 5">
            <a:extLst>
              <a:ext uri="{FF2B5EF4-FFF2-40B4-BE49-F238E27FC236}">
                <a16:creationId xmlns:a16="http://schemas.microsoft.com/office/drawing/2014/main" xmlns="" id="{6A2A892E-AF4C-4C96-8E16-45B069C635C4}"/>
              </a:ext>
            </a:extLst>
          </p:cNvPr>
          <p:cNvSpPr/>
          <p:nvPr/>
        </p:nvSpPr>
        <p:spPr>
          <a:xfrm>
            <a:off x="1066191" y="1396817"/>
            <a:ext cx="10396938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b)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Chiếc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thang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dài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hơn? Chiếc thang nào ngắn hơn?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xmlns="" id="{72101CFC-E5B2-4E32-BF59-04DA652CDA69}"/>
              </a:ext>
            </a:extLst>
          </p:cNvPr>
          <p:cNvSpPr txBox="1"/>
          <p:nvPr/>
        </p:nvSpPr>
        <p:spPr>
          <a:xfrm>
            <a:off x="1603513" y="4943259"/>
            <a:ext cx="9607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Cái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thang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màu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hồng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dài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hơn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cái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th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ang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màu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xanh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Times New Roman" pitchFamily="18" charset="0"/>
            </a:endParaRPr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xmlns="" id="{5B8FFDA4-6048-4E73-AE08-04333D8FA855}"/>
              </a:ext>
            </a:extLst>
          </p:cNvPr>
          <p:cNvSpPr txBox="1"/>
          <p:nvPr/>
        </p:nvSpPr>
        <p:spPr>
          <a:xfrm>
            <a:off x="1603512" y="5651580"/>
            <a:ext cx="9859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Cái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thang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màu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xanh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ngắn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hơn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cái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thang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màu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hồng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89786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7F59C12A-B072-40AA-A31D-2110050558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1773" y="1467941"/>
            <a:ext cx="3214989" cy="3163135"/>
          </a:xfrm>
          <a:prstGeom prst="rect">
            <a:avLst/>
          </a:prstGeom>
        </p:spPr>
      </p:pic>
      <p:grpSp>
        <p:nvGrpSpPr>
          <p:cNvPr id="7" name="Group 4">
            <a:extLst>
              <a:ext uri="{FF2B5EF4-FFF2-40B4-BE49-F238E27FC236}">
                <a16:creationId xmlns:a16="http://schemas.microsoft.com/office/drawing/2014/main" xmlns="" id="{B9343898-A819-4E9D-A4F1-83229D643DDC}"/>
              </a:ext>
            </a:extLst>
          </p:cNvPr>
          <p:cNvGrpSpPr/>
          <p:nvPr/>
        </p:nvGrpSpPr>
        <p:grpSpPr>
          <a:xfrm>
            <a:off x="538835" y="593123"/>
            <a:ext cx="1021368" cy="937052"/>
            <a:chOff x="858934" y="604864"/>
            <a:chExt cx="1256353" cy="1100380"/>
          </a:xfrm>
        </p:grpSpPr>
        <p:sp>
          <p:nvSpPr>
            <p:cNvPr id="8" name="Sun 5">
              <a:extLst>
                <a:ext uri="{FF2B5EF4-FFF2-40B4-BE49-F238E27FC236}">
                  <a16:creationId xmlns:a16="http://schemas.microsoft.com/office/drawing/2014/main" xmlns="" id="{2ECDD4C5-B641-4468-AE1D-CB77FE666783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9" name="Rounded Rectangle 5">
              <a:extLst>
                <a:ext uri="{FF2B5EF4-FFF2-40B4-BE49-F238E27FC236}">
                  <a16:creationId xmlns:a16="http://schemas.microsoft.com/office/drawing/2014/main" xmlns="" id="{617089AE-6924-4C0C-89C3-0529C4F30BE3}"/>
                </a:ext>
              </a:extLst>
            </p:cNvPr>
            <p:cNvSpPr/>
            <p:nvPr/>
          </p:nvSpPr>
          <p:spPr>
            <a:xfrm>
              <a:off x="858934" y="821253"/>
              <a:ext cx="1231029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 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1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ounded Rectangle 5">
            <a:extLst>
              <a:ext uri="{FF2B5EF4-FFF2-40B4-BE49-F238E27FC236}">
                <a16:creationId xmlns:a16="http://schemas.microsoft.com/office/drawing/2014/main" xmlns="" id="{6A2A892E-AF4C-4C96-8E16-45B069C635C4}"/>
              </a:ext>
            </a:extLst>
          </p:cNvPr>
          <p:cNvSpPr/>
          <p:nvPr/>
        </p:nvSpPr>
        <p:spPr>
          <a:xfrm>
            <a:off x="1468931" y="761029"/>
            <a:ext cx="10659817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b)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Chiếc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thang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dài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hơn? Chiếc thang nào ngắn hơn?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xmlns="" id="{19C39717-2AB3-4629-BD6B-9198AF1A68FC}"/>
              </a:ext>
            </a:extLst>
          </p:cNvPr>
          <p:cNvSpPr txBox="1"/>
          <p:nvPr/>
        </p:nvSpPr>
        <p:spPr>
          <a:xfrm>
            <a:off x="1560203" y="4968827"/>
            <a:ext cx="9149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Cái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thang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màu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xanh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dài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hơn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cái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th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ang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màu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tím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Times New Roman" pitchFamily="18" charset="0"/>
            </a:endParaRPr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xmlns="" id="{0158B2A4-32CC-4E51-B9DE-9106DA26C18C}"/>
              </a:ext>
            </a:extLst>
          </p:cNvPr>
          <p:cNvSpPr txBox="1"/>
          <p:nvPr/>
        </p:nvSpPr>
        <p:spPr>
          <a:xfrm>
            <a:off x="1560203" y="5677148"/>
            <a:ext cx="9562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Cái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thang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màu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tím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ngắn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hơn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cái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thang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màu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xanh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82493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0A42EECB-7F8F-41E2-8364-EBC09D8EB0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52662" y="1897790"/>
            <a:ext cx="7686675" cy="349567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E27001A-7A3A-4000-9A17-F7C693B5B8B5}"/>
              </a:ext>
            </a:extLst>
          </p:cNvPr>
          <p:cNvGrpSpPr/>
          <p:nvPr/>
        </p:nvGrpSpPr>
        <p:grpSpPr>
          <a:xfrm>
            <a:off x="798320" y="724627"/>
            <a:ext cx="1124196" cy="937052"/>
            <a:chOff x="732449" y="604864"/>
            <a:chExt cx="1382838" cy="1100380"/>
          </a:xfrm>
        </p:grpSpPr>
        <p:sp>
          <p:nvSpPr>
            <p:cNvPr id="6" name="Sun 5">
              <a:extLst>
                <a:ext uri="{FF2B5EF4-FFF2-40B4-BE49-F238E27FC236}">
                  <a16:creationId xmlns:a16="http://schemas.microsoft.com/office/drawing/2014/main" xmlns="" id="{5C55D6ED-28EC-4322-8E53-06538B135C45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2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" name="Rounded Rectangle 5">
              <a:extLst>
                <a:ext uri="{FF2B5EF4-FFF2-40B4-BE49-F238E27FC236}">
                  <a16:creationId xmlns:a16="http://schemas.microsoft.com/office/drawing/2014/main" xmlns="" id="{C81A81BD-9BBD-40FE-A24B-4F1A07261527}"/>
                </a:ext>
              </a:extLst>
            </p:cNvPr>
            <p:cNvSpPr/>
            <p:nvPr/>
          </p:nvSpPr>
          <p:spPr>
            <a:xfrm>
              <a:off x="732449" y="821253"/>
              <a:ext cx="1357514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    2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8" name="Rounded Rectangle 5">
            <a:extLst>
              <a:ext uri="{FF2B5EF4-FFF2-40B4-BE49-F238E27FC236}">
                <a16:creationId xmlns:a16="http://schemas.microsoft.com/office/drawing/2014/main" xmlns="" id="{12E63F2A-B03C-489A-9B10-89A3BA3211AC}"/>
              </a:ext>
            </a:extLst>
          </p:cNvPr>
          <p:cNvSpPr/>
          <p:nvPr/>
        </p:nvSpPr>
        <p:spPr>
          <a:xfrm>
            <a:off x="2015281" y="836510"/>
            <a:ext cx="9805658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Chiếc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váy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nào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dài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nhất</a:t>
            </a:r>
            <a:r>
              <a:rPr lang="vi-VN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?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 Chiếc váy nào ngắn nhất?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xmlns="" id="{E99FEAB1-5C9C-4960-B3A2-A5582C208CDB}"/>
              </a:ext>
            </a:extLst>
          </p:cNvPr>
          <p:cNvSpPr txBox="1"/>
          <p:nvPr/>
        </p:nvSpPr>
        <p:spPr>
          <a:xfrm>
            <a:off x="2620162" y="5366038"/>
            <a:ext cx="7686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Chiếc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váy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màu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xanh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lá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cây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dài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nhất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xmlns="" id="{A18E4395-C1C5-4141-AE38-5F4C7BA653DD}"/>
              </a:ext>
            </a:extLst>
          </p:cNvPr>
          <p:cNvSpPr txBox="1"/>
          <p:nvPr/>
        </p:nvSpPr>
        <p:spPr>
          <a:xfrm>
            <a:off x="2620163" y="5957027"/>
            <a:ext cx="8019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Chiếc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váy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màu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xanh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thẫm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ngắn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nhất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80407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7725741-B5FB-45BA-84DA-DAC1EA41DD62}"/>
              </a:ext>
            </a:extLst>
          </p:cNvPr>
          <p:cNvGrpSpPr/>
          <p:nvPr/>
        </p:nvGrpSpPr>
        <p:grpSpPr>
          <a:xfrm>
            <a:off x="798320" y="724627"/>
            <a:ext cx="1124196" cy="937052"/>
            <a:chOff x="732449" y="604864"/>
            <a:chExt cx="1382838" cy="1100380"/>
          </a:xfrm>
        </p:grpSpPr>
        <p:sp>
          <p:nvSpPr>
            <p:cNvPr id="6" name="Sun 5">
              <a:extLst>
                <a:ext uri="{FF2B5EF4-FFF2-40B4-BE49-F238E27FC236}">
                  <a16:creationId xmlns:a16="http://schemas.microsoft.com/office/drawing/2014/main" xmlns="" id="{CC4B7BAC-8B66-4380-8663-45A7C1DAA34B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2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" name="Rounded Rectangle 5">
              <a:extLst>
                <a:ext uri="{FF2B5EF4-FFF2-40B4-BE49-F238E27FC236}">
                  <a16:creationId xmlns:a16="http://schemas.microsoft.com/office/drawing/2014/main" xmlns="" id="{550AC531-227D-47B0-B740-B501EE8B0F63}"/>
                </a:ext>
              </a:extLst>
            </p:cNvPr>
            <p:cNvSpPr/>
            <p:nvPr/>
          </p:nvSpPr>
          <p:spPr>
            <a:xfrm>
              <a:off x="732449" y="821253"/>
              <a:ext cx="1357514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    3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8" name="Rounded Rectangle 5">
            <a:extLst>
              <a:ext uri="{FF2B5EF4-FFF2-40B4-BE49-F238E27FC236}">
                <a16:creationId xmlns:a16="http://schemas.microsoft.com/office/drawing/2014/main" xmlns="" id="{49896E5E-9B6F-4A36-84D1-C83BE1FB5F0D}"/>
              </a:ext>
            </a:extLst>
          </p:cNvPr>
          <p:cNvSpPr/>
          <p:nvPr/>
        </p:nvSpPr>
        <p:spPr>
          <a:xfrm>
            <a:off x="1922516" y="853579"/>
            <a:ext cx="9133411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Con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cao hơn </a:t>
            </a:r>
            <a:r>
              <a:rPr lang="vi-VN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?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thấp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hơn 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xmlns="" id="{343B387A-5C77-4B4B-87E8-85FF082001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5349" y="1939187"/>
            <a:ext cx="4845124" cy="2916047"/>
          </a:xfrm>
          <a:prstGeom prst="rect">
            <a:avLst/>
          </a:prstGeom>
        </p:spPr>
      </p:pic>
      <p:pic>
        <p:nvPicPr>
          <p:cNvPr id="12" name="Hình ảnh 11">
            <a:extLst>
              <a:ext uri="{FF2B5EF4-FFF2-40B4-BE49-F238E27FC236}">
                <a16:creationId xmlns:a16="http://schemas.microsoft.com/office/drawing/2014/main" xmlns="" id="{3D5B6DE6-4BDE-4BB1-9BE5-EFC1A2E55A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98253" y="1432071"/>
            <a:ext cx="4257675" cy="3505200"/>
          </a:xfrm>
          <a:prstGeom prst="rect">
            <a:avLst/>
          </a:prstGeom>
        </p:spPr>
      </p:pic>
      <p:cxnSp>
        <p:nvCxnSpPr>
          <p:cNvPr id="13" name="Đường nối Thẳng 12">
            <a:extLst>
              <a:ext uri="{FF2B5EF4-FFF2-40B4-BE49-F238E27FC236}">
                <a16:creationId xmlns:a16="http://schemas.microsoft.com/office/drawing/2014/main" xmlns="" id="{621B2E94-D959-4D7E-BE08-D3929D39F447}"/>
              </a:ext>
            </a:extLst>
          </p:cNvPr>
          <p:cNvCxnSpPr/>
          <p:nvPr/>
        </p:nvCxnSpPr>
        <p:spPr>
          <a:xfrm>
            <a:off x="6400799" y="2169000"/>
            <a:ext cx="0" cy="2520000"/>
          </a:xfrm>
          <a:prstGeom prst="line">
            <a:avLst/>
          </a:prstGeom>
          <a:ln w="285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5">
            <a:extLst>
              <a:ext uri="{FF2B5EF4-FFF2-40B4-BE49-F238E27FC236}">
                <a16:creationId xmlns:a16="http://schemas.microsoft.com/office/drawing/2014/main" xmlns="" id="{7D20363B-B282-48A9-A66C-535027E3EE39}"/>
              </a:ext>
            </a:extLst>
          </p:cNvPr>
          <p:cNvSpPr txBox="1"/>
          <p:nvPr/>
        </p:nvSpPr>
        <p:spPr>
          <a:xfrm>
            <a:off x="1901929" y="5214779"/>
            <a:ext cx="6497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Con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thỏ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cao hơn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15" name="TextBox 5">
            <a:extLst>
              <a:ext uri="{FF2B5EF4-FFF2-40B4-BE49-F238E27FC236}">
                <a16:creationId xmlns:a16="http://schemas.microsoft.com/office/drawing/2014/main" xmlns="" id="{D96EC718-86BA-4B07-B8E7-542F44481176}"/>
              </a:ext>
            </a:extLst>
          </p:cNvPr>
          <p:cNvSpPr txBox="1"/>
          <p:nvPr/>
        </p:nvSpPr>
        <p:spPr>
          <a:xfrm>
            <a:off x="1901929" y="5929760"/>
            <a:ext cx="6830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Con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nhím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thấp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hơn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xmlns="" id="{C2253956-D838-4118-B7E6-565BF9722FEE}"/>
              </a:ext>
            </a:extLst>
          </p:cNvPr>
          <p:cNvSpPr txBox="1"/>
          <p:nvPr/>
        </p:nvSpPr>
        <p:spPr>
          <a:xfrm>
            <a:off x="6400799" y="5188473"/>
            <a:ext cx="5791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Con hươu cao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cổ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cao hơn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17" name="TextBox 5">
            <a:extLst>
              <a:ext uri="{FF2B5EF4-FFF2-40B4-BE49-F238E27FC236}">
                <a16:creationId xmlns:a16="http://schemas.microsoft.com/office/drawing/2014/main" xmlns="" id="{C09CB14C-FE7A-4C48-83DB-BF2EEF738E74}"/>
              </a:ext>
            </a:extLst>
          </p:cNvPr>
          <p:cNvSpPr txBox="1"/>
          <p:nvPr/>
        </p:nvSpPr>
        <p:spPr>
          <a:xfrm>
            <a:off x="6400799" y="5870660"/>
            <a:ext cx="5155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Con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đà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điểu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thấp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hơn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093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5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xmlns="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xmlns="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xmlns="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xmlns="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xmlns="" id="{FB0EC179-A0D1-42C8-A196-0C99C2CECEF8}"/>
              </a:ext>
            </a:extLst>
          </p:cNvPr>
          <p:cNvSpPr txBox="1"/>
          <p:nvPr/>
        </p:nvSpPr>
        <p:spPr>
          <a:xfrm>
            <a:off x="4995807" y="2889555"/>
            <a:ext cx="6234053" cy="1107996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  <a:sym typeface="+mn-ea"/>
              </a:rPr>
              <a:t>VẬN DỤNG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xmlns="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016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grpSp>
        <p:nvGrpSpPr>
          <p:cNvPr id="12" name="Group 4">
            <a:extLst>
              <a:ext uri="{FF2B5EF4-FFF2-40B4-BE49-F238E27FC236}">
                <a16:creationId xmlns:a16="http://schemas.microsoft.com/office/drawing/2014/main" xmlns="" id="{38418DDE-0637-4D0A-8E33-37697318FF23}"/>
              </a:ext>
            </a:extLst>
          </p:cNvPr>
          <p:cNvGrpSpPr/>
          <p:nvPr/>
        </p:nvGrpSpPr>
        <p:grpSpPr>
          <a:xfrm>
            <a:off x="798320" y="724627"/>
            <a:ext cx="1124196" cy="937052"/>
            <a:chOff x="732449" y="604864"/>
            <a:chExt cx="1382838" cy="1100380"/>
          </a:xfrm>
        </p:grpSpPr>
        <p:sp>
          <p:nvSpPr>
            <p:cNvPr id="13" name="Sun 5">
              <a:extLst>
                <a:ext uri="{FF2B5EF4-FFF2-40B4-BE49-F238E27FC236}">
                  <a16:creationId xmlns:a16="http://schemas.microsoft.com/office/drawing/2014/main" xmlns="" id="{C9184C0F-57BC-4EDC-8857-E037DCA2DFA9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3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4" name="Rounded Rectangle 5">
              <a:extLst>
                <a:ext uri="{FF2B5EF4-FFF2-40B4-BE49-F238E27FC236}">
                  <a16:creationId xmlns:a16="http://schemas.microsoft.com/office/drawing/2014/main" xmlns="" id="{6B7C643C-96B8-4B4C-8743-DB7C29AE96EB}"/>
                </a:ext>
              </a:extLst>
            </p:cNvPr>
            <p:cNvSpPr/>
            <p:nvPr/>
          </p:nvSpPr>
          <p:spPr>
            <a:xfrm>
              <a:off x="732449" y="821253"/>
              <a:ext cx="1357514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    4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15" name="Rounded Rectangle 5">
            <a:extLst>
              <a:ext uri="{FF2B5EF4-FFF2-40B4-BE49-F238E27FC236}">
                <a16:creationId xmlns:a16="http://schemas.microsoft.com/office/drawing/2014/main" xmlns="" id="{8463A448-70CB-4912-9176-17B90495A82A}"/>
              </a:ext>
            </a:extLst>
          </p:cNvPr>
          <p:cNvSpPr/>
          <p:nvPr/>
        </p:nvSpPr>
        <p:spPr>
          <a:xfrm>
            <a:off x="1922516" y="853579"/>
            <a:ext cx="799733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Ai cao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?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Ai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thấp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Sóng 23">
            <a:extLst>
              <a:ext uri="{FF2B5EF4-FFF2-40B4-BE49-F238E27FC236}">
                <a16:creationId xmlns:a16="http://schemas.microsoft.com/office/drawing/2014/main" xmlns="" id="{866FC4F1-951B-4C8F-B0E6-DBF71C70425F}"/>
              </a:ext>
            </a:extLst>
          </p:cNvPr>
          <p:cNvSpPr/>
          <p:nvPr/>
        </p:nvSpPr>
        <p:spPr>
          <a:xfrm>
            <a:off x="1984111" y="3855006"/>
            <a:ext cx="8253453" cy="937052"/>
          </a:xfrm>
          <a:prstGeom prst="wave">
            <a:avLst/>
          </a:prstGeom>
          <a:solidFill>
            <a:srgbClr val="D8A1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Nhóm 19">
            <a:extLst>
              <a:ext uri="{FF2B5EF4-FFF2-40B4-BE49-F238E27FC236}">
                <a16:creationId xmlns:a16="http://schemas.microsoft.com/office/drawing/2014/main" xmlns="" id="{C1259D91-83D4-40C8-A6F4-B17612817997}"/>
              </a:ext>
            </a:extLst>
          </p:cNvPr>
          <p:cNvGrpSpPr/>
          <p:nvPr/>
        </p:nvGrpSpPr>
        <p:grpSpPr>
          <a:xfrm>
            <a:off x="2391743" y="1467941"/>
            <a:ext cx="1850810" cy="3700893"/>
            <a:chOff x="2333263" y="1885734"/>
            <a:chExt cx="1850810" cy="3700893"/>
          </a:xfrm>
        </p:grpSpPr>
        <p:pic>
          <p:nvPicPr>
            <p:cNvPr id="8" name="Hình ảnh 7">
              <a:extLst>
                <a:ext uri="{FF2B5EF4-FFF2-40B4-BE49-F238E27FC236}">
                  <a16:creationId xmlns:a16="http://schemas.microsoft.com/office/drawing/2014/main" xmlns="" id="{914801D7-BF2F-42DC-A55F-EFF0F03401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ackgroundRemoval t="9877" b="96296" l="2335" r="21530">
                          <a14:foregroundMark x1="9728" y1="96296" x2="10895" y2="93210"/>
                          <a14:foregroundMark x1="11025" y1="87037" x2="10376" y2="944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76031"/>
            <a:stretch/>
          </p:blipFill>
          <p:spPr>
            <a:xfrm>
              <a:off x="2423600" y="1885734"/>
              <a:ext cx="1760473" cy="3086531"/>
            </a:xfrm>
            <a:prstGeom prst="rect">
              <a:avLst/>
            </a:prstGeom>
          </p:spPr>
        </p:pic>
        <p:sp>
          <p:nvSpPr>
            <p:cNvPr id="16" name="Rounded Rectangle 5">
              <a:extLst>
                <a:ext uri="{FF2B5EF4-FFF2-40B4-BE49-F238E27FC236}">
                  <a16:creationId xmlns:a16="http://schemas.microsoft.com/office/drawing/2014/main" xmlns="" id="{88A0C9CD-129B-4C0E-B7D5-6C52BAB36F43}"/>
                </a:ext>
              </a:extLst>
            </p:cNvPr>
            <p:cNvSpPr/>
            <p:nvPr/>
          </p:nvSpPr>
          <p:spPr>
            <a:xfrm>
              <a:off x="2333263" y="4972265"/>
              <a:ext cx="1850807" cy="614362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Cô Lan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Nhóm 20">
            <a:extLst>
              <a:ext uri="{FF2B5EF4-FFF2-40B4-BE49-F238E27FC236}">
                <a16:creationId xmlns:a16="http://schemas.microsoft.com/office/drawing/2014/main" xmlns="" id="{2113E1D6-EEDF-4DAB-9693-8C9E6A26E8D3}"/>
              </a:ext>
            </a:extLst>
          </p:cNvPr>
          <p:cNvGrpSpPr/>
          <p:nvPr/>
        </p:nvGrpSpPr>
        <p:grpSpPr>
          <a:xfrm>
            <a:off x="4462715" y="1467941"/>
            <a:ext cx="2110037" cy="3711918"/>
            <a:chOff x="4478259" y="1885734"/>
            <a:chExt cx="2110037" cy="3711918"/>
          </a:xfrm>
        </p:grpSpPr>
        <p:pic>
          <p:nvPicPr>
            <p:cNvPr id="9" name="Hình ảnh 8">
              <a:extLst>
                <a:ext uri="{FF2B5EF4-FFF2-40B4-BE49-F238E27FC236}">
                  <a16:creationId xmlns:a16="http://schemas.microsoft.com/office/drawing/2014/main" xmlns="" id="{A7CA7DB6-6B74-460B-8C6D-353CBE8219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4910" r="45095"/>
            <a:stretch/>
          </p:blipFill>
          <p:spPr>
            <a:xfrm>
              <a:off x="4987636" y="1885734"/>
              <a:ext cx="1468582" cy="3086531"/>
            </a:xfrm>
            <a:prstGeom prst="rect">
              <a:avLst/>
            </a:prstGeom>
          </p:spPr>
        </p:pic>
        <p:sp>
          <p:nvSpPr>
            <p:cNvPr id="17" name="Rounded Rectangle 5">
              <a:extLst>
                <a:ext uri="{FF2B5EF4-FFF2-40B4-BE49-F238E27FC236}">
                  <a16:creationId xmlns:a16="http://schemas.microsoft.com/office/drawing/2014/main" xmlns="" id="{279B7F7F-48E7-484E-98AC-C56EB047A0D5}"/>
                </a:ext>
              </a:extLst>
            </p:cNvPr>
            <p:cNvSpPr/>
            <p:nvPr/>
          </p:nvSpPr>
          <p:spPr>
            <a:xfrm>
              <a:off x="4478259" y="4983290"/>
              <a:ext cx="2110037" cy="614362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Chú Nam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Nhóm 21">
            <a:extLst>
              <a:ext uri="{FF2B5EF4-FFF2-40B4-BE49-F238E27FC236}">
                <a16:creationId xmlns:a16="http://schemas.microsoft.com/office/drawing/2014/main" xmlns="" id="{44BD8AB5-B2D8-4B12-8B0B-5C1D7E70023D}"/>
              </a:ext>
            </a:extLst>
          </p:cNvPr>
          <p:cNvGrpSpPr/>
          <p:nvPr/>
        </p:nvGrpSpPr>
        <p:grpSpPr>
          <a:xfrm>
            <a:off x="6607672" y="1513766"/>
            <a:ext cx="1853107" cy="3700893"/>
            <a:chOff x="6607672" y="1885734"/>
            <a:chExt cx="1853107" cy="3700893"/>
          </a:xfrm>
        </p:grpSpPr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xmlns="" id="{17EDAAEC-C820-48E1-BA74-41FDC76FEA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6966" r="23039"/>
            <a:stretch/>
          </p:blipFill>
          <p:spPr>
            <a:xfrm>
              <a:off x="6607672" y="1885734"/>
              <a:ext cx="1468583" cy="3086531"/>
            </a:xfrm>
            <a:prstGeom prst="rect">
              <a:avLst/>
            </a:prstGeom>
          </p:spPr>
        </p:pic>
        <p:sp>
          <p:nvSpPr>
            <p:cNvPr id="18" name="Rounded Rectangle 5">
              <a:extLst>
                <a:ext uri="{FF2B5EF4-FFF2-40B4-BE49-F238E27FC236}">
                  <a16:creationId xmlns:a16="http://schemas.microsoft.com/office/drawing/2014/main" xmlns="" id="{F5FF223E-EB75-4AB8-983A-BD00398E22AF}"/>
                </a:ext>
              </a:extLst>
            </p:cNvPr>
            <p:cNvSpPr/>
            <p:nvPr/>
          </p:nvSpPr>
          <p:spPr>
            <a:xfrm>
              <a:off x="7108327" y="4972265"/>
              <a:ext cx="1352452" cy="614362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Linh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Nhóm 22">
            <a:extLst>
              <a:ext uri="{FF2B5EF4-FFF2-40B4-BE49-F238E27FC236}">
                <a16:creationId xmlns:a16="http://schemas.microsoft.com/office/drawing/2014/main" xmlns="" id="{CD187706-E0D6-474A-92E9-F00EA22B1B58}"/>
              </a:ext>
            </a:extLst>
          </p:cNvPr>
          <p:cNvGrpSpPr/>
          <p:nvPr/>
        </p:nvGrpSpPr>
        <p:grpSpPr>
          <a:xfrm>
            <a:off x="8551116" y="1513766"/>
            <a:ext cx="1686448" cy="3700893"/>
            <a:chOff x="8617526" y="1885734"/>
            <a:chExt cx="1686448" cy="3700893"/>
          </a:xfrm>
        </p:grpSpPr>
        <p:pic>
          <p:nvPicPr>
            <p:cNvPr id="11" name="Hình ảnh 10">
              <a:extLst>
                <a:ext uri="{FF2B5EF4-FFF2-40B4-BE49-F238E27FC236}">
                  <a16:creationId xmlns:a16="http://schemas.microsoft.com/office/drawing/2014/main" xmlns="" id="{4DCB1709-7E52-4DC4-9D1A-28845B52D7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ackgroundRemoval t="9877" b="93827" l="85863" r="98314">
                          <a14:foregroundMark x1="91569" y1="91975" x2="91569" y2="91975"/>
                          <a14:foregroundMark x1="94034" y1="93827" x2="94034" y2="93827"/>
                          <a14:foregroundMark x1="94682" y1="91358" x2="94682" y2="92593"/>
                          <a14:foregroundMark x1="94682" y1="88889" x2="94682" y2="91358"/>
                          <a14:backgroundMark x1="93256" y1="91358" x2="93256" y2="913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84331"/>
            <a:stretch/>
          </p:blipFill>
          <p:spPr>
            <a:xfrm>
              <a:off x="8617526" y="1885734"/>
              <a:ext cx="1150873" cy="3086531"/>
            </a:xfrm>
            <a:prstGeom prst="rect">
              <a:avLst/>
            </a:prstGeom>
          </p:spPr>
        </p:pic>
        <p:sp>
          <p:nvSpPr>
            <p:cNvPr id="19" name="Rounded Rectangle 5">
              <a:extLst>
                <a:ext uri="{FF2B5EF4-FFF2-40B4-BE49-F238E27FC236}">
                  <a16:creationId xmlns:a16="http://schemas.microsoft.com/office/drawing/2014/main" xmlns="" id="{D97D10BC-2B0B-4FDA-A4EA-B7D2802D440C}"/>
                </a:ext>
              </a:extLst>
            </p:cNvPr>
            <p:cNvSpPr/>
            <p:nvPr/>
          </p:nvSpPr>
          <p:spPr>
            <a:xfrm>
              <a:off x="8951522" y="4972265"/>
              <a:ext cx="1352452" cy="614362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Tú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TextBox 5">
            <a:extLst>
              <a:ext uri="{FF2B5EF4-FFF2-40B4-BE49-F238E27FC236}">
                <a16:creationId xmlns:a16="http://schemas.microsoft.com/office/drawing/2014/main" xmlns="" id="{D523A139-0F5E-412A-8951-1F34669750EE}"/>
              </a:ext>
            </a:extLst>
          </p:cNvPr>
          <p:cNvSpPr txBox="1"/>
          <p:nvPr/>
        </p:nvSpPr>
        <p:spPr>
          <a:xfrm>
            <a:off x="3739782" y="5275739"/>
            <a:ext cx="6497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Chú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Nam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cao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nhất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26" name="TextBox 5">
            <a:extLst>
              <a:ext uri="{FF2B5EF4-FFF2-40B4-BE49-F238E27FC236}">
                <a16:creationId xmlns:a16="http://schemas.microsoft.com/office/drawing/2014/main" xmlns="" id="{8466B9FD-DF64-445F-B3BC-CAF7EDEDEBE8}"/>
              </a:ext>
            </a:extLst>
          </p:cNvPr>
          <p:cNvSpPr txBox="1"/>
          <p:nvPr/>
        </p:nvSpPr>
        <p:spPr>
          <a:xfrm>
            <a:off x="3739782" y="6004421"/>
            <a:ext cx="6830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Tú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thấp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nhất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157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4" grpId="0" animBg="1"/>
      <p:bldP spid="25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29F3430-66C0-4FB9-AD35-54B8CF1ADA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98764"/>
            <a:ext cx="12192000" cy="6359236"/>
          </a:xfrm>
          <a:prstGeom prst="rect">
            <a:avLst/>
          </a:prstGeom>
        </p:spPr>
      </p:pic>
      <p:grpSp>
        <p:nvGrpSpPr>
          <p:cNvPr id="5" name="4 Grupo"/>
          <p:cNvGrpSpPr/>
          <p:nvPr/>
        </p:nvGrpSpPr>
        <p:grpSpPr>
          <a:xfrm>
            <a:off x="8753476" y="5661248"/>
            <a:ext cx="1735013" cy="1162632"/>
            <a:chOff x="6876840" y="4393853"/>
            <a:chExt cx="1914525" cy="1195387"/>
          </a:xfrm>
        </p:grpSpPr>
        <p:pic>
          <p:nvPicPr>
            <p:cNvPr id="3" name="Picture 2" descr="http://t1.gstatic.com/images?q=tbn:ANd9GcTYqaJd5yQl9XZMVoaHRczxbKr3hlpE45gMvjId8G2kcSVE4YTE2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ackgroundRemoval t="0" b="50996" l="0" r="100000">
                          <a14:backgroundMark x1="35323" y1="9960" x2="12438" y2="7570"/>
                          <a14:backgroundMark x1="36318" y1="39841" x2="8458" y2="40637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50000"/>
            <a:stretch/>
          </p:blipFill>
          <p:spPr bwMode="auto">
            <a:xfrm>
              <a:off x="6876840" y="4393853"/>
              <a:ext cx="1914525" cy="1195387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3 CuadroTexto">
              <a:hlinkClick r:id="" action="ppaction://hlinkshowjump?jump=nextslide"/>
            </p:cNvPr>
            <p:cNvSpPr txBox="1"/>
            <p:nvPr/>
          </p:nvSpPr>
          <p:spPr>
            <a:xfrm>
              <a:off x="7103746" y="4754210"/>
              <a:ext cx="1460710" cy="474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2400" b="1" i="0" u="none" strike="noStrike" kern="1200" cap="none" spc="0" normalizeH="0" baseline="0" noProof="0">
                  <a:ln>
                    <a:noFill/>
                  </a:ln>
                  <a:solidFill>
                    <a:srgbClr val="663300"/>
                  </a:solidFill>
                  <a:effectLst>
                    <a:innerShdw blurRad="114300">
                      <a:prstClr val="black"/>
                    </a:inn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Bắt đầu</a:t>
              </a:r>
              <a:endPara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>
                  <a:innerShdw blurRad="114300">
                    <a:prstClr val="black"/>
                  </a:inn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BCEBA98-B536-456A-8B79-C45C97228C07}"/>
              </a:ext>
            </a:extLst>
          </p:cNvPr>
          <p:cNvSpPr/>
          <p:nvPr/>
        </p:nvSpPr>
        <p:spPr>
          <a:xfrm>
            <a:off x="4108174" y="3688321"/>
            <a:ext cx="45454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FFFFFF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ĐI TÌM KHO BÁU</a:t>
            </a:r>
          </a:p>
        </p:txBody>
      </p:sp>
    </p:spTree>
    <p:extLst>
      <p:ext uri="{BB962C8B-B14F-4D97-AF65-F5344CB8AC3E}">
        <p14:creationId xmlns:p14="http://schemas.microsoft.com/office/powerpoint/2010/main" xmlns="" val="3982140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E3B2DAED-9069-421A-9A25-CDEC39FDB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12023"/>
            <a:ext cx="12192001" cy="6452755"/>
          </a:xfrm>
          <a:prstGeom prst="rect">
            <a:avLst/>
          </a:prstGeom>
        </p:spPr>
      </p:pic>
      <p:pic>
        <p:nvPicPr>
          <p:cNvPr id="3" name="Picture 2" descr="http://wwwentreelcieloylatierra.files.wordpress.com/2012/01/pergamino_solo_copy.gif">
            <a:extLst>
              <a:ext uri="{FF2B5EF4-FFF2-40B4-BE49-F238E27FC236}">
                <a16:creationId xmlns:a16="http://schemas.microsoft.com/office/drawing/2014/main" xmlns="" id="{CABF4540-337D-4459-B1D5-3F636313D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87927"/>
            <a:ext cx="12302836" cy="676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11 Conector recto de flecha">
            <a:extLst>
              <a:ext uri="{FF2B5EF4-FFF2-40B4-BE49-F238E27FC236}">
                <a16:creationId xmlns:a16="http://schemas.microsoft.com/office/drawing/2014/main" xmlns="" id="{0E5D68A6-1C5F-4CD2-9355-66E1D7E41F5A}"/>
              </a:ext>
            </a:extLst>
          </p:cNvPr>
          <p:cNvCxnSpPr>
            <a:cxnSpLocks/>
          </p:cNvCxnSpPr>
          <p:nvPr/>
        </p:nvCxnSpPr>
        <p:spPr>
          <a:xfrm flipH="1" flipV="1">
            <a:off x="2783632" y="2636912"/>
            <a:ext cx="3312368" cy="3384376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12 Conector recto de flecha">
            <a:extLst>
              <a:ext uri="{FF2B5EF4-FFF2-40B4-BE49-F238E27FC236}">
                <a16:creationId xmlns:a16="http://schemas.microsoft.com/office/drawing/2014/main" xmlns="" id="{345F14E0-16DE-40D7-A125-098D9258F9AF}"/>
              </a:ext>
            </a:extLst>
          </p:cNvPr>
          <p:cNvCxnSpPr>
            <a:cxnSpLocks/>
          </p:cNvCxnSpPr>
          <p:nvPr/>
        </p:nvCxnSpPr>
        <p:spPr>
          <a:xfrm flipV="1">
            <a:off x="6384032" y="2636912"/>
            <a:ext cx="1369454" cy="3384376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3 Imagen">
            <a:extLst>
              <a:ext uri="{FF2B5EF4-FFF2-40B4-BE49-F238E27FC236}">
                <a16:creationId xmlns:a16="http://schemas.microsoft.com/office/drawing/2014/main" xmlns="" id="{55E73345-9F94-4DAD-9E68-A7CF457680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>
                        <a14:foregroundMark x1="41250" y1="4918" x2="38542" y2="15483"/>
                        <a14:foregroundMark x1="50208" y1="6922" x2="57500" y2="20219"/>
                        <a14:foregroundMark x1="64792" y1="14572" x2="64583" y2="22587"/>
                        <a14:foregroundMark x1="63542" y1="13297" x2="60833" y2="15118"/>
                        <a14:foregroundMark x1="56042" y1="911" x2="53333" y2="0"/>
                        <a14:foregroundMark x1="67292" y1="9836" x2="66042" y2="8743"/>
                        <a14:foregroundMark x1="70000" y1="64117" x2="57292" y2="73953"/>
                        <a14:foregroundMark x1="80208" y1="63388" x2="94167" y2="79053"/>
                        <a14:foregroundMark x1="90208" y1="65756" x2="95208" y2="71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36660" y="3933056"/>
            <a:ext cx="2557328" cy="29249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4 Llamada rectangular redondeada">
            <a:extLst>
              <a:ext uri="{FF2B5EF4-FFF2-40B4-BE49-F238E27FC236}">
                <a16:creationId xmlns:a16="http://schemas.microsoft.com/office/drawing/2014/main" xmlns="" id="{4B3A48D5-2573-4B65-B21E-D1EBBCE378C5}"/>
              </a:ext>
            </a:extLst>
          </p:cNvPr>
          <p:cNvSpPr/>
          <p:nvPr/>
        </p:nvSpPr>
        <p:spPr>
          <a:xfrm>
            <a:off x="4610918" y="4953433"/>
            <a:ext cx="3839437" cy="1296144"/>
          </a:xfrm>
          <a:prstGeom prst="wedgeRoundRectCallout">
            <a:avLst>
              <a:gd name="adj1" fmla="val -72432"/>
              <a:gd name="adj2" fmla="val -1232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Đi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đến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 cây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cọ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cao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hơn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bên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cạnh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tảng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đá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lớn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8" name="7 Imagen">
            <a:extLst>
              <a:ext uri="{FF2B5EF4-FFF2-40B4-BE49-F238E27FC236}">
                <a16:creationId xmlns:a16="http://schemas.microsoft.com/office/drawing/2014/main" xmlns="" id="{3C5D9984-CD67-4A43-9A50-0B4D11A0A06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100000" l="0" r="100000">
                        <a14:foregroundMark x1="10789" y1="66894" x2="22368" y2="87031"/>
                        <a14:foregroundMark x1="44211" y1="9556" x2="44211" y2="18771"/>
                        <a14:foregroundMark x1="37105" y1="6143" x2="34474" y2="6826"/>
                        <a14:foregroundMark x1="44737" y1="2389" x2="43421" y2="1706"/>
                        <a14:foregroundMark x1="58421" y1="16382" x2="82105" y2="17747"/>
                        <a14:foregroundMark x1="88421" y1="15017" x2="90000" y2="23208"/>
                        <a14:foregroundMark x1="90000" y1="11945" x2="84737" y2="23208"/>
                        <a14:foregroundMark x1="42105" y1="5802" x2="40789" y2="12969"/>
                        <a14:foregroundMark x1="46053" y1="5119" x2="48947" y2="9898"/>
                        <a14:foregroundMark x1="49737" y1="14676" x2="47105" y2="19795"/>
                        <a14:foregroundMark x1="20263" y1="67918" x2="29737" y2="70648"/>
                        <a14:foregroundMark x1="13684" y1="96928" x2="21842" y2="972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250671" y="3868785"/>
            <a:ext cx="3600400" cy="2843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15 Elipse">
            <a:hlinkClick r:id="rId8" action="ppaction://hlinksldjump"/>
            <a:extLst>
              <a:ext uri="{FF2B5EF4-FFF2-40B4-BE49-F238E27FC236}">
                <a16:creationId xmlns:a16="http://schemas.microsoft.com/office/drawing/2014/main" xmlns="" id="{800E4A33-16F2-44F4-8E56-00FA50D68456}"/>
              </a:ext>
            </a:extLst>
          </p:cNvPr>
          <p:cNvSpPr/>
          <p:nvPr/>
        </p:nvSpPr>
        <p:spPr>
          <a:xfrm>
            <a:off x="2157216" y="1543385"/>
            <a:ext cx="809924" cy="809924"/>
          </a:xfrm>
          <a:prstGeom prst="ellipse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18 Elipse">
            <a:hlinkClick r:id="rId9" action="ppaction://hlinksldjump"/>
            <a:extLst>
              <a:ext uri="{FF2B5EF4-FFF2-40B4-BE49-F238E27FC236}">
                <a16:creationId xmlns:a16="http://schemas.microsoft.com/office/drawing/2014/main" xmlns="" id="{A3A816B7-F88A-4A59-B15E-2C9ABFC97285}"/>
              </a:ext>
            </a:extLst>
          </p:cNvPr>
          <p:cNvSpPr/>
          <p:nvPr/>
        </p:nvSpPr>
        <p:spPr>
          <a:xfrm>
            <a:off x="7348524" y="1542996"/>
            <a:ext cx="809924" cy="809924"/>
          </a:xfrm>
          <a:prstGeom prst="ellipse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2" descr="http://www.fimfiction-static.net/images/story_images/4142_r.jpg">
            <a:extLst>
              <a:ext uri="{FF2B5EF4-FFF2-40B4-BE49-F238E27FC236}">
                <a16:creationId xmlns:a16="http://schemas.microsoft.com/office/drawing/2014/main" xmlns="" id="{1FC4E577-FD64-4C20-8929-CA5BEBC97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0" b="98400" l="0" r="100000">
                        <a14:backgroundMark x1="17200" y1="86400" x2="44400" y2="9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453022">
            <a:off x="2886436" y="872938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http://cloud.graphicleftovers.com/19191/284696/coconut-palm-tree.jpg">
            <a:extLst>
              <a:ext uri="{FF2B5EF4-FFF2-40B4-BE49-F238E27FC236}">
                <a16:creationId xmlns:a16="http://schemas.microsoft.com/office/drawing/2014/main" xmlns="" id="{892098C4-90A1-4B1A-B13D-AB379B7249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400" b="96600" l="6600" r="93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444" r="20870" b="5387"/>
          <a:stretch/>
        </p:blipFill>
        <p:spPr bwMode="auto">
          <a:xfrm flipH="1">
            <a:off x="4447655" y="707170"/>
            <a:ext cx="1287857" cy="227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fimfiction-static.net/images/story_images/4142_r.jpg">
            <a:extLst>
              <a:ext uri="{FF2B5EF4-FFF2-40B4-BE49-F238E27FC236}">
                <a16:creationId xmlns:a16="http://schemas.microsoft.com/office/drawing/2014/main" xmlns="" id="{AD85305F-3749-42FC-958D-DAB716979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backgroundRemoval t="0" b="98400" l="0" r="100000">
                        <a14:backgroundMark x1="17200" y1="86400" x2="44400" y2="9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453022">
            <a:off x="8081152" y="2069450"/>
            <a:ext cx="889340" cy="88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http://cloud.graphicleftovers.com/19191/284696/coconut-palm-tree.jpg">
            <a:extLst>
              <a:ext uri="{FF2B5EF4-FFF2-40B4-BE49-F238E27FC236}">
                <a16:creationId xmlns:a16="http://schemas.microsoft.com/office/drawing/2014/main" xmlns="" id="{E92CA28E-5A85-461F-B10D-79A717EFB5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400" b="96600" l="6600" r="93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444" r="20870" b="5387"/>
          <a:stretch/>
        </p:blipFill>
        <p:spPr bwMode="auto">
          <a:xfrm flipH="1">
            <a:off x="8656075" y="1439033"/>
            <a:ext cx="824301" cy="145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fscs.com.au/wp-content/uploads/2012/12/thumb-tick-cross2.jpg">
            <a:extLst>
              <a:ext uri="{FF2B5EF4-FFF2-40B4-BE49-F238E27FC236}">
                <a16:creationId xmlns:a16="http://schemas.microsoft.com/office/drawing/2014/main" xmlns="" id="{E352AF5A-0395-44F8-BBAD-192E1B1C6A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 xmlns="">
                  <a14:imgLayer r:embed="rId18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439" t="29709" r="7227" b="12997"/>
          <a:stretch/>
        </p:blipFill>
        <p:spPr bwMode="auto">
          <a:xfrm>
            <a:off x="8137423" y="1787010"/>
            <a:ext cx="1256100" cy="120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3437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3E19F1D2-50C6-4092-B6DF-6B3FF8132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5878"/>
            <a:ext cx="12192000" cy="6431973"/>
          </a:xfrm>
          <a:prstGeom prst="rect">
            <a:avLst/>
          </a:prstGeom>
        </p:spPr>
      </p:pic>
      <p:pic>
        <p:nvPicPr>
          <p:cNvPr id="21" name="Picture 2" descr="http://wwwentreelcieloylatierra.files.wordpress.com/2012/01/pergamino_solo_copy.gif">
            <a:extLst>
              <a:ext uri="{FF2B5EF4-FFF2-40B4-BE49-F238E27FC236}">
                <a16:creationId xmlns:a16="http://schemas.microsoft.com/office/drawing/2014/main" xmlns="" id="{AB1332F1-93C2-4DB0-AA35-3866847F8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332510"/>
            <a:ext cx="12316691" cy="681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17 Conector recto de flecha">
            <a:extLst>
              <a:ext uri="{FF2B5EF4-FFF2-40B4-BE49-F238E27FC236}">
                <a16:creationId xmlns:a16="http://schemas.microsoft.com/office/drawing/2014/main" xmlns="" id="{D61DE665-858B-4DCE-AF26-9A03F9951876}"/>
              </a:ext>
            </a:extLst>
          </p:cNvPr>
          <p:cNvCxnSpPr>
            <a:cxnSpLocks/>
          </p:cNvCxnSpPr>
          <p:nvPr/>
        </p:nvCxnSpPr>
        <p:spPr>
          <a:xfrm flipH="1" flipV="1">
            <a:off x="4815666" y="3110227"/>
            <a:ext cx="1280334" cy="2852908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0 Conector recto de flecha">
            <a:extLst>
              <a:ext uri="{FF2B5EF4-FFF2-40B4-BE49-F238E27FC236}">
                <a16:creationId xmlns:a16="http://schemas.microsoft.com/office/drawing/2014/main" xmlns="" id="{A8A1DC26-49C3-4B95-AFEA-8E6A20FBD6C2}"/>
              </a:ext>
            </a:extLst>
          </p:cNvPr>
          <p:cNvCxnSpPr>
            <a:cxnSpLocks/>
          </p:cNvCxnSpPr>
          <p:nvPr/>
        </p:nvCxnSpPr>
        <p:spPr>
          <a:xfrm flipV="1">
            <a:off x="6573936" y="3088753"/>
            <a:ext cx="1702886" cy="2874382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4 Llamada rectangular redondeada">
            <a:extLst>
              <a:ext uri="{FF2B5EF4-FFF2-40B4-BE49-F238E27FC236}">
                <a16:creationId xmlns:a16="http://schemas.microsoft.com/office/drawing/2014/main" xmlns="" id="{B0A24ABB-3FFA-4D5D-A302-43C6405D2D95}"/>
              </a:ext>
            </a:extLst>
          </p:cNvPr>
          <p:cNvSpPr/>
          <p:nvPr/>
        </p:nvSpPr>
        <p:spPr>
          <a:xfrm>
            <a:off x="4492226" y="4975077"/>
            <a:ext cx="3971155" cy="1296144"/>
          </a:xfrm>
          <a:prstGeom prst="wedgeRoundRectCallout">
            <a:avLst>
              <a:gd name="adj1" fmla="val -72432"/>
              <a:gd name="adj2" fmla="val -1232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Đi đến cây cọ thấp hơn giữa những tảng đá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26" name="15 Elipse">
            <a:hlinkClick r:id="rId4" action="ppaction://hlinksldjump"/>
            <a:extLst>
              <a:ext uri="{FF2B5EF4-FFF2-40B4-BE49-F238E27FC236}">
                <a16:creationId xmlns:a16="http://schemas.microsoft.com/office/drawing/2014/main" xmlns="" id="{A30E246F-716F-4C2E-BC9A-1CD385A54A85}"/>
              </a:ext>
            </a:extLst>
          </p:cNvPr>
          <p:cNvSpPr/>
          <p:nvPr/>
        </p:nvSpPr>
        <p:spPr>
          <a:xfrm>
            <a:off x="6573936" y="1696212"/>
            <a:ext cx="809924" cy="809924"/>
          </a:xfrm>
          <a:prstGeom prst="ellipse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18 Elipse">
            <a:hlinkClick r:id="rId5" action="ppaction://hlinksldjump"/>
            <a:extLst>
              <a:ext uri="{FF2B5EF4-FFF2-40B4-BE49-F238E27FC236}">
                <a16:creationId xmlns:a16="http://schemas.microsoft.com/office/drawing/2014/main" xmlns="" id="{BB9FEE5D-E5DB-444C-91E6-BC37681F04B1}"/>
              </a:ext>
            </a:extLst>
          </p:cNvPr>
          <p:cNvSpPr/>
          <p:nvPr/>
        </p:nvSpPr>
        <p:spPr>
          <a:xfrm>
            <a:off x="3116702" y="1702240"/>
            <a:ext cx="809924" cy="809924"/>
          </a:xfrm>
          <a:prstGeom prst="ellipse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8" name="Picture 14" descr="http://cloud.graphicleftovers.com/19191/284696/coconut-palm-tree.jpg">
            <a:extLst>
              <a:ext uri="{FF2B5EF4-FFF2-40B4-BE49-F238E27FC236}">
                <a16:creationId xmlns:a16="http://schemas.microsoft.com/office/drawing/2014/main" xmlns="" id="{0ED733A6-BA91-4B10-99D2-0618F1FA82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400" b="96600" l="6600" r="93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444" r="20870" b="5387"/>
          <a:stretch/>
        </p:blipFill>
        <p:spPr bwMode="auto">
          <a:xfrm flipH="1">
            <a:off x="3888027" y="202496"/>
            <a:ext cx="1463553" cy="292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4" descr="http://cloud.graphicleftovers.com/19191/284696/coconut-palm-tree.jpg">
            <a:extLst>
              <a:ext uri="{FF2B5EF4-FFF2-40B4-BE49-F238E27FC236}">
                <a16:creationId xmlns:a16="http://schemas.microsoft.com/office/drawing/2014/main" xmlns="" id="{454C4877-B2A2-47CE-9CF8-ED199253BE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400" b="96600" l="6600" r="93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444" r="20870" b="5387"/>
          <a:stretch/>
        </p:blipFill>
        <p:spPr bwMode="auto">
          <a:xfrm flipH="1">
            <a:off x="7617242" y="1024112"/>
            <a:ext cx="1085298" cy="19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://www.fimfiction-static.net/images/story_images/4142_r.jpg">
            <a:extLst>
              <a:ext uri="{FF2B5EF4-FFF2-40B4-BE49-F238E27FC236}">
                <a16:creationId xmlns:a16="http://schemas.microsoft.com/office/drawing/2014/main" xmlns="" id="{FC012710-CA49-43A9-A0C1-0FEDEAA65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0" b="98400" l="0" r="100000">
                        <a14:backgroundMark x1="17200" y1="86400" x2="44400" y2="9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453022">
            <a:off x="3939125" y="2124031"/>
            <a:ext cx="889340" cy="88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ttp://www.fimfiction-static.net/images/story_images/4142_r.jpg">
            <a:extLst>
              <a:ext uri="{FF2B5EF4-FFF2-40B4-BE49-F238E27FC236}">
                <a16:creationId xmlns:a16="http://schemas.microsoft.com/office/drawing/2014/main" xmlns="" id="{FFF79D88-AAD0-4A06-B872-71A9BA748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0" b="98400" l="0" r="100000">
                        <a14:backgroundMark x1="17200" y1="86400" x2="44400" y2="9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453022">
            <a:off x="4936769" y="2102558"/>
            <a:ext cx="889340" cy="88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ttp://www.fimfiction-static.net/images/story_images/4142_r.jpg">
            <a:extLst>
              <a:ext uri="{FF2B5EF4-FFF2-40B4-BE49-F238E27FC236}">
                <a16:creationId xmlns:a16="http://schemas.microsoft.com/office/drawing/2014/main" xmlns="" id="{F10BC3F8-7773-47F3-8F78-7B67CFE88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0" b="98400" l="0" r="100000">
                        <a14:backgroundMark x1="17200" y1="86400" x2="44400" y2="9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453022">
            <a:off x="7400281" y="2099783"/>
            <a:ext cx="889340" cy="88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http://www.fimfiction-static.net/images/story_images/4142_r.jpg">
            <a:extLst>
              <a:ext uri="{FF2B5EF4-FFF2-40B4-BE49-F238E27FC236}">
                <a16:creationId xmlns:a16="http://schemas.microsoft.com/office/drawing/2014/main" xmlns="" id="{D365AD6C-D496-4998-8613-2BB99C3CB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0" b="98400" l="0" r="100000">
                        <a14:backgroundMark x1="17200" y1="86400" x2="44400" y2="9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453022">
            <a:off x="8397925" y="2078310"/>
            <a:ext cx="889340" cy="88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http://fscs.com.au/wp-content/uploads/2012/12/thumb-tick-cross2.jpg">
            <a:extLst>
              <a:ext uri="{FF2B5EF4-FFF2-40B4-BE49-F238E27FC236}">
                <a16:creationId xmlns:a16="http://schemas.microsoft.com/office/drawing/2014/main" xmlns="" id="{54832088-B0DC-4A70-96C6-FC75AE6795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439" t="29709" r="7227" b="12997"/>
          <a:stretch/>
        </p:blipFill>
        <p:spPr bwMode="auto">
          <a:xfrm>
            <a:off x="4213257" y="1287446"/>
            <a:ext cx="1256100" cy="120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22 Imagen">
            <a:extLst>
              <a:ext uri="{FF2B5EF4-FFF2-40B4-BE49-F238E27FC236}">
                <a16:creationId xmlns:a16="http://schemas.microsoft.com/office/drawing/2014/main" xmlns="" id="{3E2364F3-604D-4487-9538-C42061539B4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backgroundRemoval t="0" b="100000" l="0" r="100000">
                        <a14:foregroundMark x1="41250" y1="4918" x2="38542" y2="15483"/>
                        <a14:foregroundMark x1="50208" y1="6922" x2="57500" y2="20219"/>
                        <a14:foregroundMark x1="64792" y1="14572" x2="64583" y2="22587"/>
                        <a14:foregroundMark x1="63542" y1="13297" x2="60833" y2="15118"/>
                        <a14:foregroundMark x1="56042" y1="911" x2="53333" y2="0"/>
                        <a14:foregroundMark x1="67292" y1="9836" x2="66042" y2="8743"/>
                        <a14:foregroundMark x1="70000" y1="64117" x2="57292" y2="73953"/>
                        <a14:foregroundMark x1="80208" y1="63388" x2="94167" y2="79053"/>
                        <a14:foregroundMark x1="90208" y1="65756" x2="95208" y2="71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36660" y="3946911"/>
            <a:ext cx="2557328" cy="29249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6" name="23 Imagen">
            <a:extLst>
              <a:ext uri="{FF2B5EF4-FFF2-40B4-BE49-F238E27FC236}">
                <a16:creationId xmlns:a16="http://schemas.microsoft.com/office/drawing/2014/main" xmlns="" id="{110ABB80-BC5B-4BBD-8805-6EB417C3EAD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 xmlns="">
                  <a14:imgLayer r:embed="rId17">
                    <a14:imgEffect>
                      <a14:backgroundRemoval t="0" b="100000" l="0" r="100000">
                        <a14:foregroundMark x1="10789" y1="66894" x2="22368" y2="87031"/>
                        <a14:foregroundMark x1="44211" y1="9556" x2="44211" y2="18771"/>
                        <a14:foregroundMark x1="37105" y1="6143" x2="34474" y2="6826"/>
                        <a14:foregroundMark x1="44737" y1="2389" x2="43421" y2="1706"/>
                        <a14:foregroundMark x1="58421" y1="16382" x2="82105" y2="17747"/>
                        <a14:foregroundMark x1="88421" y1="15017" x2="90000" y2="23208"/>
                        <a14:foregroundMark x1="90000" y1="11945" x2="84737" y2="23208"/>
                        <a14:foregroundMark x1="42105" y1="5802" x2="40789" y2="12969"/>
                        <a14:foregroundMark x1="46053" y1="5119" x2="48947" y2="9898"/>
                        <a14:foregroundMark x1="49737" y1="14676" x2="47105" y2="19795"/>
                        <a14:foregroundMark x1="20263" y1="67918" x2="29737" y2="70648"/>
                        <a14:foregroundMark x1="13684" y1="96928" x2="21842" y2="972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965273" y="3998948"/>
            <a:ext cx="3600400" cy="2843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578017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3E19F1D2-50C6-4092-B6DF-6B3FF8132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5878"/>
            <a:ext cx="12192000" cy="6431973"/>
          </a:xfrm>
          <a:prstGeom prst="rect">
            <a:avLst/>
          </a:prstGeom>
        </p:spPr>
      </p:pic>
      <p:pic>
        <p:nvPicPr>
          <p:cNvPr id="3" name="Picture 2" descr="http://wwwentreelcieloylatierra.files.wordpress.com/2012/01/pergamino_solo_copy.gif">
            <a:extLst>
              <a:ext uri="{FF2B5EF4-FFF2-40B4-BE49-F238E27FC236}">
                <a16:creationId xmlns:a16="http://schemas.microsoft.com/office/drawing/2014/main" xmlns="" id="{B785F1AB-57E5-4517-B74C-3DB7C96A6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87927"/>
            <a:ext cx="12192000" cy="665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12 Conector recto de flecha">
            <a:extLst>
              <a:ext uri="{FF2B5EF4-FFF2-40B4-BE49-F238E27FC236}">
                <a16:creationId xmlns:a16="http://schemas.microsoft.com/office/drawing/2014/main" xmlns="" id="{72F225D0-2552-40BC-936A-753E9295CF07}"/>
              </a:ext>
            </a:extLst>
          </p:cNvPr>
          <p:cNvCxnSpPr/>
          <p:nvPr/>
        </p:nvCxnSpPr>
        <p:spPr>
          <a:xfrm flipH="1" flipV="1">
            <a:off x="5424083" y="2797450"/>
            <a:ext cx="727954" cy="3240360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13 Conector recto de flecha">
            <a:extLst>
              <a:ext uri="{FF2B5EF4-FFF2-40B4-BE49-F238E27FC236}">
                <a16:creationId xmlns:a16="http://schemas.microsoft.com/office/drawing/2014/main" xmlns="" id="{51BFD395-76C9-4077-9EFE-2693C535AA91}"/>
              </a:ext>
            </a:extLst>
          </p:cNvPr>
          <p:cNvCxnSpPr>
            <a:cxnSpLocks/>
          </p:cNvCxnSpPr>
          <p:nvPr/>
        </p:nvCxnSpPr>
        <p:spPr>
          <a:xfrm flipV="1">
            <a:off x="6446090" y="3051270"/>
            <a:ext cx="2610064" cy="2986540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4 Llamada rectangular redondeada">
            <a:extLst>
              <a:ext uri="{FF2B5EF4-FFF2-40B4-BE49-F238E27FC236}">
                <a16:creationId xmlns:a16="http://schemas.microsoft.com/office/drawing/2014/main" xmlns="" id="{D3E9E8B6-602A-41DB-90A2-C787286CC4FF}"/>
              </a:ext>
            </a:extLst>
          </p:cNvPr>
          <p:cNvSpPr/>
          <p:nvPr/>
        </p:nvSpPr>
        <p:spPr>
          <a:xfrm>
            <a:off x="4833723" y="4941168"/>
            <a:ext cx="3422517" cy="1296144"/>
          </a:xfrm>
          <a:prstGeom prst="wedgeRoundRectCallout">
            <a:avLst>
              <a:gd name="adj1" fmla="val -72432"/>
              <a:gd name="adj2" fmla="val -1232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Đi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đến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cái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chòi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thấp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hơn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15 Elipse">
            <a:hlinkClick r:id="rId4" action="ppaction://hlinksldjump"/>
            <a:extLst>
              <a:ext uri="{FF2B5EF4-FFF2-40B4-BE49-F238E27FC236}">
                <a16:creationId xmlns:a16="http://schemas.microsoft.com/office/drawing/2014/main" xmlns="" id="{BE00D6BA-CD8C-4B49-841F-1B3090F4C13B}"/>
              </a:ext>
            </a:extLst>
          </p:cNvPr>
          <p:cNvSpPr/>
          <p:nvPr/>
        </p:nvSpPr>
        <p:spPr>
          <a:xfrm>
            <a:off x="2279576" y="1534377"/>
            <a:ext cx="809924" cy="809924"/>
          </a:xfrm>
          <a:prstGeom prst="ellipse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18 Elipse">
            <a:hlinkClick r:id="rId5" action="ppaction://hlinksldjump"/>
            <a:extLst>
              <a:ext uri="{FF2B5EF4-FFF2-40B4-BE49-F238E27FC236}">
                <a16:creationId xmlns:a16="http://schemas.microsoft.com/office/drawing/2014/main" xmlns="" id="{DC0F6342-5FA5-447E-B66D-83131E3908AF}"/>
              </a:ext>
            </a:extLst>
          </p:cNvPr>
          <p:cNvSpPr/>
          <p:nvPr/>
        </p:nvSpPr>
        <p:spPr>
          <a:xfrm>
            <a:off x="6180027" y="1466948"/>
            <a:ext cx="809924" cy="809924"/>
          </a:xfrm>
          <a:prstGeom prst="ellipse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17" descr="Catarata">
            <a:extLst>
              <a:ext uri="{FF2B5EF4-FFF2-40B4-BE49-F238E27FC236}">
                <a16:creationId xmlns:a16="http://schemas.microsoft.com/office/drawing/2014/main" xmlns="" id="{06DFE0D7-7277-4135-81A4-D7017B675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7649" y="638704"/>
            <a:ext cx="2450755" cy="2286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E534759C-2FD9-465C-BA26-E293F2886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100000" l="0" r="100000">
                        <a14:foregroundMark x1="9524" y1="92708" x2="14719" y2="91250"/>
                        <a14:foregroundMark x1="9307" y1="92292" x2="7576" y2="92708"/>
                        <a14:foregroundMark x1="46753" y1="93958" x2="63636" y2="93958"/>
                        <a14:foregroundMark x1="44372" y1="97708" x2="41775" y2="97917"/>
                        <a14:foregroundMark x1="58874" y1="96667" x2="63636" y2="97917"/>
                        <a14:foregroundMark x1="91558" y1="91042" x2="90693" y2="9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833720" y="1966492"/>
            <a:ext cx="1044097" cy="1084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7" descr="Lago">
            <a:extLst>
              <a:ext uri="{FF2B5EF4-FFF2-40B4-BE49-F238E27FC236}">
                <a16:creationId xmlns:a16="http://schemas.microsoft.com/office/drawing/2014/main" xmlns="" id="{4DCB1F09-6F20-43F4-9901-7AC8BFCDF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63350" y="638705"/>
            <a:ext cx="2929508" cy="2014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A9B5C5F5-B969-48B4-9F57-A45852647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100000" l="0" r="100000">
                        <a14:foregroundMark x1="9524" y1="92708" x2="14719" y2="91250"/>
                        <a14:foregroundMark x1="9307" y1="92292" x2="7576" y2="92708"/>
                        <a14:foregroundMark x1="46753" y1="93958" x2="63636" y2="93958"/>
                        <a14:foregroundMark x1="44372" y1="97708" x2="41775" y2="97917"/>
                        <a14:foregroundMark x1="58874" y1="96667" x2="63636" y2="97917"/>
                        <a14:foregroundMark x1="91558" y1="91042" x2="90693" y2="9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711796" y="1343891"/>
            <a:ext cx="1272636" cy="16297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fscs.com.au/wp-content/uploads/2012/12/thumb-tick-cross2.jpg">
            <a:extLst>
              <a:ext uri="{FF2B5EF4-FFF2-40B4-BE49-F238E27FC236}">
                <a16:creationId xmlns:a16="http://schemas.microsoft.com/office/drawing/2014/main" xmlns="" id="{F7901F0E-9AAB-43F6-BE9C-566E82BC58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439" t="29709" r="7227" b="12997"/>
          <a:stretch/>
        </p:blipFill>
        <p:spPr bwMode="auto">
          <a:xfrm>
            <a:off x="8428104" y="1765098"/>
            <a:ext cx="1256100" cy="120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19 Imagen">
            <a:extLst>
              <a:ext uri="{FF2B5EF4-FFF2-40B4-BE49-F238E27FC236}">
                <a16:creationId xmlns:a16="http://schemas.microsoft.com/office/drawing/2014/main" xmlns="" id="{06CEAE11-1EDC-4CD2-A000-AF745E618E4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0" b="100000" l="0" r="100000">
                        <a14:foregroundMark x1="41250" y1="4918" x2="38542" y2="15483"/>
                        <a14:foregroundMark x1="50208" y1="6922" x2="57500" y2="20219"/>
                        <a14:foregroundMark x1="64792" y1="14572" x2="64583" y2="22587"/>
                        <a14:foregroundMark x1="63542" y1="13297" x2="60833" y2="15118"/>
                        <a14:foregroundMark x1="56042" y1="911" x2="53333" y2="0"/>
                        <a14:foregroundMark x1="67292" y1="9836" x2="66042" y2="8743"/>
                        <a14:foregroundMark x1="70000" y1="64117" x2="57292" y2="73953"/>
                        <a14:foregroundMark x1="80208" y1="63388" x2="94167" y2="79053"/>
                        <a14:foregroundMark x1="90208" y1="65756" x2="95208" y2="71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36660" y="3933056"/>
            <a:ext cx="2557328" cy="29249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21 Imagen">
            <a:extLst>
              <a:ext uri="{FF2B5EF4-FFF2-40B4-BE49-F238E27FC236}">
                <a16:creationId xmlns:a16="http://schemas.microsoft.com/office/drawing/2014/main" xmlns="" id="{FC8F9291-7696-4D8A-B95A-3711D5873FF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 xmlns="">
                  <a14:imgLayer r:embed="rId16">
                    <a14:imgEffect>
                      <a14:backgroundRemoval t="0" b="100000" l="0" r="100000">
                        <a14:foregroundMark x1="10789" y1="66894" x2="22368" y2="87031"/>
                        <a14:foregroundMark x1="44211" y1="9556" x2="44211" y2="18771"/>
                        <a14:foregroundMark x1="37105" y1="6143" x2="34474" y2="6826"/>
                        <a14:foregroundMark x1="44737" y1="2389" x2="43421" y2="1706"/>
                        <a14:foregroundMark x1="58421" y1="16382" x2="82105" y2="17747"/>
                        <a14:foregroundMark x1="88421" y1="15017" x2="90000" y2="23208"/>
                        <a14:foregroundMark x1="90000" y1="11945" x2="84737" y2="23208"/>
                        <a14:foregroundMark x1="42105" y1="5802" x2="40789" y2="12969"/>
                        <a14:foregroundMark x1="46053" y1="5119" x2="48947" y2="9898"/>
                        <a14:foregroundMark x1="49737" y1="14676" x2="47105" y2="19795"/>
                        <a14:foregroundMark x1="20263" y1="67918" x2="29737" y2="70648"/>
                        <a14:foregroundMark x1="13684" y1="96928" x2="21842" y2="972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965273" y="3985093"/>
            <a:ext cx="3600400" cy="2843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613990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xmlns="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xmlns="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xmlns="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xmlns="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xmlns="" id="{FB0EC179-A0D1-42C8-A196-0C99C2CECEF8}"/>
              </a:ext>
            </a:extLst>
          </p:cNvPr>
          <p:cNvSpPr txBox="1"/>
          <p:nvPr/>
        </p:nvSpPr>
        <p:spPr>
          <a:xfrm>
            <a:off x="4876138" y="2921168"/>
            <a:ext cx="6234053" cy="10156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  <a:sym typeface="+mn-ea"/>
              </a:rPr>
              <a:t>KHỞI ĐỘNG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xmlns="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6653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3E19F1D2-50C6-4092-B6DF-6B3FF8132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5878"/>
            <a:ext cx="12192000" cy="6431973"/>
          </a:xfrm>
          <a:prstGeom prst="rect">
            <a:avLst/>
          </a:prstGeom>
        </p:spPr>
      </p:pic>
      <p:pic>
        <p:nvPicPr>
          <p:cNvPr id="3" name="Picture 2" descr="http://wwwentreelcieloylatierra.files.wordpress.com/2012/01/pergamino_solo_copy.gif">
            <a:extLst>
              <a:ext uri="{FF2B5EF4-FFF2-40B4-BE49-F238E27FC236}">
                <a16:creationId xmlns:a16="http://schemas.microsoft.com/office/drawing/2014/main" xmlns="" id="{DD833F3D-9F6A-4D18-92D2-18E8FB0BA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50137"/>
            <a:ext cx="12192000" cy="668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15 Elipse">
            <a:hlinkClick r:id="rId4" action="ppaction://hlinksldjump"/>
            <a:extLst>
              <a:ext uri="{FF2B5EF4-FFF2-40B4-BE49-F238E27FC236}">
                <a16:creationId xmlns:a16="http://schemas.microsoft.com/office/drawing/2014/main" xmlns="" id="{E6DC0D80-FC5E-46B7-8504-8F875B8E6B81}"/>
              </a:ext>
            </a:extLst>
          </p:cNvPr>
          <p:cNvSpPr/>
          <p:nvPr/>
        </p:nvSpPr>
        <p:spPr>
          <a:xfrm>
            <a:off x="2639616" y="1549731"/>
            <a:ext cx="809924" cy="809924"/>
          </a:xfrm>
          <a:prstGeom prst="ellipse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18 Elipse">
            <a:hlinkClick r:id="rId5" action="ppaction://hlinksldjump"/>
            <a:extLst>
              <a:ext uri="{FF2B5EF4-FFF2-40B4-BE49-F238E27FC236}">
                <a16:creationId xmlns:a16="http://schemas.microsoft.com/office/drawing/2014/main" xmlns="" id="{CF26BD67-D969-451C-ACC5-FC87B3D2AA2C}"/>
              </a:ext>
            </a:extLst>
          </p:cNvPr>
          <p:cNvSpPr/>
          <p:nvPr/>
        </p:nvSpPr>
        <p:spPr>
          <a:xfrm>
            <a:off x="6438204" y="1621237"/>
            <a:ext cx="809924" cy="809924"/>
          </a:xfrm>
          <a:prstGeom prst="ellipse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4" descr="http://www.blogodisea.com/wp-content/uploads/2010/06/barril.gif">
            <a:extLst>
              <a:ext uri="{FF2B5EF4-FFF2-40B4-BE49-F238E27FC236}">
                <a16:creationId xmlns:a16="http://schemas.microsoft.com/office/drawing/2014/main" xmlns="" id="{C4EC9F02-BCD2-422A-B9A5-A9D1EEF3D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100000" l="0" r="100000">
                        <a14:foregroundMark x1="15777" y1="8507" x2="35194" y2="3819"/>
                        <a14:foregroundMark x1="39078" y1="3646" x2="61650" y2="11979"/>
                        <a14:foregroundMark x1="5825" y1="31597" x2="3641" y2="42188"/>
                      </a14:backgroundRemoval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7729" y="908720"/>
            <a:ext cx="1611699" cy="225325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us.cdn2.123rf.com/168nwm/galdzer/galdzer1106/galdzer110600035/9709516-rollo-de-pergamino-se-esta-aislado-en-un-fondo-blanco.jpg">
            <a:extLst>
              <a:ext uri="{FF2B5EF4-FFF2-40B4-BE49-F238E27FC236}">
                <a16:creationId xmlns:a16="http://schemas.microsoft.com/office/drawing/2014/main" xmlns="" id="{9B3BA97F-E5F9-4843-8916-250901A390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0" b="100000" l="9524" r="100000">
                        <a14:backgroundMark x1="52976" y1="63115" x2="22024" y2="95082"/>
                        <a14:backgroundMark x1="89286" y1="22951" x2="61310" y2="524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31" b="38485"/>
          <a:stretch/>
        </p:blipFill>
        <p:spPr bwMode="auto">
          <a:xfrm>
            <a:off x="3812200" y="443364"/>
            <a:ext cx="1542694" cy="76941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blogodisea.com/wp-content/uploads/2010/06/barril.gif">
            <a:extLst>
              <a:ext uri="{FF2B5EF4-FFF2-40B4-BE49-F238E27FC236}">
                <a16:creationId xmlns:a16="http://schemas.microsoft.com/office/drawing/2014/main" xmlns="" id="{07037210-37EE-4299-A140-43AFA4465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100000" l="0" r="100000">
                        <a14:foregroundMark x1="15777" y1="8507" x2="35194" y2="3819"/>
                        <a14:foregroundMark x1="39078" y1="3646" x2="61650" y2="11979"/>
                        <a14:foregroundMark x1="5825" y1="31597" x2="3641" y2="42188"/>
                      </a14:backgroundRemoval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43528" y="1637412"/>
            <a:ext cx="1032793" cy="144390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us.cdn2.123rf.com/168nwm/galdzer/galdzer1106/galdzer110600035/9709516-rollo-de-pergamino-se-esta-aislado-en-un-fondo-blanco.jpg">
            <a:extLst>
              <a:ext uri="{FF2B5EF4-FFF2-40B4-BE49-F238E27FC236}">
                <a16:creationId xmlns:a16="http://schemas.microsoft.com/office/drawing/2014/main" xmlns="" id="{DCBAB7EC-5891-478F-A907-4E0DB318D0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0" b="100000" l="9524" r="100000">
                        <a14:backgroundMark x1="52976" y1="63115" x2="22024" y2="95082"/>
                        <a14:backgroundMark x1="89286" y1="22951" x2="61310" y2="524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31" t="1" b="1520"/>
          <a:stretch/>
        </p:blipFill>
        <p:spPr bwMode="auto">
          <a:xfrm rot="1116872">
            <a:off x="7715321" y="2271286"/>
            <a:ext cx="1542694" cy="12317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fscs.com.au/wp-content/uploads/2012/12/thumb-tick-cross2.jpg">
            <a:extLst>
              <a:ext uri="{FF2B5EF4-FFF2-40B4-BE49-F238E27FC236}">
                <a16:creationId xmlns:a16="http://schemas.microsoft.com/office/drawing/2014/main" xmlns="" id="{0524CF41-DC39-430B-B8C3-51F0C598CE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439" t="29709" r="7227" b="12997"/>
          <a:stretch/>
        </p:blipFill>
        <p:spPr bwMode="auto">
          <a:xfrm>
            <a:off x="7525878" y="1227831"/>
            <a:ext cx="1256100" cy="120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5 Conector recto de flecha">
            <a:extLst>
              <a:ext uri="{FF2B5EF4-FFF2-40B4-BE49-F238E27FC236}">
                <a16:creationId xmlns:a16="http://schemas.microsoft.com/office/drawing/2014/main" xmlns="" id="{DFF71A1A-0FF3-4E07-85C3-AC6F4D0823EE}"/>
              </a:ext>
            </a:extLst>
          </p:cNvPr>
          <p:cNvCxnSpPr>
            <a:cxnSpLocks/>
          </p:cNvCxnSpPr>
          <p:nvPr/>
        </p:nvCxnSpPr>
        <p:spPr>
          <a:xfrm flipH="1" flipV="1">
            <a:off x="4493988" y="3081318"/>
            <a:ext cx="1602012" cy="2867962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9 Conector recto de flecha">
            <a:extLst>
              <a:ext uri="{FF2B5EF4-FFF2-40B4-BE49-F238E27FC236}">
                <a16:creationId xmlns:a16="http://schemas.microsoft.com/office/drawing/2014/main" xmlns="" id="{FA16CC71-B4F3-4E3F-AFE6-57470C87EFB5}"/>
              </a:ext>
            </a:extLst>
          </p:cNvPr>
          <p:cNvCxnSpPr>
            <a:cxnSpLocks/>
          </p:cNvCxnSpPr>
          <p:nvPr/>
        </p:nvCxnSpPr>
        <p:spPr>
          <a:xfrm flipV="1">
            <a:off x="6438204" y="3161970"/>
            <a:ext cx="1715724" cy="2867962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4 Llamada rectangular redondeada">
            <a:extLst>
              <a:ext uri="{FF2B5EF4-FFF2-40B4-BE49-F238E27FC236}">
                <a16:creationId xmlns:a16="http://schemas.microsoft.com/office/drawing/2014/main" xmlns="" id="{58932621-57E4-405E-99C0-EBB184F40583}"/>
              </a:ext>
            </a:extLst>
          </p:cNvPr>
          <p:cNvSpPr/>
          <p:nvPr/>
        </p:nvSpPr>
        <p:spPr>
          <a:xfrm>
            <a:off x="4833723" y="4941168"/>
            <a:ext cx="3422517" cy="1296144"/>
          </a:xfrm>
          <a:prstGeom prst="wedgeRoundRectCallout">
            <a:avLst>
              <a:gd name="adj1" fmla="val -72432"/>
              <a:gd name="adj2" fmla="val -1232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thùng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hơn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5" name="25 Imagen">
            <a:extLst>
              <a:ext uri="{FF2B5EF4-FFF2-40B4-BE49-F238E27FC236}">
                <a16:creationId xmlns:a16="http://schemas.microsoft.com/office/drawing/2014/main" xmlns="" id="{43ADE783-30E3-482E-A377-7DEDAA85B7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0" b="100000" l="0" r="100000">
                        <a14:foregroundMark x1="41250" y1="4918" x2="38542" y2="15483"/>
                        <a14:foregroundMark x1="50208" y1="6922" x2="57500" y2="20219"/>
                        <a14:foregroundMark x1="64792" y1="14572" x2="64583" y2="22587"/>
                        <a14:foregroundMark x1="63542" y1="13297" x2="60833" y2="15118"/>
                        <a14:foregroundMark x1="56042" y1="911" x2="53333" y2="0"/>
                        <a14:foregroundMark x1="67292" y1="9836" x2="66042" y2="8743"/>
                        <a14:foregroundMark x1="70000" y1="64117" x2="57292" y2="73953"/>
                        <a14:foregroundMark x1="80208" y1="63388" x2="94167" y2="79053"/>
                        <a14:foregroundMark x1="90208" y1="65756" x2="95208" y2="71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36660" y="3933056"/>
            <a:ext cx="2557328" cy="29249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26 Imagen">
            <a:extLst>
              <a:ext uri="{FF2B5EF4-FFF2-40B4-BE49-F238E27FC236}">
                <a16:creationId xmlns:a16="http://schemas.microsoft.com/office/drawing/2014/main" xmlns="" id="{15245853-C704-4992-A846-170B81778BA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 xmlns="">
                  <a14:imgLayer r:embed="rId16">
                    <a14:imgEffect>
                      <a14:backgroundRemoval t="0" b="100000" l="0" r="100000">
                        <a14:foregroundMark x1="10789" y1="66894" x2="22368" y2="87031"/>
                        <a14:foregroundMark x1="44211" y1="9556" x2="44211" y2="18771"/>
                        <a14:foregroundMark x1="37105" y1="6143" x2="34474" y2="6826"/>
                        <a14:foregroundMark x1="44737" y1="2389" x2="43421" y2="1706"/>
                        <a14:foregroundMark x1="58421" y1="16382" x2="82105" y2="17747"/>
                        <a14:foregroundMark x1="88421" y1="15017" x2="90000" y2="23208"/>
                        <a14:foregroundMark x1="90000" y1="11945" x2="84737" y2="23208"/>
                        <a14:foregroundMark x1="42105" y1="5802" x2="40789" y2="12969"/>
                        <a14:foregroundMark x1="46053" y1="5119" x2="48947" y2="9898"/>
                        <a14:foregroundMark x1="49737" y1="14676" x2="47105" y2="19795"/>
                        <a14:foregroundMark x1="20263" y1="67918" x2="29737" y2="70648"/>
                        <a14:foregroundMark x1="13684" y1="96928" x2="21842" y2="972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965273" y="3985093"/>
            <a:ext cx="3600400" cy="2843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168960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3E19F1D2-50C6-4092-B6DF-6B3FF8132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5878"/>
            <a:ext cx="12192000" cy="6431973"/>
          </a:xfrm>
          <a:prstGeom prst="rect">
            <a:avLst/>
          </a:prstGeom>
        </p:spPr>
      </p:pic>
      <p:pic>
        <p:nvPicPr>
          <p:cNvPr id="3" name="Picture 2" descr="http://wwwentreelcieloylatierra.files.wordpress.com/2012/01/pergamino_solo_copy.gif">
            <a:extLst>
              <a:ext uri="{FF2B5EF4-FFF2-40B4-BE49-F238E27FC236}">
                <a16:creationId xmlns:a16="http://schemas.microsoft.com/office/drawing/2014/main" xmlns="" id="{3520652A-84C2-4AD8-83A8-A5CB5D7C0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01782"/>
            <a:ext cx="12191999" cy="647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13 Conector recto de flecha">
            <a:extLst>
              <a:ext uri="{FF2B5EF4-FFF2-40B4-BE49-F238E27FC236}">
                <a16:creationId xmlns:a16="http://schemas.microsoft.com/office/drawing/2014/main" xmlns="" id="{C04F9041-CFC0-49A8-B061-14BCC6C3BBAF}"/>
              </a:ext>
            </a:extLst>
          </p:cNvPr>
          <p:cNvCxnSpPr>
            <a:cxnSpLocks/>
          </p:cNvCxnSpPr>
          <p:nvPr/>
        </p:nvCxnSpPr>
        <p:spPr>
          <a:xfrm flipH="1" flipV="1">
            <a:off x="4997984" y="2981386"/>
            <a:ext cx="1098016" cy="3039902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14 Conector recto de flecha">
            <a:extLst>
              <a:ext uri="{FF2B5EF4-FFF2-40B4-BE49-F238E27FC236}">
                <a16:creationId xmlns:a16="http://schemas.microsoft.com/office/drawing/2014/main" xmlns="" id="{DACAC69D-E54D-4328-A964-D625A7A42988}"/>
              </a:ext>
            </a:extLst>
          </p:cNvPr>
          <p:cNvCxnSpPr>
            <a:cxnSpLocks/>
          </p:cNvCxnSpPr>
          <p:nvPr/>
        </p:nvCxnSpPr>
        <p:spPr>
          <a:xfrm flipV="1">
            <a:off x="6599996" y="2981386"/>
            <a:ext cx="1835834" cy="2924944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4 Llamada rectangular redondeada">
            <a:extLst>
              <a:ext uri="{FF2B5EF4-FFF2-40B4-BE49-F238E27FC236}">
                <a16:creationId xmlns:a16="http://schemas.microsoft.com/office/drawing/2014/main" xmlns="" id="{ECCE53EF-F1B3-4411-8748-594CA5814C4C}"/>
              </a:ext>
            </a:extLst>
          </p:cNvPr>
          <p:cNvSpPr/>
          <p:nvPr/>
        </p:nvSpPr>
        <p:spPr>
          <a:xfrm>
            <a:off x="4833722" y="4941168"/>
            <a:ext cx="3600400" cy="1296144"/>
          </a:xfrm>
          <a:prstGeom prst="wedgeRoundRectCallout">
            <a:avLst>
              <a:gd name="adj1" fmla="val -82439"/>
              <a:gd name="adj2" fmla="val -1660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thấp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hơn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15 Elipse">
            <a:hlinkClick r:id="rId4" action="ppaction://hlinksldjump"/>
            <a:extLst>
              <a:ext uri="{FF2B5EF4-FFF2-40B4-BE49-F238E27FC236}">
                <a16:creationId xmlns:a16="http://schemas.microsoft.com/office/drawing/2014/main" xmlns="" id="{8329F278-5DCE-4A58-8612-1ABB6066423E}"/>
              </a:ext>
            </a:extLst>
          </p:cNvPr>
          <p:cNvSpPr/>
          <p:nvPr/>
        </p:nvSpPr>
        <p:spPr>
          <a:xfrm>
            <a:off x="6683185" y="1759651"/>
            <a:ext cx="809924" cy="809924"/>
          </a:xfrm>
          <a:prstGeom prst="ellipse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18 Elipse">
            <a:hlinkClick r:id="rId5" action="ppaction://hlinksldjump"/>
            <a:extLst>
              <a:ext uri="{FF2B5EF4-FFF2-40B4-BE49-F238E27FC236}">
                <a16:creationId xmlns:a16="http://schemas.microsoft.com/office/drawing/2014/main" xmlns="" id="{6C5F9949-4623-408C-AD74-EADA08ADFFA5}"/>
              </a:ext>
            </a:extLst>
          </p:cNvPr>
          <p:cNvSpPr/>
          <p:nvPr/>
        </p:nvSpPr>
        <p:spPr>
          <a:xfrm>
            <a:off x="3071664" y="1754980"/>
            <a:ext cx="809924" cy="809924"/>
          </a:xfrm>
          <a:prstGeom prst="ellipse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4" descr="http://sr.photos1.fotosearch.com/bthumb/CSP/CSP924/k9247511.jpg">
            <a:extLst>
              <a:ext uri="{FF2B5EF4-FFF2-40B4-BE49-F238E27FC236}">
                <a16:creationId xmlns:a16="http://schemas.microsoft.com/office/drawing/2014/main" xmlns="" id="{8DE4C6B2-79CD-415C-ABD1-EF3E39744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5761" y="605322"/>
            <a:ext cx="2124447" cy="233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vectorjungle.com/wp-content/uploads/2008/12/flower_patch.jpg">
            <a:extLst>
              <a:ext uri="{FF2B5EF4-FFF2-40B4-BE49-F238E27FC236}">
                <a16:creationId xmlns:a16="http://schemas.microsoft.com/office/drawing/2014/main" xmlns="" id="{47BAD271-B5E5-451F-A17A-06E9F05B20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46679" b="88192" l="54381" r="98887">
                        <a14:foregroundMark x1="85675" y1="54244" x2="85535" y2="56642"/>
                        <a14:foregroundMark x1="74270" y1="66790" x2="74270" y2="66790"/>
                        <a14:foregroundMark x1="74965" y1="65498" x2="74965" y2="65498"/>
                        <a14:foregroundMark x1="76495" y1="61255" x2="76495" y2="61255"/>
                        <a14:foregroundMark x1="74965" y1="62546" x2="74965" y2="62546"/>
                        <a14:foregroundMark x1="78164" y1="56642" x2="78164" y2="56642"/>
                        <a14:foregroundMark x1="77051" y1="59041" x2="77051" y2="59041"/>
                        <a14:backgroundMark x1="82754" y1="80812" x2="82754" y2="80812"/>
                        <a14:backgroundMark x1="68150" y1="73985" x2="68150" y2="73985"/>
                        <a14:backgroundMark x1="63143" y1="77306" x2="63143" y2="773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877" t="46153" b="11956"/>
          <a:stretch/>
        </p:blipFill>
        <p:spPr bwMode="auto">
          <a:xfrm>
            <a:off x="4111423" y="1844824"/>
            <a:ext cx="1670357" cy="10905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sr.photos1.fotosearch.com/bthumb/CSP/CSP924/k9247511.jpg">
            <a:extLst>
              <a:ext uri="{FF2B5EF4-FFF2-40B4-BE49-F238E27FC236}">
                <a16:creationId xmlns:a16="http://schemas.microsoft.com/office/drawing/2014/main" xmlns="" id="{F616088C-5F01-42B3-9C63-8E9E255A1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27938" y="1202373"/>
            <a:ext cx="1576479" cy="172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vectorjungle.com/wp-content/uploads/2008/12/flower_patch.jpg">
            <a:extLst>
              <a:ext uri="{FF2B5EF4-FFF2-40B4-BE49-F238E27FC236}">
                <a16:creationId xmlns:a16="http://schemas.microsoft.com/office/drawing/2014/main" xmlns="" id="{5D26362D-5B67-456E-926F-01652906F4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185" b="42066" l="54103" r="100000">
                        <a14:foregroundMark x1="85535" y1="8487" x2="85675" y2="11439"/>
                        <a14:foregroundMark x1="80111" y1="20849" x2="81780" y2="22509"/>
                        <a14:foregroundMark x1="75939" y1="15683" x2="76634" y2="15683"/>
                        <a14:foregroundMark x1="75800" y1="12546" x2="75800" y2="12546"/>
                        <a14:foregroundMark x1="77886" y1="11439" x2="77886" y2="11439"/>
                        <a14:foregroundMark x1="75382" y1="17343" x2="75382" y2="17343"/>
                        <a14:foregroundMark x1="69263" y1="5720" x2="69819" y2="9594"/>
                        <a14:foregroundMark x1="66203" y1="12362" x2="67177" y2="13653"/>
                        <a14:backgroundMark x1="74826" y1="16421" x2="74826" y2="16421"/>
                        <a14:backgroundMark x1="68846" y1="16052" x2="68846" y2="160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877" b="56792"/>
          <a:stretch/>
        </p:blipFill>
        <p:spPr bwMode="auto">
          <a:xfrm>
            <a:off x="7607308" y="1785280"/>
            <a:ext cx="1657044" cy="1196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fscs.com.au/wp-content/uploads/2012/12/thumb-tick-cross2.jpg">
            <a:extLst>
              <a:ext uri="{FF2B5EF4-FFF2-40B4-BE49-F238E27FC236}">
                <a16:creationId xmlns:a16="http://schemas.microsoft.com/office/drawing/2014/main" xmlns="" id="{0090B74B-6F69-4419-9A0E-2D889C7E5B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439" t="29709" r="7227" b="12997"/>
          <a:stretch/>
        </p:blipFill>
        <p:spPr bwMode="auto">
          <a:xfrm>
            <a:off x="4318550" y="1716790"/>
            <a:ext cx="1256100" cy="120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17 Imagen">
            <a:extLst>
              <a:ext uri="{FF2B5EF4-FFF2-40B4-BE49-F238E27FC236}">
                <a16:creationId xmlns:a16="http://schemas.microsoft.com/office/drawing/2014/main" xmlns="" id="{4E641C79-FF67-41C2-BD7F-15C2D10FB92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0" b="100000" l="0" r="100000">
                        <a14:foregroundMark x1="41250" y1="4918" x2="38542" y2="15483"/>
                        <a14:foregroundMark x1="50208" y1="6922" x2="57500" y2="20219"/>
                        <a14:foregroundMark x1="64792" y1="14572" x2="64583" y2="22587"/>
                        <a14:foregroundMark x1="63542" y1="13297" x2="60833" y2="15118"/>
                        <a14:foregroundMark x1="56042" y1="911" x2="53333" y2="0"/>
                        <a14:foregroundMark x1="67292" y1="9836" x2="66042" y2="8743"/>
                        <a14:foregroundMark x1="70000" y1="64117" x2="57292" y2="73953"/>
                        <a14:foregroundMark x1="80208" y1="63388" x2="94167" y2="79053"/>
                        <a14:foregroundMark x1="90208" y1="65756" x2="95208" y2="71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36660" y="3933056"/>
            <a:ext cx="2557328" cy="29249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19 Imagen">
            <a:extLst>
              <a:ext uri="{FF2B5EF4-FFF2-40B4-BE49-F238E27FC236}">
                <a16:creationId xmlns:a16="http://schemas.microsoft.com/office/drawing/2014/main" xmlns="" id="{C14BF4B2-B672-48F5-88A2-183CA502F1B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 xmlns="">
                  <a14:imgLayer r:embed="rId16">
                    <a14:imgEffect>
                      <a14:backgroundRemoval t="0" b="100000" l="0" r="100000">
                        <a14:foregroundMark x1="10789" y1="66894" x2="22368" y2="87031"/>
                        <a14:foregroundMark x1="44211" y1="9556" x2="44211" y2="18771"/>
                        <a14:foregroundMark x1="37105" y1="6143" x2="34474" y2="6826"/>
                        <a14:foregroundMark x1="44737" y1="2389" x2="43421" y2="1706"/>
                        <a14:foregroundMark x1="58421" y1="16382" x2="82105" y2="17747"/>
                        <a14:foregroundMark x1="88421" y1="15017" x2="90000" y2="23208"/>
                        <a14:foregroundMark x1="90000" y1="11945" x2="84737" y2="23208"/>
                        <a14:foregroundMark x1="42105" y1="5802" x2="40789" y2="12969"/>
                        <a14:foregroundMark x1="46053" y1="5119" x2="48947" y2="9898"/>
                        <a14:foregroundMark x1="49737" y1="14676" x2="47105" y2="19795"/>
                        <a14:foregroundMark x1="20263" y1="67918" x2="29737" y2="70648"/>
                        <a14:foregroundMark x1="13684" y1="96928" x2="21842" y2="972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965273" y="3985093"/>
            <a:ext cx="3600400" cy="2843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757417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3E19F1D2-50C6-4092-B6DF-6B3FF8132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5878"/>
            <a:ext cx="12192000" cy="6431973"/>
          </a:xfrm>
          <a:prstGeom prst="rect">
            <a:avLst/>
          </a:prstGeom>
        </p:spPr>
      </p:pic>
      <p:pic>
        <p:nvPicPr>
          <p:cNvPr id="3" name="Picture 2" descr="http://wwwentreelcieloylatierra.files.wordpress.com/2012/01/pergamino_solo_copy.gif">
            <a:extLst>
              <a:ext uri="{FF2B5EF4-FFF2-40B4-BE49-F238E27FC236}">
                <a16:creationId xmlns:a16="http://schemas.microsoft.com/office/drawing/2014/main" xmlns="" id="{5B7A8ABC-0202-4371-B542-140BB11FD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38" y="425878"/>
            <a:ext cx="12192000" cy="653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12 Conector recto de flecha">
            <a:extLst>
              <a:ext uri="{FF2B5EF4-FFF2-40B4-BE49-F238E27FC236}">
                <a16:creationId xmlns:a16="http://schemas.microsoft.com/office/drawing/2014/main" xmlns="" id="{2E1FD3F3-F13C-48B0-8445-0484FD35D23F}"/>
              </a:ext>
            </a:extLst>
          </p:cNvPr>
          <p:cNvCxnSpPr>
            <a:cxnSpLocks/>
          </p:cNvCxnSpPr>
          <p:nvPr/>
        </p:nvCxnSpPr>
        <p:spPr>
          <a:xfrm flipH="1" flipV="1">
            <a:off x="4518961" y="2852937"/>
            <a:ext cx="1666367" cy="3166153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13 Conector recto de flecha">
            <a:extLst>
              <a:ext uri="{FF2B5EF4-FFF2-40B4-BE49-F238E27FC236}">
                <a16:creationId xmlns:a16="http://schemas.microsoft.com/office/drawing/2014/main" xmlns="" id="{79930AE5-B0BC-428E-9B0B-2284D6A86093}"/>
              </a:ext>
            </a:extLst>
          </p:cNvPr>
          <p:cNvCxnSpPr/>
          <p:nvPr/>
        </p:nvCxnSpPr>
        <p:spPr>
          <a:xfrm flipV="1">
            <a:off x="6404701" y="2482313"/>
            <a:ext cx="2150028" cy="3536776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4 Llamada rectangular redondeada">
            <a:extLst>
              <a:ext uri="{FF2B5EF4-FFF2-40B4-BE49-F238E27FC236}">
                <a16:creationId xmlns:a16="http://schemas.microsoft.com/office/drawing/2014/main" xmlns="" id="{E9202059-534F-48B5-92E0-7F737670397B}"/>
              </a:ext>
            </a:extLst>
          </p:cNvPr>
          <p:cNvSpPr/>
          <p:nvPr/>
        </p:nvSpPr>
        <p:spPr>
          <a:xfrm>
            <a:off x="4833723" y="4941168"/>
            <a:ext cx="2630430" cy="1296144"/>
          </a:xfrm>
          <a:prstGeom prst="wedgeRoundRectCallout">
            <a:avLst>
              <a:gd name="adj1" fmla="val -82439"/>
              <a:gd name="adj2" fmla="val -1660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ngọn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núi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hơn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15 Elipse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111D7801-93B3-435F-B383-5E220F61A3BB}"/>
              </a:ext>
            </a:extLst>
          </p:cNvPr>
          <p:cNvSpPr/>
          <p:nvPr/>
        </p:nvSpPr>
        <p:spPr>
          <a:xfrm>
            <a:off x="2495600" y="1447800"/>
            <a:ext cx="809924" cy="809924"/>
          </a:xfrm>
          <a:prstGeom prst="ellipse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18 Elipse">
            <a:hlinkClick r:id="rId4" action="ppaction://hlinksldjump"/>
            <a:extLst>
              <a:ext uri="{FF2B5EF4-FFF2-40B4-BE49-F238E27FC236}">
                <a16:creationId xmlns:a16="http://schemas.microsoft.com/office/drawing/2014/main" xmlns="" id="{5843A8AA-5CED-4D31-8371-DB56EFFF2551}"/>
              </a:ext>
            </a:extLst>
          </p:cNvPr>
          <p:cNvSpPr/>
          <p:nvPr/>
        </p:nvSpPr>
        <p:spPr>
          <a:xfrm>
            <a:off x="6727303" y="1475120"/>
            <a:ext cx="809924" cy="809924"/>
          </a:xfrm>
          <a:prstGeom prst="ellipse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2" descr="http://thumb15.shutterstock.com/photos/display_pic_with_logo/484810/484810,1276021377,20.jpg">
            <a:hlinkClick r:id="rId5" action="ppaction://hlinksldjump"/>
            <a:extLst>
              <a:ext uri="{FF2B5EF4-FFF2-40B4-BE49-F238E27FC236}">
                <a16:creationId xmlns:a16="http://schemas.microsoft.com/office/drawing/2014/main" xmlns="" id="{D4B35952-924F-4192-942C-E34CA96C4D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44681" b="98085" l="12889" r="85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943" t="45951" r="15640" b="3937"/>
          <a:stretch/>
        </p:blipFill>
        <p:spPr bwMode="auto">
          <a:xfrm>
            <a:off x="2647271" y="838910"/>
            <a:ext cx="2853016" cy="215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xmlns="" id="{6AEFEC68-369A-41D7-9783-BF615E8F1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41" r="3941"/>
          <a:stretch/>
        </p:blipFill>
        <p:spPr bwMode="auto">
          <a:xfrm>
            <a:off x="7132265" y="1717199"/>
            <a:ext cx="1665340" cy="1363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fscs.com.au/wp-content/uploads/2012/12/thumb-tick-cross2.jpg">
            <a:extLst>
              <a:ext uri="{FF2B5EF4-FFF2-40B4-BE49-F238E27FC236}">
                <a16:creationId xmlns:a16="http://schemas.microsoft.com/office/drawing/2014/main" xmlns="" id="{31A9F029-9B64-4F48-9A7D-C5FE267AA1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439" t="29709" r="7227" b="12997"/>
          <a:stretch/>
        </p:blipFill>
        <p:spPr bwMode="auto">
          <a:xfrm>
            <a:off x="7780734" y="2016807"/>
            <a:ext cx="1256100" cy="120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16 Imagen">
            <a:extLst>
              <a:ext uri="{FF2B5EF4-FFF2-40B4-BE49-F238E27FC236}">
                <a16:creationId xmlns:a16="http://schemas.microsoft.com/office/drawing/2014/main" xmlns="" id="{0EC0D513-8D39-470D-9778-C886C821B53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0" b="100000" l="0" r="100000">
                        <a14:foregroundMark x1="41250" y1="4918" x2="38542" y2="15483"/>
                        <a14:foregroundMark x1="50208" y1="6922" x2="57500" y2="20219"/>
                        <a14:foregroundMark x1="64792" y1="14572" x2="64583" y2="22587"/>
                        <a14:foregroundMark x1="63542" y1="13297" x2="60833" y2="15118"/>
                        <a14:foregroundMark x1="56042" y1="911" x2="53333" y2="0"/>
                        <a14:foregroundMark x1="67292" y1="9836" x2="66042" y2="8743"/>
                        <a14:foregroundMark x1="70000" y1="64117" x2="57292" y2="73953"/>
                        <a14:foregroundMark x1="80208" y1="63388" x2="94167" y2="79053"/>
                        <a14:foregroundMark x1="90208" y1="65756" x2="95208" y2="71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36660" y="3933056"/>
            <a:ext cx="2557328" cy="29249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17 Imagen">
            <a:extLst>
              <a:ext uri="{FF2B5EF4-FFF2-40B4-BE49-F238E27FC236}">
                <a16:creationId xmlns:a16="http://schemas.microsoft.com/office/drawing/2014/main" xmlns="" id="{9AB98908-8558-46F2-ADF4-1EA881461F5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0" b="100000" l="0" r="100000">
                        <a14:foregroundMark x1="10789" y1="66894" x2="22368" y2="87031"/>
                        <a14:foregroundMark x1="44211" y1="9556" x2="44211" y2="18771"/>
                        <a14:foregroundMark x1="37105" y1="6143" x2="34474" y2="6826"/>
                        <a14:foregroundMark x1="44737" y1="2389" x2="43421" y2="1706"/>
                        <a14:foregroundMark x1="58421" y1="16382" x2="82105" y2="17747"/>
                        <a14:foregroundMark x1="88421" y1="15017" x2="90000" y2="23208"/>
                        <a14:foregroundMark x1="90000" y1="11945" x2="84737" y2="23208"/>
                        <a14:foregroundMark x1="42105" y1="5802" x2="40789" y2="12969"/>
                        <a14:foregroundMark x1="46053" y1="5119" x2="48947" y2="9898"/>
                        <a14:foregroundMark x1="49737" y1="14676" x2="47105" y2="19795"/>
                        <a14:foregroundMark x1="20263" y1="67918" x2="29737" y2="70648"/>
                        <a14:foregroundMark x1="13684" y1="96928" x2="21842" y2="972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965273" y="3985093"/>
            <a:ext cx="3600400" cy="2843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947258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51F6B251-B348-4A9D-944D-B9AD9EA00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9732"/>
            <a:ext cx="12192000" cy="6418268"/>
          </a:xfrm>
          <a:prstGeom prst="rect">
            <a:avLst/>
          </a:prstGeom>
        </p:spPr>
      </p:pic>
      <p:sp>
        <p:nvSpPr>
          <p:cNvPr id="4" name="26 Marco">
            <a:extLst>
              <a:ext uri="{FF2B5EF4-FFF2-40B4-BE49-F238E27FC236}">
                <a16:creationId xmlns:a16="http://schemas.microsoft.com/office/drawing/2014/main" xmlns="" id="{E0E83EE8-7E1B-4423-9A4A-A059DBE32714}"/>
              </a:ext>
            </a:extLst>
          </p:cNvPr>
          <p:cNvSpPr/>
          <p:nvPr/>
        </p:nvSpPr>
        <p:spPr>
          <a:xfrm>
            <a:off x="0" y="439730"/>
            <a:ext cx="12191999" cy="6418269"/>
          </a:xfrm>
          <a:prstGeom prst="frame">
            <a:avLst>
              <a:gd name="adj1" fmla="val 2601"/>
            </a:avLst>
          </a:prstGeom>
          <a:solidFill>
            <a:srgbClr val="CC9900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28 Imagen">
            <a:extLst>
              <a:ext uri="{FF2B5EF4-FFF2-40B4-BE49-F238E27FC236}">
                <a16:creationId xmlns:a16="http://schemas.microsoft.com/office/drawing/2014/main" xmlns="" id="{075C92CC-7B1D-48DC-9EE3-990209F020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>
                        <a14:foregroundMark x1="48148" y1="11945" x2="54815" y2="19795"/>
                        <a14:foregroundMark x1="64074" y1="5802" x2="65556" y2="18089"/>
                        <a14:foregroundMark x1="62593" y1="4096" x2="58519" y2="9556"/>
                        <a14:foregroundMark x1="65926" y1="5802" x2="68889" y2="9556"/>
                        <a14:foregroundMark x1="32222" y1="75427" x2="32222" y2="85324"/>
                        <a14:foregroundMark x1="51481" y1="6485" x2="50000" y2="6143"/>
                        <a14:foregroundMark x1="63333" y1="683" x2="60370" y2="68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63752" y="476672"/>
            <a:ext cx="1784968" cy="1940183"/>
          </a:xfrm>
          <a:prstGeom prst="rect">
            <a:avLst/>
          </a:prstGeom>
        </p:spPr>
      </p:pic>
      <p:sp>
        <p:nvSpPr>
          <p:cNvPr id="6" name="1 Botón de acción: Volver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xmlns="" id="{BC82AE30-BD37-4AA2-8104-B9831098D25A}"/>
              </a:ext>
            </a:extLst>
          </p:cNvPr>
          <p:cNvSpPr/>
          <p:nvPr/>
        </p:nvSpPr>
        <p:spPr>
          <a:xfrm>
            <a:off x="11120683" y="5993579"/>
            <a:ext cx="720080" cy="576064"/>
          </a:xfrm>
          <a:prstGeom prst="actionButtonReturn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nvex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022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51F6B251-B348-4A9D-944D-B9AD9EA00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9732"/>
            <a:ext cx="12192000" cy="6418268"/>
          </a:xfrm>
          <a:prstGeom prst="rect">
            <a:avLst/>
          </a:prstGeom>
        </p:spPr>
      </p:pic>
      <p:sp>
        <p:nvSpPr>
          <p:cNvPr id="4" name="26 Marco">
            <a:extLst>
              <a:ext uri="{FF2B5EF4-FFF2-40B4-BE49-F238E27FC236}">
                <a16:creationId xmlns:a16="http://schemas.microsoft.com/office/drawing/2014/main" xmlns="" id="{E0E83EE8-7E1B-4423-9A4A-A059DBE32714}"/>
              </a:ext>
            </a:extLst>
          </p:cNvPr>
          <p:cNvSpPr/>
          <p:nvPr/>
        </p:nvSpPr>
        <p:spPr>
          <a:xfrm>
            <a:off x="0" y="439730"/>
            <a:ext cx="12191999" cy="6418269"/>
          </a:xfrm>
          <a:prstGeom prst="frame">
            <a:avLst>
              <a:gd name="adj1" fmla="val 2601"/>
            </a:avLst>
          </a:prstGeom>
          <a:solidFill>
            <a:srgbClr val="CC9900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28 Imagen">
            <a:extLst>
              <a:ext uri="{FF2B5EF4-FFF2-40B4-BE49-F238E27FC236}">
                <a16:creationId xmlns:a16="http://schemas.microsoft.com/office/drawing/2014/main" xmlns="" id="{075C92CC-7B1D-48DC-9EE3-990209F020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>
                        <a14:foregroundMark x1="48148" y1="11945" x2="54815" y2="19795"/>
                        <a14:foregroundMark x1="64074" y1="5802" x2="65556" y2="18089"/>
                        <a14:foregroundMark x1="62593" y1="4096" x2="58519" y2="9556"/>
                        <a14:foregroundMark x1="65926" y1="5802" x2="68889" y2="9556"/>
                        <a14:foregroundMark x1="32222" y1="75427" x2="32222" y2="85324"/>
                        <a14:foregroundMark x1="51481" y1="6485" x2="50000" y2="6143"/>
                        <a14:foregroundMark x1="63333" y1="683" x2="60370" y2="68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63752" y="476672"/>
            <a:ext cx="1784968" cy="1940183"/>
          </a:xfrm>
          <a:prstGeom prst="rect">
            <a:avLst/>
          </a:prstGeom>
        </p:spPr>
      </p:pic>
      <p:sp>
        <p:nvSpPr>
          <p:cNvPr id="6" name="1 Botón de acción: Volver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xmlns="" id="{BC82AE30-BD37-4AA2-8104-B9831098D25A}"/>
              </a:ext>
            </a:extLst>
          </p:cNvPr>
          <p:cNvSpPr/>
          <p:nvPr/>
        </p:nvSpPr>
        <p:spPr>
          <a:xfrm>
            <a:off x="11120683" y="5993579"/>
            <a:ext cx="720080" cy="576064"/>
          </a:xfrm>
          <a:prstGeom prst="actionButtonReturn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nvex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056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51F6B251-B348-4A9D-944D-B9AD9EA00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9732"/>
            <a:ext cx="12192000" cy="6418268"/>
          </a:xfrm>
          <a:prstGeom prst="rect">
            <a:avLst/>
          </a:prstGeom>
        </p:spPr>
      </p:pic>
      <p:sp>
        <p:nvSpPr>
          <p:cNvPr id="4" name="26 Marco">
            <a:extLst>
              <a:ext uri="{FF2B5EF4-FFF2-40B4-BE49-F238E27FC236}">
                <a16:creationId xmlns:a16="http://schemas.microsoft.com/office/drawing/2014/main" xmlns="" id="{E0E83EE8-7E1B-4423-9A4A-A059DBE32714}"/>
              </a:ext>
            </a:extLst>
          </p:cNvPr>
          <p:cNvSpPr/>
          <p:nvPr/>
        </p:nvSpPr>
        <p:spPr>
          <a:xfrm>
            <a:off x="0" y="439730"/>
            <a:ext cx="12191999" cy="6418269"/>
          </a:xfrm>
          <a:prstGeom prst="frame">
            <a:avLst>
              <a:gd name="adj1" fmla="val 2601"/>
            </a:avLst>
          </a:prstGeom>
          <a:solidFill>
            <a:srgbClr val="CC9900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28 Imagen">
            <a:extLst>
              <a:ext uri="{FF2B5EF4-FFF2-40B4-BE49-F238E27FC236}">
                <a16:creationId xmlns:a16="http://schemas.microsoft.com/office/drawing/2014/main" xmlns="" id="{075C92CC-7B1D-48DC-9EE3-990209F020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>
                        <a14:foregroundMark x1="48148" y1="11945" x2="54815" y2="19795"/>
                        <a14:foregroundMark x1="64074" y1="5802" x2="65556" y2="18089"/>
                        <a14:foregroundMark x1="62593" y1="4096" x2="58519" y2="9556"/>
                        <a14:foregroundMark x1="65926" y1="5802" x2="68889" y2="9556"/>
                        <a14:foregroundMark x1="32222" y1="75427" x2="32222" y2="85324"/>
                        <a14:foregroundMark x1="51481" y1="6485" x2="50000" y2="6143"/>
                        <a14:foregroundMark x1="63333" y1="683" x2="60370" y2="68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63752" y="476672"/>
            <a:ext cx="1784968" cy="1940183"/>
          </a:xfrm>
          <a:prstGeom prst="rect">
            <a:avLst/>
          </a:prstGeom>
        </p:spPr>
      </p:pic>
      <p:sp>
        <p:nvSpPr>
          <p:cNvPr id="6" name="1 Botón de acción: Volver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xmlns="" id="{BC82AE30-BD37-4AA2-8104-B9831098D25A}"/>
              </a:ext>
            </a:extLst>
          </p:cNvPr>
          <p:cNvSpPr/>
          <p:nvPr/>
        </p:nvSpPr>
        <p:spPr>
          <a:xfrm>
            <a:off x="11120683" y="5993579"/>
            <a:ext cx="720080" cy="576064"/>
          </a:xfrm>
          <a:prstGeom prst="actionButtonReturn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nvex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818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51F6B251-B348-4A9D-944D-B9AD9EA00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9732"/>
            <a:ext cx="12192000" cy="6418268"/>
          </a:xfrm>
          <a:prstGeom prst="rect">
            <a:avLst/>
          </a:prstGeom>
        </p:spPr>
      </p:pic>
      <p:sp>
        <p:nvSpPr>
          <p:cNvPr id="4" name="26 Marco">
            <a:extLst>
              <a:ext uri="{FF2B5EF4-FFF2-40B4-BE49-F238E27FC236}">
                <a16:creationId xmlns:a16="http://schemas.microsoft.com/office/drawing/2014/main" xmlns="" id="{E0E83EE8-7E1B-4423-9A4A-A059DBE32714}"/>
              </a:ext>
            </a:extLst>
          </p:cNvPr>
          <p:cNvSpPr/>
          <p:nvPr/>
        </p:nvSpPr>
        <p:spPr>
          <a:xfrm>
            <a:off x="0" y="439730"/>
            <a:ext cx="12191999" cy="6418269"/>
          </a:xfrm>
          <a:prstGeom prst="frame">
            <a:avLst>
              <a:gd name="adj1" fmla="val 2601"/>
            </a:avLst>
          </a:prstGeom>
          <a:solidFill>
            <a:srgbClr val="CC9900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28 Imagen">
            <a:extLst>
              <a:ext uri="{FF2B5EF4-FFF2-40B4-BE49-F238E27FC236}">
                <a16:creationId xmlns:a16="http://schemas.microsoft.com/office/drawing/2014/main" xmlns="" id="{075C92CC-7B1D-48DC-9EE3-990209F020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>
                        <a14:foregroundMark x1="48148" y1="11945" x2="54815" y2="19795"/>
                        <a14:foregroundMark x1="64074" y1="5802" x2="65556" y2="18089"/>
                        <a14:foregroundMark x1="62593" y1="4096" x2="58519" y2="9556"/>
                        <a14:foregroundMark x1="65926" y1="5802" x2="68889" y2="9556"/>
                        <a14:foregroundMark x1="32222" y1="75427" x2="32222" y2="85324"/>
                        <a14:foregroundMark x1="51481" y1="6485" x2="50000" y2="6143"/>
                        <a14:foregroundMark x1="63333" y1="683" x2="60370" y2="68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63752" y="476672"/>
            <a:ext cx="1784968" cy="1940183"/>
          </a:xfrm>
          <a:prstGeom prst="rect">
            <a:avLst/>
          </a:prstGeom>
        </p:spPr>
      </p:pic>
      <p:sp>
        <p:nvSpPr>
          <p:cNvPr id="6" name="1 Botón de acción: Volver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xmlns="" id="{BC82AE30-BD37-4AA2-8104-B9831098D25A}"/>
              </a:ext>
            </a:extLst>
          </p:cNvPr>
          <p:cNvSpPr/>
          <p:nvPr/>
        </p:nvSpPr>
        <p:spPr>
          <a:xfrm>
            <a:off x="11120683" y="5993579"/>
            <a:ext cx="720080" cy="576064"/>
          </a:xfrm>
          <a:prstGeom prst="actionButtonReturn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nvex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422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51F6B251-B348-4A9D-944D-B9AD9EA00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9732"/>
            <a:ext cx="12192000" cy="6418268"/>
          </a:xfrm>
          <a:prstGeom prst="rect">
            <a:avLst/>
          </a:prstGeom>
        </p:spPr>
      </p:pic>
      <p:sp>
        <p:nvSpPr>
          <p:cNvPr id="4" name="26 Marco">
            <a:extLst>
              <a:ext uri="{FF2B5EF4-FFF2-40B4-BE49-F238E27FC236}">
                <a16:creationId xmlns:a16="http://schemas.microsoft.com/office/drawing/2014/main" xmlns="" id="{E0E83EE8-7E1B-4423-9A4A-A059DBE32714}"/>
              </a:ext>
            </a:extLst>
          </p:cNvPr>
          <p:cNvSpPr/>
          <p:nvPr/>
        </p:nvSpPr>
        <p:spPr>
          <a:xfrm>
            <a:off x="0" y="439730"/>
            <a:ext cx="12191999" cy="6418269"/>
          </a:xfrm>
          <a:prstGeom prst="frame">
            <a:avLst>
              <a:gd name="adj1" fmla="val 2601"/>
            </a:avLst>
          </a:prstGeom>
          <a:solidFill>
            <a:srgbClr val="CC9900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28 Imagen">
            <a:extLst>
              <a:ext uri="{FF2B5EF4-FFF2-40B4-BE49-F238E27FC236}">
                <a16:creationId xmlns:a16="http://schemas.microsoft.com/office/drawing/2014/main" xmlns="" id="{075C92CC-7B1D-48DC-9EE3-990209F020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>
                        <a14:foregroundMark x1="48148" y1="11945" x2="54815" y2="19795"/>
                        <a14:foregroundMark x1="64074" y1="5802" x2="65556" y2="18089"/>
                        <a14:foregroundMark x1="62593" y1="4096" x2="58519" y2="9556"/>
                        <a14:foregroundMark x1="65926" y1="5802" x2="68889" y2="9556"/>
                        <a14:foregroundMark x1="32222" y1="75427" x2="32222" y2="85324"/>
                        <a14:foregroundMark x1="51481" y1="6485" x2="50000" y2="6143"/>
                        <a14:foregroundMark x1="63333" y1="683" x2="60370" y2="68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63752" y="476672"/>
            <a:ext cx="1784968" cy="1940183"/>
          </a:xfrm>
          <a:prstGeom prst="rect">
            <a:avLst/>
          </a:prstGeom>
        </p:spPr>
      </p:pic>
      <p:sp>
        <p:nvSpPr>
          <p:cNvPr id="6" name="1 Botón de acción: Volver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xmlns="" id="{BC82AE30-BD37-4AA2-8104-B9831098D25A}"/>
              </a:ext>
            </a:extLst>
          </p:cNvPr>
          <p:cNvSpPr/>
          <p:nvPr/>
        </p:nvSpPr>
        <p:spPr>
          <a:xfrm>
            <a:off x="11120683" y="5993579"/>
            <a:ext cx="720080" cy="576064"/>
          </a:xfrm>
          <a:prstGeom prst="actionButtonReturn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nvex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493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51F6B251-B348-4A9D-944D-B9AD9EA00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9732"/>
            <a:ext cx="12192000" cy="6418268"/>
          </a:xfrm>
          <a:prstGeom prst="rect">
            <a:avLst/>
          </a:prstGeom>
        </p:spPr>
      </p:pic>
      <p:sp>
        <p:nvSpPr>
          <p:cNvPr id="4" name="26 Marco">
            <a:extLst>
              <a:ext uri="{FF2B5EF4-FFF2-40B4-BE49-F238E27FC236}">
                <a16:creationId xmlns:a16="http://schemas.microsoft.com/office/drawing/2014/main" xmlns="" id="{E0E83EE8-7E1B-4423-9A4A-A059DBE32714}"/>
              </a:ext>
            </a:extLst>
          </p:cNvPr>
          <p:cNvSpPr/>
          <p:nvPr/>
        </p:nvSpPr>
        <p:spPr>
          <a:xfrm>
            <a:off x="0" y="439730"/>
            <a:ext cx="12191999" cy="6418269"/>
          </a:xfrm>
          <a:prstGeom prst="frame">
            <a:avLst>
              <a:gd name="adj1" fmla="val 2601"/>
            </a:avLst>
          </a:prstGeom>
          <a:solidFill>
            <a:srgbClr val="CC9900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28 Imagen">
            <a:extLst>
              <a:ext uri="{FF2B5EF4-FFF2-40B4-BE49-F238E27FC236}">
                <a16:creationId xmlns:a16="http://schemas.microsoft.com/office/drawing/2014/main" xmlns="" id="{075C92CC-7B1D-48DC-9EE3-990209F020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>
                        <a14:foregroundMark x1="48148" y1="11945" x2="54815" y2="19795"/>
                        <a14:foregroundMark x1="64074" y1="5802" x2="65556" y2="18089"/>
                        <a14:foregroundMark x1="62593" y1="4096" x2="58519" y2="9556"/>
                        <a14:foregroundMark x1="65926" y1="5802" x2="68889" y2="9556"/>
                        <a14:foregroundMark x1="32222" y1="75427" x2="32222" y2="85324"/>
                        <a14:foregroundMark x1="51481" y1="6485" x2="50000" y2="6143"/>
                        <a14:foregroundMark x1="63333" y1="683" x2="60370" y2="68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63752" y="476672"/>
            <a:ext cx="1784968" cy="1940183"/>
          </a:xfrm>
          <a:prstGeom prst="rect">
            <a:avLst/>
          </a:prstGeom>
        </p:spPr>
      </p:pic>
      <p:sp>
        <p:nvSpPr>
          <p:cNvPr id="6" name="1 Botón de acción: Volver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xmlns="" id="{BC82AE30-BD37-4AA2-8104-B9831098D25A}"/>
              </a:ext>
            </a:extLst>
          </p:cNvPr>
          <p:cNvSpPr/>
          <p:nvPr/>
        </p:nvSpPr>
        <p:spPr>
          <a:xfrm>
            <a:off x="11120683" y="5993579"/>
            <a:ext cx="720080" cy="576064"/>
          </a:xfrm>
          <a:prstGeom prst="actionButtonReturn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nvex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064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3E19F1D2-50C6-4092-B6DF-6B3FF8132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5878"/>
            <a:ext cx="12192000" cy="6431973"/>
          </a:xfrm>
          <a:prstGeom prst="rect">
            <a:avLst/>
          </a:prstGeom>
        </p:spPr>
      </p:pic>
      <p:pic>
        <p:nvPicPr>
          <p:cNvPr id="3" name="Picture 2" descr="http://wwwentreelcieloylatierra.files.wordpress.com/2012/01/pergamino_solo_copy.gif">
            <a:extLst>
              <a:ext uri="{FF2B5EF4-FFF2-40B4-BE49-F238E27FC236}">
                <a16:creationId xmlns:a16="http://schemas.microsoft.com/office/drawing/2014/main" xmlns="" id="{CC178147-0EC0-4B54-8248-384C438C5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60218"/>
            <a:ext cx="12192000" cy="651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files.myopera.com/brokenheartvn/albums/808608/thumbs/994306_070406vector10.jpg_thumb.jpg">
            <a:extLst>
              <a:ext uri="{FF2B5EF4-FFF2-40B4-BE49-F238E27FC236}">
                <a16:creationId xmlns:a16="http://schemas.microsoft.com/office/drawing/2014/main" xmlns="" id="{8197DB35-FA8C-4A38-A2D9-BAB291AAA4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163" t="8597" b="9584"/>
          <a:stretch/>
        </p:blipFill>
        <p:spPr bwMode="auto">
          <a:xfrm>
            <a:off x="1773382" y="779219"/>
            <a:ext cx="8908473" cy="49149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inlazy.com/LazyImages/2013/02/x_rpg-map-symbols-cave-entrance_17-123095900.jpg">
            <a:extLst>
              <a:ext uri="{FF2B5EF4-FFF2-40B4-BE49-F238E27FC236}">
                <a16:creationId xmlns:a16="http://schemas.microsoft.com/office/drawing/2014/main" xmlns="" id="{168050E0-8367-4A08-96A9-1B558B48A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250" b="100000" l="0" r="100000">
                        <a14:backgroundMark x1="20417" y1="35625" x2="5417" y2="71250"/>
                        <a14:backgroundMark x1="24583" y1="31875" x2="17083" y2="41875"/>
                        <a14:backgroundMark x1="8333" y1="89375" x2="26667" y2="98125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8288" y="1838773"/>
            <a:ext cx="5410160" cy="360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cd1.dibujos.net/dibujos/pintados/201303/pirata-con-tesoro-cuentos-y-leyendas-piratas-pintado-por-manuell-9797294.jpg">
            <a:extLst>
              <a:ext uri="{FF2B5EF4-FFF2-40B4-BE49-F238E27FC236}">
                <a16:creationId xmlns:a16="http://schemas.microsoft.com/office/drawing/2014/main" xmlns="" id="{19782051-2099-4E05-9927-36079EA2E1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1064" b="98511" l="5167" r="95667">
                        <a14:foregroundMark x1="61667" y1="65106" x2="74167" y2="84681"/>
                        <a14:backgroundMark x1="54667" y1="61064" x2="54667" y2="70426"/>
                        <a14:backgroundMark x1="39167" y1="19574" x2="39500" y2="66170"/>
                        <a14:backgroundMark x1="58333" y1="9787" x2="62833" y2="58723"/>
                        <a14:backgroundMark x1="62833" y1="58723" x2="63500" y2="60213"/>
                        <a14:backgroundMark x1="42667" y1="17872" x2="57833" y2="33191"/>
                        <a14:backgroundMark x1="21000" y1="21915" x2="23000" y2="50851"/>
                        <a14:backgroundMark x1="16167" y1="67872" x2="44500" y2="81277"/>
                        <a14:backgroundMark x1="46833" y1="32979" x2="46833" y2="81277"/>
                        <a14:backgroundMark x1="24167" y1="34255" x2="34667" y2="57021"/>
                        <a14:backgroundMark x1="52167" y1="26383" x2="53000" y2="41915"/>
                        <a14:backgroundMark x1="26833" y1="24681" x2="46500" y2="10000"/>
                        <a14:backgroundMark x1="46500" y1="10000" x2="46500" y2="10000"/>
                        <a14:backgroundMark x1="22833" y1="20851" x2="45000" y2="20213"/>
                        <a14:backgroundMark x1="20500" y1="61489" x2="52167" y2="751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31" t="55702" r="17045" b="4924"/>
          <a:stretch/>
        </p:blipFill>
        <p:spPr bwMode="auto">
          <a:xfrm flipH="1">
            <a:off x="4536719" y="3203300"/>
            <a:ext cx="2659074" cy="24909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16 Imagen">
            <a:extLst>
              <a:ext uri="{FF2B5EF4-FFF2-40B4-BE49-F238E27FC236}">
                <a16:creationId xmlns:a16="http://schemas.microsoft.com/office/drawing/2014/main" xmlns="" id="{1B283AFA-6EEE-42C9-A230-89D642F8001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0" b="100000" l="0" r="100000">
                        <a14:foregroundMark x1="48148" y1="11945" x2="54815" y2="19795"/>
                        <a14:foregroundMark x1="64074" y1="5802" x2="65556" y2="18089"/>
                        <a14:foregroundMark x1="62593" y1="4096" x2="58519" y2="9556"/>
                        <a14:foregroundMark x1="65926" y1="5802" x2="68889" y2="9556"/>
                        <a14:foregroundMark x1="32222" y1="75427" x2="32222" y2="85324"/>
                        <a14:foregroundMark x1="51481" y1="6485" x2="50000" y2="6143"/>
                        <a14:foregroundMark x1="63333" y1="683" x2="60370" y2="68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717381" y="2883240"/>
            <a:ext cx="3063426" cy="31643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2 Botón de acción: Personalizar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xmlns="" id="{A2F1485C-9CB8-4A9F-8402-91E65B34C91B}"/>
              </a:ext>
            </a:extLst>
          </p:cNvPr>
          <p:cNvSpPr/>
          <p:nvPr/>
        </p:nvSpPr>
        <p:spPr>
          <a:xfrm>
            <a:off x="10529455" y="5939781"/>
            <a:ext cx="1287528" cy="441547"/>
          </a:xfrm>
          <a:prstGeom prst="actionButtonBlank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KẾT</a:t>
            </a:r>
            <a:r>
              <a:rPr kumimoji="0" lang="es-ES_tradnl" sz="2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THÚC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65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oll Kids - Sound Effect [HD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9B8C0E20-35DC-414A-A055-F48957944C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62"/>
          <a:stretch/>
        </p:blipFill>
        <p:spPr>
          <a:xfrm>
            <a:off x="1111395" y="1838325"/>
            <a:ext cx="10387878" cy="3790950"/>
          </a:xfrm>
          <a:prstGeom prst="rect">
            <a:avLst/>
          </a:prstGeom>
        </p:spPr>
      </p:pic>
      <p:sp>
        <p:nvSpPr>
          <p:cNvPr id="4" name="Rounded Rectangle 5">
            <a:extLst>
              <a:ext uri="{FF2B5EF4-FFF2-40B4-BE49-F238E27FC236}">
                <a16:creationId xmlns:a16="http://schemas.microsoft.com/office/drawing/2014/main" xmlns="" id="{1C1A0117-3913-4CEB-AD82-85C0BA067FC4}"/>
              </a:ext>
            </a:extLst>
          </p:cNvPr>
          <p:cNvSpPr/>
          <p:nvPr/>
        </p:nvSpPr>
        <p:spPr>
          <a:xfrm>
            <a:off x="834887" y="921544"/>
            <a:ext cx="10893287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Hãy</a:t>
            </a:r>
            <a:r>
              <a:rPr lang="en-US" sz="2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quan</a:t>
            </a:r>
            <a:r>
              <a:rPr lang="en-US" sz="2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sát</a:t>
            </a:r>
            <a:r>
              <a:rPr lang="en-US" sz="2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tranh</a:t>
            </a:r>
            <a:r>
              <a:rPr lang="en-US" sz="2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002060"/>
                </a:solidFill>
                <a:cs typeface="Times New Roman" panose="02020603050405020304" pitchFamily="18" charset="0"/>
              </a:rPr>
              <a:t> chia </a:t>
            </a:r>
            <a:r>
              <a:rPr lang="en-US" sz="2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sẻ</a:t>
            </a:r>
            <a:r>
              <a:rPr lang="en-US" sz="2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với</a:t>
            </a:r>
            <a:r>
              <a:rPr lang="en-US" sz="2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bạn</a:t>
            </a:r>
            <a:r>
              <a:rPr lang="en-US" sz="2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xem</a:t>
            </a:r>
            <a:r>
              <a:rPr lang="en-US" sz="2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bút</a:t>
            </a:r>
            <a:r>
              <a:rPr lang="en-US" sz="2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chì</a:t>
            </a:r>
            <a:r>
              <a:rPr lang="en-US" sz="2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nào</a:t>
            </a:r>
            <a:r>
              <a:rPr lang="en-US" sz="2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dài</a:t>
            </a:r>
            <a:r>
              <a:rPr lang="en-US" sz="2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hơn</a:t>
            </a:r>
            <a:r>
              <a:rPr lang="en-US" sz="2600" dirty="0">
                <a:solidFill>
                  <a:srgbClr val="002060"/>
                </a:solidFill>
                <a:cs typeface="Times New Roman" panose="02020603050405020304" pitchFamily="18" charset="0"/>
              </a:rPr>
              <a:t> ?</a:t>
            </a:r>
            <a:endParaRPr kumimoji="0" lang="en-US" sz="26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776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xmlns="" id="{D58665DD-9139-4EF7-81C4-6EBFE489BB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5473879"/>
            <a:ext cx="5212715" cy="740410"/>
          </a:xfrm>
          <a:prstGeom prst="rect">
            <a:avLst/>
          </a:prstGeom>
        </p:spPr>
      </p:pic>
      <p:pic>
        <p:nvPicPr>
          <p:cNvPr id="5" name="图片 15" descr="a05684f714522ad77246dba9447411ba">
            <a:extLst>
              <a:ext uri="{FF2B5EF4-FFF2-40B4-BE49-F238E27FC236}">
                <a16:creationId xmlns:a16="http://schemas.microsoft.com/office/drawing/2014/main" xmlns="" id="{85CACD44-514D-4517-A8BD-97EF92C2F6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0346193" flipH="1">
            <a:off x="7626542" y="3441414"/>
            <a:ext cx="4002630" cy="2830384"/>
          </a:xfrm>
          <a:prstGeom prst="rect">
            <a:avLst/>
          </a:prstGeom>
        </p:spPr>
      </p:pic>
      <p:pic>
        <p:nvPicPr>
          <p:cNvPr id="6" name="图片 1" descr="fc85f2a324e3c42c2067966f589847df">
            <a:extLst>
              <a:ext uri="{FF2B5EF4-FFF2-40B4-BE49-F238E27FC236}">
                <a16:creationId xmlns:a16="http://schemas.microsoft.com/office/drawing/2014/main" xmlns="" id="{5C1ACBCE-0FA0-4817-A1BD-52607BBBDD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5938051" y="4443456"/>
            <a:ext cx="1780433" cy="2060845"/>
          </a:xfrm>
          <a:prstGeom prst="rect">
            <a:avLst/>
          </a:prstGeom>
        </p:spPr>
      </p:pic>
      <p:pic>
        <p:nvPicPr>
          <p:cNvPr id="7" name="图片 3" descr="fc85f2a324e3c42c2067966f589847df">
            <a:extLst>
              <a:ext uri="{FF2B5EF4-FFF2-40B4-BE49-F238E27FC236}">
                <a16:creationId xmlns:a16="http://schemas.microsoft.com/office/drawing/2014/main" xmlns="" id="{BD954D33-775F-4D30-94B0-795D2FD1F11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403657" y="4104001"/>
            <a:ext cx="2956702" cy="1855380"/>
          </a:xfrm>
          <a:prstGeom prst="rect">
            <a:avLst/>
          </a:prstGeom>
        </p:spPr>
      </p:pic>
      <p:grpSp>
        <p:nvGrpSpPr>
          <p:cNvPr id="8" name="Nhóm 7">
            <a:extLst>
              <a:ext uri="{FF2B5EF4-FFF2-40B4-BE49-F238E27FC236}">
                <a16:creationId xmlns:a16="http://schemas.microsoft.com/office/drawing/2014/main" xmlns="" id="{32084167-7FAD-4265-9C68-D65BEDBE26A3}"/>
              </a:ext>
            </a:extLst>
          </p:cNvPr>
          <p:cNvGrpSpPr/>
          <p:nvPr/>
        </p:nvGrpSpPr>
        <p:grpSpPr>
          <a:xfrm>
            <a:off x="680024" y="818491"/>
            <a:ext cx="3626802" cy="2742797"/>
            <a:chOff x="-230853" y="7620"/>
            <a:chExt cx="3626802" cy="2742797"/>
          </a:xfrm>
        </p:grpSpPr>
        <p:grpSp>
          <p:nvGrpSpPr>
            <p:cNvPr id="9" name="Nhóm 8">
              <a:extLst>
                <a:ext uri="{FF2B5EF4-FFF2-40B4-BE49-F238E27FC236}">
                  <a16:creationId xmlns:a16="http://schemas.microsoft.com/office/drawing/2014/main" xmlns="" id="{3EF87F29-D949-4DA0-A2B6-19A6124E5734}"/>
                </a:ext>
              </a:extLst>
            </p:cNvPr>
            <p:cNvGrpSpPr/>
            <p:nvPr/>
          </p:nvGrpSpPr>
          <p:grpSpPr>
            <a:xfrm>
              <a:off x="-230853" y="7620"/>
              <a:ext cx="3467735" cy="2742797"/>
              <a:chOff x="425593" y="325580"/>
              <a:chExt cx="3467735" cy="2742797"/>
            </a:xfrm>
          </p:grpSpPr>
          <p:pic>
            <p:nvPicPr>
              <p:cNvPr id="11" name="图片 7" descr="572005ec0a0c4">
                <a:extLst>
                  <a:ext uri="{FF2B5EF4-FFF2-40B4-BE49-F238E27FC236}">
                    <a16:creationId xmlns:a16="http://schemas.microsoft.com/office/drawing/2014/main" xmlns="" id="{7DC3171A-8F9F-41A0-BEFC-380D2A748E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425593" y="325580"/>
                <a:ext cx="3467735" cy="1959610"/>
              </a:xfrm>
              <a:prstGeom prst="rect">
                <a:avLst/>
              </a:prstGeom>
            </p:spPr>
          </p:pic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xmlns="" id="{F0F14F4B-A0F6-43AB-AB88-D48E617A3554}"/>
                  </a:ext>
                </a:extLst>
              </p:cNvPr>
              <p:cNvSpPr/>
              <p:nvPr/>
            </p:nvSpPr>
            <p:spPr>
              <a:xfrm>
                <a:off x="2521527" y="1066800"/>
                <a:ext cx="1371600" cy="1316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  <p:sp>
            <p:nvSpPr>
              <p:cNvPr id="13" name="Hình chữ nhật 12">
                <a:extLst>
                  <a:ext uri="{FF2B5EF4-FFF2-40B4-BE49-F238E27FC236}">
                    <a16:creationId xmlns:a16="http://schemas.microsoft.com/office/drawing/2014/main" xmlns="" id="{0BBD4EA2-62F3-4C8B-83C3-A163800FA79D}"/>
                  </a:ext>
                </a:extLst>
              </p:cNvPr>
              <p:cNvSpPr/>
              <p:nvPr/>
            </p:nvSpPr>
            <p:spPr>
              <a:xfrm>
                <a:off x="2159460" y="1752195"/>
                <a:ext cx="1371600" cy="1316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</p:grpSp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xmlns="" id="{B79163BE-F285-462E-9780-094FC2E21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 xmlns="">
                    <a14:imgLayer r:embed="rId8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503015" y="772220"/>
              <a:ext cx="1892934" cy="1060043"/>
            </a:xfrm>
            <a:prstGeom prst="rect">
              <a:avLst/>
            </a:prstGeom>
          </p:spPr>
        </p:pic>
      </p:grpSp>
      <p:sp>
        <p:nvSpPr>
          <p:cNvPr id="14" name="标题 1">
            <a:extLst>
              <a:ext uri="{FF2B5EF4-FFF2-40B4-BE49-F238E27FC236}">
                <a16:creationId xmlns:a16="http://schemas.microsoft.com/office/drawing/2014/main" xmlns="" id="{32DA0F2D-3A79-4608-AC3B-E813FEF24C75}"/>
              </a:ext>
            </a:extLst>
          </p:cNvPr>
          <p:cNvSpPr txBox="1">
            <a:spLocks/>
          </p:cNvSpPr>
          <p:nvPr/>
        </p:nvSpPr>
        <p:spPr>
          <a:xfrm>
            <a:off x="2106252" y="3157389"/>
            <a:ext cx="8872419" cy="929240"/>
          </a:xfrm>
          <a:prstGeom prst="rect">
            <a:avLst/>
          </a:prstGeom>
        </p:spPr>
        <p:txBody>
          <a:bodyPr spcFirstLastPara="1" numCol="1" anchor="ctr" anchorCtr="0">
            <a:prstTxWarp prst="textArchUp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Tạm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biệt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và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hẹn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gặp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lại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!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/>
              <a:ea typeface="+mj-ea"/>
              <a:cs typeface="+mj-cs"/>
              <a:sym typeface="+mn-lt"/>
            </a:endParaRPr>
          </a:p>
        </p:txBody>
      </p:sp>
      <p:pic>
        <p:nvPicPr>
          <p:cNvPr id="17" name="Content Placeholder 19" descr="chimxanh.png">
            <a:extLst>
              <a:ext uri="{FF2B5EF4-FFF2-40B4-BE49-F238E27FC236}">
                <a16:creationId xmlns:a16="http://schemas.microsoft.com/office/drawing/2014/main" xmlns="" id="{180103B2-ADFB-4699-B6DA-FCD74D950B61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969535" y="2069175"/>
            <a:ext cx="700405" cy="6140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A_图片 6" descr="图片包含 运输, 气球, 航空器&#10;&#10;已生成极高可信度的说明">
            <a:extLst>
              <a:ext uri="{FF2B5EF4-FFF2-40B4-BE49-F238E27FC236}">
                <a16:creationId xmlns:a16="http://schemas.microsoft.com/office/drawing/2014/main" xmlns="" id="{DBCA06F1-AA72-41D8-8526-FE48BABE81F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778964" y="286818"/>
            <a:ext cx="1351528" cy="1177202"/>
          </a:xfrm>
          <a:prstGeom prst="rect">
            <a:avLst/>
          </a:prstGeom>
        </p:spPr>
      </p:pic>
      <p:pic>
        <p:nvPicPr>
          <p:cNvPr id="20" name="PA_图片 6">
            <a:extLst>
              <a:ext uri="{FF2B5EF4-FFF2-40B4-BE49-F238E27FC236}">
                <a16:creationId xmlns:a16="http://schemas.microsoft.com/office/drawing/2014/main" xmlns="" id="{B46F75CC-2F1C-4C20-AAB2-2B922598FE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09237" y="611638"/>
            <a:ext cx="1232156" cy="89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150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10101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xmlns="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xmlns="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xmlns="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xmlns="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xmlns="" id="{FB0EC179-A0D1-42C8-A196-0C99C2CECEF8}"/>
              </a:ext>
            </a:extLst>
          </p:cNvPr>
          <p:cNvSpPr txBox="1"/>
          <p:nvPr/>
        </p:nvSpPr>
        <p:spPr>
          <a:xfrm>
            <a:off x="4876137" y="2612557"/>
            <a:ext cx="6234053" cy="1754326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  <a:sym typeface="+mn-ea"/>
              </a:rPr>
              <a:t>HÌNH THÀNH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  <a:sym typeface="+mn-ea"/>
              </a:rPr>
              <a:t> KIẾN THỨC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xmlns="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8924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xmlns="" id="{1B24D3A7-9B82-4130-9EE2-AC9D583AF8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9493"/>
          <a:stretch/>
        </p:blipFill>
        <p:spPr>
          <a:xfrm>
            <a:off x="2803380" y="1292370"/>
            <a:ext cx="5597841" cy="841232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xmlns="" id="{E7F6F97A-6094-4238-AE26-0D0BC25FA3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507"/>
          <a:stretch/>
        </p:blipFill>
        <p:spPr>
          <a:xfrm>
            <a:off x="2789524" y="2452256"/>
            <a:ext cx="5597841" cy="824344"/>
          </a:xfrm>
          <a:prstGeom prst="rect">
            <a:avLst/>
          </a:prstGeom>
        </p:spPr>
      </p:pic>
      <p:cxnSp>
        <p:nvCxnSpPr>
          <p:cNvPr id="13" name="Đường nối Thẳng 12">
            <a:extLst>
              <a:ext uri="{FF2B5EF4-FFF2-40B4-BE49-F238E27FC236}">
                <a16:creationId xmlns:a16="http://schemas.microsoft.com/office/drawing/2014/main" xmlns="" id="{6100DE02-4378-4B81-AEB3-5C9CB74C7846}"/>
              </a:ext>
            </a:extLst>
          </p:cNvPr>
          <p:cNvCxnSpPr/>
          <p:nvPr/>
        </p:nvCxnSpPr>
        <p:spPr>
          <a:xfrm>
            <a:off x="3172691" y="1239983"/>
            <a:ext cx="0" cy="223200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5">
            <a:extLst>
              <a:ext uri="{FF2B5EF4-FFF2-40B4-BE49-F238E27FC236}">
                <a16:creationId xmlns:a16="http://schemas.microsoft.com/office/drawing/2014/main" xmlns="" id="{CB8FBE60-3EF8-45D5-88D4-43D2F9B8C2B4}"/>
              </a:ext>
            </a:extLst>
          </p:cNvPr>
          <p:cNvSpPr txBox="1"/>
          <p:nvPr/>
        </p:nvSpPr>
        <p:spPr>
          <a:xfrm>
            <a:off x="2483576" y="4263365"/>
            <a:ext cx="7853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Bút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chì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xanh </a:t>
            </a:r>
            <a:r>
              <a:rPr kumimoji="0" 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dài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hơn </a:t>
            </a:r>
            <a:r>
              <a:rPr kumimoji="0" lang="vi-VN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bút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chì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đỏ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15" name="TextBox 5">
            <a:extLst>
              <a:ext uri="{FF2B5EF4-FFF2-40B4-BE49-F238E27FC236}">
                <a16:creationId xmlns:a16="http://schemas.microsoft.com/office/drawing/2014/main" xmlns="" id="{96057951-C77E-4E3B-BECC-9DFE8CF0978D}"/>
              </a:ext>
            </a:extLst>
          </p:cNvPr>
          <p:cNvSpPr txBox="1"/>
          <p:nvPr/>
        </p:nvSpPr>
        <p:spPr>
          <a:xfrm>
            <a:off x="2483576" y="4971686"/>
            <a:ext cx="8250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Bút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chì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đỏ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ngắn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hơn </a:t>
            </a:r>
            <a:r>
              <a:rPr kumimoji="0" lang="vi-VN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bút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chì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xanh.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501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xmlns="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xmlns="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xmlns="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xmlns="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xmlns="" id="{FB0EC179-A0D1-42C8-A196-0C99C2CECEF8}"/>
              </a:ext>
            </a:extLst>
          </p:cNvPr>
          <p:cNvSpPr txBox="1"/>
          <p:nvPr/>
        </p:nvSpPr>
        <p:spPr>
          <a:xfrm>
            <a:off x="5493124" y="2876324"/>
            <a:ext cx="5068859" cy="1200329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inpin heiti" charset="-122"/>
                <a:cs typeface="Times New Roman" panose="02020603050405020304" pitchFamily="18" charset="0"/>
                <a:sym typeface="+mn-ea"/>
              </a:rPr>
              <a:t>LUYỆN TẬP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xmlns="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99567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BD484B99-D2C3-4C09-B008-9E50F33089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767"/>
          <a:stretch/>
        </p:blipFill>
        <p:spPr>
          <a:xfrm>
            <a:off x="3200400" y="1596893"/>
            <a:ext cx="4488873" cy="2329798"/>
          </a:xfrm>
          <a:prstGeom prst="rect">
            <a:avLst/>
          </a:prstGeom>
        </p:spPr>
      </p:pic>
      <p:pic>
        <p:nvPicPr>
          <p:cNvPr id="6" name="图片 7" descr="572005ec0a0c4">
            <a:extLst>
              <a:ext uri="{FF2B5EF4-FFF2-40B4-BE49-F238E27FC236}">
                <a16:creationId xmlns:a16="http://schemas.microsoft.com/office/drawing/2014/main" xmlns="" id="{040B2F5D-E308-4439-AD8C-DF4192472D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8224" b="26546"/>
          <a:stretch/>
        </p:blipFill>
        <p:spPr>
          <a:xfrm>
            <a:off x="10210824" y="632582"/>
            <a:ext cx="1491029" cy="1001843"/>
          </a:xfrm>
          <a:prstGeom prst="rect">
            <a:avLst/>
          </a:prstGeom>
        </p:spPr>
      </p:pic>
      <p:grpSp>
        <p:nvGrpSpPr>
          <p:cNvPr id="7" name="Group 4">
            <a:extLst>
              <a:ext uri="{FF2B5EF4-FFF2-40B4-BE49-F238E27FC236}">
                <a16:creationId xmlns:a16="http://schemas.microsoft.com/office/drawing/2014/main" xmlns="" id="{BBDB9907-9212-486E-8DB1-8E0C663B5608}"/>
              </a:ext>
            </a:extLst>
          </p:cNvPr>
          <p:cNvGrpSpPr/>
          <p:nvPr/>
        </p:nvGrpSpPr>
        <p:grpSpPr>
          <a:xfrm>
            <a:off x="861390" y="724627"/>
            <a:ext cx="1061125" cy="937052"/>
            <a:chOff x="810030" y="604864"/>
            <a:chExt cx="1305257" cy="1100380"/>
          </a:xfrm>
        </p:grpSpPr>
        <p:sp>
          <p:nvSpPr>
            <p:cNvPr id="8" name="Sun 5">
              <a:extLst>
                <a:ext uri="{FF2B5EF4-FFF2-40B4-BE49-F238E27FC236}">
                  <a16:creationId xmlns:a16="http://schemas.microsoft.com/office/drawing/2014/main" xmlns="" id="{C371DD50-C8D5-468B-9956-01878CEBC449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" name="Rounded Rectangle 5">
              <a:extLst>
                <a:ext uri="{FF2B5EF4-FFF2-40B4-BE49-F238E27FC236}">
                  <a16:creationId xmlns:a16="http://schemas.microsoft.com/office/drawing/2014/main" xmlns="" id="{0EFE4487-4678-4DB9-8FE3-7C8E8C84F773}"/>
                </a:ext>
              </a:extLst>
            </p:cNvPr>
            <p:cNvSpPr/>
            <p:nvPr/>
          </p:nvSpPr>
          <p:spPr>
            <a:xfrm>
              <a:off x="810030" y="821253"/>
              <a:ext cx="1279934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 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1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ounded Rectangle 5">
            <a:extLst>
              <a:ext uri="{FF2B5EF4-FFF2-40B4-BE49-F238E27FC236}">
                <a16:creationId xmlns:a16="http://schemas.microsoft.com/office/drawing/2014/main" xmlns="" id="{BDB85DEE-0660-4B0F-AD3D-1FEED4B917FC}"/>
              </a:ext>
            </a:extLst>
          </p:cNvPr>
          <p:cNvSpPr/>
          <p:nvPr/>
        </p:nvSpPr>
        <p:spPr>
          <a:xfrm>
            <a:off x="1922516" y="853579"/>
            <a:ext cx="853344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a)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dài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hơn?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ngắn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hơn 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1" name="Đường nối Thẳng 10">
            <a:extLst>
              <a:ext uri="{FF2B5EF4-FFF2-40B4-BE49-F238E27FC236}">
                <a16:creationId xmlns:a16="http://schemas.microsoft.com/office/drawing/2014/main" xmlns="" id="{06CC50FC-A8C6-444E-8D06-20EA8A23C9BA}"/>
              </a:ext>
            </a:extLst>
          </p:cNvPr>
          <p:cNvCxnSpPr/>
          <p:nvPr/>
        </p:nvCxnSpPr>
        <p:spPr>
          <a:xfrm>
            <a:off x="3200400" y="1722401"/>
            <a:ext cx="0" cy="2232000"/>
          </a:xfrm>
          <a:prstGeom prst="line">
            <a:avLst/>
          </a:prstGeom>
          <a:ln w="381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5">
            <a:extLst>
              <a:ext uri="{FF2B5EF4-FFF2-40B4-BE49-F238E27FC236}">
                <a16:creationId xmlns:a16="http://schemas.microsoft.com/office/drawing/2014/main" xmlns="" id="{1ECB49D1-E45A-48F2-9ED5-BB64F133B6E3}"/>
              </a:ext>
            </a:extLst>
          </p:cNvPr>
          <p:cNvSpPr txBox="1"/>
          <p:nvPr/>
        </p:nvSpPr>
        <p:spPr>
          <a:xfrm>
            <a:off x="3089567" y="4628631"/>
            <a:ext cx="6497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Cái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bàn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chải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dài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hơn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cái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thìa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xmlns="" id="{6B9E1821-1231-49FE-8227-099BA9D592FA}"/>
              </a:ext>
            </a:extLst>
          </p:cNvPr>
          <p:cNvSpPr txBox="1"/>
          <p:nvPr/>
        </p:nvSpPr>
        <p:spPr>
          <a:xfrm>
            <a:off x="3089566" y="5336952"/>
            <a:ext cx="6830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Cái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thìa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ngắn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hơn </a:t>
            </a:r>
            <a:r>
              <a:rPr lang="vi-VN" sz="2800" b="1" dirty="0" err="1">
                <a:latin typeface="+mj-lt"/>
                <a:cs typeface="Times New Roman" pitchFamily="18" charset="0"/>
              </a:rPr>
              <a:t>cái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bàn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chải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08239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3826"/>
            <a:ext cx="12192001" cy="6394174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4B0AC21D-00B0-4D9D-972B-5DA5D3F476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9588" y="3212396"/>
            <a:ext cx="2874106" cy="1749717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BA1E4D12-DA49-4F3E-AA93-A63FCE2C19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61256" y="3212396"/>
            <a:ext cx="2638354" cy="1830965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7F59C12A-B072-40AA-A31D-211005055836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883986" y="2736805"/>
            <a:ext cx="2328298" cy="2290745"/>
          </a:xfrm>
          <a:prstGeom prst="rect">
            <a:avLst/>
          </a:prstGeom>
        </p:spPr>
      </p:pic>
      <p:grpSp>
        <p:nvGrpSpPr>
          <p:cNvPr id="7" name="Group 4">
            <a:extLst>
              <a:ext uri="{FF2B5EF4-FFF2-40B4-BE49-F238E27FC236}">
                <a16:creationId xmlns:a16="http://schemas.microsoft.com/office/drawing/2014/main" xmlns="" id="{B9343898-A819-4E9D-A4F1-83229D643DDC}"/>
              </a:ext>
            </a:extLst>
          </p:cNvPr>
          <p:cNvGrpSpPr/>
          <p:nvPr/>
        </p:nvGrpSpPr>
        <p:grpSpPr>
          <a:xfrm>
            <a:off x="901147" y="724627"/>
            <a:ext cx="1021368" cy="937052"/>
            <a:chOff x="858934" y="604864"/>
            <a:chExt cx="1256353" cy="1100380"/>
          </a:xfrm>
        </p:grpSpPr>
        <p:sp>
          <p:nvSpPr>
            <p:cNvPr id="8" name="Sun 5">
              <a:extLst>
                <a:ext uri="{FF2B5EF4-FFF2-40B4-BE49-F238E27FC236}">
                  <a16:creationId xmlns:a16="http://schemas.microsoft.com/office/drawing/2014/main" xmlns="" id="{2ECDD4C5-B641-4468-AE1D-CB77FE666783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" name="Rounded Rectangle 5">
              <a:extLst>
                <a:ext uri="{FF2B5EF4-FFF2-40B4-BE49-F238E27FC236}">
                  <a16:creationId xmlns:a16="http://schemas.microsoft.com/office/drawing/2014/main" xmlns="" id="{617089AE-6924-4C0C-89C3-0529C4F30BE3}"/>
                </a:ext>
              </a:extLst>
            </p:cNvPr>
            <p:cNvSpPr/>
            <p:nvPr/>
          </p:nvSpPr>
          <p:spPr>
            <a:xfrm>
              <a:off x="858934" y="821253"/>
              <a:ext cx="1231029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 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1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ounded Rectangle 5">
            <a:extLst>
              <a:ext uri="{FF2B5EF4-FFF2-40B4-BE49-F238E27FC236}">
                <a16:creationId xmlns:a16="http://schemas.microsoft.com/office/drawing/2014/main" xmlns="" id="{6A2A892E-AF4C-4C96-8E16-45B069C635C4}"/>
              </a:ext>
            </a:extLst>
          </p:cNvPr>
          <p:cNvSpPr/>
          <p:nvPr/>
        </p:nvSpPr>
        <p:spPr>
          <a:xfrm>
            <a:off x="1015348" y="1922480"/>
            <a:ext cx="1053016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b)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Chiếc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thang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dài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hơn?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Chiếc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thang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ngắn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hơn 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1" name="Đường nối Thẳng 10">
            <a:extLst>
              <a:ext uri="{FF2B5EF4-FFF2-40B4-BE49-F238E27FC236}">
                <a16:creationId xmlns:a16="http://schemas.microsoft.com/office/drawing/2014/main" xmlns="" id="{DA62BA94-69AC-41FD-B5A3-F01A9B8EF3B7}"/>
              </a:ext>
            </a:extLst>
          </p:cNvPr>
          <p:cNvCxnSpPr/>
          <p:nvPr/>
        </p:nvCxnSpPr>
        <p:spPr>
          <a:xfrm>
            <a:off x="4449008" y="2507550"/>
            <a:ext cx="0" cy="2520000"/>
          </a:xfrm>
          <a:prstGeom prst="line">
            <a:avLst/>
          </a:prstGeom>
          <a:ln w="285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xmlns="" id="{38CEEFA6-0128-4AE5-BA47-3489BDA71D61}"/>
              </a:ext>
            </a:extLst>
          </p:cNvPr>
          <p:cNvCxnSpPr/>
          <p:nvPr/>
        </p:nvCxnSpPr>
        <p:spPr>
          <a:xfrm>
            <a:off x="8397553" y="2507550"/>
            <a:ext cx="0" cy="2520000"/>
          </a:xfrm>
          <a:prstGeom prst="line">
            <a:avLst/>
          </a:prstGeom>
          <a:ln w="285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919602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4B0AC21D-00B0-4D9D-972B-5DA5D3F476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71378" y="2135559"/>
            <a:ext cx="4249243" cy="2586882"/>
          </a:xfrm>
          <a:prstGeom prst="rect">
            <a:avLst/>
          </a:prstGeom>
        </p:spPr>
      </p:pic>
      <p:grpSp>
        <p:nvGrpSpPr>
          <p:cNvPr id="7" name="Group 4">
            <a:extLst>
              <a:ext uri="{FF2B5EF4-FFF2-40B4-BE49-F238E27FC236}">
                <a16:creationId xmlns:a16="http://schemas.microsoft.com/office/drawing/2014/main" xmlns="" id="{B9343898-A819-4E9D-A4F1-83229D643DDC}"/>
              </a:ext>
            </a:extLst>
          </p:cNvPr>
          <p:cNvGrpSpPr/>
          <p:nvPr/>
        </p:nvGrpSpPr>
        <p:grpSpPr>
          <a:xfrm>
            <a:off x="728318" y="661526"/>
            <a:ext cx="1034620" cy="937052"/>
            <a:chOff x="842634" y="604864"/>
            <a:chExt cx="1272653" cy="1100380"/>
          </a:xfrm>
        </p:grpSpPr>
        <p:sp>
          <p:nvSpPr>
            <p:cNvPr id="8" name="Sun 5">
              <a:extLst>
                <a:ext uri="{FF2B5EF4-FFF2-40B4-BE49-F238E27FC236}">
                  <a16:creationId xmlns:a16="http://schemas.microsoft.com/office/drawing/2014/main" xmlns="" id="{2ECDD4C5-B641-4468-AE1D-CB77FE666783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9" name="Rounded Rectangle 5">
              <a:extLst>
                <a:ext uri="{FF2B5EF4-FFF2-40B4-BE49-F238E27FC236}">
                  <a16:creationId xmlns:a16="http://schemas.microsoft.com/office/drawing/2014/main" xmlns="" id="{617089AE-6924-4C0C-89C3-0529C4F30BE3}"/>
                </a:ext>
              </a:extLst>
            </p:cNvPr>
            <p:cNvSpPr/>
            <p:nvPr/>
          </p:nvSpPr>
          <p:spPr>
            <a:xfrm>
              <a:off x="842634" y="821253"/>
              <a:ext cx="1247330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 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1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ounded Rectangle 5">
            <a:extLst>
              <a:ext uri="{FF2B5EF4-FFF2-40B4-BE49-F238E27FC236}">
                <a16:creationId xmlns:a16="http://schemas.microsoft.com/office/drawing/2014/main" xmlns="" id="{6A2A892E-AF4C-4C96-8E16-45B069C635C4}"/>
              </a:ext>
            </a:extLst>
          </p:cNvPr>
          <p:cNvSpPr/>
          <p:nvPr/>
        </p:nvSpPr>
        <p:spPr>
          <a:xfrm>
            <a:off x="1245628" y="1384287"/>
            <a:ext cx="1055379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b)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Chiếc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thang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dài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hơn? Chiếc thang nào ngắn hơn?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xmlns="" id="{1E90FA2A-70E4-4B59-AD92-FAEB9F26FF84}"/>
              </a:ext>
            </a:extLst>
          </p:cNvPr>
          <p:cNvSpPr txBox="1"/>
          <p:nvPr/>
        </p:nvSpPr>
        <p:spPr>
          <a:xfrm>
            <a:off x="1922516" y="4968827"/>
            <a:ext cx="9200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Cái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thang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màu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đỏ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dài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hơn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cái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th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ang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màu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xanh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Times New Roman" pitchFamily="18" charset="0"/>
            </a:endParaRPr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xmlns="" id="{D4B449B2-DAA6-4067-ADA0-FB5A9F5820C2}"/>
              </a:ext>
            </a:extLst>
          </p:cNvPr>
          <p:cNvSpPr txBox="1"/>
          <p:nvPr/>
        </p:nvSpPr>
        <p:spPr>
          <a:xfrm>
            <a:off x="1922515" y="5677148"/>
            <a:ext cx="9447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Cái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thang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màu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xanh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ngắn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hơn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cái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thang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màu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đỏ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80756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391</Words>
  <Application>Microsoft Office PowerPoint</Application>
  <PresentationFormat>Custom</PresentationFormat>
  <Paragraphs>72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2_Office Theme</vt:lpstr>
      <vt:lpstr>Tuần 24 Bài 51: Dài hơn – Ngắn hơn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Huyền Bùi Thị Kim</dc:creator>
  <cp:lastModifiedBy>TA</cp:lastModifiedBy>
  <cp:revision>45</cp:revision>
  <dcterms:created xsi:type="dcterms:W3CDTF">2021-12-17T11:33:41Z</dcterms:created>
  <dcterms:modified xsi:type="dcterms:W3CDTF">2024-02-25T17:12:13Z</dcterms:modified>
</cp:coreProperties>
</file>