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11" r:id="rId2"/>
    <p:sldId id="448" r:id="rId3"/>
    <p:sldId id="454" r:id="rId4"/>
    <p:sldId id="449" r:id="rId5"/>
    <p:sldId id="426" r:id="rId6"/>
    <p:sldId id="455" r:id="rId7"/>
    <p:sldId id="458" r:id="rId8"/>
    <p:sldId id="459" r:id="rId9"/>
    <p:sldId id="468" r:id="rId10"/>
    <p:sldId id="456" r:id="rId11"/>
    <p:sldId id="467" r:id="rId12"/>
    <p:sldId id="460" r:id="rId13"/>
    <p:sldId id="461" r:id="rId14"/>
    <p:sldId id="469" r:id="rId15"/>
    <p:sldId id="436" r:id="rId16"/>
    <p:sldId id="470" r:id="rId17"/>
    <p:sldId id="465" r:id="rId18"/>
    <p:sldId id="463" r:id="rId19"/>
    <p:sldId id="4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B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-3312" y="-17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1C19A-8AE2-4684-B538-598383B4367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B868B-A2F4-4F04-955F-0CBA098F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57E407-8A73-A76B-863E-1BC5F40D6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FEA5C3-C2C2-1D9E-E74A-7D791BA16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C71A0D-B3C0-92BE-F8DD-D98D6289D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72E14A-636B-D957-2D8E-EF49BFF4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2E9E06-D740-37ED-61A7-33F96BA7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258C0D-E9ED-553B-79CC-2387867D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5AF2E4-FC3D-EBB4-DB11-06B8A171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09642C-2F1E-EBA0-DA18-8BDB0F14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4F5976-7C3C-946F-8E55-B602374A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75D275-DEC0-535D-863A-525D85CA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E7B92AE-6464-C5F3-BDAA-0F7B6E80B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1FAB22B-8BBD-04B7-C2D0-F12370EDF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E7C88D-6EDD-ADBD-D71B-19036327B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5BA888-F818-3F55-C1C4-CF1174A01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32FF55-73A3-47AE-0331-E771A7BF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652DBC-6727-D666-BEB1-237EAABC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2DFDD9-69BD-3E80-B456-8EB819E9D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203EB8-EE3D-E738-1130-CA52476F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5F900E-8E7D-AFB3-2B1A-F6ED5BA3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DF4FD-A7EA-9A67-A407-690E5F05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95E7CC-4975-0C07-B650-E6D5B145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C9A44A-3F3B-422E-57CA-75CC4D869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E1CD6A-6690-3585-D7BE-01516B68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5D6A21-FEA9-980E-5C3D-06314DE9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20C1D3-54FF-E829-385C-AED2CF06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F49F5-921B-2149-D0E5-1C47C5BB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5817A8-2A56-9752-2921-0F1DEFFA8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56BAB-34BF-1F67-9BFE-45F7E0327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A0770E-B0BE-FE7E-A675-CCB3DA92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877586B-2EF5-F316-8FDD-765ABF000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1331A5-7474-9FCB-AB7A-10708AB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3D171-7065-7F9E-08C3-0581FA00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1EB5EA-07F4-0EF7-E766-5C09C8BEF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892E13-1149-E646-4B77-0D8840E5F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983D485-198A-054F-86DB-0F1BE4728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4FEF3BA-C902-2B9F-5D29-944718D42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E81FC0F-7B02-E05D-465D-4D8E7499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A2EE4AF-49AA-DEC5-9462-57950ED5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A02FA38-C78D-40AB-A61B-A51DAA21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3665DB-8047-A8E9-F92B-A56B0FC6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420B94F-1A41-998E-C0A7-1272DFB4E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F58EEB4-F174-E9C3-08B6-7E4C565B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2EC761-C6AD-0841-AB8F-1AED48058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5C6D88C-69A0-4D3C-B48B-601F0F54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B721DC8-D1AB-1BBD-3E68-945333B6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06F3FE-D75F-F7DC-47F1-9007817B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18927A-820C-5FFE-5B87-B1810C98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0DF7CF-6F58-942D-5647-6F75E5E5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C2461A-AAE8-E59D-6857-DF29E9222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786061-0A77-B4AA-9C72-8BE593A6C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3DC073-A3D4-1410-B014-DA7671F3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8B17DE-1409-BC17-F340-79AEB60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5C3107-E83F-F661-B569-89A756B0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836FFB-B791-11D7-2623-142BF93C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F30E4A-E9E0-0567-B300-FCEB7219D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DDAF6E-5116-138F-BB6B-97E277AF0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7A0DD5-49F7-AB90-C1B5-5887831A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719D0E-4156-9F6A-D170-767E6343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F6C8E7-3E5C-9056-ECE1-BF8E5BF3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05866D-2023-E640-0DF8-A915FC60F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BB821F-802A-A3A7-5F23-AC0776F9D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C9CB-DB2E-4722-86C6-CA6FABB61CB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1D5CD1-4973-A0AB-8EA0-95A8F1A95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BBB15-48B4-A506-6BAD-DF6998352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59640-2101-4712-AAC6-4645B7B0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13" name="whoosh.wav"/>
          </p:stSnd>
        </p:sndAc>
      </p:transition>
    </mc:Choice>
    <mc:Fallback xmlns="">
      <p:transition spd="slow" advTm="1000">
        <p:fade/>
        <p:sndAc>
          <p:stSnd>
            <p:snd r:embed="rId14" name="whoosh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  <p:sndAc>
          <p:endSnd/>
        </p:sndAc>
      </p:transition>
    </mc:Choice>
    <mc:Fallback xmlns="">
      <p:transition spd="slow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r="2924"/>
          <a:stretch/>
        </p:blipFill>
        <p:spPr>
          <a:xfrm>
            <a:off x="0" y="190500"/>
            <a:ext cx="12192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" y="337394"/>
            <a:ext cx="125730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Bò ăn cỏ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Sao bức tranh này không có hình gì, thưa ông?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Bức tranh đó vẽ một con bò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Open Sans" pitchFamily="34" charset="0"/>
              </a:rPr>
              <a:t>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ăn cỏ đấy, ông ạ.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Tôi có thấy cỏ đâu?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Con bò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đang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ăn hết rồi, thưa ông.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Thế con bò đâu?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Thưa ông, con bò không đời nào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đứng </a:t>
            </a:r>
            <a:r>
              <a:rPr lang="en-US" sz="3200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ì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ở đó sau khi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sắp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ăn hết cỏ.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switch dir="r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" y="337394"/>
            <a:ext cx="125730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Bò ăn cỏ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Sao bức tranh này không có hình gì, thưa ông?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Bức tranh đó vẽ một con bò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sẽ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       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ăn cỏ đấy, ông ạ.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Tôi có thấy cỏ đâu?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Con bò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đang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ăn hết rồi, thưa ông.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Khách: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Thế con bò đâu?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  <a:cs typeface="Open Sans" pitchFamily="34" charset="0"/>
              </a:rPr>
              <a:t>Hoạ sĩ: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Thưa ông, con bò không đời nào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đứng </a:t>
            </a:r>
            <a:r>
              <a:rPr lang="en-US" sz="3200" dirty="0" smtClean="0">
                <a:solidFill>
                  <a:srgbClr val="212529"/>
                </a:solidFill>
                <a:latin typeface="Times New Roman" pitchFamily="18" charset="0"/>
                <a:cs typeface="Times New Roman" pitchFamily="18" charset="0"/>
              </a:rPr>
              <a:t>ì 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ở đó sau khi </a:t>
            </a:r>
            <a:r>
              <a:rPr kumimoji="0" lang="vi-V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Open Sans" pitchFamily="34" charset="0"/>
              </a:rPr>
              <a:t>sắp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Open Sans" pitchFamily="34" charset="0"/>
              </a:rPr>
              <a:t> ăn hết cỏ.</a:t>
            </a:r>
            <a:endParaRPr kumimoji="0" lang="vi-V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2647" y="1828800"/>
            <a:ext cx="1066803" cy="514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6996" y="3181350"/>
            <a:ext cx="838204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7900" y="4602064"/>
            <a:ext cx="6858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3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Ước mơ là gì? Tại sao theo đuổi ước mơ lại quan trọng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11751"/>
          <a:stretch/>
        </p:blipFill>
        <p:spPr bwMode="auto">
          <a:xfrm>
            <a:off x="0" y="1973102"/>
            <a:ext cx="3394377" cy="29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3788"/>
          <a:stretch/>
        </p:blipFill>
        <p:spPr>
          <a:xfrm>
            <a:off x="0" y="207307"/>
            <a:ext cx="12192000" cy="1575295"/>
          </a:xfrm>
          <a:prstGeom prst="rect">
            <a:avLst/>
          </a:prstGeom>
        </p:spPr>
      </p:pic>
      <p:pic>
        <p:nvPicPr>
          <p:cNvPr id="5124" name="Picture 4" descr="Cô Giáo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428999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ông an, cảnh s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68" y="2220752"/>
            <a:ext cx="3055587" cy="35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Bác Sĩ Hoạt Hình Vector Dễ Thương PNG , Dễ Thương, Chibi, Hình  Minh Họa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653923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0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312821" y="457200"/>
            <a:ext cx="5149516" cy="1395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3158" y="2117559"/>
            <a:ext cx="8879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3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图片 54">
            <a:extLst>
              <a:ext uri="{FF2B5EF4-FFF2-40B4-BE49-F238E27FC236}">
                <a16:creationId xmlns=""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3337116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312821" y="1155027"/>
            <a:ext cx="5149516" cy="1395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8198" y="2574756"/>
            <a:ext cx="88793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3" name="whoosh.wav"/>
          </p:stSnd>
        </p:sndAc>
      </p:transition>
    </mc:Choice>
    <mc:Fallback xmlns="">
      <p:transition spd="slow" advTm="1000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=""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3" name="whoosh.wav"/>
          </p:stSnd>
        </p:sndAc>
      </p:transition>
    </mc:Choice>
    <mc:Fallback xmlns="">
      <p:transition spd="slow" advTm="1000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8889" r="9687" b="15833"/>
          <a:stretch/>
        </p:blipFill>
        <p:spPr bwMode="auto">
          <a:xfrm>
            <a:off x="-1" y="0"/>
            <a:ext cx="124319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605411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104900" y="1425288"/>
            <a:ext cx="992809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1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30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giây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4" y="1124890"/>
            <a:ext cx="7443009" cy="30380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bổ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bổ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miêu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chi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162927"/>
            <a:ext cx="7990599" cy="1749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Ở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Vương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4400" b="0" i="1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Lai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5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24" y="-81133"/>
            <a:ext cx="767614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t="25647" r="15650" b="20306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1" y="1371600"/>
            <a:ext cx="8566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87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28" y="341649"/>
            <a:ext cx="2207871" cy="114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6" b="78347" l="0" r="100000">
                        <a14:foregroundMark x1="17500" y1="23865" x2="15357" y2="27823"/>
                        <a14:foregroundMark x1="28214" y1="37951" x2="25357" y2="40978"/>
                        <a14:foregroundMark x1="39524" y1="38068" x2="37976" y2="41094"/>
                        <a14:foregroundMark x1="52381" y1="36787" x2="52738" y2="43073"/>
                        <a14:foregroundMark x1="71071" y1="46449" x2="71071" y2="50524"/>
                        <a14:foregroundMark x1="56667" y1="50058" x2="63690" y2="51455"/>
                        <a14:foregroundMark x1="45595" y1="57742" x2="48690" y2="59837"/>
                        <a14:foregroundMark x1="34048" y1="52619" x2="31190" y2="57159"/>
                        <a14:foregroundMark x1="77976" y1="59953" x2="84167" y2="58440"/>
                        <a14:foregroundMark x1="70714" y1="62282" x2="68929" y2="64959"/>
                        <a14:foregroundMark x1="51071" y1="70081" x2="58690" y2="67753"/>
                        <a14:foregroundMark x1="74167" y1="70431" x2="74643" y2="74854"/>
                        <a14:foregroundMark x1="98333" y1="67288" x2="95119" y2="7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88" y="-150651"/>
            <a:ext cx="1601893" cy="16381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87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29" y="196577"/>
            <a:ext cx="543369" cy="41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1113452" y="1937940"/>
            <a:ext cx="10932730" cy="1200329"/>
          </a:xfrm>
          <a:prstGeom prst="rect">
            <a:avLst/>
          </a:prstGeom>
          <a:noFill/>
          <a:ln>
            <a:noFill/>
            <a:prstDash val="lgDashDot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7200" b="1" i="0" u="none" strike="noStrike" kern="1200" cap="none" spc="0" normalizeH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7200" b="1" i="0" u="none" strike="noStrike" kern="1200" cap="none" spc="0" normalizeH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cap="none" spc="0" normalizeH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4BC4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từ</a:t>
            </a:r>
            <a:endParaRPr kumimoji="0" lang="en-US" sz="72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4BC4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Picture 30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xmlns="" id="{7F35A314-AC34-4C2D-AE37-FBEBB19991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0" b="92686" l="9211" r="85056">
                        <a14:foregroundMark x1="32049" y1="83777" x2="32049" y2="83777"/>
                        <a14:foregroundMark x1="28477" y1="83777" x2="17951" y2="86170"/>
                        <a14:foregroundMark x1="37030" y1="92819" x2="39850" y2="92819"/>
                        <a14:foregroundMark x1="85056" y1="57846" x2="85056" y2="5784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91" r="7764" b="-352"/>
          <a:stretch/>
        </p:blipFill>
        <p:spPr>
          <a:xfrm>
            <a:off x="7365607" y="2974057"/>
            <a:ext cx="4777575" cy="3691695"/>
          </a:xfrm>
          <a:prstGeom prst="rect">
            <a:avLst/>
          </a:prstGeom>
        </p:spPr>
      </p:pic>
      <p:pic>
        <p:nvPicPr>
          <p:cNvPr id="33" name="Picture 32" descr="A vase with a painting on it&#10;&#10;Description automatically generated with low confidence">
            <a:extLst>
              <a:ext uri="{FF2B5EF4-FFF2-40B4-BE49-F238E27FC236}">
                <a16:creationId xmlns:a16="http://schemas.microsoft.com/office/drawing/2014/main" xmlns="" id="{0A516117-ADBB-43A1-862F-B4CE3136D7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17" b="94374" l="10000" r="90000">
                        <a14:foregroundMark x1="47528" y1="3609" x2="47528" y2="3609"/>
                        <a14:foregroundMark x1="44494" y1="2017" x2="60449" y2="2017"/>
                        <a14:foregroundMark x1="48315" y1="90870" x2="48315" y2="90870"/>
                        <a14:foregroundMark x1="49101" y1="94374" x2="49101" y2="94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7" y="4004397"/>
            <a:ext cx="1842645" cy="1950305"/>
          </a:xfrm>
          <a:prstGeom prst="rect">
            <a:avLst/>
          </a:prstGeom>
        </p:spPr>
      </p:pic>
      <p:pic>
        <p:nvPicPr>
          <p:cNvPr id="37" name="Picture 3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CA835F9B-3D1D-40FD-B9DD-B3AE68A628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80473" y1="78698" x2="80473" y2="78698"/>
                        <a14:foregroundMark x1="24556" y1="65089" x2="24556" y2="650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75" y="2981779"/>
            <a:ext cx="4183718" cy="4005946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xmlns="" id="{A6EA1349-90F0-49C8-B87F-069F858994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7451" l="1758" r="97656">
                        <a14:foregroundMark x1="29492" y1="34314" x2="29492" y2="34314"/>
                        <a14:foregroundMark x1="28125" y1="36667" x2="29688" y2="60196"/>
                        <a14:foregroundMark x1="35156" y1="53922" x2="35742" y2="54314"/>
                        <a14:foregroundMark x1="20508" y1="55294" x2="20508" y2="55294"/>
                        <a14:foregroundMark x1="22070" y1="64314" x2="22070" y2="64314"/>
                        <a14:foregroundMark x1="21680" y1="59608" x2="30078" y2="64510"/>
                        <a14:foregroundMark x1="20117" y1="62157" x2="31641" y2="66667"/>
                        <a14:foregroundMark x1="31641" y1="66667" x2="31641" y2="66667"/>
                        <a14:foregroundMark x1="72070" y1="84706" x2="72070" y2="84706"/>
                        <a14:foregroundMark x1="87891" y1="81373" x2="68945" y2="97255"/>
                        <a14:foregroundMark x1="68945" y1="97255" x2="68555" y2="97451"/>
                        <a14:foregroundMark x1="90820" y1="80588" x2="91602" y2="80588"/>
                        <a14:foregroundMark x1="95313" y1="82941" x2="95313" y2="82941"/>
                        <a14:foregroundMark x1="1953" y1="71961" x2="1953" y2="71961"/>
                        <a14:foregroundMark x1="65039" y1="64902" x2="65039" y2="64902"/>
                        <a14:foregroundMark x1="65430" y1="61176" x2="70117" y2="64314"/>
                        <a14:foregroundMark x1="65625" y1="62157" x2="65625" y2="62157"/>
                        <a14:foregroundMark x1="61523" y1="62745" x2="61523" y2="62745"/>
                        <a14:foregroundMark x1="61719" y1="67647" x2="71484" y2="67843"/>
                        <a14:foregroundMark x1="61328" y1="87843" x2="61328" y2="87843"/>
                        <a14:foregroundMark x1="63672" y1="84706" x2="61914" y2="89608"/>
                        <a14:foregroundMark x1="61523" y1="84118" x2="61523" y2="84118"/>
                        <a14:foregroundMark x1="61719" y1="84510" x2="59375" y2="89020"/>
                        <a14:foregroundMark x1="70313" y1="74706" x2="70313" y2="74706"/>
                        <a14:foregroundMark x1="71289" y1="78824" x2="71289" y2="79608"/>
                        <a14:foregroundMark x1="35156" y1="84706" x2="35156" y2="84706"/>
                        <a14:foregroundMark x1="34961" y1="88824" x2="34961" y2="88824"/>
                        <a14:foregroundMark x1="71094" y1="79412" x2="71094" y2="79412"/>
                        <a14:foregroundMark x1="78125" y1="79608" x2="78125" y2="79608"/>
                        <a14:foregroundMark x1="36719" y1="62157" x2="36719" y2="62157"/>
                        <a14:foregroundMark x1="36328" y1="90588" x2="36328" y2="90588"/>
                        <a14:foregroundMark x1="70898" y1="79020" x2="70898" y2="79020"/>
                        <a14:foregroundMark x1="71289" y1="77647" x2="72266" y2="80196"/>
                        <a14:foregroundMark x1="34766" y1="59804" x2="34766" y2="59804"/>
                        <a14:foregroundMark x1="32227" y1="90980" x2="35742" y2="90980"/>
                        <a14:backgroundMark x1="5664" y1="75490" x2="6445" y2="96471"/>
                        <a14:backgroundMark x1="85547" y1="73922" x2="85547" y2="73922"/>
                        <a14:backgroundMark x1="41016" y1="86275" x2="41016" y2="86275"/>
                        <a14:backgroundMark x1="49805" y1="85294" x2="49805" y2="85294"/>
                        <a14:backgroundMark x1="52539" y1="86078" x2="48047" y2="95294"/>
                        <a14:backgroundMark x1="8398" y1="76863" x2="21680" y2="97255"/>
                        <a14:backgroundMark x1="21680" y1="97255" x2="43359" y2="98235"/>
                        <a14:backgroundMark x1="44531" y1="82745" x2="44922" y2="96667"/>
                        <a14:backgroundMark x1="26367" y1="79608" x2="27344" y2="91765"/>
                        <a14:backgroundMark x1="48242" y1="97255" x2="56055" y2="97451"/>
                        <a14:backgroundMark x1="80469" y1="77059" x2="80469" y2="77059"/>
                        <a14:backgroundMark x1="81641" y1="73529" x2="76097" y2="76262"/>
                        <a14:backgroundMark x1="45703" y1="97255" x2="48242" y2="96078"/>
                        <a14:backgroundMark x1="91797" y1="92745" x2="91602" y2="96275"/>
                        <a14:backgroundMark x1="42188" y1="97255" x2="50000" y2="96667"/>
                        <a14:backgroundMark x1="95703" y1="92157" x2="91797" y2="94902"/>
                        <a14:backgroundMark x1="97852" y1="74902" x2="97461" y2="75882"/>
                        <a14:backgroundMark x1="2344" y1="72941" x2="1563" y2="73333"/>
                        <a14:backgroundMark x1="47070" y1="88824" x2="48047" y2="9490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0" y="1528277"/>
            <a:ext cx="4876800" cy="48577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11974" y="-68239"/>
            <a:ext cx="12856368" cy="6955551"/>
            <a:chOff x="12815113" y="704566"/>
            <a:chExt cx="12862904" cy="6955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9684" l="160" r="634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9149" y="704566"/>
              <a:ext cx="3681348" cy="690535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2815113" y="6494712"/>
              <a:ext cx="12862904" cy="1165405"/>
              <a:chOff x="12930679" y="6604597"/>
              <a:chExt cx="12865487" cy="111114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39753" y="6604597"/>
                <a:ext cx="6956413" cy="10632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30679" y="6643499"/>
                <a:ext cx="6956413" cy="10722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3FC905A-C690-4AA8-9F0D-458A5DE36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8"/>
            <a:stretch/>
          </p:blipFill>
          <p:spPr>
            <a:xfrm>
              <a:off x="23419291" y="2899048"/>
              <a:ext cx="2008829" cy="46838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3FC905A-C690-4AA8-9F0D-458A5DE36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48"/>
            <a:stretch/>
          </p:blipFill>
          <p:spPr>
            <a:xfrm flipH="1">
              <a:off x="13047587" y="4945823"/>
              <a:ext cx="1530892" cy="258396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113452" y="327307"/>
            <a:ext cx="10932730" cy="1107996"/>
          </a:xfrm>
          <a:prstGeom prst="rect">
            <a:avLst/>
          </a:prstGeom>
          <a:solidFill>
            <a:schemeClr val="bg1"/>
          </a:solidFill>
          <a:ln>
            <a:noFill/>
            <a:prstDash val="lgDashDot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u="sng" baseline="0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u="sng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u="sng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u="sng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u="sng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u="sng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u="sng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kumimoji="0" lang="en-US" sz="6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14:switch dir="r"/>
      </p:transition>
    </mc:Choice>
    <mc:Fallback xmlns=""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6" t="25926" r="15586" b="18656"/>
          <a:stretch/>
        </p:blipFill>
        <p:spPr bwMode="auto">
          <a:xfrm>
            <a:off x="-133350" y="0"/>
            <a:ext cx="12325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ave 3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76019" y="2670075"/>
            <a:ext cx="8846729" cy="108550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Bef>
                <a:spcPts val="12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algn="just">
              <a:spcBef>
                <a:spcPts val="120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1837806" y="2694138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47236" y="4264697"/>
            <a:ext cx="8775512" cy="19131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1697198" y="4206395"/>
            <a:ext cx="1296719" cy="197140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6" name="Picture 2" descr="Cute cartoon snail vector illustrati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9670" y="6177801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9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  <p:sndAc>
          <p:stSnd>
            <p:snd r:embed="rId2" name="whoosh.wav"/>
          </p:stSnd>
        </p:sndAc>
      </p:transition>
    </mc:Choice>
    <mc:Fallback xmlns="">
      <p:transition spd="slow" advClick="0">
        <p:fade/>
        <p:sndAc>
          <p:stSnd>
            <p:snd r:embed="rId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3" name="whoosh.wav"/>
          </p:stSnd>
        </p:sndAc>
      </p:transition>
    </mc:Choice>
    <mc:Fallback xmlns="">
      <p:transition spd="slow" advTm="1000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20466" r="4120"/>
          <a:stretch/>
        </p:blipFill>
        <p:spPr>
          <a:xfrm>
            <a:off x="0" y="285749"/>
            <a:ext cx="12192000" cy="6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14:pan dir="u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20466" r="4120" b="38120"/>
          <a:stretch/>
        </p:blipFill>
        <p:spPr>
          <a:xfrm>
            <a:off x="19050" y="209550"/>
            <a:ext cx="12192000" cy="4057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050" y="4529435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bổ sung ý nghĩa trạng thái cho động từ 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50" y="5405735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Từ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bổ sung ý nghĩa trạng thái cho động từ 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421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62116" r="4120"/>
          <a:stretch/>
        </p:blipFill>
        <p:spPr>
          <a:xfrm>
            <a:off x="0" y="666750"/>
            <a:ext cx="12192000" cy="430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450" y="5194756"/>
            <a:ext cx="1143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Từ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 bổ sung ý nghĩa cho động từ 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  <p:sndAc>
          <p:stSnd>
            <p:snd r:embed="rId2" name="whoosh.wav"/>
          </p:stSnd>
        </p:sndAc>
      </p:transition>
    </mc:Choice>
    <mc:Fallback xmlns="">
      <p:transition spd="slow" advTm="1000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339725" y="467275"/>
            <a:ext cx="11511915" cy="593388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" y="539115"/>
            <a:ext cx="1478915" cy="1478915"/>
          </a:xfrm>
          <a:prstGeom prst="rect">
            <a:avLst/>
          </a:prstGeom>
        </p:spPr>
      </p:pic>
      <p:sp>
        <p:nvSpPr>
          <p:cNvPr id="7" name="对角圆角矩形 6"/>
          <p:cNvSpPr/>
          <p:nvPr/>
        </p:nvSpPr>
        <p:spPr>
          <a:xfrm>
            <a:off x="2593255" y="2244203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đang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Mũi tên: Xuống 13">
            <a:extLst>
              <a:ext uri="{FF2B5EF4-FFF2-40B4-BE49-F238E27FC236}">
                <a16:creationId xmlns:a16="http://schemas.microsoft.com/office/drawing/2014/main" xmlns="" id="{AB34A527-00C4-479C-95B2-919AE4327E99}"/>
              </a:ext>
            </a:extLst>
          </p:cNvPr>
          <p:cNvSpPr/>
          <p:nvPr/>
        </p:nvSpPr>
        <p:spPr>
          <a:xfrm>
            <a:off x="2905259" y="294041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bảy cạnh 19">
            <a:extLst>
              <a:ext uri="{FF2B5EF4-FFF2-40B4-BE49-F238E27FC236}">
                <a16:creationId xmlns:a16="http://schemas.microsoft.com/office/drawing/2014/main" xmlns="" id="{3ABB6CC5-BED1-4B4C-BACE-CE51B55C7D63}"/>
              </a:ext>
            </a:extLst>
          </p:cNvPr>
          <p:cNvSpPr/>
          <p:nvPr/>
        </p:nvSpPr>
        <p:spPr>
          <a:xfrm>
            <a:off x="1913015" y="3674347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Mũi tên: Xuống 22">
            <a:extLst>
              <a:ext uri="{FF2B5EF4-FFF2-40B4-BE49-F238E27FC236}">
                <a16:creationId xmlns:a16="http://schemas.microsoft.com/office/drawing/2014/main" xmlns="" id="{C2D24597-36A8-41A9-8CE9-F75981DED9CD}"/>
              </a:ext>
            </a:extLst>
          </p:cNvPr>
          <p:cNvSpPr/>
          <p:nvPr/>
        </p:nvSpPr>
        <p:spPr>
          <a:xfrm>
            <a:off x="8513406" y="292760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xmlns="" id="{DD114900-E1B2-4811-910E-FBD4CD5AED0A}"/>
              </a:ext>
            </a:extLst>
          </p:cNvPr>
          <p:cNvSpPr/>
          <p:nvPr/>
        </p:nvSpPr>
        <p:spPr>
          <a:xfrm>
            <a:off x="5639759" y="2933606"/>
            <a:ext cx="477079" cy="447617"/>
          </a:xfrm>
          <a:prstGeom prst="downArrow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Hình bảy cạnh 24">
            <a:extLst>
              <a:ext uri="{FF2B5EF4-FFF2-40B4-BE49-F238E27FC236}">
                <a16:creationId xmlns:a16="http://schemas.microsoft.com/office/drawing/2014/main" xmlns="" id="{6E3925EA-F64E-45B7-B0DD-C588F1123886}"/>
              </a:ext>
            </a:extLst>
          </p:cNvPr>
          <p:cNvSpPr/>
          <p:nvPr/>
        </p:nvSpPr>
        <p:spPr>
          <a:xfrm>
            <a:off x="4647514" y="3623010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ình bảy cạnh 25">
            <a:extLst>
              <a:ext uri="{FF2B5EF4-FFF2-40B4-BE49-F238E27FC236}">
                <a16:creationId xmlns:a16="http://schemas.microsoft.com/office/drawing/2014/main" xmlns="" id="{4F4370D2-BE2C-432B-812F-12764544E58D}"/>
              </a:ext>
            </a:extLst>
          </p:cNvPr>
          <p:cNvSpPr/>
          <p:nvPr/>
        </p:nvSpPr>
        <p:spPr>
          <a:xfrm>
            <a:off x="7571902" y="3674347"/>
            <a:ext cx="2461568" cy="2206842"/>
          </a:xfrm>
          <a:prstGeom prst="heptagon">
            <a:avLst/>
          </a:prstGeom>
          <a:solidFill>
            <a:srgbClr val="FFCC6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对角圆角矩形 6">
            <a:extLst>
              <a:ext uri="{FF2B5EF4-FFF2-40B4-BE49-F238E27FC236}">
                <a16:creationId xmlns:a16="http://schemas.microsoft.com/office/drawing/2014/main" xmlns="" id="{AAC2CE3B-5AC2-4753-A95A-3BB8DDC7EBEB}"/>
              </a:ext>
            </a:extLst>
          </p:cNvPr>
          <p:cNvSpPr/>
          <p:nvPr/>
        </p:nvSpPr>
        <p:spPr>
          <a:xfrm>
            <a:off x="5327755" y="2211236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sẽ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对角圆角矩形 6">
            <a:extLst>
              <a:ext uri="{FF2B5EF4-FFF2-40B4-BE49-F238E27FC236}">
                <a16:creationId xmlns:a16="http://schemas.microsoft.com/office/drawing/2014/main" xmlns="" id="{C9632D30-5B42-4BDC-8764-5734C079EED4}"/>
              </a:ext>
            </a:extLst>
          </p:cNvPr>
          <p:cNvSpPr/>
          <p:nvPr/>
        </p:nvSpPr>
        <p:spPr>
          <a:xfrm>
            <a:off x="8131828" y="2157023"/>
            <a:ext cx="1101086" cy="447616"/>
          </a:xfrm>
          <a:prstGeom prst="round2DiagRect">
            <a:avLst/>
          </a:prstGeom>
          <a:noFill/>
          <a:ln w="19050">
            <a:solidFill>
              <a:srgbClr val="F3988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 smtClean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</a:rPr>
              <a:t>đã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372" y="1019159"/>
            <a:ext cx="8900931" cy="741547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4950666"/>
            <a:ext cx="1478915" cy="1478915"/>
          </a:xfrm>
          <a:prstGeom prst="rect">
            <a:avLst/>
          </a:prstGeom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6923">
            <a:off x="10546042" y="501507"/>
            <a:ext cx="1478915" cy="1478915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72724" y="4950666"/>
            <a:ext cx="1478915" cy="14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15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451</Words>
  <Application>Microsoft Office PowerPoint</Application>
  <PresentationFormat>Custom</PresentationFormat>
  <Paragraphs>57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RedStar</cp:lastModifiedBy>
  <cp:revision>50</cp:revision>
  <dcterms:created xsi:type="dcterms:W3CDTF">2023-10-12T08:52:52Z</dcterms:created>
  <dcterms:modified xsi:type="dcterms:W3CDTF">2024-11-14T15:04:13Z</dcterms:modified>
</cp:coreProperties>
</file>