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8" r:id="rId5"/>
    <p:sldId id="276" r:id="rId6"/>
    <p:sldId id="278" r:id="rId7"/>
    <p:sldId id="277" r:id="rId8"/>
    <p:sldId id="279" r:id="rId9"/>
    <p:sldId id="280" r:id="rId10"/>
    <p:sldId id="270" r:id="rId11"/>
    <p:sldId id="271" r:id="rId12"/>
    <p:sldId id="274" r:id="rId13"/>
    <p:sldId id="275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13343-AA3E-4112-AB19-FEE979E5C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2DC5FB-9BED-41B7-99AD-C10835C66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964FED-0C6A-49AB-8CDC-A7C56754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4D83-798D-42D6-AFB2-01D285E6F4CE}" type="datetimeFigureOut">
              <a:rPr lang="vi-VN" smtClean="0"/>
              <a:pPr/>
              <a:t>26/10/2023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EAD7B2-FA95-4E9E-9263-88D57497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D26627-198E-440B-A391-E3E3E430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873-B97E-4967-B467-8C340A70150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4748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87FB7-C334-46CC-9F39-BA37388F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125B53-429E-423B-89BD-9DA3C0BB1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3E8DA1-D964-4282-813D-55F66AFD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4D83-798D-42D6-AFB2-01D285E6F4CE}" type="datetimeFigureOut">
              <a:rPr lang="vi-VN" smtClean="0"/>
              <a:pPr/>
              <a:t>26/10/2023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9A639E-8E77-474B-A72F-8927D4E3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0D39FE-2F3A-4573-963E-90746737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873-B97E-4967-B467-8C340A70150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4589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936F2F8-C481-41F9-9FBF-D93ECD992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880D36-75C0-41A8-A2D6-88EEA56A5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49C28F-8EBD-4164-A8D3-A97F4C97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4D83-798D-42D6-AFB2-01D285E6F4CE}" type="datetimeFigureOut">
              <a:rPr lang="vi-VN" smtClean="0"/>
              <a:pPr/>
              <a:t>26/10/2023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F86C94-4B26-429B-A0E2-2A151BBC0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58CD65-C5A4-495F-8F0E-063B6A8E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873-B97E-4967-B467-8C340A70150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2785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F2922A-414F-4B85-9072-29B430C8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60651B-3518-464F-ACE9-CC70CB3F5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42364B-B2FB-494C-B688-0BB6FE08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4D83-798D-42D6-AFB2-01D285E6F4CE}" type="datetimeFigureOut">
              <a:rPr lang="vi-VN" smtClean="0"/>
              <a:pPr/>
              <a:t>26/10/2023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39AE16-79BE-4869-9285-739D3F3E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930C9A-1D78-476F-AEF6-2EFAAA94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873-B97E-4967-B467-8C340A70150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755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EBB78C-43A6-47A6-9054-A3D216BB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65C568-E7E7-4AD6-845C-C1FABF3CE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5C844-4A27-4407-AFB8-8AE54BC7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4D83-798D-42D6-AFB2-01D285E6F4CE}" type="datetimeFigureOut">
              <a:rPr lang="vi-VN" smtClean="0"/>
              <a:pPr/>
              <a:t>26/10/2023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3309D8-97EA-4DA5-8ECA-BFBEDFFA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0937DD-4AB8-4E79-857D-031C9FA7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873-B97E-4967-B467-8C340A70150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6186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62A9A-EED2-4301-9FCF-8F5A4809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0FB225-EE23-49E9-8354-DA15093F4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872127-62FB-4221-933F-6358A21A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C2124B-74EE-45E8-875A-C3E176DF3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4D83-798D-42D6-AFB2-01D285E6F4CE}" type="datetimeFigureOut">
              <a:rPr lang="vi-VN" smtClean="0"/>
              <a:pPr/>
              <a:t>26/10/2023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254E3E-B22E-40E6-BC00-4BDDCEA8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35CD77-0A98-4E6B-BEBC-4AEFF726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873-B97E-4967-B467-8C340A70150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9180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C1B3A-6E4C-49E0-A980-A313831D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1A190C-E00B-4A54-A115-B23A6F73A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A0DB29-2C73-4738-8874-DF5F5D281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6882837-05C1-4B3E-BB78-C7E2AFF1E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1083AA-A7B2-409F-8D8E-1482F1FA3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EB580CA-57CF-4019-8FFC-2F87405A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4D83-798D-42D6-AFB2-01D285E6F4CE}" type="datetimeFigureOut">
              <a:rPr lang="vi-VN" smtClean="0"/>
              <a:pPr/>
              <a:t>26/10/2023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226D09-BE53-455B-8D56-F6C60681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AE73FBE-2407-47A8-A5DD-8030041F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873-B97E-4967-B467-8C340A70150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7739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F4196-76BA-4C8A-8705-FA1C10C8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3A4590-DD0A-45FD-815F-E8C7054E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4D83-798D-42D6-AFB2-01D285E6F4CE}" type="datetimeFigureOut">
              <a:rPr lang="vi-VN" smtClean="0"/>
              <a:pPr/>
              <a:t>26/10/2023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30E556E-3CE9-4BCA-9591-205C038C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EB0074-D8EC-4D13-B195-A0DFFFC3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873-B97E-4967-B467-8C340A70150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5745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C8C6E2C-5C72-484B-A973-7390B3A9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4D83-798D-42D6-AFB2-01D285E6F4CE}" type="datetimeFigureOut">
              <a:rPr lang="vi-VN" smtClean="0"/>
              <a:pPr/>
              <a:t>26/10/2023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2FF544-72D1-4197-BBC8-EDA8F6BE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360E78-CEDC-4843-A318-D844703A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873-B97E-4967-B467-8C340A70150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8407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428371-9EAD-4819-A467-BF4C7805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A836EE-C369-4FC4-A39B-91A58C00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1C85DE-6B3E-4E20-99FB-B401FC759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AFA4E1-E9A8-45B7-8173-13237181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4D83-798D-42D6-AFB2-01D285E6F4CE}" type="datetimeFigureOut">
              <a:rPr lang="vi-VN" smtClean="0"/>
              <a:pPr/>
              <a:t>26/10/2023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D74DEA-1FDB-4925-B795-F812A479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05A8AA-400D-4D30-AA2C-7F40F287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873-B97E-4967-B467-8C340A70150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6012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E6721-52F5-41A0-A11D-00D365902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454F0A-AB4E-4A26-950F-FA48AC472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0410C2-7709-431D-BB77-F78EC400E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4840D6-BAA7-4CF7-8F65-8B12CF956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4D83-798D-42D6-AFB2-01D285E6F4CE}" type="datetimeFigureOut">
              <a:rPr lang="vi-VN" smtClean="0"/>
              <a:pPr/>
              <a:t>26/10/2023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8406FC-D9BD-49BB-8A62-5980CF6A9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757887-6285-46EC-BF69-FF3C81D5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873-B97E-4967-B467-8C340A70150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8080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CCDB9E-EA5E-4DCA-AFE3-9BB94C54B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6E9F71-1DF1-4FFA-BAC6-841404070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510CDA-2E1A-4508-9536-207F23C08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F4D83-798D-42D6-AFB2-01D285E6F4CE}" type="datetimeFigureOut">
              <a:rPr lang="vi-VN" smtClean="0"/>
              <a:pPr/>
              <a:t>26/10/2023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DEE5ED-20F4-4DBD-B17C-7A3C9E900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A6538F-F3E7-45E7-82DF-0FCA6FAA7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E5873-B97E-4967-B467-8C340A70150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7129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media" Target="../media/media2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E0C519-10C2-4612-987C-FBC674F72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3D2279-7FD9-496B-8269-FB61002BC9D2}"/>
              </a:ext>
            </a:extLst>
          </p:cNvPr>
          <p:cNvSpPr txBox="1"/>
          <p:nvPr/>
        </p:nvSpPr>
        <p:spPr>
          <a:xfrm>
            <a:off x="2877712" y="1107581"/>
            <a:ext cx="6321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886E1E-3DF4-409A-B0FD-BA1A774C61B8}"/>
              </a:ext>
            </a:extLst>
          </p:cNvPr>
          <p:cNvSpPr txBox="1"/>
          <p:nvPr/>
        </p:nvSpPr>
        <p:spPr>
          <a:xfrm>
            <a:off x="1066800" y="2630330"/>
            <a:ext cx="10226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vi-VN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42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7B51C4-D2AE-451D-AF0F-33C7A0F70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689" y="304801"/>
            <a:ext cx="6073471" cy="5151119"/>
          </a:xfrm>
          <a:prstGeom prst="rect">
            <a:avLst/>
          </a:prstGeom>
        </p:spPr>
      </p:pic>
      <p:pic>
        <p:nvPicPr>
          <p:cNvPr id="9" name="NgoiNhaThanYeu-HoaiThuong-2844441">
            <a:hlinkClick r:id="" action="ppaction://media"/>
            <a:extLst>
              <a:ext uri="{FF2B5EF4-FFF2-40B4-BE49-F238E27FC236}">
                <a16:creationId xmlns:a16="http://schemas.microsoft.com/office/drawing/2014/main" xmlns="" id="{2721A178-D568-437C-B55E-18B34E6041B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0696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V="1">
            <a:off x="346765" y="5874025"/>
            <a:ext cx="406400" cy="336899"/>
          </a:xfrm>
          <a:prstGeom prst="rect">
            <a:avLst/>
          </a:prstGeom>
        </p:spPr>
      </p:pic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xmlns="" id="{0361C36A-9770-4E2A-812E-4D0589094FC8}"/>
              </a:ext>
            </a:extLst>
          </p:cNvPr>
          <p:cNvSpPr/>
          <p:nvPr/>
        </p:nvSpPr>
        <p:spPr>
          <a:xfrm>
            <a:off x="411480" y="5455920"/>
            <a:ext cx="11582400" cy="10972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B2C2B0-EE7C-4AB9-9B2F-D8F6D61C29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829" y="198120"/>
            <a:ext cx="5441011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56115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EFD386-291C-4464-8765-0F0C27C00F23}"/>
              </a:ext>
            </a:extLst>
          </p:cNvPr>
          <p:cNvSpPr txBox="1"/>
          <p:nvPr/>
        </p:nvSpPr>
        <p:spPr>
          <a:xfrm>
            <a:off x="1" y="178904"/>
            <a:ext cx="12274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B2C2B0-EE7C-4AB9-9B2F-D8F6D61C2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108" y="1194567"/>
            <a:ext cx="8199783" cy="56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93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F055A8-2341-4AF0-A1E4-BBFD1180B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050"/>
            <a:ext cx="12191999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3531A8-5AFE-401B-B4E8-E25CE42CCE2C}"/>
              </a:ext>
            </a:extLst>
          </p:cNvPr>
          <p:cNvSpPr txBox="1"/>
          <p:nvPr/>
        </p:nvSpPr>
        <p:spPr>
          <a:xfrm>
            <a:off x="10376452" y="278296"/>
            <a:ext cx="1815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87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E99B51-5D2C-4307-A726-A4C21EC87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8A5995-E5E2-44F8-9934-3A019B279F42}"/>
              </a:ext>
            </a:extLst>
          </p:cNvPr>
          <p:cNvSpPr txBox="1"/>
          <p:nvPr/>
        </p:nvSpPr>
        <p:spPr>
          <a:xfrm>
            <a:off x="9876182" y="0"/>
            <a:ext cx="231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3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9F539C-29C0-47FB-BE99-223317BED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848851" cy="1709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EEA6AD-6351-4C5B-BE3A-2095CB7EF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760" y="1948071"/>
            <a:ext cx="9723120" cy="490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41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6C864A-6C87-4EA9-AF61-3C827D64E118}"/>
              </a:ext>
            </a:extLst>
          </p:cNvPr>
          <p:cNvSpPr txBox="1"/>
          <p:nvPr/>
        </p:nvSpPr>
        <p:spPr>
          <a:xfrm>
            <a:off x="-10782" y="0"/>
            <a:ext cx="12781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+mj-lt"/>
              </a:rPr>
              <a:t>  </a:t>
            </a:r>
            <a:r>
              <a:rPr lang="vi-VN" sz="3200" b="1" dirty="0">
                <a:latin typeface="+mj-lt"/>
              </a:rPr>
              <a:t>1. Đánh số thứ tự, sắp xếp lại các câu dưới đây thành một đoạn văn hoàn chỉnh.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57412EB-CAAD-4E66-9825-CEA574DF18A7}"/>
              </a:ext>
            </a:extLst>
          </p:cNvPr>
          <p:cNvSpPr/>
          <p:nvPr/>
        </p:nvSpPr>
        <p:spPr>
          <a:xfrm>
            <a:off x="523451" y="1155635"/>
            <a:ext cx="11668549" cy="7480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    Đó là ngôi nhà xinh xắn lợp ngói đỏ, những cánh cửa gỗ sơn nâu đã  phai màu.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14417A1-1F58-4864-9BA9-8B451993B07E}"/>
              </a:ext>
            </a:extLst>
          </p:cNvPr>
          <p:cNvSpPr/>
          <p:nvPr/>
        </p:nvSpPr>
        <p:spPr>
          <a:xfrm>
            <a:off x="223628" y="1311488"/>
            <a:ext cx="371061" cy="3130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6157917-90D0-48F2-8E7C-E6D2621DF660}"/>
              </a:ext>
            </a:extLst>
          </p:cNvPr>
          <p:cNvSpPr/>
          <p:nvPr/>
        </p:nvSpPr>
        <p:spPr>
          <a:xfrm>
            <a:off x="523451" y="2134720"/>
            <a:ext cx="11638723" cy="8285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  Trước nhà có một mảnh vườn nhỏ trồng rau, trồng hoa và mấy cây hồng lộc lá đỏ.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E2385D0-DB95-4A4D-BF32-7BD0D5989A45}"/>
              </a:ext>
            </a:extLst>
          </p:cNvPr>
          <p:cNvSpPr/>
          <p:nvPr/>
        </p:nvSpPr>
        <p:spPr>
          <a:xfrm>
            <a:off x="219483" y="2391160"/>
            <a:ext cx="371061" cy="3130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C79EC211-BA57-4F68-8AD1-F5A2733308CB}"/>
              </a:ext>
            </a:extLst>
          </p:cNvPr>
          <p:cNvSpPr/>
          <p:nvPr/>
        </p:nvSpPr>
        <p:spPr>
          <a:xfrm>
            <a:off x="535055" y="3217533"/>
            <a:ext cx="6680754" cy="6136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 Tôi rất yêu ngôi nhà nhỏ của mình.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C9258D-311D-43B1-AB02-7A8EDAF0323A}"/>
              </a:ext>
            </a:extLst>
          </p:cNvPr>
          <p:cNvSpPr/>
          <p:nvPr/>
        </p:nvSpPr>
        <p:spPr>
          <a:xfrm>
            <a:off x="218650" y="3402554"/>
            <a:ext cx="376039" cy="3130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                            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3BCF37C-13C0-4600-A83C-2426DC7985AD}"/>
              </a:ext>
            </a:extLst>
          </p:cNvPr>
          <p:cNvSpPr/>
          <p:nvPr/>
        </p:nvSpPr>
        <p:spPr>
          <a:xfrm>
            <a:off x="549964" y="4030518"/>
            <a:ext cx="7766587" cy="5838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 Nhà tôi nằm sâu trong một ngõ nhỏ yên tĩnh.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5B09E10-6218-408F-99F6-C16111CC01DB}"/>
              </a:ext>
            </a:extLst>
          </p:cNvPr>
          <p:cNvSpPr/>
          <p:nvPr/>
        </p:nvSpPr>
        <p:spPr>
          <a:xfrm>
            <a:off x="216160" y="4149171"/>
            <a:ext cx="376039" cy="353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0361C36A-9770-4E2A-812E-4D0589094FC8}"/>
              </a:ext>
            </a:extLst>
          </p:cNvPr>
          <p:cNvSpPr/>
          <p:nvPr/>
        </p:nvSpPr>
        <p:spPr>
          <a:xfrm>
            <a:off x="549963" y="4864000"/>
            <a:ext cx="11638723" cy="8118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   Trong ngôi nhà này, ông bà, bố mẹ và hai chị em tôi sống rất đầm ấm, hạnh phúc.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B4124AF-6E98-4041-AC02-F40D1DD4C180}"/>
              </a:ext>
            </a:extLst>
          </p:cNvPr>
          <p:cNvSpPr/>
          <p:nvPr/>
        </p:nvSpPr>
        <p:spPr>
          <a:xfrm>
            <a:off x="223628" y="5076887"/>
            <a:ext cx="371061" cy="3130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D8629A7C-4836-4E88-BA1C-CE0F0EB7744C}"/>
              </a:ext>
            </a:extLst>
          </p:cNvPr>
          <p:cNvSpPr/>
          <p:nvPr/>
        </p:nvSpPr>
        <p:spPr>
          <a:xfrm>
            <a:off x="553277" y="5955334"/>
            <a:ext cx="11638723" cy="8118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    Ngôi nhà có một phòng khách khá rộng, ba phòng ngủ ấm cúng, một gian bếp nhỏ và một nhà vệ sinh sạch sẽ.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03897E-01A8-487E-9EC0-A04AF7F52F2E}"/>
              </a:ext>
            </a:extLst>
          </p:cNvPr>
          <p:cNvSpPr/>
          <p:nvPr/>
        </p:nvSpPr>
        <p:spPr>
          <a:xfrm>
            <a:off x="216160" y="6212348"/>
            <a:ext cx="371061" cy="3130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031CD29-E28E-4C90-94D8-4A0A4A450EEA}"/>
              </a:ext>
            </a:extLst>
          </p:cNvPr>
          <p:cNvSpPr txBox="1"/>
          <p:nvPr/>
        </p:nvSpPr>
        <p:spPr>
          <a:xfrm>
            <a:off x="3409121" y="0"/>
            <a:ext cx="349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sắp xếp lại các câu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B313AC2-5E25-43E6-BBB5-96B3F93EB01C}"/>
              </a:ext>
            </a:extLst>
          </p:cNvPr>
          <p:cNvSpPr txBox="1"/>
          <p:nvPr/>
        </p:nvSpPr>
        <p:spPr>
          <a:xfrm>
            <a:off x="594689" y="6435"/>
            <a:ext cx="2951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Đánh số thứ tự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C17435-1ADD-4C7D-B1B1-A47791DB2F54}"/>
              </a:ext>
            </a:extLst>
          </p:cNvPr>
          <p:cNvSpPr txBox="1"/>
          <p:nvPr/>
        </p:nvSpPr>
        <p:spPr>
          <a:xfrm>
            <a:off x="8316551" y="-3268"/>
            <a:ext cx="5059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thành một đoạn văn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102E83A-28CD-429E-B90F-818B4E089F9A}"/>
              </a:ext>
            </a:extLst>
          </p:cNvPr>
          <p:cNvSpPr txBox="1"/>
          <p:nvPr/>
        </p:nvSpPr>
        <p:spPr>
          <a:xfrm>
            <a:off x="-15279" y="495711"/>
            <a:ext cx="2542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hoàn chỉnh.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90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3F6453-6B42-404C-8044-0760CA9AF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" y="0"/>
            <a:ext cx="10759440" cy="5760720"/>
          </a:xfrm>
          <a:prstGeom prst="rect">
            <a:avLst/>
          </a:prstGeom>
        </p:spPr>
      </p:pic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xmlns="" id="{0361C36A-9770-4E2A-812E-4D0589094FC8}"/>
              </a:ext>
            </a:extLst>
          </p:cNvPr>
          <p:cNvSpPr/>
          <p:nvPr/>
        </p:nvSpPr>
        <p:spPr>
          <a:xfrm>
            <a:off x="411480" y="5623560"/>
            <a:ext cx="11582400" cy="12344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   </a:t>
            </a:r>
            <a:r>
              <a:rPr lang="en-US" sz="3000" b="1" dirty="0" smtClean="0">
                <a:solidFill>
                  <a:srgbClr val="002060"/>
                </a:solidFill>
                <a:latin typeface="+mj-lt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0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3F6453-6B42-404C-8044-0760CA9AF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" y="0"/>
            <a:ext cx="10759440" cy="5760720"/>
          </a:xfrm>
          <a:prstGeom prst="rect">
            <a:avLst/>
          </a:prstGeom>
        </p:spPr>
      </p:pic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xmlns="" id="{0361C36A-9770-4E2A-812E-4D0589094FC8}"/>
              </a:ext>
            </a:extLst>
          </p:cNvPr>
          <p:cNvSpPr/>
          <p:nvPr/>
        </p:nvSpPr>
        <p:spPr>
          <a:xfrm>
            <a:off x="411480" y="5623560"/>
            <a:ext cx="11582400" cy="9296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   </a:t>
            </a:r>
            <a:r>
              <a:rPr lang="en-US" sz="3000" b="1" dirty="0" smtClean="0">
                <a:solidFill>
                  <a:srgbClr val="002060"/>
                </a:solidFill>
                <a:latin typeface="+mj-lt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lợp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0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3F6453-6B42-404C-8044-0760CA9AF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" y="0"/>
            <a:ext cx="10759440" cy="5760720"/>
          </a:xfrm>
          <a:prstGeom prst="rect">
            <a:avLst/>
          </a:prstGeom>
        </p:spPr>
      </p:pic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xmlns="" id="{0361C36A-9770-4E2A-812E-4D0589094FC8}"/>
              </a:ext>
            </a:extLst>
          </p:cNvPr>
          <p:cNvSpPr/>
          <p:nvPr/>
        </p:nvSpPr>
        <p:spPr>
          <a:xfrm>
            <a:off x="411480" y="5623560"/>
            <a:ext cx="11582400" cy="9296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   </a:t>
            </a:r>
            <a:r>
              <a:rPr lang="en-US" sz="3000" b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0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xmlns="" id="{0361C36A-9770-4E2A-812E-4D0589094FC8}"/>
              </a:ext>
            </a:extLst>
          </p:cNvPr>
          <p:cNvSpPr/>
          <p:nvPr/>
        </p:nvSpPr>
        <p:spPr>
          <a:xfrm>
            <a:off x="365760" y="4998720"/>
            <a:ext cx="11582400" cy="15392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   </a:t>
            </a:r>
            <a:r>
              <a:rPr lang="en-US" sz="3000" b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Cách trang trí nội thất phòng khách nhà cấp 4 » Kho Vật Liệu Lâm Đồ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9320" y="610552"/>
            <a:ext cx="5943599" cy="4403408"/>
          </a:xfrm>
          <a:prstGeom prst="rect">
            <a:avLst/>
          </a:prstGeom>
          <a:noFill/>
        </p:spPr>
      </p:pic>
      <p:pic>
        <p:nvPicPr>
          <p:cNvPr id="4104" name="Picture 8" descr="{keywords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" y="426720"/>
            <a:ext cx="5516880" cy="4556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30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xmlns="" id="{0361C36A-9770-4E2A-812E-4D0589094FC8}"/>
              </a:ext>
            </a:extLst>
          </p:cNvPr>
          <p:cNvSpPr/>
          <p:nvPr/>
        </p:nvSpPr>
        <p:spPr>
          <a:xfrm>
            <a:off x="411480" y="5623560"/>
            <a:ext cx="11490960" cy="9296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   </a:t>
            </a:r>
            <a:r>
              <a:rPr lang="en-US" sz="3000" b="1" dirty="0" smtClean="0">
                <a:solidFill>
                  <a:srgbClr val="002060"/>
                </a:solidFill>
                <a:latin typeface="+mj-lt"/>
              </a:rPr>
              <a:t>      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7B51C4-D2AE-451D-AF0F-33C7A0F70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796" y="269019"/>
            <a:ext cx="10928404" cy="508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30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xmlns="" id="{0361C36A-9770-4E2A-812E-4D0589094FC8}"/>
              </a:ext>
            </a:extLst>
          </p:cNvPr>
          <p:cNvSpPr/>
          <p:nvPr/>
        </p:nvSpPr>
        <p:spPr>
          <a:xfrm>
            <a:off x="411480" y="5623560"/>
            <a:ext cx="11582400" cy="9296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51,làm việc nhà,nhà,quét dọn,lau nhà,dọn dẹp,ngày lao động,lao động,làm  việc chăm chỉ,sofa,cây trồng,cửa sổ,phim hoạt h… | Cute love memes, Vi  design, Market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243840"/>
            <a:ext cx="6519545" cy="5212080"/>
          </a:xfrm>
          <a:prstGeom prst="rect">
            <a:avLst/>
          </a:prstGeom>
          <a:noFill/>
        </p:spPr>
      </p:pic>
      <p:pic>
        <p:nvPicPr>
          <p:cNvPr id="1028" name="Picture 4" descr="Quét Nhà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5257800" cy="5593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30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342</Words>
  <Application>Microsoft Office PowerPoint</Application>
  <PresentationFormat>Custom</PresentationFormat>
  <Paragraphs>26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66</cp:revision>
  <dcterms:created xsi:type="dcterms:W3CDTF">2022-10-18T05:11:02Z</dcterms:created>
  <dcterms:modified xsi:type="dcterms:W3CDTF">2023-10-26T04:09:19Z</dcterms:modified>
</cp:coreProperties>
</file>