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2" r:id="rId1"/>
    <p:sldMasterId id="2147483689" r:id="rId2"/>
    <p:sldMasterId id="2147483713" r:id="rId3"/>
  </p:sldMasterIdLst>
  <p:notesMasterIdLst>
    <p:notesMasterId r:id="rId18"/>
  </p:notesMasterIdLst>
  <p:sldIdLst>
    <p:sldId id="335" r:id="rId4"/>
    <p:sldId id="283" r:id="rId5"/>
    <p:sldId id="385" r:id="rId6"/>
    <p:sldId id="386" r:id="rId7"/>
    <p:sldId id="412" r:id="rId8"/>
    <p:sldId id="394" r:id="rId9"/>
    <p:sldId id="413" r:id="rId10"/>
    <p:sldId id="415" r:id="rId11"/>
    <p:sldId id="414" r:id="rId12"/>
    <p:sldId id="416" r:id="rId13"/>
    <p:sldId id="418" r:id="rId14"/>
    <p:sldId id="417" r:id="rId15"/>
    <p:sldId id="419" r:id="rId16"/>
    <p:sldId id="351" r:id="rId17"/>
  </p:sldIdLst>
  <p:sldSz cx="12192000" cy="6858000"/>
  <p:notesSz cx="6858000" cy="9144000"/>
  <p:embeddedFontLs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华文新魏" panose="02010600030101010101" charset="-122"/>
      <p:regular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egoe UI Black" panose="020B0604020202020204" charset="0"/>
      <p:bold r:id="rId30"/>
      <p:boldItalic r:id="rId31"/>
    </p:embeddedFont>
    <p:embeddedFont>
      <p:font typeface="Prompt Semi-Bold" panose="020B0604020202020204" charset="0"/>
      <p:regular r:id="rId32"/>
    </p:embeddedFont>
    <p:embeddedFont>
      <p:font typeface="Wingdings 3" panose="05040102010807070707" pitchFamily="18" charset="2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6600"/>
    <a:srgbClr val="CCFF99"/>
    <a:srgbClr val="66FF99"/>
    <a:srgbClr val="CC00FF"/>
    <a:srgbClr val="FFCCFF"/>
    <a:srgbClr val="FF00FF"/>
    <a:srgbClr val="66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94364" autoAdjust="0"/>
  </p:normalViewPr>
  <p:slideViewPr>
    <p:cSldViewPr snapToGrid="0">
      <p:cViewPr>
        <p:scale>
          <a:sx n="73" d="100"/>
          <a:sy n="73" d="100"/>
        </p:scale>
        <p:origin x="-62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74036-1B4F-42B3-8863-478CA29760AC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2F05C-3A88-4DA4-B082-AA839A25F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3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89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9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75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99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4223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28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67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45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=""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=""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=""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9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5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0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91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49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84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45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4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03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47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06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28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E36-6C3A-4CF4-AFCC-5A5C43F4591F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31FB-7378-4E9A-B9B5-0ECC0B9BE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61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13/02/2025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2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61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13/02/2025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45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13/02/2025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81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13/02/2025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0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13/02/2025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99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13/02/2025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13/02/2025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4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13/02/2025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95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13/02/2025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94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13/02/2025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04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>
                <a:solidFill>
                  <a:prstClr val="black"/>
                </a:solidFill>
              </a:rPr>
              <a:pPr/>
              <a:t>13/02/2025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4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6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4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5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71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6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7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D3E36-6C3A-4CF4-AFCC-5A5C43F4591F}" type="datetimeFigureOut">
              <a:rPr lang="en-US" smtClean="0"/>
              <a:pPr/>
              <a:t>13/02/2025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A31FB-7378-4E9A-B9B5-0ECC0B9BE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3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59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image" Target="../media/image23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wmf"/><Relationship Id="rId4" Type="http://schemas.openxmlformats.org/officeDocument/2006/relationships/image" Target="../media/image17.wmf"/><Relationship Id="rId9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2" Type="http://schemas.openxmlformats.org/officeDocument/2006/relationships/image" Target="../media/image4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31443" y="381002"/>
            <a:ext cx="4929127" cy="1025921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900" b="1" cap="all" dirty="0" err="1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en-US" sz="5900" b="1" cap="all" dirty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900" b="1" cap="all" dirty="0" err="1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5900" b="1" cap="all" dirty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812805" y="1498600"/>
            <a:ext cx="108077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465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8002" y="165854"/>
            <a:ext cx="1657314" cy="837697"/>
          </a:xfrm>
          <a:custGeom>
            <a:avLst/>
            <a:gdLst/>
            <a:ahLst/>
            <a:cxnLst/>
            <a:rect l="l" t="t" r="r" b="b"/>
            <a:pathLst>
              <a:path w="2485971" h="1256545">
                <a:moveTo>
                  <a:pt x="0" y="0"/>
                </a:moveTo>
                <a:lnTo>
                  <a:pt x="2485971" y="0"/>
                </a:lnTo>
                <a:lnTo>
                  <a:pt x="2485971" y="1256545"/>
                </a:lnTo>
                <a:lnTo>
                  <a:pt x="0" y="1256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68304" y="785470"/>
            <a:ext cx="5275563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5300" b="1">
                <a:solidFill>
                  <a:srgbClr val="FFFFFF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1. Đổi tên tệp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900113"/>
            <a:ext cx="91535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0" y="735949"/>
            <a:ext cx="9974444" cy="520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3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8002" y="165854"/>
            <a:ext cx="1657314" cy="837697"/>
          </a:xfrm>
          <a:custGeom>
            <a:avLst/>
            <a:gdLst/>
            <a:ahLst/>
            <a:cxnLst/>
            <a:rect l="l" t="t" r="r" b="b"/>
            <a:pathLst>
              <a:path w="2485971" h="1256545">
                <a:moveTo>
                  <a:pt x="0" y="0"/>
                </a:moveTo>
                <a:lnTo>
                  <a:pt x="2485971" y="0"/>
                </a:lnTo>
                <a:lnTo>
                  <a:pt x="2485971" y="1256545"/>
                </a:lnTo>
                <a:lnTo>
                  <a:pt x="0" y="1256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68304" y="785470"/>
            <a:ext cx="5275563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5300" b="1">
                <a:solidFill>
                  <a:srgbClr val="FFFFFF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1. Đổi tên tệp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28" y="785470"/>
            <a:ext cx="91344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4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8002" y="165854"/>
            <a:ext cx="1657314" cy="837697"/>
          </a:xfrm>
          <a:custGeom>
            <a:avLst/>
            <a:gdLst/>
            <a:ahLst/>
            <a:cxnLst/>
            <a:rect l="l" t="t" r="r" b="b"/>
            <a:pathLst>
              <a:path w="2485971" h="1256545">
                <a:moveTo>
                  <a:pt x="0" y="0"/>
                </a:moveTo>
                <a:lnTo>
                  <a:pt x="2485971" y="0"/>
                </a:lnTo>
                <a:lnTo>
                  <a:pt x="2485971" y="1256545"/>
                </a:lnTo>
                <a:lnTo>
                  <a:pt x="0" y="1256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68304" y="785470"/>
            <a:ext cx="5275563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5300" b="1" dirty="0">
                <a:solidFill>
                  <a:srgbClr val="FFFFFF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1. </a:t>
            </a:r>
            <a:r>
              <a:rPr lang="en-US" sz="5300" b="1" dirty="0" err="1">
                <a:solidFill>
                  <a:srgbClr val="FFFFFF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Đổi</a:t>
            </a:r>
            <a:r>
              <a:rPr lang="en-US" sz="5300" b="1" dirty="0">
                <a:solidFill>
                  <a:srgbClr val="FFFFFF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 </a:t>
            </a:r>
            <a:r>
              <a:rPr lang="en-US" sz="5300" b="1" dirty="0" err="1">
                <a:solidFill>
                  <a:srgbClr val="FFFFFF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tên</a:t>
            </a:r>
            <a:r>
              <a:rPr lang="en-US" sz="5300" b="1" dirty="0">
                <a:solidFill>
                  <a:srgbClr val="FFFFFF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 </a:t>
            </a:r>
            <a:r>
              <a:rPr lang="en-US" sz="5300" b="1" dirty="0" err="1">
                <a:solidFill>
                  <a:srgbClr val="FFFFFF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tệp</a:t>
            </a:r>
            <a:endParaRPr lang="en-US" sz="5300" b="1" dirty="0">
              <a:solidFill>
                <a:srgbClr val="FFFFFF"/>
              </a:solidFill>
              <a:latin typeface="Prompt Semi-Bold"/>
              <a:ea typeface="Prompt Semi-Bold"/>
              <a:cs typeface="Prompt Semi-Bold"/>
              <a:sym typeface="Prompt Semi-Bold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75" y="2508070"/>
            <a:ext cx="8803414" cy="352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3BA688D-45CF-4836-95D6-8FAB8480C569}"/>
              </a:ext>
            </a:extLst>
          </p:cNvPr>
          <p:cNvSpPr/>
          <p:nvPr/>
        </p:nvSpPr>
        <p:spPr>
          <a:xfrm>
            <a:off x="156753" y="403386"/>
            <a:ext cx="11874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đủ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cụ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lắp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ráp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mô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chạy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pin 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dựa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bảng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gợi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8002" y="165854"/>
            <a:ext cx="1657314" cy="837697"/>
          </a:xfrm>
          <a:custGeom>
            <a:avLst/>
            <a:gdLst/>
            <a:ahLst/>
            <a:cxnLst/>
            <a:rect l="l" t="t" r="r" b="b"/>
            <a:pathLst>
              <a:path w="2485971" h="1256545">
                <a:moveTo>
                  <a:pt x="0" y="0"/>
                </a:moveTo>
                <a:lnTo>
                  <a:pt x="2485971" y="0"/>
                </a:lnTo>
                <a:lnTo>
                  <a:pt x="2485971" y="1256545"/>
                </a:lnTo>
                <a:lnTo>
                  <a:pt x="0" y="1256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68304" y="785470"/>
            <a:ext cx="5275563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5300" b="1" dirty="0">
                <a:solidFill>
                  <a:srgbClr val="FFFFFF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1. </a:t>
            </a:r>
            <a:r>
              <a:rPr lang="en-US" sz="5300" b="1" dirty="0" err="1">
                <a:solidFill>
                  <a:srgbClr val="FFFFFF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Đổi</a:t>
            </a:r>
            <a:r>
              <a:rPr lang="en-US" sz="5300" b="1" dirty="0">
                <a:solidFill>
                  <a:srgbClr val="FFFFFF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 </a:t>
            </a:r>
            <a:r>
              <a:rPr lang="en-US" sz="5300" b="1" dirty="0" err="1">
                <a:solidFill>
                  <a:srgbClr val="FFFFFF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tên</a:t>
            </a:r>
            <a:r>
              <a:rPr lang="en-US" sz="5300" b="1" dirty="0">
                <a:solidFill>
                  <a:srgbClr val="FFFFFF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 </a:t>
            </a:r>
            <a:r>
              <a:rPr lang="en-US" sz="5300" b="1" dirty="0" err="1">
                <a:solidFill>
                  <a:srgbClr val="FFFFFF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tệp</a:t>
            </a:r>
            <a:endParaRPr lang="en-US" sz="5300" b="1" dirty="0">
              <a:solidFill>
                <a:srgbClr val="FFFFFF"/>
              </a:solidFill>
              <a:latin typeface="Prompt Semi-Bold"/>
              <a:ea typeface="Prompt Semi-Bold"/>
              <a:cs typeface="Prompt Semi-Bold"/>
              <a:sym typeface="Prompt Semi-Bold"/>
            </a:endParaRPr>
          </a:p>
        </p:txBody>
      </p:sp>
    </p:spTree>
    <p:extLst>
      <p:ext uri="{BB962C8B-B14F-4D97-AF65-F5344CB8AC3E}">
        <p14:creationId xmlns:p14="http://schemas.microsoft.com/office/powerpoint/2010/main" val="20228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189653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Clip" r:id="rId3" imgW="13315950" imgH="13268325" progId="">
                  <p:embed/>
                </p:oleObj>
              </mc:Choice>
              <mc:Fallback>
                <p:oleObj name="Clip" r:id="rId3" imgW="13315950" imgH="13268325" progId="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96533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9527117" y="3429000"/>
          <a:ext cx="2664883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Clip" r:id="rId5" imgW="20831175" imgH="19078575" progId="">
                  <p:embed/>
                </p:oleObj>
              </mc:Choice>
              <mc:Fallback>
                <p:oleObj name="Clip" r:id="rId5" imgW="20831175" imgH="19078575" progId="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7117" y="3429000"/>
                        <a:ext cx="2664883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4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812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657600" y="3708400"/>
            <a:ext cx="6096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9601200" y="-1981200"/>
            <a:ext cx="60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2133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990600"/>
            <a:ext cx="812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4724400"/>
            <a:ext cx="213995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5" y="-304800"/>
            <a:ext cx="2959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FLOWERS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5" y="5638800"/>
            <a:ext cx="184361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FLOWERS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5" y="5638800"/>
            <a:ext cx="184361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bells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62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6" descr="bells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0"/>
            <a:ext cx="162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2438400"/>
            <a:ext cx="914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22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429002"/>
            <a:ext cx="42672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4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3368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WordArt 21"/>
          <p:cNvSpPr>
            <a:spLocks noChangeArrowheads="1" noChangeShapeType="1" noTextEdit="1"/>
          </p:cNvSpPr>
          <p:nvPr/>
        </p:nvSpPr>
        <p:spPr bwMode="auto">
          <a:xfrm>
            <a:off x="2032000" y="1143000"/>
            <a:ext cx="8839200" cy="3810000"/>
          </a:xfrm>
          <a:prstGeom prst="rect">
            <a:avLst/>
          </a:prstGeom>
        </p:spPr>
        <p:txBody>
          <a:bodyPr spcFirstLastPara="1" wrap="none" lIns="121917" tIns="60958" rIns="121917" bIns="60958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48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Xin chân thành cảm ơn</a:t>
            </a:r>
          </a:p>
        </p:txBody>
      </p:sp>
      <p:sp>
        <p:nvSpPr>
          <p:cNvPr id="19477" name="WordArt 22"/>
          <p:cNvSpPr>
            <a:spLocks noChangeArrowheads="1" noChangeShapeType="1" noTextEdit="1"/>
          </p:cNvSpPr>
          <p:nvPr/>
        </p:nvSpPr>
        <p:spPr bwMode="auto">
          <a:xfrm>
            <a:off x="1016000" y="3810000"/>
            <a:ext cx="10261600" cy="15240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4800" kern="10" dirty="0">
                <a:ln w="9525">
                  <a:rou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Quý thầy, cô giáo và các em học sinh.</a:t>
            </a:r>
          </a:p>
        </p:txBody>
      </p:sp>
    </p:spTree>
    <p:extLst>
      <p:ext uri="{BB962C8B-B14F-4D97-AF65-F5344CB8AC3E}">
        <p14:creationId xmlns:p14="http://schemas.microsoft.com/office/powerpoint/2010/main" val="42895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5342" y="660357"/>
            <a:ext cx="3238523" cy="43165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AD4A1C-489D-4710-9E7B-8E6CD5FE8A1D}"/>
              </a:ext>
            </a:extLst>
          </p:cNvPr>
          <p:cNvSpPr txBox="1"/>
          <p:nvPr/>
        </p:nvSpPr>
        <p:spPr>
          <a:xfrm>
            <a:off x="104503" y="1522402"/>
            <a:ext cx="5850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75" y="0"/>
            <a:ext cx="6198605" cy="370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3709852"/>
            <a:ext cx="12048977" cy="186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7"/>
          <p:cNvSpPr/>
          <p:nvPr/>
        </p:nvSpPr>
        <p:spPr>
          <a:xfrm>
            <a:off x="104503" y="0"/>
            <a:ext cx="1985554" cy="1240971"/>
          </a:xfrm>
          <a:custGeom>
            <a:avLst/>
            <a:gdLst/>
            <a:ahLst/>
            <a:cxnLst/>
            <a:rect l="l" t="t" r="r" b="b"/>
            <a:pathLst>
              <a:path w="2744137" h="1551685">
                <a:moveTo>
                  <a:pt x="0" y="0"/>
                </a:moveTo>
                <a:lnTo>
                  <a:pt x="2744137" y="0"/>
                </a:lnTo>
                <a:lnTo>
                  <a:pt x="2744137" y="1551685"/>
                </a:lnTo>
                <a:lnTo>
                  <a:pt x="0" y="155168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CAD4A1C-489D-4710-9E7B-8E6CD5FE8A1D}"/>
              </a:ext>
            </a:extLst>
          </p:cNvPr>
          <p:cNvSpPr txBox="1"/>
          <p:nvPr/>
        </p:nvSpPr>
        <p:spPr>
          <a:xfrm>
            <a:off x="104503" y="5564779"/>
            <a:ext cx="15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Ca bin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AD4A1C-489D-4710-9E7B-8E6CD5FE8A1D}"/>
              </a:ext>
            </a:extLst>
          </p:cNvPr>
          <p:cNvSpPr txBox="1"/>
          <p:nvPr/>
        </p:nvSpPr>
        <p:spPr>
          <a:xfrm>
            <a:off x="1972491" y="5564779"/>
            <a:ext cx="2155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bin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CAD4A1C-489D-4710-9E7B-8E6CD5FE8A1D}"/>
              </a:ext>
            </a:extLst>
          </p:cNvPr>
          <p:cNvSpPr txBox="1"/>
          <p:nvPr/>
        </p:nvSpPr>
        <p:spPr>
          <a:xfrm>
            <a:off x="4585063" y="5682157"/>
            <a:ext cx="2194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CAD4A1C-489D-4710-9E7B-8E6CD5FE8A1D}"/>
              </a:ext>
            </a:extLst>
          </p:cNvPr>
          <p:cNvSpPr txBox="1"/>
          <p:nvPr/>
        </p:nvSpPr>
        <p:spPr>
          <a:xfrm>
            <a:off x="7119256" y="5682156"/>
            <a:ext cx="3252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CAD4A1C-489D-4710-9E7B-8E6CD5FE8A1D}"/>
              </a:ext>
            </a:extLst>
          </p:cNvPr>
          <p:cNvSpPr txBox="1"/>
          <p:nvPr/>
        </p:nvSpPr>
        <p:spPr>
          <a:xfrm>
            <a:off x="10371909" y="5722214"/>
            <a:ext cx="3252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AD4A1C-489D-4710-9E7B-8E6CD5FE8A1D}"/>
              </a:ext>
            </a:extLst>
          </p:cNvPr>
          <p:cNvSpPr txBox="1"/>
          <p:nvPr/>
        </p:nvSpPr>
        <p:spPr>
          <a:xfrm>
            <a:off x="940525" y="1326460"/>
            <a:ext cx="8882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1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54C461-5B3C-4A03-AE44-F54A9348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757645"/>
            <a:ext cx="4741818" cy="7707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BC54C461-5B3C-4A03-AE44-F54A9348E77B}"/>
              </a:ext>
            </a:extLst>
          </p:cNvPr>
          <p:cNvSpPr txBox="1">
            <a:spLocks/>
          </p:cNvSpPr>
          <p:nvPr/>
        </p:nvSpPr>
        <p:spPr>
          <a:xfrm>
            <a:off x="287382" y="1641565"/>
            <a:ext cx="9744891" cy="30218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SGK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8002" y="165854"/>
            <a:ext cx="1657314" cy="837697"/>
          </a:xfrm>
          <a:custGeom>
            <a:avLst/>
            <a:gdLst/>
            <a:ahLst/>
            <a:cxnLst/>
            <a:rect l="l" t="t" r="r" b="b"/>
            <a:pathLst>
              <a:path w="2485971" h="1256545">
                <a:moveTo>
                  <a:pt x="0" y="0"/>
                </a:moveTo>
                <a:lnTo>
                  <a:pt x="2485971" y="0"/>
                </a:lnTo>
                <a:lnTo>
                  <a:pt x="2485971" y="1256545"/>
                </a:lnTo>
                <a:lnTo>
                  <a:pt x="0" y="1256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68304" y="785470"/>
            <a:ext cx="5275563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5300" b="1">
                <a:solidFill>
                  <a:srgbClr val="FFFFFF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1. Đổi tên tệp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41" y="426579"/>
            <a:ext cx="11167295" cy="588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1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8002" y="165854"/>
            <a:ext cx="1657314" cy="837697"/>
          </a:xfrm>
          <a:custGeom>
            <a:avLst/>
            <a:gdLst/>
            <a:ahLst/>
            <a:cxnLst/>
            <a:rect l="l" t="t" r="r" b="b"/>
            <a:pathLst>
              <a:path w="2485971" h="1256545">
                <a:moveTo>
                  <a:pt x="0" y="0"/>
                </a:moveTo>
                <a:lnTo>
                  <a:pt x="2485971" y="0"/>
                </a:lnTo>
                <a:lnTo>
                  <a:pt x="2485971" y="1256545"/>
                </a:lnTo>
                <a:lnTo>
                  <a:pt x="0" y="1256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68304" y="785470"/>
            <a:ext cx="5275563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5300" b="1">
                <a:solidFill>
                  <a:srgbClr val="FFFFFF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1. Đổi tên tệp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568963"/>
            <a:ext cx="10711543" cy="586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8002" y="165854"/>
            <a:ext cx="1657314" cy="837697"/>
          </a:xfrm>
          <a:custGeom>
            <a:avLst/>
            <a:gdLst/>
            <a:ahLst/>
            <a:cxnLst/>
            <a:rect l="l" t="t" r="r" b="b"/>
            <a:pathLst>
              <a:path w="2485971" h="1256545">
                <a:moveTo>
                  <a:pt x="0" y="0"/>
                </a:moveTo>
                <a:lnTo>
                  <a:pt x="2485971" y="0"/>
                </a:lnTo>
                <a:lnTo>
                  <a:pt x="2485971" y="1256545"/>
                </a:lnTo>
                <a:lnTo>
                  <a:pt x="0" y="1256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68304" y="785470"/>
            <a:ext cx="5275563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5300" b="1">
                <a:solidFill>
                  <a:srgbClr val="FFFFFF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1. Đổi tên tệp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95" y="728232"/>
            <a:ext cx="9500644" cy="520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8002" y="165854"/>
            <a:ext cx="1657314" cy="837697"/>
          </a:xfrm>
          <a:custGeom>
            <a:avLst/>
            <a:gdLst/>
            <a:ahLst/>
            <a:cxnLst/>
            <a:rect l="l" t="t" r="r" b="b"/>
            <a:pathLst>
              <a:path w="2485971" h="1256545">
                <a:moveTo>
                  <a:pt x="0" y="0"/>
                </a:moveTo>
                <a:lnTo>
                  <a:pt x="2485971" y="0"/>
                </a:lnTo>
                <a:lnTo>
                  <a:pt x="2485971" y="1256545"/>
                </a:lnTo>
                <a:lnTo>
                  <a:pt x="0" y="1256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68304" y="785470"/>
            <a:ext cx="5275563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5300" b="1">
                <a:solidFill>
                  <a:srgbClr val="FFFFFF"/>
                </a:solidFill>
                <a:latin typeface="Prompt Semi-Bold"/>
                <a:ea typeface="Prompt Semi-Bold"/>
                <a:cs typeface="Prompt Semi-Bold"/>
                <a:sym typeface="Prompt Semi-Bold"/>
              </a:rPr>
              <a:t>1. Đổi tên tệp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59" y="545057"/>
            <a:ext cx="10292083" cy="541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Custom</PresentationFormat>
  <Paragraphs>25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Trebuchet MS</vt:lpstr>
      <vt:lpstr>Times New Roman</vt:lpstr>
      <vt:lpstr>华文新魏</vt:lpstr>
      <vt:lpstr>Calibri Light</vt:lpstr>
      <vt:lpstr>Calibri</vt:lpstr>
      <vt:lpstr>Segoe UI Black</vt:lpstr>
      <vt:lpstr>Prompt Semi-Bold</vt:lpstr>
      <vt:lpstr>Wingdings 3</vt:lpstr>
      <vt:lpstr>Facet</vt:lpstr>
      <vt:lpstr>Custom Design</vt:lpstr>
      <vt:lpstr>8_Thiết kế Tùy chỉnh</vt:lpstr>
      <vt:lpstr>Clip</vt:lpstr>
      <vt:lpstr>PowerPoint Presentation</vt:lpstr>
      <vt:lpstr>PowerPoint Presentation</vt:lpstr>
      <vt:lpstr>PowerPoint Presentation</vt:lpstr>
      <vt:lpstr>PowerPoint Presentation</vt:lpstr>
      <vt:lpstr>Yêu cầu: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2021-08-01T15:29:39Z</dcterms:created>
  <dcterms:modified xsi:type="dcterms:W3CDTF">2025-02-13T14:50:49Z</dcterms:modified>
</cp:coreProperties>
</file>