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  <p:sldMasterId id="2147483827" r:id="rId2"/>
    <p:sldMasterId id="2147483899" r:id="rId3"/>
    <p:sldMasterId id="2147483913" r:id="rId4"/>
    <p:sldMasterId id="2147483966" r:id="rId5"/>
    <p:sldMasterId id="2147483980" r:id="rId6"/>
    <p:sldMasterId id="2147483994" r:id="rId7"/>
    <p:sldMasterId id="2147484006" r:id="rId8"/>
  </p:sldMasterIdLst>
  <p:notesMasterIdLst>
    <p:notesMasterId r:id="rId26"/>
  </p:notesMasterIdLst>
  <p:sldIdLst>
    <p:sldId id="3405" r:id="rId9"/>
    <p:sldId id="257" r:id="rId10"/>
    <p:sldId id="256" r:id="rId11"/>
    <p:sldId id="258" r:id="rId12"/>
    <p:sldId id="259" r:id="rId13"/>
    <p:sldId id="260" r:id="rId14"/>
    <p:sldId id="261" r:id="rId15"/>
    <p:sldId id="299" r:id="rId16"/>
    <p:sldId id="3629" r:id="rId17"/>
    <p:sldId id="3630" r:id="rId18"/>
    <p:sldId id="2901" r:id="rId19"/>
    <p:sldId id="3631" r:id="rId20"/>
    <p:sldId id="3632" r:id="rId21"/>
    <p:sldId id="3633" r:id="rId22"/>
    <p:sldId id="3634" r:id="rId23"/>
    <p:sldId id="3635" r:id="rId24"/>
    <p:sldId id="361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>
        <p:scale>
          <a:sx n="40" d="100"/>
          <a:sy n="40" d="100"/>
        </p:scale>
        <p:origin x="1504" y="5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GV BẤM CHUỘT VÀO BÔNG HOA ĐỂ ĐƯỢC DẪN ĐẾN CÂU HỎI TƯƠNG ỨNG.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chúc</a:t>
            </a:r>
            <a:r>
              <a:rPr lang="en-US" dirty="0"/>
              <a:t> </a:t>
            </a:r>
            <a:r>
              <a:rPr lang="en-US" dirty="0" err="1"/>
              <a:t>mừng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566BB-6644-4148-AA15-898C255FCB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9396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CF4CAC-5E03-40FC-AAB0-5C0E29466A2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CF4CAC-5E03-40FC-AAB0-5C0E29466A2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8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2.png"/><Relationship Id="rId5" Type="http://schemas.openxmlformats.org/officeDocument/2006/relationships/image" Target="../media/image14.svg"/><Relationship Id="rId4" Type="http://schemas.openxmlformats.org/officeDocument/2006/relationships/image" Target="../media/image11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8.png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2.png"/><Relationship Id="rId5" Type="http://schemas.openxmlformats.org/officeDocument/2006/relationships/image" Target="../media/image14.svg"/><Relationship Id="rId4" Type="http://schemas.openxmlformats.org/officeDocument/2006/relationships/image" Target="../media/image11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77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4E4DFF-D0C8-4634-A4DA-2A9901B1E9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77355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85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82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Không có mô tả.">
            <a:extLst>
              <a:ext uri="{FF2B5EF4-FFF2-40B4-BE49-F238E27FC236}">
                <a16:creationId xmlns:a16="http://schemas.microsoft.com/office/drawing/2014/main" id="{B75CCACE-3A1C-4A35-9BBA-3C7484BCADB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75" y="608382"/>
            <a:ext cx="1993555" cy="75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780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821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04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7127ED-DFC6-4562-A8AD-AD72160E18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81" y="541988"/>
            <a:ext cx="1957804" cy="97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73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663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776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010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766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73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043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186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23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2025/3/24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7314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AEB2FE5-BFCD-41C2-A281-D6B683BB7010}" type="datetimeFigureOut">
              <a:rPr lang="vi-VN" smtClean="0"/>
              <a:t>24/03/2025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17" t="1391" b="84119"/>
          <a:stretch>
            <a:fillRect/>
          </a:stretch>
        </p:blipFill>
        <p:spPr>
          <a:xfrm rot="470086">
            <a:off x="8623733" y="233111"/>
            <a:ext cx="3617226" cy="1765340"/>
          </a:xfrm>
          <a:custGeom>
            <a:avLst/>
            <a:gdLst>
              <a:gd name="connsiteX0" fmla="*/ 3617226 w 3617226"/>
              <a:gd name="connsiteY0" fmla="*/ 208259 h 1765340"/>
              <a:gd name="connsiteX1" fmla="*/ 3617226 w 3617226"/>
              <a:gd name="connsiteY1" fmla="*/ 1765340 h 1765340"/>
              <a:gd name="connsiteX2" fmla="*/ 425154 w 3617226"/>
              <a:gd name="connsiteY2" fmla="*/ 1581047 h 1765340"/>
              <a:gd name="connsiteX3" fmla="*/ 0 w 3617226"/>
              <a:gd name="connsiteY3" fmla="*/ 166732 h 1765340"/>
              <a:gd name="connsiteX4" fmla="*/ 39943 w 3617226"/>
              <a:gd name="connsiteY4" fmla="*/ 0 h 1765340"/>
              <a:gd name="connsiteX5" fmla="*/ 577965 w 3617226"/>
              <a:gd name="connsiteY5" fmla="*/ 207246 h 1765340"/>
              <a:gd name="connsiteX6" fmla="*/ 669821 w 3617226"/>
              <a:gd name="connsiteY6" fmla="*/ 150895 h 1765340"/>
              <a:gd name="connsiteX7" fmla="*/ 1507920 w 3617226"/>
              <a:gd name="connsiteY7" fmla="*/ 332083 h 1765340"/>
              <a:gd name="connsiteX8" fmla="*/ 3617226 w 3617226"/>
              <a:gd name="connsiteY8" fmla="*/ 208259 h 1765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17226" h="1765340">
                <a:moveTo>
                  <a:pt x="3617226" y="208259"/>
                </a:moveTo>
                <a:lnTo>
                  <a:pt x="3617226" y="1765340"/>
                </a:lnTo>
                <a:lnTo>
                  <a:pt x="425154" y="1581047"/>
                </a:lnTo>
                <a:lnTo>
                  <a:pt x="0" y="166732"/>
                </a:lnTo>
                <a:lnTo>
                  <a:pt x="39943" y="0"/>
                </a:lnTo>
                <a:lnTo>
                  <a:pt x="577965" y="207246"/>
                </a:lnTo>
                <a:lnTo>
                  <a:pt x="669821" y="150895"/>
                </a:lnTo>
                <a:lnTo>
                  <a:pt x="1507920" y="332083"/>
                </a:lnTo>
                <a:lnTo>
                  <a:pt x="3617226" y="208259"/>
                </a:lnTo>
                <a:close/>
              </a:path>
            </a:pathLst>
          </a:custGeom>
        </p:spPr>
      </p:pic>
      <p:pic>
        <p:nvPicPr>
          <p:cNvPr id="8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56"/>
          <a:stretch>
            <a:fillRect/>
          </a:stretch>
        </p:blipFill>
        <p:spPr>
          <a:xfrm rot="20791677">
            <a:off x="-486972" y="-56362"/>
            <a:ext cx="6222052" cy="1590217"/>
          </a:xfrm>
          <a:custGeom>
            <a:avLst/>
            <a:gdLst>
              <a:gd name="connsiteX0" fmla="*/ 8077200 w 8077200"/>
              <a:gd name="connsiteY0" fmla="*/ 0 h 2064351"/>
              <a:gd name="connsiteX1" fmla="*/ 8077200 w 8077200"/>
              <a:gd name="connsiteY1" fmla="*/ 377786 h 2064351"/>
              <a:gd name="connsiteX2" fmla="*/ 5967894 w 8077200"/>
              <a:gd name="connsiteY2" fmla="*/ 501610 h 2064351"/>
              <a:gd name="connsiteX3" fmla="*/ 5129795 w 8077200"/>
              <a:gd name="connsiteY3" fmla="*/ 320422 h 2064351"/>
              <a:gd name="connsiteX4" fmla="*/ 5037939 w 8077200"/>
              <a:gd name="connsiteY4" fmla="*/ 376773 h 2064351"/>
              <a:gd name="connsiteX5" fmla="*/ 4499917 w 8077200"/>
              <a:gd name="connsiteY5" fmla="*/ 169527 h 2064351"/>
              <a:gd name="connsiteX6" fmla="*/ 4459974 w 8077200"/>
              <a:gd name="connsiteY6" fmla="*/ 336259 h 2064351"/>
              <a:gd name="connsiteX7" fmla="*/ 4885128 w 8077200"/>
              <a:gd name="connsiteY7" fmla="*/ 1750574 h 2064351"/>
              <a:gd name="connsiteX8" fmla="*/ 8077200 w 8077200"/>
              <a:gd name="connsiteY8" fmla="*/ 1934867 h 2064351"/>
              <a:gd name="connsiteX9" fmla="*/ 8077200 w 8077200"/>
              <a:gd name="connsiteY9" fmla="*/ 2064351 h 2064351"/>
              <a:gd name="connsiteX10" fmla="*/ 0 w 8077200"/>
              <a:gd name="connsiteY10" fmla="*/ 2064351 h 2064351"/>
              <a:gd name="connsiteX11" fmla="*/ 0 w 8077200"/>
              <a:gd name="connsiteY11" fmla="*/ 0 h 2064351"/>
              <a:gd name="connsiteX12" fmla="*/ 8077200 w 8077200"/>
              <a:gd name="connsiteY12" fmla="*/ 0 h 2064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077200" h="2064351">
                <a:moveTo>
                  <a:pt x="8077200" y="0"/>
                </a:moveTo>
                <a:lnTo>
                  <a:pt x="8077200" y="377786"/>
                </a:lnTo>
                <a:lnTo>
                  <a:pt x="5967894" y="501610"/>
                </a:lnTo>
                <a:lnTo>
                  <a:pt x="5129795" y="320422"/>
                </a:lnTo>
                <a:lnTo>
                  <a:pt x="5037939" y="376773"/>
                </a:lnTo>
                <a:lnTo>
                  <a:pt x="4499917" y="169527"/>
                </a:lnTo>
                <a:lnTo>
                  <a:pt x="4459974" y="336259"/>
                </a:lnTo>
                <a:lnTo>
                  <a:pt x="4885128" y="1750574"/>
                </a:lnTo>
                <a:lnTo>
                  <a:pt x="8077200" y="1934867"/>
                </a:lnTo>
                <a:lnTo>
                  <a:pt x="8077200" y="2064351"/>
                </a:lnTo>
                <a:lnTo>
                  <a:pt x="0" y="2064351"/>
                </a:lnTo>
                <a:lnTo>
                  <a:pt x="0" y="0"/>
                </a:lnTo>
                <a:lnTo>
                  <a:pt x="8077200" y="0"/>
                </a:lnTo>
                <a:close/>
              </a:path>
            </a:pathLst>
          </a:custGeom>
        </p:spPr>
      </p:pic>
      <p:pic>
        <p:nvPicPr>
          <p:cNvPr id="9" name="图片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00"/>
          <a:stretch>
            <a:fillRect/>
          </a:stretch>
        </p:blipFill>
        <p:spPr>
          <a:xfrm>
            <a:off x="5834713" y="2733524"/>
            <a:ext cx="6509685" cy="4418427"/>
          </a:xfrm>
          <a:custGeom>
            <a:avLst/>
            <a:gdLst>
              <a:gd name="connsiteX0" fmla="*/ 0 w 7696199"/>
              <a:gd name="connsiteY0" fmla="*/ 0 h 5223770"/>
              <a:gd name="connsiteX1" fmla="*/ 7696199 w 7696199"/>
              <a:gd name="connsiteY1" fmla="*/ 0 h 5223770"/>
              <a:gd name="connsiteX2" fmla="*/ 7696199 w 7696199"/>
              <a:gd name="connsiteY2" fmla="*/ 5223770 h 5223770"/>
              <a:gd name="connsiteX3" fmla="*/ 0 w 7696199"/>
              <a:gd name="connsiteY3" fmla="*/ 5223770 h 5223770"/>
              <a:gd name="connsiteX4" fmla="*/ 0 w 7696199"/>
              <a:gd name="connsiteY4" fmla="*/ 0 h 5223770"/>
              <a:gd name="connsiteX5" fmla="*/ 7429500 w 7696199"/>
              <a:gd name="connsiteY5" fmla="*/ 14918 h 5223770"/>
              <a:gd name="connsiteX6" fmla="*/ 5886450 w 7696199"/>
              <a:gd name="connsiteY6" fmla="*/ 91118 h 5223770"/>
              <a:gd name="connsiteX7" fmla="*/ 5429250 w 7696199"/>
              <a:gd name="connsiteY7" fmla="*/ 776918 h 5223770"/>
              <a:gd name="connsiteX8" fmla="*/ 6076950 w 7696199"/>
              <a:gd name="connsiteY8" fmla="*/ 1710368 h 5223770"/>
              <a:gd name="connsiteX9" fmla="*/ 6934200 w 7696199"/>
              <a:gd name="connsiteY9" fmla="*/ 2015168 h 5223770"/>
              <a:gd name="connsiteX10" fmla="*/ 7467600 w 7696199"/>
              <a:gd name="connsiteY10" fmla="*/ 1481768 h 5223770"/>
              <a:gd name="connsiteX11" fmla="*/ 7429500 w 7696199"/>
              <a:gd name="connsiteY11" fmla="*/ 14918 h 5223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696199" h="5223770">
                <a:moveTo>
                  <a:pt x="0" y="0"/>
                </a:moveTo>
                <a:lnTo>
                  <a:pt x="7696199" y="0"/>
                </a:lnTo>
                <a:lnTo>
                  <a:pt x="7696199" y="5223770"/>
                </a:lnTo>
                <a:lnTo>
                  <a:pt x="0" y="5223770"/>
                </a:lnTo>
                <a:lnTo>
                  <a:pt x="0" y="0"/>
                </a:lnTo>
                <a:close/>
                <a:moveTo>
                  <a:pt x="7429500" y="14918"/>
                </a:moveTo>
                <a:lnTo>
                  <a:pt x="5886450" y="91118"/>
                </a:lnTo>
                <a:lnTo>
                  <a:pt x="5429250" y="776918"/>
                </a:lnTo>
                <a:lnTo>
                  <a:pt x="6076950" y="1710368"/>
                </a:lnTo>
                <a:lnTo>
                  <a:pt x="6934200" y="2015168"/>
                </a:lnTo>
                <a:lnTo>
                  <a:pt x="7467600" y="1481768"/>
                </a:lnTo>
                <a:lnTo>
                  <a:pt x="7429500" y="14918"/>
                </a:lnTo>
                <a:close/>
              </a:path>
            </a:pathLst>
          </a:custGeom>
        </p:spPr>
      </p:pic>
      <p:pic>
        <p:nvPicPr>
          <p:cNvPr id="10" name="图片 2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04" t="16944" b="45000"/>
          <a:stretch>
            <a:fillRect/>
          </a:stretch>
        </p:blipFill>
        <p:spPr>
          <a:xfrm>
            <a:off x="9212344" y="1060800"/>
            <a:ext cx="2655432" cy="3938942"/>
          </a:xfrm>
          <a:custGeom>
            <a:avLst/>
            <a:gdLst>
              <a:gd name="connsiteX0" fmla="*/ 0 w 2655432"/>
              <a:gd name="connsiteY0" fmla="*/ 0 h 3938942"/>
              <a:gd name="connsiteX1" fmla="*/ 2655432 w 2655432"/>
              <a:gd name="connsiteY1" fmla="*/ 0 h 3938942"/>
              <a:gd name="connsiteX2" fmla="*/ 2655432 w 2655432"/>
              <a:gd name="connsiteY2" fmla="*/ 3938942 h 3938942"/>
              <a:gd name="connsiteX3" fmla="*/ 0 w 2655432"/>
              <a:gd name="connsiteY3" fmla="*/ 3938942 h 3938942"/>
              <a:gd name="connsiteX4" fmla="*/ 0 w 2655432"/>
              <a:gd name="connsiteY4" fmla="*/ 0 h 3938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5432" h="3938942">
                <a:moveTo>
                  <a:pt x="0" y="0"/>
                </a:moveTo>
                <a:lnTo>
                  <a:pt x="2655432" y="0"/>
                </a:lnTo>
                <a:lnTo>
                  <a:pt x="2655432" y="3938942"/>
                </a:lnTo>
                <a:lnTo>
                  <a:pt x="0" y="393894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1" name="图片 2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4" r="38696" b="45000"/>
          <a:stretch>
            <a:fillRect/>
          </a:stretch>
        </p:blipFill>
        <p:spPr>
          <a:xfrm>
            <a:off x="-237194" y="2113420"/>
            <a:ext cx="4206813" cy="3938942"/>
          </a:xfrm>
          <a:custGeom>
            <a:avLst/>
            <a:gdLst>
              <a:gd name="connsiteX0" fmla="*/ 0 w 4206813"/>
              <a:gd name="connsiteY0" fmla="*/ 0 h 3938942"/>
              <a:gd name="connsiteX1" fmla="*/ 4206813 w 4206813"/>
              <a:gd name="connsiteY1" fmla="*/ 0 h 3938942"/>
              <a:gd name="connsiteX2" fmla="*/ 4206813 w 4206813"/>
              <a:gd name="connsiteY2" fmla="*/ 3938942 h 3938942"/>
              <a:gd name="connsiteX3" fmla="*/ 0 w 4206813"/>
              <a:gd name="connsiteY3" fmla="*/ 3938942 h 3938942"/>
              <a:gd name="connsiteX4" fmla="*/ 0 w 4206813"/>
              <a:gd name="connsiteY4" fmla="*/ 0 h 3938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06813" h="3938942">
                <a:moveTo>
                  <a:pt x="0" y="0"/>
                </a:moveTo>
                <a:lnTo>
                  <a:pt x="4206813" y="0"/>
                </a:lnTo>
                <a:lnTo>
                  <a:pt x="4206813" y="3938942"/>
                </a:lnTo>
                <a:lnTo>
                  <a:pt x="0" y="393894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2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45" t="55129" r="2970" b="27640"/>
          <a:stretch>
            <a:fillRect/>
          </a:stretch>
        </p:blipFill>
        <p:spPr>
          <a:xfrm>
            <a:off x="1668361" y="4999742"/>
            <a:ext cx="2038350" cy="2000250"/>
          </a:xfrm>
          <a:custGeom>
            <a:avLst/>
            <a:gdLst>
              <a:gd name="connsiteX0" fmla="*/ 2000250 w 2038350"/>
              <a:gd name="connsiteY0" fmla="*/ 0 h 2000250"/>
              <a:gd name="connsiteX1" fmla="*/ 2038350 w 2038350"/>
              <a:gd name="connsiteY1" fmla="*/ 1466850 h 2000250"/>
              <a:gd name="connsiteX2" fmla="*/ 1504950 w 2038350"/>
              <a:gd name="connsiteY2" fmla="*/ 2000250 h 2000250"/>
              <a:gd name="connsiteX3" fmla="*/ 647700 w 2038350"/>
              <a:gd name="connsiteY3" fmla="*/ 1695450 h 2000250"/>
              <a:gd name="connsiteX4" fmla="*/ 0 w 2038350"/>
              <a:gd name="connsiteY4" fmla="*/ 762000 h 2000250"/>
              <a:gd name="connsiteX5" fmla="*/ 457200 w 2038350"/>
              <a:gd name="connsiteY5" fmla="*/ 76200 h 2000250"/>
              <a:gd name="connsiteX6" fmla="*/ 2000250 w 2038350"/>
              <a:gd name="connsiteY6" fmla="*/ 0 h 200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38350" h="2000250">
                <a:moveTo>
                  <a:pt x="2000250" y="0"/>
                </a:moveTo>
                <a:lnTo>
                  <a:pt x="2038350" y="1466850"/>
                </a:lnTo>
                <a:lnTo>
                  <a:pt x="1504950" y="2000250"/>
                </a:lnTo>
                <a:lnTo>
                  <a:pt x="647700" y="1695450"/>
                </a:lnTo>
                <a:lnTo>
                  <a:pt x="0" y="762000"/>
                </a:lnTo>
                <a:lnTo>
                  <a:pt x="457200" y="76200"/>
                </a:lnTo>
                <a:lnTo>
                  <a:pt x="200025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944185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1"/>
          <p:cNvSpPr/>
          <p:nvPr userDrawn="1"/>
        </p:nvSpPr>
        <p:spPr>
          <a:xfrm>
            <a:off x="617096" y="498423"/>
            <a:ext cx="10957809" cy="5861154"/>
          </a:xfrm>
          <a:prstGeom prst="roundRect">
            <a:avLst>
              <a:gd name="adj" fmla="val 5068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8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17" t="1391" b="84119"/>
          <a:stretch>
            <a:fillRect/>
          </a:stretch>
        </p:blipFill>
        <p:spPr>
          <a:xfrm rot="470086">
            <a:off x="9816816" y="163079"/>
            <a:ext cx="2475364" cy="1208069"/>
          </a:xfrm>
          <a:custGeom>
            <a:avLst/>
            <a:gdLst>
              <a:gd name="connsiteX0" fmla="*/ 3617226 w 3617226"/>
              <a:gd name="connsiteY0" fmla="*/ 208259 h 1765340"/>
              <a:gd name="connsiteX1" fmla="*/ 3617226 w 3617226"/>
              <a:gd name="connsiteY1" fmla="*/ 1765340 h 1765340"/>
              <a:gd name="connsiteX2" fmla="*/ 425154 w 3617226"/>
              <a:gd name="connsiteY2" fmla="*/ 1581047 h 1765340"/>
              <a:gd name="connsiteX3" fmla="*/ 0 w 3617226"/>
              <a:gd name="connsiteY3" fmla="*/ 166732 h 1765340"/>
              <a:gd name="connsiteX4" fmla="*/ 39943 w 3617226"/>
              <a:gd name="connsiteY4" fmla="*/ 0 h 1765340"/>
              <a:gd name="connsiteX5" fmla="*/ 577965 w 3617226"/>
              <a:gd name="connsiteY5" fmla="*/ 207246 h 1765340"/>
              <a:gd name="connsiteX6" fmla="*/ 669821 w 3617226"/>
              <a:gd name="connsiteY6" fmla="*/ 150895 h 1765340"/>
              <a:gd name="connsiteX7" fmla="*/ 1507920 w 3617226"/>
              <a:gd name="connsiteY7" fmla="*/ 332083 h 1765340"/>
              <a:gd name="connsiteX8" fmla="*/ 3617226 w 3617226"/>
              <a:gd name="connsiteY8" fmla="*/ 208259 h 1765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17226" h="1765340">
                <a:moveTo>
                  <a:pt x="3617226" y="208259"/>
                </a:moveTo>
                <a:lnTo>
                  <a:pt x="3617226" y="1765340"/>
                </a:lnTo>
                <a:lnTo>
                  <a:pt x="425154" y="1581047"/>
                </a:lnTo>
                <a:lnTo>
                  <a:pt x="0" y="166732"/>
                </a:lnTo>
                <a:lnTo>
                  <a:pt x="39943" y="0"/>
                </a:lnTo>
                <a:lnTo>
                  <a:pt x="577965" y="207246"/>
                </a:lnTo>
                <a:lnTo>
                  <a:pt x="669821" y="150895"/>
                </a:lnTo>
                <a:lnTo>
                  <a:pt x="1507920" y="332083"/>
                </a:lnTo>
                <a:lnTo>
                  <a:pt x="3617226" y="208259"/>
                </a:lnTo>
                <a:close/>
              </a:path>
            </a:pathLst>
          </a:custGeom>
        </p:spPr>
      </p:pic>
      <p:pic>
        <p:nvPicPr>
          <p:cNvPr id="9" name="图片 3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56"/>
          <a:stretch>
            <a:fillRect/>
          </a:stretch>
        </p:blipFill>
        <p:spPr>
          <a:xfrm rot="20791677">
            <a:off x="-94716" y="102266"/>
            <a:ext cx="3602240" cy="920652"/>
          </a:xfrm>
          <a:custGeom>
            <a:avLst/>
            <a:gdLst>
              <a:gd name="connsiteX0" fmla="*/ 8077200 w 8077200"/>
              <a:gd name="connsiteY0" fmla="*/ 0 h 2064351"/>
              <a:gd name="connsiteX1" fmla="*/ 8077200 w 8077200"/>
              <a:gd name="connsiteY1" fmla="*/ 377786 h 2064351"/>
              <a:gd name="connsiteX2" fmla="*/ 5967894 w 8077200"/>
              <a:gd name="connsiteY2" fmla="*/ 501610 h 2064351"/>
              <a:gd name="connsiteX3" fmla="*/ 5129795 w 8077200"/>
              <a:gd name="connsiteY3" fmla="*/ 320422 h 2064351"/>
              <a:gd name="connsiteX4" fmla="*/ 5037939 w 8077200"/>
              <a:gd name="connsiteY4" fmla="*/ 376773 h 2064351"/>
              <a:gd name="connsiteX5" fmla="*/ 4499917 w 8077200"/>
              <a:gd name="connsiteY5" fmla="*/ 169527 h 2064351"/>
              <a:gd name="connsiteX6" fmla="*/ 4459974 w 8077200"/>
              <a:gd name="connsiteY6" fmla="*/ 336259 h 2064351"/>
              <a:gd name="connsiteX7" fmla="*/ 4885128 w 8077200"/>
              <a:gd name="connsiteY7" fmla="*/ 1750574 h 2064351"/>
              <a:gd name="connsiteX8" fmla="*/ 8077200 w 8077200"/>
              <a:gd name="connsiteY8" fmla="*/ 1934867 h 2064351"/>
              <a:gd name="connsiteX9" fmla="*/ 8077200 w 8077200"/>
              <a:gd name="connsiteY9" fmla="*/ 2064351 h 2064351"/>
              <a:gd name="connsiteX10" fmla="*/ 0 w 8077200"/>
              <a:gd name="connsiteY10" fmla="*/ 2064351 h 2064351"/>
              <a:gd name="connsiteX11" fmla="*/ 0 w 8077200"/>
              <a:gd name="connsiteY11" fmla="*/ 0 h 2064351"/>
              <a:gd name="connsiteX12" fmla="*/ 8077200 w 8077200"/>
              <a:gd name="connsiteY12" fmla="*/ 0 h 2064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077200" h="2064351">
                <a:moveTo>
                  <a:pt x="8077200" y="0"/>
                </a:moveTo>
                <a:lnTo>
                  <a:pt x="8077200" y="377786"/>
                </a:lnTo>
                <a:lnTo>
                  <a:pt x="5967894" y="501610"/>
                </a:lnTo>
                <a:lnTo>
                  <a:pt x="5129795" y="320422"/>
                </a:lnTo>
                <a:lnTo>
                  <a:pt x="5037939" y="376773"/>
                </a:lnTo>
                <a:lnTo>
                  <a:pt x="4499917" y="169527"/>
                </a:lnTo>
                <a:lnTo>
                  <a:pt x="4459974" y="336259"/>
                </a:lnTo>
                <a:lnTo>
                  <a:pt x="4885128" y="1750574"/>
                </a:lnTo>
                <a:lnTo>
                  <a:pt x="8077200" y="1934867"/>
                </a:lnTo>
                <a:lnTo>
                  <a:pt x="8077200" y="2064351"/>
                </a:lnTo>
                <a:lnTo>
                  <a:pt x="0" y="2064351"/>
                </a:lnTo>
                <a:lnTo>
                  <a:pt x="0" y="0"/>
                </a:lnTo>
                <a:lnTo>
                  <a:pt x="807720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6271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1"/>
          <p:cNvSpPr/>
          <p:nvPr userDrawn="1"/>
        </p:nvSpPr>
        <p:spPr>
          <a:xfrm>
            <a:off x="617096" y="498423"/>
            <a:ext cx="10957809" cy="5861154"/>
          </a:xfrm>
          <a:prstGeom prst="roundRect">
            <a:avLst>
              <a:gd name="adj" fmla="val 5068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8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17" t="1391" b="84119"/>
          <a:stretch>
            <a:fillRect/>
          </a:stretch>
        </p:blipFill>
        <p:spPr>
          <a:xfrm rot="470086">
            <a:off x="9816816" y="163079"/>
            <a:ext cx="2475364" cy="1208069"/>
          </a:xfrm>
          <a:custGeom>
            <a:avLst/>
            <a:gdLst>
              <a:gd name="connsiteX0" fmla="*/ 3617226 w 3617226"/>
              <a:gd name="connsiteY0" fmla="*/ 208259 h 1765340"/>
              <a:gd name="connsiteX1" fmla="*/ 3617226 w 3617226"/>
              <a:gd name="connsiteY1" fmla="*/ 1765340 h 1765340"/>
              <a:gd name="connsiteX2" fmla="*/ 425154 w 3617226"/>
              <a:gd name="connsiteY2" fmla="*/ 1581047 h 1765340"/>
              <a:gd name="connsiteX3" fmla="*/ 0 w 3617226"/>
              <a:gd name="connsiteY3" fmla="*/ 166732 h 1765340"/>
              <a:gd name="connsiteX4" fmla="*/ 39943 w 3617226"/>
              <a:gd name="connsiteY4" fmla="*/ 0 h 1765340"/>
              <a:gd name="connsiteX5" fmla="*/ 577965 w 3617226"/>
              <a:gd name="connsiteY5" fmla="*/ 207246 h 1765340"/>
              <a:gd name="connsiteX6" fmla="*/ 669821 w 3617226"/>
              <a:gd name="connsiteY6" fmla="*/ 150895 h 1765340"/>
              <a:gd name="connsiteX7" fmla="*/ 1507920 w 3617226"/>
              <a:gd name="connsiteY7" fmla="*/ 332083 h 1765340"/>
              <a:gd name="connsiteX8" fmla="*/ 3617226 w 3617226"/>
              <a:gd name="connsiteY8" fmla="*/ 208259 h 1765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17226" h="1765340">
                <a:moveTo>
                  <a:pt x="3617226" y="208259"/>
                </a:moveTo>
                <a:lnTo>
                  <a:pt x="3617226" y="1765340"/>
                </a:lnTo>
                <a:lnTo>
                  <a:pt x="425154" y="1581047"/>
                </a:lnTo>
                <a:lnTo>
                  <a:pt x="0" y="166732"/>
                </a:lnTo>
                <a:lnTo>
                  <a:pt x="39943" y="0"/>
                </a:lnTo>
                <a:lnTo>
                  <a:pt x="577965" y="207246"/>
                </a:lnTo>
                <a:lnTo>
                  <a:pt x="669821" y="150895"/>
                </a:lnTo>
                <a:lnTo>
                  <a:pt x="1507920" y="332083"/>
                </a:lnTo>
                <a:lnTo>
                  <a:pt x="3617226" y="208259"/>
                </a:lnTo>
                <a:close/>
              </a:path>
            </a:pathLst>
          </a:custGeom>
        </p:spPr>
      </p:pic>
      <p:pic>
        <p:nvPicPr>
          <p:cNvPr id="9" name="图片 3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56"/>
          <a:stretch>
            <a:fillRect/>
          </a:stretch>
        </p:blipFill>
        <p:spPr>
          <a:xfrm rot="20791677">
            <a:off x="-94716" y="102266"/>
            <a:ext cx="3602240" cy="920652"/>
          </a:xfrm>
          <a:custGeom>
            <a:avLst/>
            <a:gdLst>
              <a:gd name="connsiteX0" fmla="*/ 8077200 w 8077200"/>
              <a:gd name="connsiteY0" fmla="*/ 0 h 2064351"/>
              <a:gd name="connsiteX1" fmla="*/ 8077200 w 8077200"/>
              <a:gd name="connsiteY1" fmla="*/ 377786 h 2064351"/>
              <a:gd name="connsiteX2" fmla="*/ 5967894 w 8077200"/>
              <a:gd name="connsiteY2" fmla="*/ 501610 h 2064351"/>
              <a:gd name="connsiteX3" fmla="*/ 5129795 w 8077200"/>
              <a:gd name="connsiteY3" fmla="*/ 320422 h 2064351"/>
              <a:gd name="connsiteX4" fmla="*/ 5037939 w 8077200"/>
              <a:gd name="connsiteY4" fmla="*/ 376773 h 2064351"/>
              <a:gd name="connsiteX5" fmla="*/ 4499917 w 8077200"/>
              <a:gd name="connsiteY5" fmla="*/ 169527 h 2064351"/>
              <a:gd name="connsiteX6" fmla="*/ 4459974 w 8077200"/>
              <a:gd name="connsiteY6" fmla="*/ 336259 h 2064351"/>
              <a:gd name="connsiteX7" fmla="*/ 4885128 w 8077200"/>
              <a:gd name="connsiteY7" fmla="*/ 1750574 h 2064351"/>
              <a:gd name="connsiteX8" fmla="*/ 8077200 w 8077200"/>
              <a:gd name="connsiteY8" fmla="*/ 1934867 h 2064351"/>
              <a:gd name="connsiteX9" fmla="*/ 8077200 w 8077200"/>
              <a:gd name="connsiteY9" fmla="*/ 2064351 h 2064351"/>
              <a:gd name="connsiteX10" fmla="*/ 0 w 8077200"/>
              <a:gd name="connsiteY10" fmla="*/ 2064351 h 2064351"/>
              <a:gd name="connsiteX11" fmla="*/ 0 w 8077200"/>
              <a:gd name="connsiteY11" fmla="*/ 0 h 2064351"/>
              <a:gd name="connsiteX12" fmla="*/ 8077200 w 8077200"/>
              <a:gd name="connsiteY12" fmla="*/ 0 h 2064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077200" h="2064351">
                <a:moveTo>
                  <a:pt x="8077200" y="0"/>
                </a:moveTo>
                <a:lnTo>
                  <a:pt x="8077200" y="377786"/>
                </a:lnTo>
                <a:lnTo>
                  <a:pt x="5967894" y="501610"/>
                </a:lnTo>
                <a:lnTo>
                  <a:pt x="5129795" y="320422"/>
                </a:lnTo>
                <a:lnTo>
                  <a:pt x="5037939" y="376773"/>
                </a:lnTo>
                <a:lnTo>
                  <a:pt x="4499917" y="169527"/>
                </a:lnTo>
                <a:lnTo>
                  <a:pt x="4459974" y="336259"/>
                </a:lnTo>
                <a:lnTo>
                  <a:pt x="4885128" y="1750574"/>
                </a:lnTo>
                <a:lnTo>
                  <a:pt x="8077200" y="1934867"/>
                </a:lnTo>
                <a:lnTo>
                  <a:pt x="8077200" y="2064351"/>
                </a:lnTo>
                <a:lnTo>
                  <a:pt x="0" y="2064351"/>
                </a:lnTo>
                <a:lnTo>
                  <a:pt x="0" y="0"/>
                </a:lnTo>
                <a:lnTo>
                  <a:pt x="8077200" y="0"/>
                </a:lnTo>
                <a:close/>
              </a:path>
            </a:pathLst>
          </a:custGeom>
        </p:spPr>
      </p:pic>
      <p:pic>
        <p:nvPicPr>
          <p:cNvPr id="2" name="图片 4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00"/>
          <a:stretch>
            <a:fillRect/>
          </a:stretch>
        </p:blipFill>
        <p:spPr>
          <a:xfrm>
            <a:off x="8122352" y="4171950"/>
            <a:ext cx="4222046" cy="2865700"/>
          </a:xfrm>
          <a:custGeom>
            <a:avLst/>
            <a:gdLst>
              <a:gd name="connsiteX0" fmla="*/ 0 w 7696199"/>
              <a:gd name="connsiteY0" fmla="*/ 0 h 5223770"/>
              <a:gd name="connsiteX1" fmla="*/ 7696199 w 7696199"/>
              <a:gd name="connsiteY1" fmla="*/ 0 h 5223770"/>
              <a:gd name="connsiteX2" fmla="*/ 7696199 w 7696199"/>
              <a:gd name="connsiteY2" fmla="*/ 5223770 h 5223770"/>
              <a:gd name="connsiteX3" fmla="*/ 0 w 7696199"/>
              <a:gd name="connsiteY3" fmla="*/ 5223770 h 5223770"/>
              <a:gd name="connsiteX4" fmla="*/ 0 w 7696199"/>
              <a:gd name="connsiteY4" fmla="*/ 0 h 5223770"/>
              <a:gd name="connsiteX5" fmla="*/ 7429500 w 7696199"/>
              <a:gd name="connsiteY5" fmla="*/ 14918 h 5223770"/>
              <a:gd name="connsiteX6" fmla="*/ 5886450 w 7696199"/>
              <a:gd name="connsiteY6" fmla="*/ 91118 h 5223770"/>
              <a:gd name="connsiteX7" fmla="*/ 5429250 w 7696199"/>
              <a:gd name="connsiteY7" fmla="*/ 776918 h 5223770"/>
              <a:gd name="connsiteX8" fmla="*/ 6076950 w 7696199"/>
              <a:gd name="connsiteY8" fmla="*/ 1710368 h 5223770"/>
              <a:gd name="connsiteX9" fmla="*/ 6934200 w 7696199"/>
              <a:gd name="connsiteY9" fmla="*/ 2015168 h 5223770"/>
              <a:gd name="connsiteX10" fmla="*/ 7467600 w 7696199"/>
              <a:gd name="connsiteY10" fmla="*/ 1481768 h 5223770"/>
              <a:gd name="connsiteX11" fmla="*/ 7429500 w 7696199"/>
              <a:gd name="connsiteY11" fmla="*/ 14918 h 5223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696199" h="5223770">
                <a:moveTo>
                  <a:pt x="0" y="0"/>
                </a:moveTo>
                <a:lnTo>
                  <a:pt x="7696199" y="0"/>
                </a:lnTo>
                <a:lnTo>
                  <a:pt x="7696199" y="5223770"/>
                </a:lnTo>
                <a:lnTo>
                  <a:pt x="0" y="5223770"/>
                </a:lnTo>
                <a:lnTo>
                  <a:pt x="0" y="0"/>
                </a:lnTo>
                <a:close/>
                <a:moveTo>
                  <a:pt x="7429500" y="14918"/>
                </a:moveTo>
                <a:lnTo>
                  <a:pt x="5886450" y="91118"/>
                </a:lnTo>
                <a:lnTo>
                  <a:pt x="5429250" y="776918"/>
                </a:lnTo>
                <a:lnTo>
                  <a:pt x="6076950" y="1710368"/>
                </a:lnTo>
                <a:lnTo>
                  <a:pt x="6934200" y="2015168"/>
                </a:lnTo>
                <a:lnTo>
                  <a:pt x="7467600" y="1481768"/>
                </a:lnTo>
                <a:lnTo>
                  <a:pt x="7429500" y="1491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380936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AEB2FE5-BFCD-41C2-A281-D6B683BB7010}" type="datetimeFigureOut">
              <a:rPr lang="vi-VN" smtClean="0"/>
              <a:t>24/03/2025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17" t="1391" b="84119"/>
          <a:stretch>
            <a:fillRect/>
          </a:stretch>
        </p:blipFill>
        <p:spPr>
          <a:xfrm rot="470086">
            <a:off x="8623733" y="233111"/>
            <a:ext cx="3617226" cy="1765340"/>
          </a:xfrm>
          <a:custGeom>
            <a:avLst/>
            <a:gdLst>
              <a:gd name="connsiteX0" fmla="*/ 3617226 w 3617226"/>
              <a:gd name="connsiteY0" fmla="*/ 208259 h 1765340"/>
              <a:gd name="connsiteX1" fmla="*/ 3617226 w 3617226"/>
              <a:gd name="connsiteY1" fmla="*/ 1765340 h 1765340"/>
              <a:gd name="connsiteX2" fmla="*/ 425154 w 3617226"/>
              <a:gd name="connsiteY2" fmla="*/ 1581047 h 1765340"/>
              <a:gd name="connsiteX3" fmla="*/ 0 w 3617226"/>
              <a:gd name="connsiteY3" fmla="*/ 166732 h 1765340"/>
              <a:gd name="connsiteX4" fmla="*/ 39943 w 3617226"/>
              <a:gd name="connsiteY4" fmla="*/ 0 h 1765340"/>
              <a:gd name="connsiteX5" fmla="*/ 577965 w 3617226"/>
              <a:gd name="connsiteY5" fmla="*/ 207246 h 1765340"/>
              <a:gd name="connsiteX6" fmla="*/ 669821 w 3617226"/>
              <a:gd name="connsiteY6" fmla="*/ 150895 h 1765340"/>
              <a:gd name="connsiteX7" fmla="*/ 1507920 w 3617226"/>
              <a:gd name="connsiteY7" fmla="*/ 332083 h 1765340"/>
              <a:gd name="connsiteX8" fmla="*/ 3617226 w 3617226"/>
              <a:gd name="connsiteY8" fmla="*/ 208259 h 1765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17226" h="1765340">
                <a:moveTo>
                  <a:pt x="3617226" y="208259"/>
                </a:moveTo>
                <a:lnTo>
                  <a:pt x="3617226" y="1765340"/>
                </a:lnTo>
                <a:lnTo>
                  <a:pt x="425154" y="1581047"/>
                </a:lnTo>
                <a:lnTo>
                  <a:pt x="0" y="166732"/>
                </a:lnTo>
                <a:lnTo>
                  <a:pt x="39943" y="0"/>
                </a:lnTo>
                <a:lnTo>
                  <a:pt x="577965" y="207246"/>
                </a:lnTo>
                <a:lnTo>
                  <a:pt x="669821" y="150895"/>
                </a:lnTo>
                <a:lnTo>
                  <a:pt x="1507920" y="332083"/>
                </a:lnTo>
                <a:lnTo>
                  <a:pt x="3617226" y="208259"/>
                </a:lnTo>
                <a:close/>
              </a:path>
            </a:pathLst>
          </a:custGeom>
        </p:spPr>
      </p:pic>
      <p:pic>
        <p:nvPicPr>
          <p:cNvPr id="8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56"/>
          <a:stretch>
            <a:fillRect/>
          </a:stretch>
        </p:blipFill>
        <p:spPr>
          <a:xfrm rot="20791677">
            <a:off x="-486972" y="-56362"/>
            <a:ext cx="6222052" cy="1590217"/>
          </a:xfrm>
          <a:custGeom>
            <a:avLst/>
            <a:gdLst>
              <a:gd name="connsiteX0" fmla="*/ 8077200 w 8077200"/>
              <a:gd name="connsiteY0" fmla="*/ 0 h 2064351"/>
              <a:gd name="connsiteX1" fmla="*/ 8077200 w 8077200"/>
              <a:gd name="connsiteY1" fmla="*/ 377786 h 2064351"/>
              <a:gd name="connsiteX2" fmla="*/ 5967894 w 8077200"/>
              <a:gd name="connsiteY2" fmla="*/ 501610 h 2064351"/>
              <a:gd name="connsiteX3" fmla="*/ 5129795 w 8077200"/>
              <a:gd name="connsiteY3" fmla="*/ 320422 h 2064351"/>
              <a:gd name="connsiteX4" fmla="*/ 5037939 w 8077200"/>
              <a:gd name="connsiteY4" fmla="*/ 376773 h 2064351"/>
              <a:gd name="connsiteX5" fmla="*/ 4499917 w 8077200"/>
              <a:gd name="connsiteY5" fmla="*/ 169527 h 2064351"/>
              <a:gd name="connsiteX6" fmla="*/ 4459974 w 8077200"/>
              <a:gd name="connsiteY6" fmla="*/ 336259 h 2064351"/>
              <a:gd name="connsiteX7" fmla="*/ 4885128 w 8077200"/>
              <a:gd name="connsiteY7" fmla="*/ 1750574 h 2064351"/>
              <a:gd name="connsiteX8" fmla="*/ 8077200 w 8077200"/>
              <a:gd name="connsiteY8" fmla="*/ 1934867 h 2064351"/>
              <a:gd name="connsiteX9" fmla="*/ 8077200 w 8077200"/>
              <a:gd name="connsiteY9" fmla="*/ 2064351 h 2064351"/>
              <a:gd name="connsiteX10" fmla="*/ 0 w 8077200"/>
              <a:gd name="connsiteY10" fmla="*/ 2064351 h 2064351"/>
              <a:gd name="connsiteX11" fmla="*/ 0 w 8077200"/>
              <a:gd name="connsiteY11" fmla="*/ 0 h 2064351"/>
              <a:gd name="connsiteX12" fmla="*/ 8077200 w 8077200"/>
              <a:gd name="connsiteY12" fmla="*/ 0 h 2064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077200" h="2064351">
                <a:moveTo>
                  <a:pt x="8077200" y="0"/>
                </a:moveTo>
                <a:lnTo>
                  <a:pt x="8077200" y="377786"/>
                </a:lnTo>
                <a:lnTo>
                  <a:pt x="5967894" y="501610"/>
                </a:lnTo>
                <a:lnTo>
                  <a:pt x="5129795" y="320422"/>
                </a:lnTo>
                <a:lnTo>
                  <a:pt x="5037939" y="376773"/>
                </a:lnTo>
                <a:lnTo>
                  <a:pt x="4499917" y="169527"/>
                </a:lnTo>
                <a:lnTo>
                  <a:pt x="4459974" y="336259"/>
                </a:lnTo>
                <a:lnTo>
                  <a:pt x="4885128" y="1750574"/>
                </a:lnTo>
                <a:lnTo>
                  <a:pt x="8077200" y="1934867"/>
                </a:lnTo>
                <a:lnTo>
                  <a:pt x="8077200" y="2064351"/>
                </a:lnTo>
                <a:lnTo>
                  <a:pt x="0" y="2064351"/>
                </a:lnTo>
                <a:lnTo>
                  <a:pt x="0" y="0"/>
                </a:lnTo>
                <a:lnTo>
                  <a:pt x="8077200" y="0"/>
                </a:lnTo>
                <a:close/>
              </a:path>
            </a:pathLst>
          </a:custGeom>
        </p:spPr>
      </p:pic>
      <p:grpSp>
        <p:nvGrpSpPr>
          <p:cNvPr id="9" name="组合 25"/>
          <p:cNvGrpSpPr/>
          <p:nvPr userDrawn="1"/>
        </p:nvGrpSpPr>
        <p:grpSpPr>
          <a:xfrm rot="300000">
            <a:off x="516200" y="141424"/>
            <a:ext cx="10604872" cy="5803536"/>
            <a:chOff x="1396060" y="560850"/>
            <a:chExt cx="9144000" cy="500407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" name="任意多边形: 形状 20"/>
            <p:cNvSpPr/>
            <p:nvPr/>
          </p:nvSpPr>
          <p:spPr>
            <a:xfrm>
              <a:off x="1903228" y="999460"/>
              <a:ext cx="7378995" cy="4072270"/>
            </a:xfrm>
            <a:custGeom>
              <a:avLst/>
              <a:gdLst>
                <a:gd name="connsiteX0" fmla="*/ 382772 w 7378995"/>
                <a:gd name="connsiteY0" fmla="*/ 1509824 h 4072270"/>
                <a:gd name="connsiteX1" fmla="*/ 744279 w 7378995"/>
                <a:gd name="connsiteY1" fmla="*/ 765545 h 4072270"/>
                <a:gd name="connsiteX2" fmla="*/ 1467293 w 7378995"/>
                <a:gd name="connsiteY2" fmla="*/ 329610 h 4072270"/>
                <a:gd name="connsiteX3" fmla="*/ 2083981 w 7378995"/>
                <a:gd name="connsiteY3" fmla="*/ 276447 h 4072270"/>
                <a:gd name="connsiteX4" fmla="*/ 2562446 w 7378995"/>
                <a:gd name="connsiteY4" fmla="*/ 404038 h 4072270"/>
                <a:gd name="connsiteX5" fmla="*/ 3200400 w 7378995"/>
                <a:gd name="connsiteY5" fmla="*/ 116959 h 4072270"/>
                <a:gd name="connsiteX6" fmla="*/ 3668232 w 7378995"/>
                <a:gd name="connsiteY6" fmla="*/ 0 h 4072270"/>
                <a:gd name="connsiteX7" fmla="*/ 4369981 w 7378995"/>
                <a:gd name="connsiteY7" fmla="*/ 0 h 4072270"/>
                <a:gd name="connsiteX8" fmla="*/ 4869712 w 7378995"/>
                <a:gd name="connsiteY8" fmla="*/ 116959 h 4072270"/>
                <a:gd name="connsiteX9" fmla="*/ 5146158 w 7378995"/>
                <a:gd name="connsiteY9" fmla="*/ 170121 h 4072270"/>
                <a:gd name="connsiteX10" fmla="*/ 5560828 w 7378995"/>
                <a:gd name="connsiteY10" fmla="*/ 42531 h 4072270"/>
                <a:gd name="connsiteX11" fmla="*/ 6081823 w 7378995"/>
                <a:gd name="connsiteY11" fmla="*/ 31898 h 4072270"/>
                <a:gd name="connsiteX12" fmla="*/ 6666614 w 7378995"/>
                <a:gd name="connsiteY12" fmla="*/ 318977 h 4072270"/>
                <a:gd name="connsiteX13" fmla="*/ 7091916 w 7378995"/>
                <a:gd name="connsiteY13" fmla="*/ 914400 h 4072270"/>
                <a:gd name="connsiteX14" fmla="*/ 7378995 w 7378995"/>
                <a:gd name="connsiteY14" fmla="*/ 1531089 h 4072270"/>
                <a:gd name="connsiteX15" fmla="*/ 7123814 w 7378995"/>
                <a:gd name="connsiteY15" fmla="*/ 2083982 h 4072270"/>
                <a:gd name="connsiteX16" fmla="*/ 7028121 w 7378995"/>
                <a:gd name="connsiteY16" fmla="*/ 2211573 h 4072270"/>
                <a:gd name="connsiteX17" fmla="*/ 6964325 w 7378995"/>
                <a:gd name="connsiteY17" fmla="*/ 2434856 h 4072270"/>
                <a:gd name="connsiteX18" fmla="*/ 6655981 w 7378995"/>
                <a:gd name="connsiteY18" fmla="*/ 2838893 h 4072270"/>
                <a:gd name="connsiteX19" fmla="*/ 6283842 w 7378995"/>
                <a:gd name="connsiteY19" fmla="*/ 3019647 h 4072270"/>
                <a:gd name="connsiteX20" fmla="*/ 5667153 w 7378995"/>
                <a:gd name="connsiteY20" fmla="*/ 3104707 h 4072270"/>
                <a:gd name="connsiteX21" fmla="*/ 5124893 w 7378995"/>
                <a:gd name="connsiteY21" fmla="*/ 3104707 h 4072270"/>
                <a:gd name="connsiteX22" fmla="*/ 4859079 w 7378995"/>
                <a:gd name="connsiteY22" fmla="*/ 3104707 h 4072270"/>
                <a:gd name="connsiteX23" fmla="*/ 4433777 w 7378995"/>
                <a:gd name="connsiteY23" fmla="*/ 3296093 h 4072270"/>
                <a:gd name="connsiteX24" fmla="*/ 4040372 w 7378995"/>
                <a:gd name="connsiteY24" fmla="*/ 3338624 h 4072270"/>
                <a:gd name="connsiteX25" fmla="*/ 3200400 w 7378995"/>
                <a:gd name="connsiteY25" fmla="*/ 3785191 h 4072270"/>
                <a:gd name="connsiteX26" fmla="*/ 2519916 w 7378995"/>
                <a:gd name="connsiteY26" fmla="*/ 4008475 h 4072270"/>
                <a:gd name="connsiteX27" fmla="*/ 2083981 w 7378995"/>
                <a:gd name="connsiteY27" fmla="*/ 4072270 h 4072270"/>
                <a:gd name="connsiteX28" fmla="*/ 1626781 w 7378995"/>
                <a:gd name="connsiteY28" fmla="*/ 3987210 h 4072270"/>
                <a:gd name="connsiteX29" fmla="*/ 1360967 w 7378995"/>
                <a:gd name="connsiteY29" fmla="*/ 3615070 h 4072270"/>
                <a:gd name="connsiteX30" fmla="*/ 1041991 w 7378995"/>
                <a:gd name="connsiteY30" fmla="*/ 3370521 h 4072270"/>
                <a:gd name="connsiteX31" fmla="*/ 669851 w 7378995"/>
                <a:gd name="connsiteY31" fmla="*/ 3264196 h 4072270"/>
                <a:gd name="connsiteX32" fmla="*/ 180753 w 7378995"/>
                <a:gd name="connsiteY32" fmla="*/ 2934587 h 4072270"/>
                <a:gd name="connsiteX33" fmla="*/ 0 w 7378995"/>
                <a:gd name="connsiteY33" fmla="*/ 2466754 h 4072270"/>
                <a:gd name="connsiteX34" fmla="*/ 170121 w 7378995"/>
                <a:gd name="connsiteY34" fmla="*/ 1998921 h 4072270"/>
                <a:gd name="connsiteX35" fmla="*/ 308344 w 7378995"/>
                <a:gd name="connsiteY35" fmla="*/ 1669312 h 4072270"/>
                <a:gd name="connsiteX36" fmla="*/ 382772 w 7378995"/>
                <a:gd name="connsiteY36" fmla="*/ 1509824 h 4072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78995" h="4072270">
                  <a:moveTo>
                    <a:pt x="382772" y="1509824"/>
                  </a:moveTo>
                  <a:lnTo>
                    <a:pt x="744279" y="765545"/>
                  </a:lnTo>
                  <a:lnTo>
                    <a:pt x="1467293" y="329610"/>
                  </a:lnTo>
                  <a:lnTo>
                    <a:pt x="2083981" y="276447"/>
                  </a:lnTo>
                  <a:lnTo>
                    <a:pt x="2562446" y="404038"/>
                  </a:lnTo>
                  <a:lnTo>
                    <a:pt x="3200400" y="116959"/>
                  </a:lnTo>
                  <a:lnTo>
                    <a:pt x="3668232" y="0"/>
                  </a:lnTo>
                  <a:lnTo>
                    <a:pt x="4369981" y="0"/>
                  </a:lnTo>
                  <a:lnTo>
                    <a:pt x="4869712" y="116959"/>
                  </a:lnTo>
                  <a:lnTo>
                    <a:pt x="5146158" y="170121"/>
                  </a:lnTo>
                  <a:lnTo>
                    <a:pt x="5560828" y="42531"/>
                  </a:lnTo>
                  <a:lnTo>
                    <a:pt x="6081823" y="31898"/>
                  </a:lnTo>
                  <a:lnTo>
                    <a:pt x="6666614" y="318977"/>
                  </a:lnTo>
                  <a:lnTo>
                    <a:pt x="7091916" y="914400"/>
                  </a:lnTo>
                  <a:lnTo>
                    <a:pt x="7378995" y="1531089"/>
                  </a:lnTo>
                  <a:lnTo>
                    <a:pt x="7123814" y="2083982"/>
                  </a:lnTo>
                  <a:lnTo>
                    <a:pt x="7028121" y="2211573"/>
                  </a:lnTo>
                  <a:lnTo>
                    <a:pt x="6964325" y="2434856"/>
                  </a:lnTo>
                  <a:lnTo>
                    <a:pt x="6655981" y="2838893"/>
                  </a:lnTo>
                  <a:lnTo>
                    <a:pt x="6283842" y="3019647"/>
                  </a:lnTo>
                  <a:lnTo>
                    <a:pt x="5667153" y="3104707"/>
                  </a:lnTo>
                  <a:lnTo>
                    <a:pt x="5124893" y="3104707"/>
                  </a:lnTo>
                  <a:lnTo>
                    <a:pt x="4859079" y="3104707"/>
                  </a:lnTo>
                  <a:lnTo>
                    <a:pt x="4433777" y="3296093"/>
                  </a:lnTo>
                  <a:lnTo>
                    <a:pt x="4040372" y="3338624"/>
                  </a:lnTo>
                  <a:lnTo>
                    <a:pt x="3200400" y="3785191"/>
                  </a:lnTo>
                  <a:lnTo>
                    <a:pt x="2519916" y="4008475"/>
                  </a:lnTo>
                  <a:lnTo>
                    <a:pt x="2083981" y="4072270"/>
                  </a:lnTo>
                  <a:lnTo>
                    <a:pt x="1626781" y="3987210"/>
                  </a:lnTo>
                  <a:lnTo>
                    <a:pt x="1360967" y="3615070"/>
                  </a:lnTo>
                  <a:lnTo>
                    <a:pt x="1041991" y="3370521"/>
                  </a:lnTo>
                  <a:lnTo>
                    <a:pt x="669851" y="3264196"/>
                  </a:lnTo>
                  <a:lnTo>
                    <a:pt x="180753" y="2934587"/>
                  </a:lnTo>
                  <a:lnTo>
                    <a:pt x="0" y="2466754"/>
                  </a:lnTo>
                  <a:lnTo>
                    <a:pt x="170121" y="1998921"/>
                  </a:lnTo>
                  <a:lnTo>
                    <a:pt x="308344" y="1669312"/>
                  </a:lnTo>
                  <a:lnTo>
                    <a:pt x="382772" y="150982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cs"/>
              </a:endParaRPr>
            </a:p>
          </p:txBody>
        </p:sp>
        <p:pic>
          <p:nvPicPr>
            <p:cNvPr id="11" name="图片 2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634" b="26641"/>
            <a:stretch>
              <a:fillRect/>
            </a:stretch>
          </p:blipFill>
          <p:spPr>
            <a:xfrm>
              <a:off x="1396060" y="560850"/>
              <a:ext cx="9144000" cy="5004071"/>
            </a:xfrm>
            <a:custGeom>
              <a:avLst/>
              <a:gdLst>
                <a:gd name="connsiteX0" fmla="*/ 0 w 9144000"/>
                <a:gd name="connsiteY0" fmla="*/ 0 h 5004071"/>
                <a:gd name="connsiteX1" fmla="*/ 9144000 w 9144000"/>
                <a:gd name="connsiteY1" fmla="*/ 0 h 5004071"/>
                <a:gd name="connsiteX2" fmla="*/ 9144000 w 9144000"/>
                <a:gd name="connsiteY2" fmla="*/ 5004071 h 5004071"/>
                <a:gd name="connsiteX3" fmla="*/ 0 w 9144000"/>
                <a:gd name="connsiteY3" fmla="*/ 5004071 h 5004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0" h="5004071">
                  <a:moveTo>
                    <a:pt x="0" y="0"/>
                  </a:moveTo>
                  <a:lnTo>
                    <a:pt x="9144000" y="0"/>
                  </a:lnTo>
                  <a:lnTo>
                    <a:pt x="9144000" y="5004071"/>
                  </a:lnTo>
                  <a:lnTo>
                    <a:pt x="0" y="5004071"/>
                  </a:lnTo>
                  <a:close/>
                </a:path>
              </a:pathLst>
            </a:custGeom>
          </p:spPr>
        </p:pic>
      </p:grp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00"/>
          <a:stretch>
            <a:fillRect/>
          </a:stretch>
        </p:blipFill>
        <p:spPr>
          <a:xfrm>
            <a:off x="5482153" y="2494224"/>
            <a:ext cx="6862246" cy="4657727"/>
          </a:xfrm>
          <a:custGeom>
            <a:avLst/>
            <a:gdLst>
              <a:gd name="connsiteX0" fmla="*/ 0 w 7696199"/>
              <a:gd name="connsiteY0" fmla="*/ 0 h 5223770"/>
              <a:gd name="connsiteX1" fmla="*/ 7696199 w 7696199"/>
              <a:gd name="connsiteY1" fmla="*/ 0 h 5223770"/>
              <a:gd name="connsiteX2" fmla="*/ 7696199 w 7696199"/>
              <a:gd name="connsiteY2" fmla="*/ 5223770 h 5223770"/>
              <a:gd name="connsiteX3" fmla="*/ 0 w 7696199"/>
              <a:gd name="connsiteY3" fmla="*/ 5223770 h 5223770"/>
              <a:gd name="connsiteX4" fmla="*/ 0 w 7696199"/>
              <a:gd name="connsiteY4" fmla="*/ 0 h 5223770"/>
              <a:gd name="connsiteX5" fmla="*/ 7429500 w 7696199"/>
              <a:gd name="connsiteY5" fmla="*/ 14918 h 5223770"/>
              <a:gd name="connsiteX6" fmla="*/ 5886450 w 7696199"/>
              <a:gd name="connsiteY6" fmla="*/ 91118 h 5223770"/>
              <a:gd name="connsiteX7" fmla="*/ 5429250 w 7696199"/>
              <a:gd name="connsiteY7" fmla="*/ 776918 h 5223770"/>
              <a:gd name="connsiteX8" fmla="*/ 6076950 w 7696199"/>
              <a:gd name="connsiteY8" fmla="*/ 1710368 h 5223770"/>
              <a:gd name="connsiteX9" fmla="*/ 6934200 w 7696199"/>
              <a:gd name="connsiteY9" fmla="*/ 2015168 h 5223770"/>
              <a:gd name="connsiteX10" fmla="*/ 7467600 w 7696199"/>
              <a:gd name="connsiteY10" fmla="*/ 1481768 h 5223770"/>
              <a:gd name="connsiteX11" fmla="*/ 7429500 w 7696199"/>
              <a:gd name="connsiteY11" fmla="*/ 14918 h 5223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696199" h="5223770">
                <a:moveTo>
                  <a:pt x="0" y="0"/>
                </a:moveTo>
                <a:lnTo>
                  <a:pt x="7696199" y="0"/>
                </a:lnTo>
                <a:lnTo>
                  <a:pt x="7696199" y="5223770"/>
                </a:lnTo>
                <a:lnTo>
                  <a:pt x="0" y="5223770"/>
                </a:lnTo>
                <a:lnTo>
                  <a:pt x="0" y="0"/>
                </a:lnTo>
                <a:close/>
                <a:moveTo>
                  <a:pt x="7429500" y="14918"/>
                </a:moveTo>
                <a:lnTo>
                  <a:pt x="5886450" y="91118"/>
                </a:lnTo>
                <a:lnTo>
                  <a:pt x="5429250" y="776918"/>
                </a:lnTo>
                <a:lnTo>
                  <a:pt x="6076950" y="1710368"/>
                </a:lnTo>
                <a:lnTo>
                  <a:pt x="6934200" y="2015168"/>
                </a:lnTo>
                <a:lnTo>
                  <a:pt x="7467600" y="1481768"/>
                </a:lnTo>
                <a:lnTo>
                  <a:pt x="7429500" y="14918"/>
                </a:lnTo>
                <a:close/>
              </a:path>
            </a:pathLst>
          </a:custGeom>
        </p:spPr>
      </p:pic>
      <p:pic>
        <p:nvPicPr>
          <p:cNvPr id="13" name="图片 2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04" t="16944" b="45000"/>
          <a:stretch>
            <a:fillRect/>
          </a:stretch>
        </p:blipFill>
        <p:spPr>
          <a:xfrm>
            <a:off x="9212344" y="1060800"/>
            <a:ext cx="2655432" cy="3938942"/>
          </a:xfrm>
          <a:custGeom>
            <a:avLst/>
            <a:gdLst>
              <a:gd name="connsiteX0" fmla="*/ 0 w 2655432"/>
              <a:gd name="connsiteY0" fmla="*/ 0 h 3938942"/>
              <a:gd name="connsiteX1" fmla="*/ 2655432 w 2655432"/>
              <a:gd name="connsiteY1" fmla="*/ 0 h 3938942"/>
              <a:gd name="connsiteX2" fmla="*/ 2655432 w 2655432"/>
              <a:gd name="connsiteY2" fmla="*/ 3938942 h 3938942"/>
              <a:gd name="connsiteX3" fmla="*/ 0 w 2655432"/>
              <a:gd name="connsiteY3" fmla="*/ 3938942 h 3938942"/>
              <a:gd name="connsiteX4" fmla="*/ 0 w 2655432"/>
              <a:gd name="connsiteY4" fmla="*/ 0 h 3938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5432" h="3938942">
                <a:moveTo>
                  <a:pt x="0" y="0"/>
                </a:moveTo>
                <a:lnTo>
                  <a:pt x="2655432" y="0"/>
                </a:lnTo>
                <a:lnTo>
                  <a:pt x="2655432" y="3938942"/>
                </a:lnTo>
                <a:lnTo>
                  <a:pt x="0" y="393894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" name="图片 2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4" r="38696" b="45000"/>
          <a:stretch>
            <a:fillRect/>
          </a:stretch>
        </p:blipFill>
        <p:spPr>
          <a:xfrm>
            <a:off x="-108975" y="1683369"/>
            <a:ext cx="4206813" cy="3938942"/>
          </a:xfrm>
          <a:custGeom>
            <a:avLst/>
            <a:gdLst>
              <a:gd name="connsiteX0" fmla="*/ 0 w 4206813"/>
              <a:gd name="connsiteY0" fmla="*/ 0 h 3938942"/>
              <a:gd name="connsiteX1" fmla="*/ 4206813 w 4206813"/>
              <a:gd name="connsiteY1" fmla="*/ 0 h 3938942"/>
              <a:gd name="connsiteX2" fmla="*/ 4206813 w 4206813"/>
              <a:gd name="connsiteY2" fmla="*/ 3938942 h 3938942"/>
              <a:gd name="connsiteX3" fmla="*/ 0 w 4206813"/>
              <a:gd name="connsiteY3" fmla="*/ 3938942 h 3938942"/>
              <a:gd name="connsiteX4" fmla="*/ 0 w 4206813"/>
              <a:gd name="connsiteY4" fmla="*/ 0 h 3938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06813" h="3938942">
                <a:moveTo>
                  <a:pt x="0" y="0"/>
                </a:moveTo>
                <a:lnTo>
                  <a:pt x="4206813" y="0"/>
                </a:lnTo>
                <a:lnTo>
                  <a:pt x="4206813" y="3938942"/>
                </a:lnTo>
                <a:lnTo>
                  <a:pt x="0" y="393894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45" t="55129" r="2970" b="27640"/>
          <a:stretch>
            <a:fillRect/>
          </a:stretch>
        </p:blipFill>
        <p:spPr>
          <a:xfrm>
            <a:off x="1604879" y="4744580"/>
            <a:ext cx="2038350" cy="2000250"/>
          </a:xfrm>
          <a:custGeom>
            <a:avLst/>
            <a:gdLst>
              <a:gd name="connsiteX0" fmla="*/ 2000250 w 2038350"/>
              <a:gd name="connsiteY0" fmla="*/ 0 h 2000250"/>
              <a:gd name="connsiteX1" fmla="*/ 2038350 w 2038350"/>
              <a:gd name="connsiteY1" fmla="*/ 1466850 h 2000250"/>
              <a:gd name="connsiteX2" fmla="*/ 1504950 w 2038350"/>
              <a:gd name="connsiteY2" fmla="*/ 2000250 h 2000250"/>
              <a:gd name="connsiteX3" fmla="*/ 647700 w 2038350"/>
              <a:gd name="connsiteY3" fmla="*/ 1695450 h 2000250"/>
              <a:gd name="connsiteX4" fmla="*/ 0 w 2038350"/>
              <a:gd name="connsiteY4" fmla="*/ 762000 h 2000250"/>
              <a:gd name="connsiteX5" fmla="*/ 457200 w 2038350"/>
              <a:gd name="connsiteY5" fmla="*/ 76200 h 2000250"/>
              <a:gd name="connsiteX6" fmla="*/ 2000250 w 2038350"/>
              <a:gd name="connsiteY6" fmla="*/ 0 h 200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38350" h="2000250">
                <a:moveTo>
                  <a:pt x="2000250" y="0"/>
                </a:moveTo>
                <a:lnTo>
                  <a:pt x="2038350" y="1466850"/>
                </a:lnTo>
                <a:lnTo>
                  <a:pt x="1504950" y="2000250"/>
                </a:lnTo>
                <a:lnTo>
                  <a:pt x="647700" y="1695450"/>
                </a:lnTo>
                <a:lnTo>
                  <a:pt x="0" y="762000"/>
                </a:lnTo>
                <a:lnTo>
                  <a:pt x="457200" y="76200"/>
                </a:lnTo>
                <a:lnTo>
                  <a:pt x="200025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59567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AEB2FE5-BFCD-41C2-A281-D6B683BB7010}" type="datetimeFigureOut">
              <a:rPr lang="vi-VN" smtClean="0"/>
              <a:t>24/03/2025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47517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AEB2FE5-BFCD-41C2-A281-D6B683BB7010}" type="datetimeFigureOut">
              <a:rPr lang="vi-VN" smtClean="0"/>
              <a:t>24/03/2025</a:t>
            </a:fld>
            <a:endParaRPr lang="vi-VN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  <p:sp>
        <p:nvSpPr>
          <p:cNvPr id="11" name="矩形 4"/>
          <p:cNvSpPr/>
          <p:nvPr userDrawn="1"/>
        </p:nvSpPr>
        <p:spPr>
          <a:xfrm>
            <a:off x="324853" y="321746"/>
            <a:ext cx="11542295" cy="6214508"/>
          </a:xfrm>
          <a:prstGeom prst="rect">
            <a:avLst/>
          </a:prstGeom>
          <a:solidFill>
            <a:srgbClr val="E4D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cs"/>
            </a:endParaRPr>
          </a:p>
        </p:txBody>
      </p:sp>
      <p:pic>
        <p:nvPicPr>
          <p:cNvPr id="12" name="图形 5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2665465">
            <a:off x="1583664" y="1813122"/>
            <a:ext cx="1677964" cy="580557"/>
          </a:xfrm>
          <a:prstGeom prst="rect">
            <a:avLst/>
          </a:prstGeom>
        </p:spPr>
      </p:pic>
      <p:pic>
        <p:nvPicPr>
          <p:cNvPr id="13" name="图形 6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4620676">
            <a:off x="10684685" y="3625036"/>
            <a:ext cx="1125739" cy="389493"/>
          </a:xfrm>
          <a:prstGeom prst="rect">
            <a:avLst/>
          </a:prstGeom>
        </p:spPr>
      </p:pic>
      <p:pic>
        <p:nvPicPr>
          <p:cNvPr id="14" name="图形 7"/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9640970">
            <a:off x="651374" y="5268956"/>
            <a:ext cx="1805824" cy="584694"/>
          </a:xfrm>
          <a:prstGeom prst="rect">
            <a:avLst/>
          </a:prstGeom>
        </p:spPr>
      </p:pic>
      <p:pic>
        <p:nvPicPr>
          <p:cNvPr id="15" name="图形 8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7998422" flipV="1">
            <a:off x="9412375" y="1075427"/>
            <a:ext cx="1787912" cy="557930"/>
          </a:xfrm>
          <a:prstGeom prst="rect">
            <a:avLst/>
          </a:prstGeom>
        </p:spPr>
      </p:pic>
      <p:pic>
        <p:nvPicPr>
          <p:cNvPr id="16" name="图形 9"/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9640970">
            <a:off x="3275432" y="3725374"/>
            <a:ext cx="1805824" cy="584694"/>
          </a:xfrm>
          <a:prstGeom prst="rect">
            <a:avLst/>
          </a:prstGeom>
        </p:spPr>
      </p:pic>
      <p:pic>
        <p:nvPicPr>
          <p:cNvPr id="17" name="图形 10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5254165">
            <a:off x="7230918" y="2667901"/>
            <a:ext cx="1413997" cy="741499"/>
          </a:xfrm>
          <a:prstGeom prst="rect">
            <a:avLst/>
          </a:prstGeom>
        </p:spPr>
      </p:pic>
      <p:pic>
        <p:nvPicPr>
          <p:cNvPr id="18" name="图形 11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268020">
            <a:off x="6500270" y="5644176"/>
            <a:ext cx="1677964" cy="58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3586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AEB2FE5-BFCD-41C2-A281-D6B683BB7010}" type="datetimeFigureOut">
              <a:rPr lang="vi-VN" smtClean="0"/>
              <a:t>24/03/2025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150141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AEB2FE5-BFCD-41C2-A281-D6B683BB7010}" type="datetimeFigureOut">
              <a:rPr lang="vi-VN" smtClean="0"/>
              <a:t>24/03/2025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05718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AEB2FE5-BFCD-41C2-A281-D6B683BB7010}" type="datetimeFigureOut">
              <a:rPr lang="vi-VN" smtClean="0"/>
              <a:t>24/03/2025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816376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AEB2FE5-BFCD-41C2-A281-D6B683BB7010}" type="datetimeFigureOut">
              <a:rPr lang="vi-VN" smtClean="0"/>
              <a:t>24/03/2025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55759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AEB2FE5-BFCD-41C2-A281-D6B683BB7010}" type="datetimeFigureOut">
              <a:rPr lang="vi-VN" smtClean="0"/>
              <a:t>24/03/2025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15589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AEB2FE5-BFCD-41C2-A281-D6B683BB7010}" type="datetimeFigureOut">
              <a:rPr lang="vi-VN" smtClean="0"/>
              <a:t>24/03/2025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5092285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bg>
      <p:bgPr>
        <a:solidFill>
          <a:srgbClr val="A1E2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2" r="5332"/>
          <a:stretch>
            <a:fillRect/>
          </a:stretch>
        </p:blipFill>
        <p:spPr>
          <a:xfrm>
            <a:off x="0" y="-1"/>
            <a:ext cx="12192000" cy="6858002"/>
          </a:xfrm>
          <a:prstGeom prst="rect">
            <a:avLst/>
          </a:prstGeom>
        </p:spPr>
      </p:pic>
      <p:sp>
        <p:nvSpPr>
          <p:cNvPr id="3" name="矩形: 圆角 2"/>
          <p:cNvSpPr/>
          <p:nvPr userDrawn="1"/>
        </p:nvSpPr>
        <p:spPr>
          <a:xfrm>
            <a:off x="432955" y="365125"/>
            <a:ext cx="11360727" cy="6201929"/>
          </a:xfrm>
          <a:prstGeom prst="roundRect">
            <a:avLst>
              <a:gd name="adj" fmla="val 6531"/>
            </a:avLst>
          </a:prstGeom>
          <a:solidFill>
            <a:schemeClr val="bg1"/>
          </a:solidFill>
          <a:ln>
            <a:solidFill>
              <a:srgbClr val="A1E2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16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AEB2FE5-BFCD-41C2-A281-D6B683BB7010}" type="datetimeFigureOut">
              <a:rPr lang="vi-VN" smtClean="0"/>
              <a:t>24/03/2025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17" t="1391" b="84119"/>
          <a:stretch>
            <a:fillRect/>
          </a:stretch>
        </p:blipFill>
        <p:spPr>
          <a:xfrm rot="470086">
            <a:off x="8623733" y="233111"/>
            <a:ext cx="3617226" cy="1765340"/>
          </a:xfrm>
          <a:custGeom>
            <a:avLst/>
            <a:gdLst>
              <a:gd name="connsiteX0" fmla="*/ 3617226 w 3617226"/>
              <a:gd name="connsiteY0" fmla="*/ 208259 h 1765340"/>
              <a:gd name="connsiteX1" fmla="*/ 3617226 w 3617226"/>
              <a:gd name="connsiteY1" fmla="*/ 1765340 h 1765340"/>
              <a:gd name="connsiteX2" fmla="*/ 425154 w 3617226"/>
              <a:gd name="connsiteY2" fmla="*/ 1581047 h 1765340"/>
              <a:gd name="connsiteX3" fmla="*/ 0 w 3617226"/>
              <a:gd name="connsiteY3" fmla="*/ 166732 h 1765340"/>
              <a:gd name="connsiteX4" fmla="*/ 39943 w 3617226"/>
              <a:gd name="connsiteY4" fmla="*/ 0 h 1765340"/>
              <a:gd name="connsiteX5" fmla="*/ 577965 w 3617226"/>
              <a:gd name="connsiteY5" fmla="*/ 207246 h 1765340"/>
              <a:gd name="connsiteX6" fmla="*/ 669821 w 3617226"/>
              <a:gd name="connsiteY6" fmla="*/ 150895 h 1765340"/>
              <a:gd name="connsiteX7" fmla="*/ 1507920 w 3617226"/>
              <a:gd name="connsiteY7" fmla="*/ 332083 h 1765340"/>
              <a:gd name="connsiteX8" fmla="*/ 3617226 w 3617226"/>
              <a:gd name="connsiteY8" fmla="*/ 208259 h 1765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17226" h="1765340">
                <a:moveTo>
                  <a:pt x="3617226" y="208259"/>
                </a:moveTo>
                <a:lnTo>
                  <a:pt x="3617226" y="1765340"/>
                </a:lnTo>
                <a:lnTo>
                  <a:pt x="425154" y="1581047"/>
                </a:lnTo>
                <a:lnTo>
                  <a:pt x="0" y="166732"/>
                </a:lnTo>
                <a:lnTo>
                  <a:pt x="39943" y="0"/>
                </a:lnTo>
                <a:lnTo>
                  <a:pt x="577965" y="207246"/>
                </a:lnTo>
                <a:lnTo>
                  <a:pt x="669821" y="150895"/>
                </a:lnTo>
                <a:lnTo>
                  <a:pt x="1507920" y="332083"/>
                </a:lnTo>
                <a:lnTo>
                  <a:pt x="3617226" y="208259"/>
                </a:lnTo>
                <a:close/>
              </a:path>
            </a:pathLst>
          </a:custGeom>
        </p:spPr>
      </p:pic>
      <p:pic>
        <p:nvPicPr>
          <p:cNvPr id="8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56"/>
          <a:stretch>
            <a:fillRect/>
          </a:stretch>
        </p:blipFill>
        <p:spPr>
          <a:xfrm rot="20791677">
            <a:off x="-486972" y="-56362"/>
            <a:ext cx="6222052" cy="1590217"/>
          </a:xfrm>
          <a:custGeom>
            <a:avLst/>
            <a:gdLst>
              <a:gd name="connsiteX0" fmla="*/ 8077200 w 8077200"/>
              <a:gd name="connsiteY0" fmla="*/ 0 h 2064351"/>
              <a:gd name="connsiteX1" fmla="*/ 8077200 w 8077200"/>
              <a:gd name="connsiteY1" fmla="*/ 377786 h 2064351"/>
              <a:gd name="connsiteX2" fmla="*/ 5967894 w 8077200"/>
              <a:gd name="connsiteY2" fmla="*/ 501610 h 2064351"/>
              <a:gd name="connsiteX3" fmla="*/ 5129795 w 8077200"/>
              <a:gd name="connsiteY3" fmla="*/ 320422 h 2064351"/>
              <a:gd name="connsiteX4" fmla="*/ 5037939 w 8077200"/>
              <a:gd name="connsiteY4" fmla="*/ 376773 h 2064351"/>
              <a:gd name="connsiteX5" fmla="*/ 4499917 w 8077200"/>
              <a:gd name="connsiteY5" fmla="*/ 169527 h 2064351"/>
              <a:gd name="connsiteX6" fmla="*/ 4459974 w 8077200"/>
              <a:gd name="connsiteY6" fmla="*/ 336259 h 2064351"/>
              <a:gd name="connsiteX7" fmla="*/ 4885128 w 8077200"/>
              <a:gd name="connsiteY7" fmla="*/ 1750574 h 2064351"/>
              <a:gd name="connsiteX8" fmla="*/ 8077200 w 8077200"/>
              <a:gd name="connsiteY8" fmla="*/ 1934867 h 2064351"/>
              <a:gd name="connsiteX9" fmla="*/ 8077200 w 8077200"/>
              <a:gd name="connsiteY9" fmla="*/ 2064351 h 2064351"/>
              <a:gd name="connsiteX10" fmla="*/ 0 w 8077200"/>
              <a:gd name="connsiteY10" fmla="*/ 2064351 h 2064351"/>
              <a:gd name="connsiteX11" fmla="*/ 0 w 8077200"/>
              <a:gd name="connsiteY11" fmla="*/ 0 h 2064351"/>
              <a:gd name="connsiteX12" fmla="*/ 8077200 w 8077200"/>
              <a:gd name="connsiteY12" fmla="*/ 0 h 2064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077200" h="2064351">
                <a:moveTo>
                  <a:pt x="8077200" y="0"/>
                </a:moveTo>
                <a:lnTo>
                  <a:pt x="8077200" y="377786"/>
                </a:lnTo>
                <a:lnTo>
                  <a:pt x="5967894" y="501610"/>
                </a:lnTo>
                <a:lnTo>
                  <a:pt x="5129795" y="320422"/>
                </a:lnTo>
                <a:lnTo>
                  <a:pt x="5037939" y="376773"/>
                </a:lnTo>
                <a:lnTo>
                  <a:pt x="4499917" y="169527"/>
                </a:lnTo>
                <a:lnTo>
                  <a:pt x="4459974" y="336259"/>
                </a:lnTo>
                <a:lnTo>
                  <a:pt x="4885128" y="1750574"/>
                </a:lnTo>
                <a:lnTo>
                  <a:pt x="8077200" y="1934867"/>
                </a:lnTo>
                <a:lnTo>
                  <a:pt x="8077200" y="2064351"/>
                </a:lnTo>
                <a:lnTo>
                  <a:pt x="0" y="2064351"/>
                </a:lnTo>
                <a:lnTo>
                  <a:pt x="0" y="0"/>
                </a:lnTo>
                <a:lnTo>
                  <a:pt x="8077200" y="0"/>
                </a:lnTo>
                <a:close/>
              </a:path>
            </a:pathLst>
          </a:custGeom>
        </p:spPr>
      </p:pic>
      <p:pic>
        <p:nvPicPr>
          <p:cNvPr id="9" name="图片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00"/>
          <a:stretch>
            <a:fillRect/>
          </a:stretch>
        </p:blipFill>
        <p:spPr>
          <a:xfrm>
            <a:off x="5834713" y="2733524"/>
            <a:ext cx="6509685" cy="4418427"/>
          </a:xfrm>
          <a:custGeom>
            <a:avLst/>
            <a:gdLst>
              <a:gd name="connsiteX0" fmla="*/ 0 w 7696199"/>
              <a:gd name="connsiteY0" fmla="*/ 0 h 5223770"/>
              <a:gd name="connsiteX1" fmla="*/ 7696199 w 7696199"/>
              <a:gd name="connsiteY1" fmla="*/ 0 h 5223770"/>
              <a:gd name="connsiteX2" fmla="*/ 7696199 w 7696199"/>
              <a:gd name="connsiteY2" fmla="*/ 5223770 h 5223770"/>
              <a:gd name="connsiteX3" fmla="*/ 0 w 7696199"/>
              <a:gd name="connsiteY3" fmla="*/ 5223770 h 5223770"/>
              <a:gd name="connsiteX4" fmla="*/ 0 w 7696199"/>
              <a:gd name="connsiteY4" fmla="*/ 0 h 5223770"/>
              <a:gd name="connsiteX5" fmla="*/ 7429500 w 7696199"/>
              <a:gd name="connsiteY5" fmla="*/ 14918 h 5223770"/>
              <a:gd name="connsiteX6" fmla="*/ 5886450 w 7696199"/>
              <a:gd name="connsiteY6" fmla="*/ 91118 h 5223770"/>
              <a:gd name="connsiteX7" fmla="*/ 5429250 w 7696199"/>
              <a:gd name="connsiteY7" fmla="*/ 776918 h 5223770"/>
              <a:gd name="connsiteX8" fmla="*/ 6076950 w 7696199"/>
              <a:gd name="connsiteY8" fmla="*/ 1710368 h 5223770"/>
              <a:gd name="connsiteX9" fmla="*/ 6934200 w 7696199"/>
              <a:gd name="connsiteY9" fmla="*/ 2015168 h 5223770"/>
              <a:gd name="connsiteX10" fmla="*/ 7467600 w 7696199"/>
              <a:gd name="connsiteY10" fmla="*/ 1481768 h 5223770"/>
              <a:gd name="connsiteX11" fmla="*/ 7429500 w 7696199"/>
              <a:gd name="connsiteY11" fmla="*/ 14918 h 5223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696199" h="5223770">
                <a:moveTo>
                  <a:pt x="0" y="0"/>
                </a:moveTo>
                <a:lnTo>
                  <a:pt x="7696199" y="0"/>
                </a:lnTo>
                <a:lnTo>
                  <a:pt x="7696199" y="5223770"/>
                </a:lnTo>
                <a:lnTo>
                  <a:pt x="0" y="5223770"/>
                </a:lnTo>
                <a:lnTo>
                  <a:pt x="0" y="0"/>
                </a:lnTo>
                <a:close/>
                <a:moveTo>
                  <a:pt x="7429500" y="14918"/>
                </a:moveTo>
                <a:lnTo>
                  <a:pt x="5886450" y="91118"/>
                </a:lnTo>
                <a:lnTo>
                  <a:pt x="5429250" y="776918"/>
                </a:lnTo>
                <a:lnTo>
                  <a:pt x="6076950" y="1710368"/>
                </a:lnTo>
                <a:lnTo>
                  <a:pt x="6934200" y="2015168"/>
                </a:lnTo>
                <a:lnTo>
                  <a:pt x="7467600" y="1481768"/>
                </a:lnTo>
                <a:lnTo>
                  <a:pt x="7429500" y="14918"/>
                </a:lnTo>
                <a:close/>
              </a:path>
            </a:pathLst>
          </a:custGeom>
        </p:spPr>
      </p:pic>
      <p:pic>
        <p:nvPicPr>
          <p:cNvPr id="10" name="图片 2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04" t="16944" b="45000"/>
          <a:stretch>
            <a:fillRect/>
          </a:stretch>
        </p:blipFill>
        <p:spPr>
          <a:xfrm>
            <a:off x="9212344" y="1060800"/>
            <a:ext cx="2655432" cy="3938942"/>
          </a:xfrm>
          <a:custGeom>
            <a:avLst/>
            <a:gdLst>
              <a:gd name="connsiteX0" fmla="*/ 0 w 2655432"/>
              <a:gd name="connsiteY0" fmla="*/ 0 h 3938942"/>
              <a:gd name="connsiteX1" fmla="*/ 2655432 w 2655432"/>
              <a:gd name="connsiteY1" fmla="*/ 0 h 3938942"/>
              <a:gd name="connsiteX2" fmla="*/ 2655432 w 2655432"/>
              <a:gd name="connsiteY2" fmla="*/ 3938942 h 3938942"/>
              <a:gd name="connsiteX3" fmla="*/ 0 w 2655432"/>
              <a:gd name="connsiteY3" fmla="*/ 3938942 h 3938942"/>
              <a:gd name="connsiteX4" fmla="*/ 0 w 2655432"/>
              <a:gd name="connsiteY4" fmla="*/ 0 h 3938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5432" h="3938942">
                <a:moveTo>
                  <a:pt x="0" y="0"/>
                </a:moveTo>
                <a:lnTo>
                  <a:pt x="2655432" y="0"/>
                </a:lnTo>
                <a:lnTo>
                  <a:pt x="2655432" y="3938942"/>
                </a:lnTo>
                <a:lnTo>
                  <a:pt x="0" y="393894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1" name="图片 2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4" r="38696" b="45000"/>
          <a:stretch>
            <a:fillRect/>
          </a:stretch>
        </p:blipFill>
        <p:spPr>
          <a:xfrm>
            <a:off x="-237194" y="2113420"/>
            <a:ext cx="4206813" cy="3938942"/>
          </a:xfrm>
          <a:custGeom>
            <a:avLst/>
            <a:gdLst>
              <a:gd name="connsiteX0" fmla="*/ 0 w 4206813"/>
              <a:gd name="connsiteY0" fmla="*/ 0 h 3938942"/>
              <a:gd name="connsiteX1" fmla="*/ 4206813 w 4206813"/>
              <a:gd name="connsiteY1" fmla="*/ 0 h 3938942"/>
              <a:gd name="connsiteX2" fmla="*/ 4206813 w 4206813"/>
              <a:gd name="connsiteY2" fmla="*/ 3938942 h 3938942"/>
              <a:gd name="connsiteX3" fmla="*/ 0 w 4206813"/>
              <a:gd name="connsiteY3" fmla="*/ 3938942 h 3938942"/>
              <a:gd name="connsiteX4" fmla="*/ 0 w 4206813"/>
              <a:gd name="connsiteY4" fmla="*/ 0 h 3938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06813" h="3938942">
                <a:moveTo>
                  <a:pt x="0" y="0"/>
                </a:moveTo>
                <a:lnTo>
                  <a:pt x="4206813" y="0"/>
                </a:lnTo>
                <a:lnTo>
                  <a:pt x="4206813" y="3938942"/>
                </a:lnTo>
                <a:lnTo>
                  <a:pt x="0" y="393894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2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45" t="55129" r="2970" b="27640"/>
          <a:stretch>
            <a:fillRect/>
          </a:stretch>
        </p:blipFill>
        <p:spPr>
          <a:xfrm>
            <a:off x="1668361" y="4999742"/>
            <a:ext cx="2038350" cy="2000250"/>
          </a:xfrm>
          <a:custGeom>
            <a:avLst/>
            <a:gdLst>
              <a:gd name="connsiteX0" fmla="*/ 2000250 w 2038350"/>
              <a:gd name="connsiteY0" fmla="*/ 0 h 2000250"/>
              <a:gd name="connsiteX1" fmla="*/ 2038350 w 2038350"/>
              <a:gd name="connsiteY1" fmla="*/ 1466850 h 2000250"/>
              <a:gd name="connsiteX2" fmla="*/ 1504950 w 2038350"/>
              <a:gd name="connsiteY2" fmla="*/ 2000250 h 2000250"/>
              <a:gd name="connsiteX3" fmla="*/ 647700 w 2038350"/>
              <a:gd name="connsiteY3" fmla="*/ 1695450 h 2000250"/>
              <a:gd name="connsiteX4" fmla="*/ 0 w 2038350"/>
              <a:gd name="connsiteY4" fmla="*/ 762000 h 2000250"/>
              <a:gd name="connsiteX5" fmla="*/ 457200 w 2038350"/>
              <a:gd name="connsiteY5" fmla="*/ 76200 h 2000250"/>
              <a:gd name="connsiteX6" fmla="*/ 2000250 w 2038350"/>
              <a:gd name="connsiteY6" fmla="*/ 0 h 200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38350" h="2000250">
                <a:moveTo>
                  <a:pt x="2000250" y="0"/>
                </a:moveTo>
                <a:lnTo>
                  <a:pt x="2038350" y="1466850"/>
                </a:lnTo>
                <a:lnTo>
                  <a:pt x="1504950" y="2000250"/>
                </a:lnTo>
                <a:lnTo>
                  <a:pt x="647700" y="1695450"/>
                </a:lnTo>
                <a:lnTo>
                  <a:pt x="0" y="762000"/>
                </a:lnTo>
                <a:lnTo>
                  <a:pt x="457200" y="76200"/>
                </a:lnTo>
                <a:lnTo>
                  <a:pt x="200025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498041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1"/>
          <p:cNvSpPr/>
          <p:nvPr userDrawn="1"/>
        </p:nvSpPr>
        <p:spPr>
          <a:xfrm>
            <a:off x="617096" y="498423"/>
            <a:ext cx="10957809" cy="5861154"/>
          </a:xfrm>
          <a:prstGeom prst="roundRect">
            <a:avLst>
              <a:gd name="adj" fmla="val 5068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8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17" t="1391" b="84119"/>
          <a:stretch>
            <a:fillRect/>
          </a:stretch>
        </p:blipFill>
        <p:spPr>
          <a:xfrm rot="470086">
            <a:off x="9816816" y="163079"/>
            <a:ext cx="2475364" cy="1208069"/>
          </a:xfrm>
          <a:custGeom>
            <a:avLst/>
            <a:gdLst>
              <a:gd name="connsiteX0" fmla="*/ 3617226 w 3617226"/>
              <a:gd name="connsiteY0" fmla="*/ 208259 h 1765340"/>
              <a:gd name="connsiteX1" fmla="*/ 3617226 w 3617226"/>
              <a:gd name="connsiteY1" fmla="*/ 1765340 h 1765340"/>
              <a:gd name="connsiteX2" fmla="*/ 425154 w 3617226"/>
              <a:gd name="connsiteY2" fmla="*/ 1581047 h 1765340"/>
              <a:gd name="connsiteX3" fmla="*/ 0 w 3617226"/>
              <a:gd name="connsiteY3" fmla="*/ 166732 h 1765340"/>
              <a:gd name="connsiteX4" fmla="*/ 39943 w 3617226"/>
              <a:gd name="connsiteY4" fmla="*/ 0 h 1765340"/>
              <a:gd name="connsiteX5" fmla="*/ 577965 w 3617226"/>
              <a:gd name="connsiteY5" fmla="*/ 207246 h 1765340"/>
              <a:gd name="connsiteX6" fmla="*/ 669821 w 3617226"/>
              <a:gd name="connsiteY6" fmla="*/ 150895 h 1765340"/>
              <a:gd name="connsiteX7" fmla="*/ 1507920 w 3617226"/>
              <a:gd name="connsiteY7" fmla="*/ 332083 h 1765340"/>
              <a:gd name="connsiteX8" fmla="*/ 3617226 w 3617226"/>
              <a:gd name="connsiteY8" fmla="*/ 208259 h 1765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17226" h="1765340">
                <a:moveTo>
                  <a:pt x="3617226" y="208259"/>
                </a:moveTo>
                <a:lnTo>
                  <a:pt x="3617226" y="1765340"/>
                </a:lnTo>
                <a:lnTo>
                  <a:pt x="425154" y="1581047"/>
                </a:lnTo>
                <a:lnTo>
                  <a:pt x="0" y="166732"/>
                </a:lnTo>
                <a:lnTo>
                  <a:pt x="39943" y="0"/>
                </a:lnTo>
                <a:lnTo>
                  <a:pt x="577965" y="207246"/>
                </a:lnTo>
                <a:lnTo>
                  <a:pt x="669821" y="150895"/>
                </a:lnTo>
                <a:lnTo>
                  <a:pt x="1507920" y="332083"/>
                </a:lnTo>
                <a:lnTo>
                  <a:pt x="3617226" y="208259"/>
                </a:lnTo>
                <a:close/>
              </a:path>
            </a:pathLst>
          </a:custGeom>
        </p:spPr>
      </p:pic>
      <p:pic>
        <p:nvPicPr>
          <p:cNvPr id="9" name="图片 3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56"/>
          <a:stretch>
            <a:fillRect/>
          </a:stretch>
        </p:blipFill>
        <p:spPr>
          <a:xfrm rot="20791677">
            <a:off x="-94716" y="102266"/>
            <a:ext cx="3602240" cy="920652"/>
          </a:xfrm>
          <a:custGeom>
            <a:avLst/>
            <a:gdLst>
              <a:gd name="connsiteX0" fmla="*/ 8077200 w 8077200"/>
              <a:gd name="connsiteY0" fmla="*/ 0 h 2064351"/>
              <a:gd name="connsiteX1" fmla="*/ 8077200 w 8077200"/>
              <a:gd name="connsiteY1" fmla="*/ 377786 h 2064351"/>
              <a:gd name="connsiteX2" fmla="*/ 5967894 w 8077200"/>
              <a:gd name="connsiteY2" fmla="*/ 501610 h 2064351"/>
              <a:gd name="connsiteX3" fmla="*/ 5129795 w 8077200"/>
              <a:gd name="connsiteY3" fmla="*/ 320422 h 2064351"/>
              <a:gd name="connsiteX4" fmla="*/ 5037939 w 8077200"/>
              <a:gd name="connsiteY4" fmla="*/ 376773 h 2064351"/>
              <a:gd name="connsiteX5" fmla="*/ 4499917 w 8077200"/>
              <a:gd name="connsiteY5" fmla="*/ 169527 h 2064351"/>
              <a:gd name="connsiteX6" fmla="*/ 4459974 w 8077200"/>
              <a:gd name="connsiteY6" fmla="*/ 336259 h 2064351"/>
              <a:gd name="connsiteX7" fmla="*/ 4885128 w 8077200"/>
              <a:gd name="connsiteY7" fmla="*/ 1750574 h 2064351"/>
              <a:gd name="connsiteX8" fmla="*/ 8077200 w 8077200"/>
              <a:gd name="connsiteY8" fmla="*/ 1934867 h 2064351"/>
              <a:gd name="connsiteX9" fmla="*/ 8077200 w 8077200"/>
              <a:gd name="connsiteY9" fmla="*/ 2064351 h 2064351"/>
              <a:gd name="connsiteX10" fmla="*/ 0 w 8077200"/>
              <a:gd name="connsiteY10" fmla="*/ 2064351 h 2064351"/>
              <a:gd name="connsiteX11" fmla="*/ 0 w 8077200"/>
              <a:gd name="connsiteY11" fmla="*/ 0 h 2064351"/>
              <a:gd name="connsiteX12" fmla="*/ 8077200 w 8077200"/>
              <a:gd name="connsiteY12" fmla="*/ 0 h 2064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077200" h="2064351">
                <a:moveTo>
                  <a:pt x="8077200" y="0"/>
                </a:moveTo>
                <a:lnTo>
                  <a:pt x="8077200" y="377786"/>
                </a:lnTo>
                <a:lnTo>
                  <a:pt x="5967894" y="501610"/>
                </a:lnTo>
                <a:lnTo>
                  <a:pt x="5129795" y="320422"/>
                </a:lnTo>
                <a:lnTo>
                  <a:pt x="5037939" y="376773"/>
                </a:lnTo>
                <a:lnTo>
                  <a:pt x="4499917" y="169527"/>
                </a:lnTo>
                <a:lnTo>
                  <a:pt x="4459974" y="336259"/>
                </a:lnTo>
                <a:lnTo>
                  <a:pt x="4885128" y="1750574"/>
                </a:lnTo>
                <a:lnTo>
                  <a:pt x="8077200" y="1934867"/>
                </a:lnTo>
                <a:lnTo>
                  <a:pt x="8077200" y="2064351"/>
                </a:lnTo>
                <a:lnTo>
                  <a:pt x="0" y="2064351"/>
                </a:lnTo>
                <a:lnTo>
                  <a:pt x="0" y="0"/>
                </a:lnTo>
                <a:lnTo>
                  <a:pt x="807720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4492168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1"/>
          <p:cNvSpPr/>
          <p:nvPr userDrawn="1"/>
        </p:nvSpPr>
        <p:spPr>
          <a:xfrm>
            <a:off x="617096" y="498423"/>
            <a:ext cx="10957809" cy="5861154"/>
          </a:xfrm>
          <a:prstGeom prst="roundRect">
            <a:avLst>
              <a:gd name="adj" fmla="val 5068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8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17" t="1391" b="84119"/>
          <a:stretch>
            <a:fillRect/>
          </a:stretch>
        </p:blipFill>
        <p:spPr>
          <a:xfrm rot="470086">
            <a:off x="9816816" y="163079"/>
            <a:ext cx="2475364" cy="1208069"/>
          </a:xfrm>
          <a:custGeom>
            <a:avLst/>
            <a:gdLst>
              <a:gd name="connsiteX0" fmla="*/ 3617226 w 3617226"/>
              <a:gd name="connsiteY0" fmla="*/ 208259 h 1765340"/>
              <a:gd name="connsiteX1" fmla="*/ 3617226 w 3617226"/>
              <a:gd name="connsiteY1" fmla="*/ 1765340 h 1765340"/>
              <a:gd name="connsiteX2" fmla="*/ 425154 w 3617226"/>
              <a:gd name="connsiteY2" fmla="*/ 1581047 h 1765340"/>
              <a:gd name="connsiteX3" fmla="*/ 0 w 3617226"/>
              <a:gd name="connsiteY3" fmla="*/ 166732 h 1765340"/>
              <a:gd name="connsiteX4" fmla="*/ 39943 w 3617226"/>
              <a:gd name="connsiteY4" fmla="*/ 0 h 1765340"/>
              <a:gd name="connsiteX5" fmla="*/ 577965 w 3617226"/>
              <a:gd name="connsiteY5" fmla="*/ 207246 h 1765340"/>
              <a:gd name="connsiteX6" fmla="*/ 669821 w 3617226"/>
              <a:gd name="connsiteY6" fmla="*/ 150895 h 1765340"/>
              <a:gd name="connsiteX7" fmla="*/ 1507920 w 3617226"/>
              <a:gd name="connsiteY7" fmla="*/ 332083 h 1765340"/>
              <a:gd name="connsiteX8" fmla="*/ 3617226 w 3617226"/>
              <a:gd name="connsiteY8" fmla="*/ 208259 h 1765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17226" h="1765340">
                <a:moveTo>
                  <a:pt x="3617226" y="208259"/>
                </a:moveTo>
                <a:lnTo>
                  <a:pt x="3617226" y="1765340"/>
                </a:lnTo>
                <a:lnTo>
                  <a:pt x="425154" y="1581047"/>
                </a:lnTo>
                <a:lnTo>
                  <a:pt x="0" y="166732"/>
                </a:lnTo>
                <a:lnTo>
                  <a:pt x="39943" y="0"/>
                </a:lnTo>
                <a:lnTo>
                  <a:pt x="577965" y="207246"/>
                </a:lnTo>
                <a:lnTo>
                  <a:pt x="669821" y="150895"/>
                </a:lnTo>
                <a:lnTo>
                  <a:pt x="1507920" y="332083"/>
                </a:lnTo>
                <a:lnTo>
                  <a:pt x="3617226" y="208259"/>
                </a:lnTo>
                <a:close/>
              </a:path>
            </a:pathLst>
          </a:custGeom>
        </p:spPr>
      </p:pic>
      <p:pic>
        <p:nvPicPr>
          <p:cNvPr id="9" name="图片 3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56"/>
          <a:stretch>
            <a:fillRect/>
          </a:stretch>
        </p:blipFill>
        <p:spPr>
          <a:xfrm rot="20791677">
            <a:off x="-94716" y="102266"/>
            <a:ext cx="3602240" cy="920652"/>
          </a:xfrm>
          <a:custGeom>
            <a:avLst/>
            <a:gdLst>
              <a:gd name="connsiteX0" fmla="*/ 8077200 w 8077200"/>
              <a:gd name="connsiteY0" fmla="*/ 0 h 2064351"/>
              <a:gd name="connsiteX1" fmla="*/ 8077200 w 8077200"/>
              <a:gd name="connsiteY1" fmla="*/ 377786 h 2064351"/>
              <a:gd name="connsiteX2" fmla="*/ 5967894 w 8077200"/>
              <a:gd name="connsiteY2" fmla="*/ 501610 h 2064351"/>
              <a:gd name="connsiteX3" fmla="*/ 5129795 w 8077200"/>
              <a:gd name="connsiteY3" fmla="*/ 320422 h 2064351"/>
              <a:gd name="connsiteX4" fmla="*/ 5037939 w 8077200"/>
              <a:gd name="connsiteY4" fmla="*/ 376773 h 2064351"/>
              <a:gd name="connsiteX5" fmla="*/ 4499917 w 8077200"/>
              <a:gd name="connsiteY5" fmla="*/ 169527 h 2064351"/>
              <a:gd name="connsiteX6" fmla="*/ 4459974 w 8077200"/>
              <a:gd name="connsiteY6" fmla="*/ 336259 h 2064351"/>
              <a:gd name="connsiteX7" fmla="*/ 4885128 w 8077200"/>
              <a:gd name="connsiteY7" fmla="*/ 1750574 h 2064351"/>
              <a:gd name="connsiteX8" fmla="*/ 8077200 w 8077200"/>
              <a:gd name="connsiteY8" fmla="*/ 1934867 h 2064351"/>
              <a:gd name="connsiteX9" fmla="*/ 8077200 w 8077200"/>
              <a:gd name="connsiteY9" fmla="*/ 2064351 h 2064351"/>
              <a:gd name="connsiteX10" fmla="*/ 0 w 8077200"/>
              <a:gd name="connsiteY10" fmla="*/ 2064351 h 2064351"/>
              <a:gd name="connsiteX11" fmla="*/ 0 w 8077200"/>
              <a:gd name="connsiteY11" fmla="*/ 0 h 2064351"/>
              <a:gd name="connsiteX12" fmla="*/ 8077200 w 8077200"/>
              <a:gd name="connsiteY12" fmla="*/ 0 h 2064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077200" h="2064351">
                <a:moveTo>
                  <a:pt x="8077200" y="0"/>
                </a:moveTo>
                <a:lnTo>
                  <a:pt x="8077200" y="377786"/>
                </a:lnTo>
                <a:lnTo>
                  <a:pt x="5967894" y="501610"/>
                </a:lnTo>
                <a:lnTo>
                  <a:pt x="5129795" y="320422"/>
                </a:lnTo>
                <a:lnTo>
                  <a:pt x="5037939" y="376773"/>
                </a:lnTo>
                <a:lnTo>
                  <a:pt x="4499917" y="169527"/>
                </a:lnTo>
                <a:lnTo>
                  <a:pt x="4459974" y="336259"/>
                </a:lnTo>
                <a:lnTo>
                  <a:pt x="4885128" y="1750574"/>
                </a:lnTo>
                <a:lnTo>
                  <a:pt x="8077200" y="1934867"/>
                </a:lnTo>
                <a:lnTo>
                  <a:pt x="8077200" y="2064351"/>
                </a:lnTo>
                <a:lnTo>
                  <a:pt x="0" y="2064351"/>
                </a:lnTo>
                <a:lnTo>
                  <a:pt x="0" y="0"/>
                </a:lnTo>
                <a:lnTo>
                  <a:pt x="8077200" y="0"/>
                </a:lnTo>
                <a:close/>
              </a:path>
            </a:pathLst>
          </a:custGeom>
        </p:spPr>
      </p:pic>
      <p:pic>
        <p:nvPicPr>
          <p:cNvPr id="2" name="图片 4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00"/>
          <a:stretch>
            <a:fillRect/>
          </a:stretch>
        </p:blipFill>
        <p:spPr>
          <a:xfrm>
            <a:off x="8122352" y="4171950"/>
            <a:ext cx="4222046" cy="2865700"/>
          </a:xfrm>
          <a:custGeom>
            <a:avLst/>
            <a:gdLst>
              <a:gd name="connsiteX0" fmla="*/ 0 w 7696199"/>
              <a:gd name="connsiteY0" fmla="*/ 0 h 5223770"/>
              <a:gd name="connsiteX1" fmla="*/ 7696199 w 7696199"/>
              <a:gd name="connsiteY1" fmla="*/ 0 h 5223770"/>
              <a:gd name="connsiteX2" fmla="*/ 7696199 w 7696199"/>
              <a:gd name="connsiteY2" fmla="*/ 5223770 h 5223770"/>
              <a:gd name="connsiteX3" fmla="*/ 0 w 7696199"/>
              <a:gd name="connsiteY3" fmla="*/ 5223770 h 5223770"/>
              <a:gd name="connsiteX4" fmla="*/ 0 w 7696199"/>
              <a:gd name="connsiteY4" fmla="*/ 0 h 5223770"/>
              <a:gd name="connsiteX5" fmla="*/ 7429500 w 7696199"/>
              <a:gd name="connsiteY5" fmla="*/ 14918 h 5223770"/>
              <a:gd name="connsiteX6" fmla="*/ 5886450 w 7696199"/>
              <a:gd name="connsiteY6" fmla="*/ 91118 h 5223770"/>
              <a:gd name="connsiteX7" fmla="*/ 5429250 w 7696199"/>
              <a:gd name="connsiteY7" fmla="*/ 776918 h 5223770"/>
              <a:gd name="connsiteX8" fmla="*/ 6076950 w 7696199"/>
              <a:gd name="connsiteY8" fmla="*/ 1710368 h 5223770"/>
              <a:gd name="connsiteX9" fmla="*/ 6934200 w 7696199"/>
              <a:gd name="connsiteY9" fmla="*/ 2015168 h 5223770"/>
              <a:gd name="connsiteX10" fmla="*/ 7467600 w 7696199"/>
              <a:gd name="connsiteY10" fmla="*/ 1481768 h 5223770"/>
              <a:gd name="connsiteX11" fmla="*/ 7429500 w 7696199"/>
              <a:gd name="connsiteY11" fmla="*/ 14918 h 5223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696199" h="5223770">
                <a:moveTo>
                  <a:pt x="0" y="0"/>
                </a:moveTo>
                <a:lnTo>
                  <a:pt x="7696199" y="0"/>
                </a:lnTo>
                <a:lnTo>
                  <a:pt x="7696199" y="5223770"/>
                </a:lnTo>
                <a:lnTo>
                  <a:pt x="0" y="5223770"/>
                </a:lnTo>
                <a:lnTo>
                  <a:pt x="0" y="0"/>
                </a:lnTo>
                <a:close/>
                <a:moveTo>
                  <a:pt x="7429500" y="14918"/>
                </a:moveTo>
                <a:lnTo>
                  <a:pt x="5886450" y="91118"/>
                </a:lnTo>
                <a:lnTo>
                  <a:pt x="5429250" y="776918"/>
                </a:lnTo>
                <a:lnTo>
                  <a:pt x="6076950" y="1710368"/>
                </a:lnTo>
                <a:lnTo>
                  <a:pt x="6934200" y="2015168"/>
                </a:lnTo>
                <a:lnTo>
                  <a:pt x="7467600" y="1481768"/>
                </a:lnTo>
                <a:lnTo>
                  <a:pt x="7429500" y="1491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551858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AEB2FE5-BFCD-41C2-A281-D6B683BB7010}" type="datetimeFigureOut">
              <a:rPr lang="vi-VN" smtClean="0"/>
              <a:t>24/03/2025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17" t="1391" b="84119"/>
          <a:stretch>
            <a:fillRect/>
          </a:stretch>
        </p:blipFill>
        <p:spPr>
          <a:xfrm rot="470086">
            <a:off x="8623733" y="233111"/>
            <a:ext cx="3617226" cy="1765340"/>
          </a:xfrm>
          <a:custGeom>
            <a:avLst/>
            <a:gdLst>
              <a:gd name="connsiteX0" fmla="*/ 3617226 w 3617226"/>
              <a:gd name="connsiteY0" fmla="*/ 208259 h 1765340"/>
              <a:gd name="connsiteX1" fmla="*/ 3617226 w 3617226"/>
              <a:gd name="connsiteY1" fmla="*/ 1765340 h 1765340"/>
              <a:gd name="connsiteX2" fmla="*/ 425154 w 3617226"/>
              <a:gd name="connsiteY2" fmla="*/ 1581047 h 1765340"/>
              <a:gd name="connsiteX3" fmla="*/ 0 w 3617226"/>
              <a:gd name="connsiteY3" fmla="*/ 166732 h 1765340"/>
              <a:gd name="connsiteX4" fmla="*/ 39943 w 3617226"/>
              <a:gd name="connsiteY4" fmla="*/ 0 h 1765340"/>
              <a:gd name="connsiteX5" fmla="*/ 577965 w 3617226"/>
              <a:gd name="connsiteY5" fmla="*/ 207246 h 1765340"/>
              <a:gd name="connsiteX6" fmla="*/ 669821 w 3617226"/>
              <a:gd name="connsiteY6" fmla="*/ 150895 h 1765340"/>
              <a:gd name="connsiteX7" fmla="*/ 1507920 w 3617226"/>
              <a:gd name="connsiteY7" fmla="*/ 332083 h 1765340"/>
              <a:gd name="connsiteX8" fmla="*/ 3617226 w 3617226"/>
              <a:gd name="connsiteY8" fmla="*/ 208259 h 1765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17226" h="1765340">
                <a:moveTo>
                  <a:pt x="3617226" y="208259"/>
                </a:moveTo>
                <a:lnTo>
                  <a:pt x="3617226" y="1765340"/>
                </a:lnTo>
                <a:lnTo>
                  <a:pt x="425154" y="1581047"/>
                </a:lnTo>
                <a:lnTo>
                  <a:pt x="0" y="166732"/>
                </a:lnTo>
                <a:lnTo>
                  <a:pt x="39943" y="0"/>
                </a:lnTo>
                <a:lnTo>
                  <a:pt x="577965" y="207246"/>
                </a:lnTo>
                <a:lnTo>
                  <a:pt x="669821" y="150895"/>
                </a:lnTo>
                <a:lnTo>
                  <a:pt x="1507920" y="332083"/>
                </a:lnTo>
                <a:lnTo>
                  <a:pt x="3617226" y="208259"/>
                </a:lnTo>
                <a:close/>
              </a:path>
            </a:pathLst>
          </a:custGeom>
        </p:spPr>
      </p:pic>
      <p:pic>
        <p:nvPicPr>
          <p:cNvPr id="8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56"/>
          <a:stretch>
            <a:fillRect/>
          </a:stretch>
        </p:blipFill>
        <p:spPr>
          <a:xfrm rot="20791677">
            <a:off x="-486972" y="-56362"/>
            <a:ext cx="6222052" cy="1590217"/>
          </a:xfrm>
          <a:custGeom>
            <a:avLst/>
            <a:gdLst>
              <a:gd name="connsiteX0" fmla="*/ 8077200 w 8077200"/>
              <a:gd name="connsiteY0" fmla="*/ 0 h 2064351"/>
              <a:gd name="connsiteX1" fmla="*/ 8077200 w 8077200"/>
              <a:gd name="connsiteY1" fmla="*/ 377786 h 2064351"/>
              <a:gd name="connsiteX2" fmla="*/ 5967894 w 8077200"/>
              <a:gd name="connsiteY2" fmla="*/ 501610 h 2064351"/>
              <a:gd name="connsiteX3" fmla="*/ 5129795 w 8077200"/>
              <a:gd name="connsiteY3" fmla="*/ 320422 h 2064351"/>
              <a:gd name="connsiteX4" fmla="*/ 5037939 w 8077200"/>
              <a:gd name="connsiteY4" fmla="*/ 376773 h 2064351"/>
              <a:gd name="connsiteX5" fmla="*/ 4499917 w 8077200"/>
              <a:gd name="connsiteY5" fmla="*/ 169527 h 2064351"/>
              <a:gd name="connsiteX6" fmla="*/ 4459974 w 8077200"/>
              <a:gd name="connsiteY6" fmla="*/ 336259 h 2064351"/>
              <a:gd name="connsiteX7" fmla="*/ 4885128 w 8077200"/>
              <a:gd name="connsiteY7" fmla="*/ 1750574 h 2064351"/>
              <a:gd name="connsiteX8" fmla="*/ 8077200 w 8077200"/>
              <a:gd name="connsiteY8" fmla="*/ 1934867 h 2064351"/>
              <a:gd name="connsiteX9" fmla="*/ 8077200 w 8077200"/>
              <a:gd name="connsiteY9" fmla="*/ 2064351 h 2064351"/>
              <a:gd name="connsiteX10" fmla="*/ 0 w 8077200"/>
              <a:gd name="connsiteY10" fmla="*/ 2064351 h 2064351"/>
              <a:gd name="connsiteX11" fmla="*/ 0 w 8077200"/>
              <a:gd name="connsiteY11" fmla="*/ 0 h 2064351"/>
              <a:gd name="connsiteX12" fmla="*/ 8077200 w 8077200"/>
              <a:gd name="connsiteY12" fmla="*/ 0 h 2064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077200" h="2064351">
                <a:moveTo>
                  <a:pt x="8077200" y="0"/>
                </a:moveTo>
                <a:lnTo>
                  <a:pt x="8077200" y="377786"/>
                </a:lnTo>
                <a:lnTo>
                  <a:pt x="5967894" y="501610"/>
                </a:lnTo>
                <a:lnTo>
                  <a:pt x="5129795" y="320422"/>
                </a:lnTo>
                <a:lnTo>
                  <a:pt x="5037939" y="376773"/>
                </a:lnTo>
                <a:lnTo>
                  <a:pt x="4499917" y="169527"/>
                </a:lnTo>
                <a:lnTo>
                  <a:pt x="4459974" y="336259"/>
                </a:lnTo>
                <a:lnTo>
                  <a:pt x="4885128" y="1750574"/>
                </a:lnTo>
                <a:lnTo>
                  <a:pt x="8077200" y="1934867"/>
                </a:lnTo>
                <a:lnTo>
                  <a:pt x="8077200" y="2064351"/>
                </a:lnTo>
                <a:lnTo>
                  <a:pt x="0" y="2064351"/>
                </a:lnTo>
                <a:lnTo>
                  <a:pt x="0" y="0"/>
                </a:lnTo>
                <a:lnTo>
                  <a:pt x="8077200" y="0"/>
                </a:lnTo>
                <a:close/>
              </a:path>
            </a:pathLst>
          </a:custGeom>
        </p:spPr>
      </p:pic>
      <p:grpSp>
        <p:nvGrpSpPr>
          <p:cNvPr id="9" name="组合 25"/>
          <p:cNvGrpSpPr/>
          <p:nvPr userDrawn="1"/>
        </p:nvGrpSpPr>
        <p:grpSpPr>
          <a:xfrm rot="300000">
            <a:off x="516200" y="141424"/>
            <a:ext cx="10604872" cy="5803536"/>
            <a:chOff x="1396060" y="560850"/>
            <a:chExt cx="9144000" cy="500407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" name="任意多边形: 形状 20"/>
            <p:cNvSpPr/>
            <p:nvPr/>
          </p:nvSpPr>
          <p:spPr>
            <a:xfrm>
              <a:off x="1903228" y="999460"/>
              <a:ext cx="7378995" cy="4072270"/>
            </a:xfrm>
            <a:custGeom>
              <a:avLst/>
              <a:gdLst>
                <a:gd name="connsiteX0" fmla="*/ 382772 w 7378995"/>
                <a:gd name="connsiteY0" fmla="*/ 1509824 h 4072270"/>
                <a:gd name="connsiteX1" fmla="*/ 744279 w 7378995"/>
                <a:gd name="connsiteY1" fmla="*/ 765545 h 4072270"/>
                <a:gd name="connsiteX2" fmla="*/ 1467293 w 7378995"/>
                <a:gd name="connsiteY2" fmla="*/ 329610 h 4072270"/>
                <a:gd name="connsiteX3" fmla="*/ 2083981 w 7378995"/>
                <a:gd name="connsiteY3" fmla="*/ 276447 h 4072270"/>
                <a:gd name="connsiteX4" fmla="*/ 2562446 w 7378995"/>
                <a:gd name="connsiteY4" fmla="*/ 404038 h 4072270"/>
                <a:gd name="connsiteX5" fmla="*/ 3200400 w 7378995"/>
                <a:gd name="connsiteY5" fmla="*/ 116959 h 4072270"/>
                <a:gd name="connsiteX6" fmla="*/ 3668232 w 7378995"/>
                <a:gd name="connsiteY6" fmla="*/ 0 h 4072270"/>
                <a:gd name="connsiteX7" fmla="*/ 4369981 w 7378995"/>
                <a:gd name="connsiteY7" fmla="*/ 0 h 4072270"/>
                <a:gd name="connsiteX8" fmla="*/ 4869712 w 7378995"/>
                <a:gd name="connsiteY8" fmla="*/ 116959 h 4072270"/>
                <a:gd name="connsiteX9" fmla="*/ 5146158 w 7378995"/>
                <a:gd name="connsiteY9" fmla="*/ 170121 h 4072270"/>
                <a:gd name="connsiteX10" fmla="*/ 5560828 w 7378995"/>
                <a:gd name="connsiteY10" fmla="*/ 42531 h 4072270"/>
                <a:gd name="connsiteX11" fmla="*/ 6081823 w 7378995"/>
                <a:gd name="connsiteY11" fmla="*/ 31898 h 4072270"/>
                <a:gd name="connsiteX12" fmla="*/ 6666614 w 7378995"/>
                <a:gd name="connsiteY12" fmla="*/ 318977 h 4072270"/>
                <a:gd name="connsiteX13" fmla="*/ 7091916 w 7378995"/>
                <a:gd name="connsiteY13" fmla="*/ 914400 h 4072270"/>
                <a:gd name="connsiteX14" fmla="*/ 7378995 w 7378995"/>
                <a:gd name="connsiteY14" fmla="*/ 1531089 h 4072270"/>
                <a:gd name="connsiteX15" fmla="*/ 7123814 w 7378995"/>
                <a:gd name="connsiteY15" fmla="*/ 2083982 h 4072270"/>
                <a:gd name="connsiteX16" fmla="*/ 7028121 w 7378995"/>
                <a:gd name="connsiteY16" fmla="*/ 2211573 h 4072270"/>
                <a:gd name="connsiteX17" fmla="*/ 6964325 w 7378995"/>
                <a:gd name="connsiteY17" fmla="*/ 2434856 h 4072270"/>
                <a:gd name="connsiteX18" fmla="*/ 6655981 w 7378995"/>
                <a:gd name="connsiteY18" fmla="*/ 2838893 h 4072270"/>
                <a:gd name="connsiteX19" fmla="*/ 6283842 w 7378995"/>
                <a:gd name="connsiteY19" fmla="*/ 3019647 h 4072270"/>
                <a:gd name="connsiteX20" fmla="*/ 5667153 w 7378995"/>
                <a:gd name="connsiteY20" fmla="*/ 3104707 h 4072270"/>
                <a:gd name="connsiteX21" fmla="*/ 5124893 w 7378995"/>
                <a:gd name="connsiteY21" fmla="*/ 3104707 h 4072270"/>
                <a:gd name="connsiteX22" fmla="*/ 4859079 w 7378995"/>
                <a:gd name="connsiteY22" fmla="*/ 3104707 h 4072270"/>
                <a:gd name="connsiteX23" fmla="*/ 4433777 w 7378995"/>
                <a:gd name="connsiteY23" fmla="*/ 3296093 h 4072270"/>
                <a:gd name="connsiteX24" fmla="*/ 4040372 w 7378995"/>
                <a:gd name="connsiteY24" fmla="*/ 3338624 h 4072270"/>
                <a:gd name="connsiteX25" fmla="*/ 3200400 w 7378995"/>
                <a:gd name="connsiteY25" fmla="*/ 3785191 h 4072270"/>
                <a:gd name="connsiteX26" fmla="*/ 2519916 w 7378995"/>
                <a:gd name="connsiteY26" fmla="*/ 4008475 h 4072270"/>
                <a:gd name="connsiteX27" fmla="*/ 2083981 w 7378995"/>
                <a:gd name="connsiteY27" fmla="*/ 4072270 h 4072270"/>
                <a:gd name="connsiteX28" fmla="*/ 1626781 w 7378995"/>
                <a:gd name="connsiteY28" fmla="*/ 3987210 h 4072270"/>
                <a:gd name="connsiteX29" fmla="*/ 1360967 w 7378995"/>
                <a:gd name="connsiteY29" fmla="*/ 3615070 h 4072270"/>
                <a:gd name="connsiteX30" fmla="*/ 1041991 w 7378995"/>
                <a:gd name="connsiteY30" fmla="*/ 3370521 h 4072270"/>
                <a:gd name="connsiteX31" fmla="*/ 669851 w 7378995"/>
                <a:gd name="connsiteY31" fmla="*/ 3264196 h 4072270"/>
                <a:gd name="connsiteX32" fmla="*/ 180753 w 7378995"/>
                <a:gd name="connsiteY32" fmla="*/ 2934587 h 4072270"/>
                <a:gd name="connsiteX33" fmla="*/ 0 w 7378995"/>
                <a:gd name="connsiteY33" fmla="*/ 2466754 h 4072270"/>
                <a:gd name="connsiteX34" fmla="*/ 170121 w 7378995"/>
                <a:gd name="connsiteY34" fmla="*/ 1998921 h 4072270"/>
                <a:gd name="connsiteX35" fmla="*/ 308344 w 7378995"/>
                <a:gd name="connsiteY35" fmla="*/ 1669312 h 4072270"/>
                <a:gd name="connsiteX36" fmla="*/ 382772 w 7378995"/>
                <a:gd name="connsiteY36" fmla="*/ 1509824 h 4072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78995" h="4072270">
                  <a:moveTo>
                    <a:pt x="382772" y="1509824"/>
                  </a:moveTo>
                  <a:lnTo>
                    <a:pt x="744279" y="765545"/>
                  </a:lnTo>
                  <a:lnTo>
                    <a:pt x="1467293" y="329610"/>
                  </a:lnTo>
                  <a:lnTo>
                    <a:pt x="2083981" y="276447"/>
                  </a:lnTo>
                  <a:lnTo>
                    <a:pt x="2562446" y="404038"/>
                  </a:lnTo>
                  <a:lnTo>
                    <a:pt x="3200400" y="116959"/>
                  </a:lnTo>
                  <a:lnTo>
                    <a:pt x="3668232" y="0"/>
                  </a:lnTo>
                  <a:lnTo>
                    <a:pt x="4369981" y="0"/>
                  </a:lnTo>
                  <a:lnTo>
                    <a:pt x="4869712" y="116959"/>
                  </a:lnTo>
                  <a:lnTo>
                    <a:pt x="5146158" y="170121"/>
                  </a:lnTo>
                  <a:lnTo>
                    <a:pt x="5560828" y="42531"/>
                  </a:lnTo>
                  <a:lnTo>
                    <a:pt x="6081823" y="31898"/>
                  </a:lnTo>
                  <a:lnTo>
                    <a:pt x="6666614" y="318977"/>
                  </a:lnTo>
                  <a:lnTo>
                    <a:pt x="7091916" y="914400"/>
                  </a:lnTo>
                  <a:lnTo>
                    <a:pt x="7378995" y="1531089"/>
                  </a:lnTo>
                  <a:lnTo>
                    <a:pt x="7123814" y="2083982"/>
                  </a:lnTo>
                  <a:lnTo>
                    <a:pt x="7028121" y="2211573"/>
                  </a:lnTo>
                  <a:lnTo>
                    <a:pt x="6964325" y="2434856"/>
                  </a:lnTo>
                  <a:lnTo>
                    <a:pt x="6655981" y="2838893"/>
                  </a:lnTo>
                  <a:lnTo>
                    <a:pt x="6283842" y="3019647"/>
                  </a:lnTo>
                  <a:lnTo>
                    <a:pt x="5667153" y="3104707"/>
                  </a:lnTo>
                  <a:lnTo>
                    <a:pt x="5124893" y="3104707"/>
                  </a:lnTo>
                  <a:lnTo>
                    <a:pt x="4859079" y="3104707"/>
                  </a:lnTo>
                  <a:lnTo>
                    <a:pt x="4433777" y="3296093"/>
                  </a:lnTo>
                  <a:lnTo>
                    <a:pt x="4040372" y="3338624"/>
                  </a:lnTo>
                  <a:lnTo>
                    <a:pt x="3200400" y="3785191"/>
                  </a:lnTo>
                  <a:lnTo>
                    <a:pt x="2519916" y="4008475"/>
                  </a:lnTo>
                  <a:lnTo>
                    <a:pt x="2083981" y="4072270"/>
                  </a:lnTo>
                  <a:lnTo>
                    <a:pt x="1626781" y="3987210"/>
                  </a:lnTo>
                  <a:lnTo>
                    <a:pt x="1360967" y="3615070"/>
                  </a:lnTo>
                  <a:lnTo>
                    <a:pt x="1041991" y="3370521"/>
                  </a:lnTo>
                  <a:lnTo>
                    <a:pt x="669851" y="3264196"/>
                  </a:lnTo>
                  <a:lnTo>
                    <a:pt x="180753" y="2934587"/>
                  </a:lnTo>
                  <a:lnTo>
                    <a:pt x="0" y="2466754"/>
                  </a:lnTo>
                  <a:lnTo>
                    <a:pt x="170121" y="1998921"/>
                  </a:lnTo>
                  <a:lnTo>
                    <a:pt x="308344" y="1669312"/>
                  </a:lnTo>
                  <a:lnTo>
                    <a:pt x="382772" y="150982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cs"/>
              </a:endParaRPr>
            </a:p>
          </p:txBody>
        </p:sp>
        <p:pic>
          <p:nvPicPr>
            <p:cNvPr id="11" name="图片 2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634" b="26641"/>
            <a:stretch>
              <a:fillRect/>
            </a:stretch>
          </p:blipFill>
          <p:spPr>
            <a:xfrm>
              <a:off x="1396060" y="560850"/>
              <a:ext cx="9144000" cy="5004071"/>
            </a:xfrm>
            <a:custGeom>
              <a:avLst/>
              <a:gdLst>
                <a:gd name="connsiteX0" fmla="*/ 0 w 9144000"/>
                <a:gd name="connsiteY0" fmla="*/ 0 h 5004071"/>
                <a:gd name="connsiteX1" fmla="*/ 9144000 w 9144000"/>
                <a:gd name="connsiteY1" fmla="*/ 0 h 5004071"/>
                <a:gd name="connsiteX2" fmla="*/ 9144000 w 9144000"/>
                <a:gd name="connsiteY2" fmla="*/ 5004071 h 5004071"/>
                <a:gd name="connsiteX3" fmla="*/ 0 w 9144000"/>
                <a:gd name="connsiteY3" fmla="*/ 5004071 h 5004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0" h="5004071">
                  <a:moveTo>
                    <a:pt x="0" y="0"/>
                  </a:moveTo>
                  <a:lnTo>
                    <a:pt x="9144000" y="0"/>
                  </a:lnTo>
                  <a:lnTo>
                    <a:pt x="9144000" y="5004071"/>
                  </a:lnTo>
                  <a:lnTo>
                    <a:pt x="0" y="5004071"/>
                  </a:lnTo>
                  <a:close/>
                </a:path>
              </a:pathLst>
            </a:custGeom>
          </p:spPr>
        </p:pic>
      </p:grp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00"/>
          <a:stretch>
            <a:fillRect/>
          </a:stretch>
        </p:blipFill>
        <p:spPr>
          <a:xfrm>
            <a:off x="5482153" y="2494224"/>
            <a:ext cx="6862246" cy="4657727"/>
          </a:xfrm>
          <a:custGeom>
            <a:avLst/>
            <a:gdLst>
              <a:gd name="connsiteX0" fmla="*/ 0 w 7696199"/>
              <a:gd name="connsiteY0" fmla="*/ 0 h 5223770"/>
              <a:gd name="connsiteX1" fmla="*/ 7696199 w 7696199"/>
              <a:gd name="connsiteY1" fmla="*/ 0 h 5223770"/>
              <a:gd name="connsiteX2" fmla="*/ 7696199 w 7696199"/>
              <a:gd name="connsiteY2" fmla="*/ 5223770 h 5223770"/>
              <a:gd name="connsiteX3" fmla="*/ 0 w 7696199"/>
              <a:gd name="connsiteY3" fmla="*/ 5223770 h 5223770"/>
              <a:gd name="connsiteX4" fmla="*/ 0 w 7696199"/>
              <a:gd name="connsiteY4" fmla="*/ 0 h 5223770"/>
              <a:gd name="connsiteX5" fmla="*/ 7429500 w 7696199"/>
              <a:gd name="connsiteY5" fmla="*/ 14918 h 5223770"/>
              <a:gd name="connsiteX6" fmla="*/ 5886450 w 7696199"/>
              <a:gd name="connsiteY6" fmla="*/ 91118 h 5223770"/>
              <a:gd name="connsiteX7" fmla="*/ 5429250 w 7696199"/>
              <a:gd name="connsiteY7" fmla="*/ 776918 h 5223770"/>
              <a:gd name="connsiteX8" fmla="*/ 6076950 w 7696199"/>
              <a:gd name="connsiteY8" fmla="*/ 1710368 h 5223770"/>
              <a:gd name="connsiteX9" fmla="*/ 6934200 w 7696199"/>
              <a:gd name="connsiteY9" fmla="*/ 2015168 h 5223770"/>
              <a:gd name="connsiteX10" fmla="*/ 7467600 w 7696199"/>
              <a:gd name="connsiteY10" fmla="*/ 1481768 h 5223770"/>
              <a:gd name="connsiteX11" fmla="*/ 7429500 w 7696199"/>
              <a:gd name="connsiteY11" fmla="*/ 14918 h 5223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696199" h="5223770">
                <a:moveTo>
                  <a:pt x="0" y="0"/>
                </a:moveTo>
                <a:lnTo>
                  <a:pt x="7696199" y="0"/>
                </a:lnTo>
                <a:lnTo>
                  <a:pt x="7696199" y="5223770"/>
                </a:lnTo>
                <a:lnTo>
                  <a:pt x="0" y="5223770"/>
                </a:lnTo>
                <a:lnTo>
                  <a:pt x="0" y="0"/>
                </a:lnTo>
                <a:close/>
                <a:moveTo>
                  <a:pt x="7429500" y="14918"/>
                </a:moveTo>
                <a:lnTo>
                  <a:pt x="5886450" y="91118"/>
                </a:lnTo>
                <a:lnTo>
                  <a:pt x="5429250" y="776918"/>
                </a:lnTo>
                <a:lnTo>
                  <a:pt x="6076950" y="1710368"/>
                </a:lnTo>
                <a:lnTo>
                  <a:pt x="6934200" y="2015168"/>
                </a:lnTo>
                <a:lnTo>
                  <a:pt x="7467600" y="1481768"/>
                </a:lnTo>
                <a:lnTo>
                  <a:pt x="7429500" y="14918"/>
                </a:lnTo>
                <a:close/>
              </a:path>
            </a:pathLst>
          </a:custGeom>
        </p:spPr>
      </p:pic>
      <p:pic>
        <p:nvPicPr>
          <p:cNvPr id="13" name="图片 2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04" t="16944" b="45000"/>
          <a:stretch>
            <a:fillRect/>
          </a:stretch>
        </p:blipFill>
        <p:spPr>
          <a:xfrm>
            <a:off x="9212344" y="1060800"/>
            <a:ext cx="2655432" cy="3938942"/>
          </a:xfrm>
          <a:custGeom>
            <a:avLst/>
            <a:gdLst>
              <a:gd name="connsiteX0" fmla="*/ 0 w 2655432"/>
              <a:gd name="connsiteY0" fmla="*/ 0 h 3938942"/>
              <a:gd name="connsiteX1" fmla="*/ 2655432 w 2655432"/>
              <a:gd name="connsiteY1" fmla="*/ 0 h 3938942"/>
              <a:gd name="connsiteX2" fmla="*/ 2655432 w 2655432"/>
              <a:gd name="connsiteY2" fmla="*/ 3938942 h 3938942"/>
              <a:gd name="connsiteX3" fmla="*/ 0 w 2655432"/>
              <a:gd name="connsiteY3" fmla="*/ 3938942 h 3938942"/>
              <a:gd name="connsiteX4" fmla="*/ 0 w 2655432"/>
              <a:gd name="connsiteY4" fmla="*/ 0 h 3938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5432" h="3938942">
                <a:moveTo>
                  <a:pt x="0" y="0"/>
                </a:moveTo>
                <a:lnTo>
                  <a:pt x="2655432" y="0"/>
                </a:lnTo>
                <a:lnTo>
                  <a:pt x="2655432" y="3938942"/>
                </a:lnTo>
                <a:lnTo>
                  <a:pt x="0" y="393894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" name="图片 2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4" r="38696" b="45000"/>
          <a:stretch>
            <a:fillRect/>
          </a:stretch>
        </p:blipFill>
        <p:spPr>
          <a:xfrm>
            <a:off x="-108975" y="1683369"/>
            <a:ext cx="4206813" cy="3938942"/>
          </a:xfrm>
          <a:custGeom>
            <a:avLst/>
            <a:gdLst>
              <a:gd name="connsiteX0" fmla="*/ 0 w 4206813"/>
              <a:gd name="connsiteY0" fmla="*/ 0 h 3938942"/>
              <a:gd name="connsiteX1" fmla="*/ 4206813 w 4206813"/>
              <a:gd name="connsiteY1" fmla="*/ 0 h 3938942"/>
              <a:gd name="connsiteX2" fmla="*/ 4206813 w 4206813"/>
              <a:gd name="connsiteY2" fmla="*/ 3938942 h 3938942"/>
              <a:gd name="connsiteX3" fmla="*/ 0 w 4206813"/>
              <a:gd name="connsiteY3" fmla="*/ 3938942 h 3938942"/>
              <a:gd name="connsiteX4" fmla="*/ 0 w 4206813"/>
              <a:gd name="connsiteY4" fmla="*/ 0 h 3938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06813" h="3938942">
                <a:moveTo>
                  <a:pt x="0" y="0"/>
                </a:moveTo>
                <a:lnTo>
                  <a:pt x="4206813" y="0"/>
                </a:lnTo>
                <a:lnTo>
                  <a:pt x="4206813" y="3938942"/>
                </a:lnTo>
                <a:lnTo>
                  <a:pt x="0" y="393894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45" t="55129" r="2970" b="27640"/>
          <a:stretch>
            <a:fillRect/>
          </a:stretch>
        </p:blipFill>
        <p:spPr>
          <a:xfrm>
            <a:off x="1604879" y="4744580"/>
            <a:ext cx="2038350" cy="2000250"/>
          </a:xfrm>
          <a:custGeom>
            <a:avLst/>
            <a:gdLst>
              <a:gd name="connsiteX0" fmla="*/ 2000250 w 2038350"/>
              <a:gd name="connsiteY0" fmla="*/ 0 h 2000250"/>
              <a:gd name="connsiteX1" fmla="*/ 2038350 w 2038350"/>
              <a:gd name="connsiteY1" fmla="*/ 1466850 h 2000250"/>
              <a:gd name="connsiteX2" fmla="*/ 1504950 w 2038350"/>
              <a:gd name="connsiteY2" fmla="*/ 2000250 h 2000250"/>
              <a:gd name="connsiteX3" fmla="*/ 647700 w 2038350"/>
              <a:gd name="connsiteY3" fmla="*/ 1695450 h 2000250"/>
              <a:gd name="connsiteX4" fmla="*/ 0 w 2038350"/>
              <a:gd name="connsiteY4" fmla="*/ 762000 h 2000250"/>
              <a:gd name="connsiteX5" fmla="*/ 457200 w 2038350"/>
              <a:gd name="connsiteY5" fmla="*/ 76200 h 2000250"/>
              <a:gd name="connsiteX6" fmla="*/ 2000250 w 2038350"/>
              <a:gd name="connsiteY6" fmla="*/ 0 h 200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38350" h="2000250">
                <a:moveTo>
                  <a:pt x="2000250" y="0"/>
                </a:moveTo>
                <a:lnTo>
                  <a:pt x="2038350" y="1466850"/>
                </a:lnTo>
                <a:lnTo>
                  <a:pt x="1504950" y="2000250"/>
                </a:lnTo>
                <a:lnTo>
                  <a:pt x="647700" y="1695450"/>
                </a:lnTo>
                <a:lnTo>
                  <a:pt x="0" y="762000"/>
                </a:lnTo>
                <a:lnTo>
                  <a:pt x="457200" y="76200"/>
                </a:lnTo>
                <a:lnTo>
                  <a:pt x="200025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9451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AEB2FE5-BFCD-41C2-A281-D6B683BB7010}" type="datetimeFigureOut">
              <a:rPr lang="vi-VN" smtClean="0"/>
              <a:t>24/03/2025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226166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AEB2FE5-BFCD-41C2-A281-D6B683BB7010}" type="datetimeFigureOut">
              <a:rPr lang="vi-VN" smtClean="0"/>
              <a:t>24/03/2025</a:t>
            </a:fld>
            <a:endParaRPr lang="vi-VN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  <p:sp>
        <p:nvSpPr>
          <p:cNvPr id="11" name="矩形 4"/>
          <p:cNvSpPr/>
          <p:nvPr userDrawn="1"/>
        </p:nvSpPr>
        <p:spPr>
          <a:xfrm>
            <a:off x="324853" y="321746"/>
            <a:ext cx="11542295" cy="6214508"/>
          </a:xfrm>
          <a:prstGeom prst="rect">
            <a:avLst/>
          </a:prstGeom>
          <a:solidFill>
            <a:srgbClr val="E4D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cs"/>
            </a:endParaRPr>
          </a:p>
        </p:txBody>
      </p:sp>
      <p:pic>
        <p:nvPicPr>
          <p:cNvPr id="12" name="图形 5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2665465">
            <a:off x="1583664" y="1813122"/>
            <a:ext cx="1677964" cy="580557"/>
          </a:xfrm>
          <a:prstGeom prst="rect">
            <a:avLst/>
          </a:prstGeom>
        </p:spPr>
      </p:pic>
      <p:pic>
        <p:nvPicPr>
          <p:cNvPr id="13" name="图形 6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4620676">
            <a:off x="10684685" y="3625036"/>
            <a:ext cx="1125739" cy="389493"/>
          </a:xfrm>
          <a:prstGeom prst="rect">
            <a:avLst/>
          </a:prstGeom>
        </p:spPr>
      </p:pic>
      <p:pic>
        <p:nvPicPr>
          <p:cNvPr id="14" name="图形 7"/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9640970">
            <a:off x="651374" y="5268956"/>
            <a:ext cx="1805824" cy="584694"/>
          </a:xfrm>
          <a:prstGeom prst="rect">
            <a:avLst/>
          </a:prstGeom>
        </p:spPr>
      </p:pic>
      <p:pic>
        <p:nvPicPr>
          <p:cNvPr id="15" name="图形 8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7998422" flipV="1">
            <a:off x="9412375" y="1075427"/>
            <a:ext cx="1787912" cy="557930"/>
          </a:xfrm>
          <a:prstGeom prst="rect">
            <a:avLst/>
          </a:prstGeom>
        </p:spPr>
      </p:pic>
      <p:pic>
        <p:nvPicPr>
          <p:cNvPr id="16" name="图形 9"/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9640970">
            <a:off x="3275432" y="3725374"/>
            <a:ext cx="1805824" cy="584694"/>
          </a:xfrm>
          <a:prstGeom prst="rect">
            <a:avLst/>
          </a:prstGeom>
        </p:spPr>
      </p:pic>
      <p:pic>
        <p:nvPicPr>
          <p:cNvPr id="17" name="图形 10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5254165">
            <a:off x="7230918" y="2667901"/>
            <a:ext cx="1413997" cy="741499"/>
          </a:xfrm>
          <a:prstGeom prst="rect">
            <a:avLst/>
          </a:prstGeom>
        </p:spPr>
      </p:pic>
      <p:pic>
        <p:nvPicPr>
          <p:cNvPr id="18" name="图形 11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268020">
            <a:off x="6500270" y="5644176"/>
            <a:ext cx="1677964" cy="58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02101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AEB2FE5-BFCD-41C2-A281-D6B683BB7010}" type="datetimeFigureOut">
              <a:rPr lang="vi-VN" smtClean="0"/>
              <a:t>24/03/2025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30990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AEB2FE5-BFCD-41C2-A281-D6B683BB7010}" type="datetimeFigureOut">
              <a:rPr lang="vi-VN" smtClean="0"/>
              <a:t>24/03/2025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85586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AEB2FE5-BFCD-41C2-A281-D6B683BB7010}" type="datetimeFigureOut">
              <a:rPr lang="vi-VN" smtClean="0"/>
              <a:t>24/03/2025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6674378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AEB2FE5-BFCD-41C2-A281-D6B683BB7010}" type="datetimeFigureOut">
              <a:rPr lang="vi-VN" smtClean="0"/>
              <a:t>24/03/2025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8359746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AEB2FE5-BFCD-41C2-A281-D6B683BB7010}" type="datetimeFigureOut">
              <a:rPr lang="vi-VN" smtClean="0"/>
              <a:t>24/03/2025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719894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AEB2FE5-BFCD-41C2-A281-D6B683BB7010}" type="datetimeFigureOut">
              <a:rPr lang="vi-VN" smtClean="0"/>
              <a:t>24/03/2025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909522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bg>
      <p:bgPr>
        <a:solidFill>
          <a:srgbClr val="A1E2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2" r="5332"/>
          <a:stretch>
            <a:fillRect/>
          </a:stretch>
        </p:blipFill>
        <p:spPr>
          <a:xfrm>
            <a:off x="0" y="-1"/>
            <a:ext cx="12192000" cy="6858002"/>
          </a:xfrm>
          <a:prstGeom prst="rect">
            <a:avLst/>
          </a:prstGeom>
        </p:spPr>
      </p:pic>
      <p:sp>
        <p:nvSpPr>
          <p:cNvPr id="3" name="矩形: 圆角 2"/>
          <p:cNvSpPr/>
          <p:nvPr userDrawn="1"/>
        </p:nvSpPr>
        <p:spPr>
          <a:xfrm>
            <a:off x="432955" y="365125"/>
            <a:ext cx="11360727" cy="6201929"/>
          </a:xfrm>
          <a:prstGeom prst="roundRect">
            <a:avLst>
              <a:gd name="adj" fmla="val 6531"/>
            </a:avLst>
          </a:prstGeom>
          <a:solidFill>
            <a:schemeClr val="bg1"/>
          </a:solidFill>
          <a:ln>
            <a:solidFill>
              <a:srgbClr val="A1E2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72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F8D5A-C0D0-404A-A484-7B7C5C4903C4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7271F-A4C5-4BD2-971E-3B2A6F69F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87226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F8D5A-C0D0-404A-A484-7B7C5C4903C4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7271F-A4C5-4BD2-971E-3B2A6F69F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56842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F8D5A-C0D0-404A-A484-7B7C5C4903C4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7271F-A4C5-4BD2-971E-3B2A6F69F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03855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F8D5A-C0D0-404A-A484-7B7C5C4903C4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7271F-A4C5-4BD2-971E-3B2A6F69F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21314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F8D5A-C0D0-404A-A484-7B7C5C4903C4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7271F-A4C5-4BD2-971E-3B2A6F69F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300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F8D5A-C0D0-404A-A484-7B7C5C4903C4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7271F-A4C5-4BD2-971E-3B2A6F69F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03281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F8D5A-C0D0-404A-A484-7B7C5C4903C4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7271F-A4C5-4BD2-971E-3B2A6F69F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33692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F8D5A-C0D0-404A-A484-7B7C5C4903C4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7271F-A4C5-4BD2-971E-3B2A6F69F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10266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F8D5A-C0D0-404A-A484-7B7C5C4903C4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7271F-A4C5-4BD2-971E-3B2A6F69F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8413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F8D5A-C0D0-404A-A484-7B7C5C4903C4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7271F-A4C5-4BD2-971E-3B2A6F69F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48678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F8D5A-C0D0-404A-A484-7B7C5C4903C4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7271F-A4C5-4BD2-971E-3B2A6F69F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1716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44316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84179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95612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160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84085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58548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0616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27276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43496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72925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970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83EC43A-6126-18AE-65A2-8B83A26F2AA1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1" y="0"/>
            <a:ext cx="12234333" cy="6858000"/>
          </a:xfrm>
          <a:prstGeom prst="rect">
            <a:avLst/>
          </a:prstGeom>
        </p:spPr>
      </p:pic>
      <p:sp>
        <p:nvSpPr>
          <p:cNvPr id="12" name="矩形: 圆角 1">
            <a:extLst>
              <a:ext uri="{FF2B5EF4-FFF2-40B4-BE49-F238E27FC236}">
                <a16:creationId xmlns:a16="http://schemas.microsoft.com/office/drawing/2014/main" id="{A42E3B83-8D21-FB6B-9F9C-545C9ED378AC}"/>
              </a:ext>
            </a:extLst>
          </p:cNvPr>
          <p:cNvSpPr/>
          <p:nvPr userDrawn="1"/>
        </p:nvSpPr>
        <p:spPr>
          <a:xfrm>
            <a:off x="617096" y="498423"/>
            <a:ext cx="10957809" cy="5861154"/>
          </a:xfrm>
          <a:prstGeom prst="roundRect">
            <a:avLst>
              <a:gd name="adj" fmla="val 5068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65056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5803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7" r:id="rId3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F1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</p:spTree>
    <p:extLst>
      <p:ext uri="{BB962C8B-B14F-4D97-AF65-F5344CB8AC3E}">
        <p14:creationId xmlns:p14="http://schemas.microsoft.com/office/powerpoint/2010/main" val="1603209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3" r:id="rId7"/>
    <p:sldLayoutId id="2147483974" r:id="rId8"/>
    <p:sldLayoutId id="2147483975" r:id="rId9"/>
    <p:sldLayoutId id="2147483976" r:id="rId10"/>
    <p:sldLayoutId id="2147483977" r:id="rId11"/>
    <p:sldLayoutId id="2147483978" r:id="rId12"/>
    <p:sldLayoutId id="2147483979" r:id="rId1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F1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8215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1" r:id="rId1"/>
    <p:sldLayoutId id="2147483982" r:id="rId2"/>
    <p:sldLayoutId id="2147483983" r:id="rId3"/>
    <p:sldLayoutId id="2147483984" r:id="rId4"/>
    <p:sldLayoutId id="2147483985" r:id="rId5"/>
    <p:sldLayoutId id="2147483986" r:id="rId6"/>
    <p:sldLayoutId id="2147483987" r:id="rId7"/>
    <p:sldLayoutId id="2147483988" r:id="rId8"/>
    <p:sldLayoutId id="2147483989" r:id="rId9"/>
    <p:sldLayoutId id="2147483990" r:id="rId10"/>
    <p:sldLayoutId id="2147483991" r:id="rId11"/>
    <p:sldLayoutId id="2147483992" r:id="rId12"/>
    <p:sldLayoutId id="2147483993" r:id="rId1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CF8D5A-C0D0-404A-A484-7B7C5C4903C4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37271F-A4C5-4BD2-971E-3B2A6F69F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521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5" r:id="rId1"/>
    <p:sldLayoutId id="2147483996" r:id="rId2"/>
    <p:sldLayoutId id="2147483997" r:id="rId3"/>
    <p:sldLayoutId id="2147483998" r:id="rId4"/>
    <p:sldLayoutId id="2147483999" r:id="rId5"/>
    <p:sldLayoutId id="2147484000" r:id="rId6"/>
    <p:sldLayoutId id="2147484001" r:id="rId7"/>
    <p:sldLayoutId id="2147484002" r:id="rId8"/>
    <p:sldLayoutId id="2147484003" r:id="rId9"/>
    <p:sldLayoutId id="2147484004" r:id="rId10"/>
    <p:sldLayoutId id="2147484005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896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7" r:id="rId1"/>
    <p:sldLayoutId id="2147484008" r:id="rId2"/>
    <p:sldLayoutId id="2147484009" r:id="rId3"/>
    <p:sldLayoutId id="2147484010" r:id="rId4"/>
    <p:sldLayoutId id="2147484011" r:id="rId5"/>
    <p:sldLayoutId id="2147484012" r:id="rId6"/>
    <p:sldLayoutId id="2147484013" r:id="rId7"/>
    <p:sldLayoutId id="2147484014" r:id="rId8"/>
    <p:sldLayoutId id="2147484015" r:id="rId9"/>
    <p:sldLayoutId id="2147484016" r:id="rId10"/>
    <p:sldLayoutId id="2147484017" r:id="rId11"/>
  </p:sldLayoutIdLst>
  <p:timing>
    <p:tnLst>
      <p:par>
        <p:cTn id="1" dur="indefinite" restart="never" nodeType="tmRoot"/>
      </p:par>
    </p:tnLst>
  </p:timing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71.xml"/><Relationship Id="rId7" Type="http://schemas.openxmlformats.org/officeDocument/2006/relationships/image" Target="../media/image22.svg"/><Relationship Id="rId12" Type="http://schemas.openxmlformats.org/officeDocument/2006/relationships/image" Target="../media/image24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Relationship Id="rId1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slide" Target="slide5.xml"/><Relationship Id="rId18" Type="http://schemas.openxmlformats.org/officeDocument/2006/relationships/image" Target="../media/image37.svg"/><Relationship Id="rId3" Type="http://schemas.openxmlformats.org/officeDocument/2006/relationships/image" Target="../media/image24.png"/><Relationship Id="rId7" Type="http://schemas.openxmlformats.org/officeDocument/2006/relationships/slide" Target="slide4.xml"/><Relationship Id="rId12" Type="http://schemas.openxmlformats.org/officeDocument/2006/relationships/image" Target="../media/image33.sv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6" Type="http://schemas.openxmlformats.org/officeDocument/2006/relationships/slide" Target="slide7.xml"/><Relationship Id="rId20" Type="http://schemas.openxmlformats.org/officeDocument/2006/relationships/slide" Target="slide8.xml"/><Relationship Id="rId1" Type="http://schemas.openxmlformats.org/officeDocument/2006/relationships/slideLayout" Target="../slideLayouts/slideLayout82.xml"/><Relationship Id="rId6" Type="http://schemas.microsoft.com/office/2007/relationships/hdphoto" Target="../media/hdphoto2.wdp"/><Relationship Id="rId11" Type="http://schemas.openxmlformats.org/officeDocument/2006/relationships/image" Target="../media/image27.png"/><Relationship Id="rId5" Type="http://schemas.openxmlformats.org/officeDocument/2006/relationships/image" Target="../media/image25.png"/><Relationship Id="rId15" Type="http://schemas.openxmlformats.org/officeDocument/2006/relationships/image" Target="../media/image35.svg"/><Relationship Id="rId10" Type="http://schemas.openxmlformats.org/officeDocument/2006/relationships/slide" Target="slide6.xml"/><Relationship Id="rId19" Type="http://schemas.openxmlformats.org/officeDocument/2006/relationships/image" Target="../media/image30.png"/><Relationship Id="rId4" Type="http://schemas.openxmlformats.org/officeDocument/2006/relationships/image" Target="../media/image28.svg"/><Relationship Id="rId9" Type="http://schemas.openxmlformats.org/officeDocument/2006/relationships/image" Target="../media/image31.svg"/><Relationship Id="rId1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audio" Target="NULL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12" Type="http://schemas.openxmlformats.org/officeDocument/2006/relationships/audio" Target="NUL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28.svg"/><Relationship Id="rId11" Type="http://schemas.openxmlformats.org/officeDocument/2006/relationships/image" Target="../media/image34.png"/><Relationship Id="rId5" Type="http://schemas.openxmlformats.org/officeDocument/2006/relationships/image" Target="../media/image24.pn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33.png"/><Relationship Id="rId14" Type="http://schemas.openxmlformats.org/officeDocument/2006/relationships/audio" Target="NUL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audio" Target="NULL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12" Type="http://schemas.openxmlformats.org/officeDocument/2006/relationships/audio" Target="NUL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28.svg"/><Relationship Id="rId11" Type="http://schemas.openxmlformats.org/officeDocument/2006/relationships/image" Target="../media/image34.png"/><Relationship Id="rId5" Type="http://schemas.openxmlformats.org/officeDocument/2006/relationships/image" Target="../media/image24.pn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33.png"/><Relationship Id="rId14" Type="http://schemas.openxmlformats.org/officeDocument/2006/relationships/audio" Target="NUL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audio" Target="NULL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12" Type="http://schemas.openxmlformats.org/officeDocument/2006/relationships/audio" Target="NUL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28.svg"/><Relationship Id="rId11" Type="http://schemas.openxmlformats.org/officeDocument/2006/relationships/image" Target="../media/image34.png"/><Relationship Id="rId5" Type="http://schemas.openxmlformats.org/officeDocument/2006/relationships/image" Target="../media/image24.pn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33.png"/><Relationship Id="rId14" Type="http://schemas.openxmlformats.org/officeDocument/2006/relationships/audio" Target="NUL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audio" Target="NULL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12" Type="http://schemas.openxmlformats.org/officeDocument/2006/relationships/audio" Target="NUL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28.svg"/><Relationship Id="rId11" Type="http://schemas.openxmlformats.org/officeDocument/2006/relationships/image" Target="../media/image34.png"/><Relationship Id="rId5" Type="http://schemas.openxmlformats.org/officeDocument/2006/relationships/image" Target="../media/image24.pn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33.png"/><Relationship Id="rId14" Type="http://schemas.openxmlformats.org/officeDocument/2006/relationships/audio" Target="NUL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13E47D-9D73-1EEC-9B29-476D4525C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673" y="1856095"/>
            <a:ext cx="9388654" cy="31458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B60FE8-1B5E-0585-3A21-3C15D6B320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3519" y="1978753"/>
            <a:ext cx="8596105" cy="247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350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24996E3-B132-CC19-03DA-A72F2406A2FF}"/>
              </a:ext>
            </a:extLst>
          </p:cNvPr>
          <p:cNvSpPr txBox="1"/>
          <p:nvPr/>
        </p:nvSpPr>
        <p:spPr>
          <a:xfrm>
            <a:off x="1573618" y="469505"/>
            <a:ext cx="978195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Trong một lễ hội truyền thống, đua thuyền luôn là sự kiện hấp dẫn nhất. Một chiếc thuyền đua đã đi được 100 m trong vòng 40 giây.</a:t>
            </a:r>
          </a:p>
          <a:p>
            <a:pPr algn="just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a) Hỏi chiếc thuyền đó đi được khoảng cách 1 200 m trong thời gian bao lâu?</a:t>
            </a:r>
          </a:p>
          <a:p>
            <a:pPr algn="just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b) Tính vận tốc của thuyền theo ki-lô-mét trên giờ (km/h).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30A5859-2CAF-169A-70C4-50B9E0A3E22B}"/>
              </a:ext>
            </a:extLst>
          </p:cNvPr>
          <p:cNvSpPr/>
          <p:nvPr/>
        </p:nvSpPr>
        <p:spPr>
          <a:xfrm>
            <a:off x="1063256" y="531628"/>
            <a:ext cx="552893" cy="55289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92103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6F2AC94-FF69-97B5-C0A6-1BCB78E55479}"/>
                  </a:ext>
                </a:extLst>
              </p:cNvPr>
              <p:cNvSpPr txBox="1"/>
              <p:nvPr/>
            </p:nvSpPr>
            <p:spPr>
              <a:xfrm>
                <a:off x="1392866" y="680483"/>
                <a:ext cx="9494874" cy="54308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Bài </a:t>
                </a:r>
                <a:r>
                  <a:rPr lang="en-US" sz="3200" b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giải</a:t>
                </a:r>
                <a:endPara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a) 1 200m gấp 100 m </a:t>
                </a:r>
                <a:r>
                  <a:rPr lang="en-US" sz="32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lần</a:t>
                </a:r>
                <a:r>
                  <a:rPr lang="en-US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     1 200 : 100 = 12 (</a:t>
                </a:r>
                <a:r>
                  <a:rPr lang="en-US" sz="32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lần</a:t>
                </a:r>
                <a:r>
                  <a:rPr lang="en-US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2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Chiếc</a:t>
                </a:r>
                <a:r>
                  <a:rPr lang="en-US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thuyền</a:t>
                </a:r>
                <a:r>
                  <a:rPr lang="en-US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1 200 m </a:t>
                </a:r>
                <a:r>
                  <a:rPr lang="en-US" sz="32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thời</a:t>
                </a:r>
                <a:r>
                  <a:rPr lang="en-US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gian</a:t>
                </a:r>
                <a:r>
                  <a:rPr lang="en-US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     40 × 12 = 480 (</a:t>
                </a:r>
                <a:r>
                  <a:rPr lang="en-US" sz="32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giây</a:t>
                </a:r>
                <a:r>
                  <a:rPr lang="en-US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                  </a:t>
                </a:r>
                <a:r>
                  <a:rPr lang="en-US" sz="32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Đổi</a:t>
                </a:r>
                <a:r>
                  <a:rPr lang="en-US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480 </a:t>
                </a:r>
                <a:r>
                  <a:rPr lang="en-US" sz="32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giây</a:t>
                </a:r>
                <a:r>
                  <a:rPr lang="en-US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= 8 </a:t>
                </a:r>
                <a:r>
                  <a:rPr lang="en-US" sz="32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phút</a:t>
                </a:r>
                <a:endParaRPr lang="en-US" sz="32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Đổi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8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phút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giờ</a:t>
                </a:r>
                <a:r>
                  <a:rPr lang="en-US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; 1 200 m = 1,2 km</a:t>
                </a:r>
              </a:p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Vận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tốc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thuyền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1,2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= 9 (km/h)</a:t>
                </a:r>
              </a:p>
              <a:p>
                <a:pPr marL="0" marR="0" algn="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2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Đáp</a:t>
                </a:r>
                <a:r>
                  <a:rPr lang="en-US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 a) 8 </a:t>
                </a:r>
                <a:r>
                  <a:rPr lang="en-US" sz="32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phút</a:t>
                </a:r>
                <a:r>
                  <a:rPr lang="en-US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; b) 9 km/</a:t>
                </a:r>
                <a:r>
                  <a:rPr lang="en-US" sz="32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giờ</a:t>
                </a:r>
                <a:r>
                  <a:rPr lang="en-US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6F2AC94-FF69-97B5-C0A6-1BCB78E554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2866" y="680483"/>
                <a:ext cx="9494874" cy="5430846"/>
              </a:xfrm>
              <a:prstGeom prst="rect">
                <a:avLst/>
              </a:prstGeom>
              <a:blipFill>
                <a:blip r:embed="rId2"/>
                <a:stretch>
                  <a:fillRect t="-1459" r="-1605" b="-26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39864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24996E3-B132-CC19-03DA-A72F2406A2FF}"/>
              </a:ext>
            </a:extLst>
          </p:cNvPr>
          <p:cNvSpPr txBox="1"/>
          <p:nvPr/>
        </p:nvSpPr>
        <p:spPr>
          <a:xfrm>
            <a:off x="1573618" y="469505"/>
            <a:ext cx="978195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 tốc của một tàu vũ trụ là 10 km/s.</a:t>
            </a:r>
          </a:p>
          <a:p>
            <a:pPr lvl="0" algn="just"/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Tính vận tốc của tàu vũ trụ đó theo ki-lô-mét trên giờ (km/h).</a:t>
            </a:r>
          </a:p>
          <a:p>
            <a:pPr lvl="0" algn="just"/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Khoảng cách giữa Trái Đất và Mặt Trăng là khoảng 378 000 km. Tính thời gian để tàu vũ trụ đó đi từ Trái Đất đến Mặt Trăng.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30A5859-2CAF-169A-70C4-50B9E0A3E22B}"/>
              </a:ext>
            </a:extLst>
          </p:cNvPr>
          <p:cNvSpPr/>
          <p:nvPr/>
        </p:nvSpPr>
        <p:spPr>
          <a:xfrm>
            <a:off x="1063256" y="531628"/>
            <a:ext cx="552893" cy="55289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D68848-88DA-D129-AFE4-E6576FD812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8752" y="3525025"/>
            <a:ext cx="8172450" cy="265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30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F98F48F-29BC-B938-527A-D2BB7644B5DD}"/>
              </a:ext>
            </a:extLst>
          </p:cNvPr>
          <p:cNvSpPr txBox="1"/>
          <p:nvPr/>
        </p:nvSpPr>
        <p:spPr>
          <a:xfrm>
            <a:off x="1041991" y="1127051"/>
            <a:ext cx="1050496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giải</a:t>
            </a:r>
            <a:endParaRPr lang="en-US" sz="32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</a:t>
            </a:r>
            <a:r>
              <a:rPr lang="en-US" sz="32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1 </a:t>
            </a:r>
            <a:r>
              <a:rPr lang="en-US" sz="32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= 3 600 </a:t>
            </a:r>
            <a:r>
              <a:rPr lang="en-US" sz="32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giây</a:t>
            </a:r>
            <a:endParaRPr lang="en-US" sz="32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1690370" algn="l"/>
              </a:tabLst>
            </a:pPr>
            <a:r>
              <a:rPr lang="en-US" sz="32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tốc</a:t>
            </a:r>
            <a:r>
              <a:rPr lang="en-US" sz="32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tàu</a:t>
            </a:r>
            <a:r>
              <a:rPr lang="en-US" sz="32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vũ</a:t>
            </a:r>
            <a:r>
              <a:rPr lang="en-US" sz="32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trụ</a:t>
            </a:r>
            <a:r>
              <a:rPr lang="en-US" sz="32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sz="32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32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km/h) </a:t>
            </a:r>
            <a:r>
              <a:rPr lang="en-US" sz="32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10 × 3 600 = 36 000 (km/h)</a:t>
            </a:r>
            <a:endParaRPr lang="en-US" sz="32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1283335" algn="l"/>
              </a:tabLst>
            </a:pPr>
            <a:r>
              <a:rPr lang="en-US" sz="32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gian</a:t>
            </a:r>
            <a:r>
              <a:rPr lang="en-US" sz="32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tàu</a:t>
            </a:r>
            <a:r>
              <a:rPr lang="en-US" sz="32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vũ</a:t>
            </a:r>
            <a:r>
              <a:rPr lang="en-US" sz="32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trụ</a:t>
            </a:r>
            <a:r>
              <a:rPr lang="en-US" sz="32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lang="en-US" sz="32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32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Trăng</a:t>
            </a:r>
            <a:r>
              <a:rPr lang="en-US" sz="32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378 000 : 36 000 = 10,5 (</a:t>
            </a:r>
            <a:r>
              <a:rPr lang="en-US" sz="32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  <a:br>
              <a:rPr lang="en-US" sz="32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en-US" sz="32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en-US" sz="32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a) 36 000 km/h; </a:t>
            </a:r>
            <a:endParaRPr lang="en-US" sz="32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b) 10,5 </a:t>
            </a:r>
            <a:r>
              <a:rPr lang="en-US" sz="32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76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24996E3-B132-CC19-03DA-A72F2406A2FF}"/>
              </a:ext>
            </a:extLst>
          </p:cNvPr>
          <p:cNvSpPr txBox="1"/>
          <p:nvPr/>
        </p:nvSpPr>
        <p:spPr>
          <a:xfrm>
            <a:off x="1573618" y="469505"/>
            <a:ext cx="978195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máy cày có vận tốc 6 km/h, cày trên cánh đồng có dạng hình chữ nhật với chiều dài 300 m, chiều rộng 70 m. Hỏi:</a:t>
            </a:r>
          </a:p>
          <a:p>
            <a:pPr lvl="0" algn="just"/>
            <a:r>
              <a:rPr lang="vi-VN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Máy chạy một đường dài dọc theo chiều dài cánh đồng hết bao lâu?</a:t>
            </a:r>
          </a:p>
          <a:p>
            <a:pPr lvl="0" algn="just"/>
            <a:r>
              <a:rPr lang="vi-VN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Máy phải chạy bao nhiêu đường cày dọc theo chiều dài thì cày xong cả cánh đồng? Biết mỗi đường cày rộng 50 cm.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30A5859-2CAF-169A-70C4-50B9E0A3E22B}"/>
              </a:ext>
            </a:extLst>
          </p:cNvPr>
          <p:cNvSpPr/>
          <p:nvPr/>
        </p:nvSpPr>
        <p:spPr>
          <a:xfrm>
            <a:off x="1063256" y="531628"/>
            <a:ext cx="552893" cy="55289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6639FC-CE38-654D-43F9-FCCCB5BF0D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5191" y="3701155"/>
            <a:ext cx="5125224" cy="258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16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160F7D-276E-9301-2832-DEB6B5DA5877}"/>
              </a:ext>
            </a:extLst>
          </p:cNvPr>
          <p:cNvSpPr txBox="1"/>
          <p:nvPr/>
        </p:nvSpPr>
        <p:spPr>
          <a:xfrm>
            <a:off x="1084521" y="861237"/>
            <a:ext cx="10164726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</a:t>
            </a:r>
            <a:r>
              <a:rPr lang="en-US" sz="28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6 km = 6 000 m; 1 </a:t>
            </a:r>
            <a:r>
              <a:rPr lang="en-US" sz="28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= 60 </a:t>
            </a:r>
            <a:r>
              <a:rPr lang="en-US" sz="28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phút</a:t>
            </a:r>
            <a:endParaRPr lang="en-US" sz="2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6 000 m gấp 300 m </a:t>
            </a:r>
            <a:r>
              <a:rPr lang="en-US" sz="28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8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8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6 000 : 300 = 20 (</a:t>
            </a:r>
            <a:r>
              <a:rPr lang="en-US" sz="28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  <a:endParaRPr lang="en-US" sz="2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Máy</a:t>
            </a:r>
            <a:r>
              <a:rPr lang="en-US" sz="28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cày</a:t>
            </a:r>
            <a:r>
              <a:rPr lang="en-US" sz="28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chạy</a:t>
            </a:r>
            <a:r>
              <a:rPr lang="en-US" sz="28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cày</a:t>
            </a:r>
            <a:r>
              <a:rPr lang="en-US" sz="28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sz="28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300 m </a:t>
            </a:r>
            <a:r>
              <a:rPr lang="en-US" sz="28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gian</a:t>
            </a:r>
            <a:r>
              <a:rPr lang="en-US" sz="28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8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60 : 20 = 3 (</a:t>
            </a:r>
            <a:r>
              <a:rPr lang="en-US" sz="28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  <a:endParaRPr lang="en-US" sz="2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</a:t>
            </a:r>
            <a:r>
              <a:rPr lang="en-US" sz="28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50 cm = 0,5 m</a:t>
            </a:r>
            <a:endParaRPr lang="en-US" sz="2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8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máy</a:t>
            </a:r>
            <a:r>
              <a:rPr lang="en-US" sz="28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cày</a:t>
            </a:r>
            <a:r>
              <a:rPr lang="en-US" sz="28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chạy</a:t>
            </a:r>
            <a:r>
              <a:rPr lang="en-US" sz="28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dọc</a:t>
            </a:r>
            <a:r>
              <a:rPr lang="en-US" sz="28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28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sz="28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cày</a:t>
            </a:r>
            <a:r>
              <a:rPr lang="en-US" sz="28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xong</a:t>
            </a:r>
            <a:r>
              <a:rPr lang="en-US" sz="28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</a:t>
            </a:r>
            <a:r>
              <a:rPr lang="en-US" sz="28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8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70 : 0,5 = 140 (</a:t>
            </a:r>
            <a:r>
              <a:rPr lang="en-US" sz="28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  <a:endParaRPr lang="en-US" sz="2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8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a) 3 </a:t>
            </a:r>
            <a:r>
              <a:rPr lang="en-US" sz="28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; </a:t>
            </a:r>
            <a:endParaRPr lang="en-US" sz="2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         b) 140 </a:t>
            </a:r>
            <a:r>
              <a:rPr lang="en-US" sz="28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cày</a:t>
            </a:r>
            <a:r>
              <a:rPr lang="en-US" sz="28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48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6053" y="1636395"/>
            <a:ext cx="8041321" cy="25666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9"/>
            <a:ext cx="12191238" cy="68575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8" t="-2032" r="25012" b="3715"/>
          <a:stretch/>
        </p:blipFill>
        <p:spPr>
          <a:xfrm>
            <a:off x="-508000" y="-431800"/>
            <a:ext cx="7620000" cy="7517026"/>
          </a:xfrm>
          <a:prstGeom prst="rect">
            <a:avLst/>
          </a:prstGeom>
        </p:spPr>
      </p:pic>
      <p:grpSp>
        <p:nvGrpSpPr>
          <p:cNvPr id="13" name="Nhóm 42">
            <a:extLst>
              <a:ext uri="{FF2B5EF4-FFF2-40B4-BE49-F238E27FC236}">
                <a16:creationId xmlns:a16="http://schemas.microsoft.com/office/drawing/2014/main" id="{A4B36B92-4BEC-B13F-DA89-39B528BB039D}"/>
              </a:ext>
            </a:extLst>
          </p:cNvPr>
          <p:cNvGrpSpPr/>
          <p:nvPr/>
        </p:nvGrpSpPr>
        <p:grpSpPr>
          <a:xfrm>
            <a:off x="1369028" y="1337305"/>
            <a:ext cx="8374472" cy="4731455"/>
            <a:chOff x="1659071" y="2552305"/>
            <a:chExt cx="12561708" cy="7097183"/>
          </a:xfrm>
        </p:grpSpPr>
        <p:pic>
          <p:nvPicPr>
            <p:cNvPr id="14" name="Picture 33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20107007">
              <a:off x="6147847" y="2552305"/>
              <a:ext cx="1002355" cy="767257"/>
            </a:xfrm>
            <a:prstGeom prst="rect">
              <a:avLst/>
            </a:prstGeom>
          </p:spPr>
        </p:pic>
        <p:pic>
          <p:nvPicPr>
            <p:cNvPr id="15" name="Picture 38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20107007">
              <a:off x="6187919" y="3682797"/>
              <a:ext cx="1002355" cy="767257"/>
            </a:xfrm>
            <a:prstGeom prst="rect">
              <a:avLst/>
            </a:prstGeom>
          </p:spPr>
        </p:pic>
        <p:pic>
          <p:nvPicPr>
            <p:cNvPr id="16" name="Picture 39"/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20107007">
              <a:off x="1659071" y="5013198"/>
              <a:ext cx="757312" cy="579688"/>
            </a:xfrm>
            <a:prstGeom prst="rect">
              <a:avLst/>
            </a:prstGeom>
          </p:spPr>
        </p:pic>
        <p:pic>
          <p:nvPicPr>
            <p:cNvPr id="17" name="Picture 40"/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20107007">
              <a:off x="13308976" y="8951545"/>
              <a:ext cx="911803" cy="697943"/>
            </a:xfrm>
            <a:prstGeom prst="rect">
              <a:avLst/>
            </a:prstGeom>
          </p:spPr>
        </p:pic>
        <p:pic>
          <p:nvPicPr>
            <p:cNvPr id="18" name="Picture 34"/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20107007">
              <a:off x="6734320" y="4815932"/>
              <a:ext cx="744122" cy="569592"/>
            </a:xfrm>
            <a:prstGeom prst="rect">
              <a:avLst/>
            </a:prstGeom>
          </p:spPr>
        </p:pic>
      </p:grpSp>
      <p:pic>
        <p:nvPicPr>
          <p:cNvPr id="19" name="Picture 25">
            <a:extLst>
              <a:ext uri="{FF2B5EF4-FFF2-40B4-BE49-F238E27FC236}">
                <a16:creationId xmlns:a16="http://schemas.microsoft.com/office/drawing/2014/main" id="{16422E54-FFC2-4F4B-D52A-868F83B53DDA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2036736">
            <a:off x="6062839" y="3649566"/>
            <a:ext cx="642269" cy="614242"/>
          </a:xfrm>
          <a:prstGeom prst="rect">
            <a:avLst/>
          </a:prstGeom>
        </p:spPr>
      </p:pic>
      <p:pic>
        <p:nvPicPr>
          <p:cNvPr id="20" name="Picture 25">
            <a:extLst>
              <a:ext uri="{FF2B5EF4-FFF2-40B4-BE49-F238E27FC236}">
                <a16:creationId xmlns:a16="http://schemas.microsoft.com/office/drawing/2014/main" id="{6C0C642D-58C7-1003-453C-EA562C7B3D43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9578909">
            <a:off x="101578" y="3538824"/>
            <a:ext cx="642269" cy="614242"/>
          </a:xfrm>
          <a:prstGeom prst="rect">
            <a:avLst/>
          </a:prstGeom>
        </p:spPr>
      </p:pic>
      <p:pic>
        <p:nvPicPr>
          <p:cNvPr id="41" name="Nhac-nen-vui-ve-nghich-ngom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31705" y="-450293"/>
            <a:ext cx="406400" cy="40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1EA924-1B74-807C-AEB3-BFF40F2601D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31705" y="1048337"/>
            <a:ext cx="6620830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01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4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7485128-75D7-3593-416C-B379DFBEC0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91461" y="1602061"/>
            <a:ext cx="2388222" cy="5005713"/>
          </a:xfrm>
          <a:prstGeom prst="rect">
            <a:avLst/>
          </a:prstGeom>
        </p:spPr>
      </p:pic>
      <p:sp>
        <p:nvSpPr>
          <p:cNvPr id="13" name="1">
            <a:hlinkClick r:id="rId7" action="ppaction://hlinksldjump"/>
          </p:cNvPr>
          <p:cNvSpPr/>
          <p:nvPr/>
        </p:nvSpPr>
        <p:spPr>
          <a:xfrm>
            <a:off x="489098" y="3274828"/>
            <a:ext cx="1509824" cy="2993066"/>
          </a:xfrm>
          <a:custGeom>
            <a:avLst/>
            <a:gdLst/>
            <a:ahLst/>
            <a:cxnLst/>
            <a:rect l="l" t="t" r="r" b="b"/>
            <a:pathLst>
              <a:path w="3022379" h="5936816">
                <a:moveTo>
                  <a:pt x="0" y="0"/>
                </a:moveTo>
                <a:lnTo>
                  <a:pt x="3022379" y="0"/>
                </a:lnTo>
                <a:lnTo>
                  <a:pt x="3022379" y="5936816"/>
                </a:lnTo>
                <a:lnTo>
                  <a:pt x="0" y="59368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3">
            <a:hlinkClick r:id="rId10" action="ppaction://hlinksldjump"/>
          </p:cNvPr>
          <p:cNvSpPr/>
          <p:nvPr/>
        </p:nvSpPr>
        <p:spPr>
          <a:xfrm>
            <a:off x="4210493" y="3189766"/>
            <a:ext cx="1267125" cy="3238509"/>
          </a:xfrm>
          <a:custGeom>
            <a:avLst/>
            <a:gdLst/>
            <a:ahLst/>
            <a:cxnLst/>
            <a:rect l="l" t="t" r="r" b="b"/>
            <a:pathLst>
              <a:path w="2113783" h="5698926">
                <a:moveTo>
                  <a:pt x="0" y="0"/>
                </a:moveTo>
                <a:lnTo>
                  <a:pt x="2113784" y="0"/>
                </a:lnTo>
                <a:lnTo>
                  <a:pt x="2113784" y="5698925"/>
                </a:lnTo>
                <a:lnTo>
                  <a:pt x="0" y="569892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2">
            <a:hlinkClick r:id="rId13" action="ppaction://hlinksldjump"/>
          </p:cNvPr>
          <p:cNvSpPr/>
          <p:nvPr/>
        </p:nvSpPr>
        <p:spPr>
          <a:xfrm>
            <a:off x="2126512" y="3370521"/>
            <a:ext cx="1798140" cy="3089652"/>
          </a:xfrm>
          <a:custGeom>
            <a:avLst/>
            <a:gdLst/>
            <a:ahLst/>
            <a:cxnLst/>
            <a:rect l="l" t="t" r="r" b="b"/>
            <a:pathLst>
              <a:path w="3326850" h="5478346">
                <a:moveTo>
                  <a:pt x="0" y="0"/>
                </a:moveTo>
                <a:lnTo>
                  <a:pt x="3326850" y="0"/>
                </a:lnTo>
                <a:lnTo>
                  <a:pt x="3326850" y="5478346"/>
                </a:lnTo>
                <a:lnTo>
                  <a:pt x="0" y="547834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6">
            <a:hlinkClick r:id="rId16" action="ppaction://hlinksldjump"/>
          </p:cNvPr>
          <p:cNvSpPr/>
          <p:nvPr/>
        </p:nvSpPr>
        <p:spPr>
          <a:xfrm>
            <a:off x="5645888" y="3157870"/>
            <a:ext cx="1488559" cy="3181420"/>
          </a:xfrm>
          <a:custGeom>
            <a:avLst/>
            <a:gdLst/>
            <a:ahLst/>
            <a:cxnLst/>
            <a:rect l="l" t="t" r="r" b="b"/>
            <a:pathLst>
              <a:path w="3201093" h="5716237">
                <a:moveTo>
                  <a:pt x="0" y="0"/>
                </a:moveTo>
                <a:lnTo>
                  <a:pt x="3201093" y="0"/>
                </a:lnTo>
                <a:lnTo>
                  <a:pt x="3201093" y="5716237"/>
                </a:lnTo>
                <a:lnTo>
                  <a:pt x="0" y="571623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D1C9BD2-DD24-BACA-7DE7-1C681AED3EC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45155" y="5724046"/>
            <a:ext cx="9321592" cy="1133954"/>
          </a:xfrm>
          <a:prstGeom prst="rect">
            <a:avLst/>
          </a:prstGeom>
        </p:spPr>
      </p:pic>
      <p:sp>
        <p:nvSpPr>
          <p:cNvPr id="19" name="Rectangle: Rounded Corners 18">
            <a:hlinkClick r:id="rId20" action="ppaction://hlinksldjump"/>
            <a:extLst>
              <a:ext uri="{FF2B5EF4-FFF2-40B4-BE49-F238E27FC236}">
                <a16:creationId xmlns:a16="http://schemas.microsoft.com/office/drawing/2014/main" id="{F27A6E1E-FD0F-F1EA-E522-18AA7641B340}"/>
              </a:ext>
            </a:extLst>
          </p:cNvPr>
          <p:cNvSpPr/>
          <p:nvPr/>
        </p:nvSpPr>
        <p:spPr>
          <a:xfrm>
            <a:off x="127591" y="180753"/>
            <a:ext cx="1095153" cy="42530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Chúc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mừng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85185E-6 L 0.64948 -0.3314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74" y="-1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33333E-6 L 0.70156 -0.2747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78" y="-1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59259E-6 L 0.37539 -0.3460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63" y="-1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11111E-6 L 0.41693 -0.2164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46" y="-1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FCB9CD5-AEA8-9929-F5A5-49D3E54E68EE}"/>
              </a:ext>
            </a:extLst>
          </p:cNvPr>
          <p:cNvSpPr/>
          <p:nvPr/>
        </p:nvSpPr>
        <p:spPr>
          <a:xfrm>
            <a:off x="2239719" y="220672"/>
            <a:ext cx="9492343" cy="1601157"/>
          </a:xfrm>
          <a:prstGeom prst="roundRect">
            <a:avLst>
              <a:gd name="adj" fmla="val 10546"/>
            </a:avLst>
          </a:prstGeom>
          <a:solidFill>
            <a:schemeClr val="bg1"/>
          </a:solidFill>
          <a:ln w="57150">
            <a:solidFill>
              <a:srgbClr val="9933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 ô tô đi với vận tốc 60 km/h. Hỏi trong 3 giờ, ô tô đi được quãng đường bao nhiêu?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0CA51FE-8EB6-F49F-D4BE-7B86A8B559E3}"/>
              </a:ext>
            </a:extLst>
          </p:cNvPr>
          <p:cNvGrpSpPr/>
          <p:nvPr/>
        </p:nvGrpSpPr>
        <p:grpSpPr>
          <a:xfrm>
            <a:off x="1517951" y="2027158"/>
            <a:ext cx="9511453" cy="1544861"/>
            <a:chOff x="655890" y="4253633"/>
            <a:chExt cx="9511453" cy="1544861"/>
          </a:xfrm>
        </p:grpSpPr>
        <p:sp>
          <p:nvSpPr>
            <p:cNvPr id="14" name="Rectangle: Rounded Corners 79">
              <a:extLst>
                <a:ext uri="{FF2B5EF4-FFF2-40B4-BE49-F238E27FC236}">
                  <a16:creationId xmlns:a16="http://schemas.microsoft.com/office/drawing/2014/main" id="{D6875E58-3ADC-852D-6CCE-A7CEA9118BF3}"/>
                </a:ext>
              </a:extLst>
            </p:cNvPr>
            <p:cNvSpPr/>
            <p:nvPr/>
          </p:nvSpPr>
          <p:spPr>
            <a:xfrm>
              <a:off x="1488969" y="4358508"/>
              <a:ext cx="8678374" cy="1240201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3399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150 km</a:t>
              </a:r>
              <a:endPara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212014C-63DD-56A5-A6DE-FB78956BBD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873" b="49366"/>
            <a:stretch/>
          </p:blipFill>
          <p:spPr>
            <a:xfrm>
              <a:off x="655890" y="4253633"/>
              <a:ext cx="1666157" cy="1544861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3293C50-AF9B-1675-932A-0707273756DA}"/>
              </a:ext>
            </a:extLst>
          </p:cNvPr>
          <p:cNvGrpSpPr/>
          <p:nvPr/>
        </p:nvGrpSpPr>
        <p:grpSpPr>
          <a:xfrm>
            <a:off x="1406998" y="3457088"/>
            <a:ext cx="9622406" cy="1619363"/>
            <a:chOff x="8958610" y="4316619"/>
            <a:chExt cx="9622406" cy="1619363"/>
          </a:xfrm>
        </p:grpSpPr>
        <p:sp>
          <p:nvSpPr>
            <p:cNvPr id="17" name="Rectangle: Rounded Corners 81">
              <a:extLst>
                <a:ext uri="{FF2B5EF4-FFF2-40B4-BE49-F238E27FC236}">
                  <a16:creationId xmlns:a16="http://schemas.microsoft.com/office/drawing/2014/main" id="{136FB1D5-82F3-90CD-4DC4-DE3A63B381D1}"/>
                </a:ext>
              </a:extLst>
            </p:cNvPr>
            <p:cNvSpPr/>
            <p:nvPr/>
          </p:nvSpPr>
          <p:spPr>
            <a:xfrm>
              <a:off x="9982199" y="4533900"/>
              <a:ext cx="8598817" cy="1299732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3399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120 km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1A24D1D-B611-A800-19C8-AFD3924DD6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30" t="52893" r="51903" b="-3527"/>
            <a:stretch/>
          </p:blipFill>
          <p:spPr>
            <a:xfrm>
              <a:off x="8958610" y="4316619"/>
              <a:ext cx="1746508" cy="1619363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361E8DF-E788-0601-4F49-A2ED26D15B2A}"/>
              </a:ext>
            </a:extLst>
          </p:cNvPr>
          <p:cNvGrpSpPr/>
          <p:nvPr/>
        </p:nvGrpSpPr>
        <p:grpSpPr>
          <a:xfrm>
            <a:off x="1406998" y="5220855"/>
            <a:ext cx="9622407" cy="1455344"/>
            <a:chOff x="964692" y="7809802"/>
            <a:chExt cx="9622407" cy="1455344"/>
          </a:xfrm>
        </p:grpSpPr>
        <p:sp>
          <p:nvSpPr>
            <p:cNvPr id="20" name="Rectangle: Rounded Corners 82">
              <a:extLst>
                <a:ext uri="{FF2B5EF4-FFF2-40B4-BE49-F238E27FC236}">
                  <a16:creationId xmlns:a16="http://schemas.microsoft.com/office/drawing/2014/main" id="{42EFB265-7046-C523-5E7D-8D891E0A8D25}"/>
                </a:ext>
              </a:extLst>
            </p:cNvPr>
            <p:cNvSpPr/>
            <p:nvPr/>
          </p:nvSpPr>
          <p:spPr>
            <a:xfrm>
              <a:off x="1960975" y="7961848"/>
              <a:ext cx="8626124" cy="1296451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3399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180 km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ECF69E5-82EF-6A6D-6C4F-5F55876894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81" t="-4731" r="-4708" b="54097"/>
            <a:stretch/>
          </p:blipFill>
          <p:spPr>
            <a:xfrm>
              <a:off x="964692" y="7809802"/>
              <a:ext cx="1569611" cy="1455344"/>
            </a:xfrm>
            <a:prstGeom prst="rect">
              <a:avLst/>
            </a:prstGeom>
          </p:spPr>
        </p:pic>
      </p:grpSp>
      <p:pic>
        <p:nvPicPr>
          <p:cNvPr id="25" name="Picture 24">
            <a:hlinkClick r:id="rId10" action="ppaction://hlinksldjump"/>
            <a:extLst>
              <a:ext uri="{FF2B5EF4-FFF2-40B4-BE49-F238E27FC236}">
                <a16:creationId xmlns:a16="http://schemas.microsoft.com/office/drawing/2014/main" id="{DE0E576C-5514-DC93-520D-CB27E758B2D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8336" y="113632"/>
            <a:ext cx="1566808" cy="150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40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9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" fill="hold">
                          <p:stCondLst>
                            <p:cond delay="0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4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7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0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7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3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5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9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" fill="hold">
                          <p:stCondLst>
                            <p:cond delay="0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4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7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0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7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3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5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7DDF34A-5C8E-44BE-CF1C-381AFE399200}"/>
              </a:ext>
            </a:extLst>
          </p:cNvPr>
          <p:cNvSpPr/>
          <p:nvPr/>
        </p:nvSpPr>
        <p:spPr>
          <a:xfrm>
            <a:off x="1834771" y="220672"/>
            <a:ext cx="9492343" cy="1601157"/>
          </a:xfrm>
          <a:prstGeom prst="roundRect">
            <a:avLst>
              <a:gd name="adj" fmla="val 10546"/>
            </a:avLst>
          </a:prstGeom>
          <a:solidFill>
            <a:schemeClr val="bg1"/>
          </a:solidFill>
          <a:ln w="57150">
            <a:solidFill>
              <a:srgbClr val="9933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 xe máy đi được 120 km trong 2 giờ. Hỏi vận tốc của xe máy là bao nhiêu?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8F7C727-F816-AC8C-499D-F0D3689171CC}"/>
              </a:ext>
            </a:extLst>
          </p:cNvPr>
          <p:cNvGrpSpPr/>
          <p:nvPr/>
        </p:nvGrpSpPr>
        <p:grpSpPr>
          <a:xfrm>
            <a:off x="1517951" y="2027158"/>
            <a:ext cx="9511453" cy="1544861"/>
            <a:chOff x="655890" y="4253633"/>
            <a:chExt cx="9511453" cy="1544861"/>
          </a:xfrm>
        </p:grpSpPr>
        <p:sp>
          <p:nvSpPr>
            <p:cNvPr id="7" name="Rectangle: Rounded Corners 79">
              <a:extLst>
                <a:ext uri="{FF2B5EF4-FFF2-40B4-BE49-F238E27FC236}">
                  <a16:creationId xmlns:a16="http://schemas.microsoft.com/office/drawing/2014/main" id="{5D25DCB1-8AEE-5166-EB60-2D1C5850ADBA}"/>
                </a:ext>
              </a:extLst>
            </p:cNvPr>
            <p:cNvSpPr/>
            <p:nvPr/>
          </p:nvSpPr>
          <p:spPr>
            <a:xfrm>
              <a:off x="1488969" y="4358508"/>
              <a:ext cx="8678374" cy="1240201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3399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dirty="0">
                  <a:solidFill>
                    <a:srgbClr val="002060"/>
                  </a:solidFill>
                </a:rPr>
                <a:t>40 km/h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83DE4F0-0749-2E8E-1CF6-FF21553BFB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873" b="49366"/>
            <a:stretch/>
          </p:blipFill>
          <p:spPr>
            <a:xfrm>
              <a:off x="655890" y="4253633"/>
              <a:ext cx="1666157" cy="1544861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ECB3672-C4F0-5BF5-8EC3-668A364EFF4F}"/>
              </a:ext>
            </a:extLst>
          </p:cNvPr>
          <p:cNvGrpSpPr/>
          <p:nvPr/>
        </p:nvGrpSpPr>
        <p:grpSpPr>
          <a:xfrm>
            <a:off x="1406998" y="3457088"/>
            <a:ext cx="9622406" cy="1619363"/>
            <a:chOff x="8958610" y="4316619"/>
            <a:chExt cx="9622406" cy="1619363"/>
          </a:xfrm>
        </p:grpSpPr>
        <p:sp>
          <p:nvSpPr>
            <p:cNvPr id="22" name="Rectangle: Rounded Corners 81">
              <a:extLst>
                <a:ext uri="{FF2B5EF4-FFF2-40B4-BE49-F238E27FC236}">
                  <a16:creationId xmlns:a16="http://schemas.microsoft.com/office/drawing/2014/main" id="{39BEFD07-CF5C-0F6A-DCA0-A8EAD27A9650}"/>
                </a:ext>
              </a:extLst>
            </p:cNvPr>
            <p:cNvSpPr/>
            <p:nvPr/>
          </p:nvSpPr>
          <p:spPr>
            <a:xfrm>
              <a:off x="9982199" y="4533900"/>
              <a:ext cx="8598817" cy="1299732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3399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dirty="0">
                  <a:solidFill>
                    <a:srgbClr val="002060"/>
                  </a:solidFill>
                </a:rPr>
                <a:t>50 km/h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80EE9E3-96C8-7B52-B272-5AA582B97A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30" t="52893" r="51903" b="-3527"/>
            <a:stretch/>
          </p:blipFill>
          <p:spPr>
            <a:xfrm>
              <a:off x="8958610" y="4316619"/>
              <a:ext cx="1746508" cy="1619363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9BFCD3E-F7C0-084E-7E60-F1AD7F76C3BF}"/>
              </a:ext>
            </a:extLst>
          </p:cNvPr>
          <p:cNvGrpSpPr/>
          <p:nvPr/>
        </p:nvGrpSpPr>
        <p:grpSpPr>
          <a:xfrm>
            <a:off x="1406998" y="5220855"/>
            <a:ext cx="9622407" cy="1455344"/>
            <a:chOff x="964692" y="7809802"/>
            <a:chExt cx="9622407" cy="1455344"/>
          </a:xfrm>
        </p:grpSpPr>
        <p:sp>
          <p:nvSpPr>
            <p:cNvPr id="25" name="Rectangle: Rounded Corners 82">
              <a:extLst>
                <a:ext uri="{FF2B5EF4-FFF2-40B4-BE49-F238E27FC236}">
                  <a16:creationId xmlns:a16="http://schemas.microsoft.com/office/drawing/2014/main" id="{EC7F6035-578C-32D5-2545-13621F61DF56}"/>
                </a:ext>
              </a:extLst>
            </p:cNvPr>
            <p:cNvSpPr/>
            <p:nvPr/>
          </p:nvSpPr>
          <p:spPr>
            <a:xfrm>
              <a:off x="1960975" y="7961848"/>
              <a:ext cx="8626124" cy="1296451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3399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dirty="0">
                  <a:solidFill>
                    <a:srgbClr val="002060"/>
                  </a:solidFill>
                </a:rPr>
                <a:t>60 km/h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66952A7-7ADA-78B8-2A31-4EF1CDC334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81" t="-4731" r="-4708" b="54097"/>
            <a:stretch/>
          </p:blipFill>
          <p:spPr>
            <a:xfrm>
              <a:off x="964692" y="7809802"/>
              <a:ext cx="1569611" cy="1455344"/>
            </a:xfrm>
            <a:prstGeom prst="rect">
              <a:avLst/>
            </a:prstGeom>
          </p:spPr>
        </p:pic>
      </p:grpSp>
      <p:pic>
        <p:nvPicPr>
          <p:cNvPr id="27" name="Picture 26">
            <a:hlinkClick r:id="rId10" action="ppaction://hlinksldjump"/>
            <a:extLst>
              <a:ext uri="{FF2B5EF4-FFF2-40B4-BE49-F238E27FC236}">
                <a16:creationId xmlns:a16="http://schemas.microsoft.com/office/drawing/2014/main" id="{D40724C0-E3CD-73BD-D599-DB28A7F311F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8336" y="113632"/>
            <a:ext cx="1566808" cy="150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276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9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" fill="hold">
                          <p:stCondLst>
                            <p:cond delay="0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" dur="50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4" dur="250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7" dur="10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0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500" tmFilter="0, 0; .2, .5; .8, .5; 1, 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7" dur="250" autoRev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3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5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9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" fill="hold">
                          <p:stCondLst>
                            <p:cond delay="0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" dur="50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4" dur="250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7" dur="10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0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500" tmFilter="0, 0; .2, .5; .8, .5; 1, 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7" dur="250" autoRev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3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5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F3713D6-2D61-1C5E-B82A-05ED9A904131}"/>
              </a:ext>
            </a:extLst>
          </p:cNvPr>
          <p:cNvSpPr/>
          <p:nvPr/>
        </p:nvSpPr>
        <p:spPr>
          <a:xfrm>
            <a:off x="2220181" y="116453"/>
            <a:ext cx="9492343" cy="1601157"/>
          </a:xfrm>
          <a:prstGeom prst="roundRect">
            <a:avLst>
              <a:gd name="adj" fmla="val 10546"/>
            </a:avLst>
          </a:prstGeom>
          <a:solidFill>
            <a:schemeClr val="bg1"/>
          </a:solidFill>
          <a:ln w="57150">
            <a:solidFill>
              <a:srgbClr val="9933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 chiếc thuyền đi với vận tốc 12 km/h. Hỏi sau 4 giờ, thuyền đi được quãng đường bao nhiêu?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7F53CB6-1C42-F4A3-F1DB-84BCE7A31F94}"/>
              </a:ext>
            </a:extLst>
          </p:cNvPr>
          <p:cNvGrpSpPr/>
          <p:nvPr/>
        </p:nvGrpSpPr>
        <p:grpSpPr>
          <a:xfrm>
            <a:off x="148758" y="1812576"/>
            <a:ext cx="11928326" cy="1544861"/>
            <a:chOff x="281620" y="4345140"/>
            <a:chExt cx="11928326" cy="1544861"/>
          </a:xfrm>
        </p:grpSpPr>
        <p:sp>
          <p:nvSpPr>
            <p:cNvPr id="14" name="Rectangle: Rounded Corners 79">
              <a:extLst>
                <a:ext uri="{FF2B5EF4-FFF2-40B4-BE49-F238E27FC236}">
                  <a16:creationId xmlns:a16="http://schemas.microsoft.com/office/drawing/2014/main" id="{D5019240-EE31-E6E0-5EBF-7F105AE0528C}"/>
                </a:ext>
              </a:extLst>
            </p:cNvPr>
            <p:cNvSpPr/>
            <p:nvPr/>
          </p:nvSpPr>
          <p:spPr>
            <a:xfrm>
              <a:off x="1273196" y="4389792"/>
              <a:ext cx="10936750" cy="1240201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3399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dirty="0">
                  <a:solidFill>
                    <a:srgbClr val="002060"/>
                  </a:solidFill>
                </a:rPr>
                <a:t>50 km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A413401-F289-52D4-7DB5-E2925CDD66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873" b="49366"/>
            <a:stretch/>
          </p:blipFill>
          <p:spPr>
            <a:xfrm>
              <a:off x="281620" y="4345140"/>
              <a:ext cx="1666157" cy="1544861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F6E63D9-2A6F-C7CB-1918-0D230075BC44}"/>
              </a:ext>
            </a:extLst>
          </p:cNvPr>
          <p:cNvGrpSpPr/>
          <p:nvPr/>
        </p:nvGrpSpPr>
        <p:grpSpPr>
          <a:xfrm>
            <a:off x="32096" y="3315584"/>
            <a:ext cx="12016842" cy="1662130"/>
            <a:chOff x="8998785" y="4171502"/>
            <a:chExt cx="12016842" cy="1662130"/>
          </a:xfrm>
        </p:grpSpPr>
        <p:sp>
          <p:nvSpPr>
            <p:cNvPr id="17" name="Rectangle: Rounded Corners 81">
              <a:extLst>
                <a:ext uri="{FF2B5EF4-FFF2-40B4-BE49-F238E27FC236}">
                  <a16:creationId xmlns:a16="http://schemas.microsoft.com/office/drawing/2014/main" id="{E10CE0B8-48D6-FC2B-DF98-93CA4BC98252}"/>
                </a:ext>
              </a:extLst>
            </p:cNvPr>
            <p:cNvSpPr/>
            <p:nvPr/>
          </p:nvSpPr>
          <p:spPr>
            <a:xfrm>
              <a:off x="9982198" y="4171502"/>
              <a:ext cx="11033429" cy="166213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3399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dirty="0">
                  <a:solidFill>
                    <a:srgbClr val="002060"/>
                  </a:solidFill>
                </a:rPr>
                <a:t>48 km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A8D29DB-C558-4587-0111-D1C4630179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30" t="52893" r="51903" b="-3527"/>
            <a:stretch/>
          </p:blipFill>
          <p:spPr>
            <a:xfrm>
              <a:off x="8998785" y="4199659"/>
              <a:ext cx="1746508" cy="1619363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B3E60E8-3938-5DCF-2CE3-03E03A0AD851}"/>
              </a:ext>
            </a:extLst>
          </p:cNvPr>
          <p:cNvGrpSpPr/>
          <p:nvPr/>
        </p:nvGrpSpPr>
        <p:grpSpPr>
          <a:xfrm>
            <a:off x="32096" y="5279829"/>
            <a:ext cx="12024921" cy="1455344"/>
            <a:chOff x="964692" y="7809802"/>
            <a:chExt cx="12024921" cy="1455344"/>
          </a:xfrm>
        </p:grpSpPr>
        <p:sp>
          <p:nvSpPr>
            <p:cNvPr id="20" name="Rectangle: Rounded Corners 82">
              <a:extLst>
                <a:ext uri="{FF2B5EF4-FFF2-40B4-BE49-F238E27FC236}">
                  <a16:creationId xmlns:a16="http://schemas.microsoft.com/office/drawing/2014/main" id="{86F6AE04-565C-56AC-70A8-C7DF268E07F7}"/>
                </a:ext>
              </a:extLst>
            </p:cNvPr>
            <p:cNvSpPr/>
            <p:nvPr/>
          </p:nvSpPr>
          <p:spPr>
            <a:xfrm>
              <a:off x="1960975" y="7809802"/>
              <a:ext cx="11028638" cy="144849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3399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dirty="0">
                  <a:solidFill>
                    <a:srgbClr val="002060"/>
                  </a:solidFill>
                </a:rPr>
                <a:t>36 km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27BC60E-6268-D4DC-2202-953A994649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81" t="-4731" r="-4708" b="54097"/>
            <a:stretch/>
          </p:blipFill>
          <p:spPr>
            <a:xfrm>
              <a:off x="964692" y="7809802"/>
              <a:ext cx="1569611" cy="1455344"/>
            </a:xfrm>
            <a:prstGeom prst="rect">
              <a:avLst/>
            </a:prstGeom>
          </p:spPr>
        </p:pic>
      </p:grpSp>
      <p:pic>
        <p:nvPicPr>
          <p:cNvPr id="27" name="Picture 26">
            <a:hlinkClick r:id="rId10" action="ppaction://hlinksldjump"/>
            <a:extLst>
              <a:ext uri="{FF2B5EF4-FFF2-40B4-BE49-F238E27FC236}">
                <a16:creationId xmlns:a16="http://schemas.microsoft.com/office/drawing/2014/main" id="{220B23F1-60E6-AD18-4C1F-9A777770962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2885" y="0"/>
            <a:ext cx="1566808" cy="150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08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9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" fill="hold">
                          <p:stCondLst>
                            <p:cond delay="0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4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7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0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7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3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6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9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6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2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9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" fill="hold">
                          <p:stCondLst>
                            <p:cond delay="0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4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7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0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7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3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6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9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6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2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FCB9CD5-AEA8-9929-F5A5-49D3E54E68EE}"/>
              </a:ext>
            </a:extLst>
          </p:cNvPr>
          <p:cNvSpPr/>
          <p:nvPr/>
        </p:nvSpPr>
        <p:spPr>
          <a:xfrm>
            <a:off x="2239719" y="220672"/>
            <a:ext cx="9492343" cy="1601157"/>
          </a:xfrm>
          <a:prstGeom prst="roundRect">
            <a:avLst>
              <a:gd name="adj" fmla="val 10546"/>
            </a:avLst>
          </a:prstGeom>
          <a:solidFill>
            <a:schemeClr val="bg1"/>
          </a:solidFill>
          <a:ln w="57150">
            <a:solidFill>
              <a:srgbClr val="9933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 con tàu đi 240 km trong 4 giờ. Hỏi vận tốc của tàu là bao nhiêu?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0CA51FE-8EB6-F49F-D4BE-7B86A8B559E3}"/>
              </a:ext>
            </a:extLst>
          </p:cNvPr>
          <p:cNvGrpSpPr/>
          <p:nvPr/>
        </p:nvGrpSpPr>
        <p:grpSpPr>
          <a:xfrm>
            <a:off x="1517951" y="2027158"/>
            <a:ext cx="9511453" cy="1544861"/>
            <a:chOff x="655890" y="4253633"/>
            <a:chExt cx="9511453" cy="1544861"/>
          </a:xfrm>
        </p:grpSpPr>
        <p:sp>
          <p:nvSpPr>
            <p:cNvPr id="14" name="Rectangle: Rounded Corners 79">
              <a:extLst>
                <a:ext uri="{FF2B5EF4-FFF2-40B4-BE49-F238E27FC236}">
                  <a16:creationId xmlns:a16="http://schemas.microsoft.com/office/drawing/2014/main" id="{D6875E58-3ADC-852D-6CCE-A7CEA9118BF3}"/>
                </a:ext>
              </a:extLst>
            </p:cNvPr>
            <p:cNvSpPr/>
            <p:nvPr/>
          </p:nvSpPr>
          <p:spPr>
            <a:xfrm>
              <a:off x="1488969" y="4358508"/>
              <a:ext cx="8678374" cy="1240201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3399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 km/h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212014C-63DD-56A5-A6DE-FB78956BBD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873" b="49366"/>
            <a:stretch/>
          </p:blipFill>
          <p:spPr>
            <a:xfrm>
              <a:off x="655890" y="4253633"/>
              <a:ext cx="1666157" cy="1544861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3293C50-AF9B-1675-932A-0707273756DA}"/>
              </a:ext>
            </a:extLst>
          </p:cNvPr>
          <p:cNvGrpSpPr/>
          <p:nvPr/>
        </p:nvGrpSpPr>
        <p:grpSpPr>
          <a:xfrm>
            <a:off x="1406998" y="3457088"/>
            <a:ext cx="9622406" cy="1619363"/>
            <a:chOff x="8958610" y="4316619"/>
            <a:chExt cx="9622406" cy="1619363"/>
          </a:xfrm>
        </p:grpSpPr>
        <p:sp>
          <p:nvSpPr>
            <p:cNvPr id="17" name="Rectangle: Rounded Corners 81">
              <a:extLst>
                <a:ext uri="{FF2B5EF4-FFF2-40B4-BE49-F238E27FC236}">
                  <a16:creationId xmlns:a16="http://schemas.microsoft.com/office/drawing/2014/main" id="{136FB1D5-82F3-90CD-4DC4-DE3A63B381D1}"/>
                </a:ext>
              </a:extLst>
            </p:cNvPr>
            <p:cNvSpPr/>
            <p:nvPr/>
          </p:nvSpPr>
          <p:spPr>
            <a:xfrm>
              <a:off x="9982199" y="4533900"/>
              <a:ext cx="8598817" cy="1299732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3399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55 km/h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1A24D1D-B611-A800-19C8-AFD3924DD6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30" t="52893" r="51903" b="-3527"/>
            <a:stretch/>
          </p:blipFill>
          <p:spPr>
            <a:xfrm>
              <a:off x="8958610" y="4316619"/>
              <a:ext cx="1746508" cy="1619363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361E8DF-E788-0601-4F49-A2ED26D15B2A}"/>
              </a:ext>
            </a:extLst>
          </p:cNvPr>
          <p:cNvGrpSpPr/>
          <p:nvPr/>
        </p:nvGrpSpPr>
        <p:grpSpPr>
          <a:xfrm>
            <a:off x="1406998" y="5220855"/>
            <a:ext cx="9622407" cy="1455344"/>
            <a:chOff x="964692" y="7809802"/>
            <a:chExt cx="9622407" cy="1455344"/>
          </a:xfrm>
        </p:grpSpPr>
        <p:sp>
          <p:nvSpPr>
            <p:cNvPr id="20" name="Rectangle: Rounded Corners 82">
              <a:extLst>
                <a:ext uri="{FF2B5EF4-FFF2-40B4-BE49-F238E27FC236}">
                  <a16:creationId xmlns:a16="http://schemas.microsoft.com/office/drawing/2014/main" id="{42EFB265-7046-C523-5E7D-8D891E0A8D25}"/>
                </a:ext>
              </a:extLst>
            </p:cNvPr>
            <p:cNvSpPr/>
            <p:nvPr/>
          </p:nvSpPr>
          <p:spPr>
            <a:xfrm>
              <a:off x="1960975" y="7961848"/>
              <a:ext cx="8626124" cy="1296451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3399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60 km/h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ECF69E5-82EF-6A6D-6C4F-5F55876894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81" t="-4731" r="-4708" b="54097"/>
            <a:stretch/>
          </p:blipFill>
          <p:spPr>
            <a:xfrm>
              <a:off x="964692" y="7809802"/>
              <a:ext cx="1569611" cy="1455344"/>
            </a:xfrm>
            <a:prstGeom prst="rect">
              <a:avLst/>
            </a:prstGeom>
          </p:spPr>
        </p:pic>
      </p:grpSp>
      <p:pic>
        <p:nvPicPr>
          <p:cNvPr id="3" name="Picture 2">
            <a:hlinkClick r:id="rId10" action="ppaction://hlinksldjump"/>
            <a:extLst>
              <a:ext uri="{FF2B5EF4-FFF2-40B4-BE49-F238E27FC236}">
                <a16:creationId xmlns:a16="http://schemas.microsoft.com/office/drawing/2014/main" id="{E738DCA0-6D95-258B-DDDB-D87AFF5ED90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8336" y="113632"/>
            <a:ext cx="1566808" cy="150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74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9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" fill="hold">
                          <p:stCondLst>
                            <p:cond delay="0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4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7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0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7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3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5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9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" fill="hold">
                          <p:stCondLst>
                            <p:cond delay="0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4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7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0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7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3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5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10272882" y="4212341"/>
            <a:ext cx="2278967" cy="26551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-408524" y="4186466"/>
            <a:ext cx="2449008" cy="285321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4" t="7619" r="23636" b="952"/>
          <a:stretch/>
        </p:blipFill>
        <p:spPr>
          <a:xfrm>
            <a:off x="1922927" y="574160"/>
            <a:ext cx="7541491" cy="65063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AD468AB-C2B5-E8B3-9A14-C39E00EF40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418" y="126221"/>
            <a:ext cx="11973582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33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391430D-23C0-09DC-5D1D-EBD1236A1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2436" y="742407"/>
            <a:ext cx="3039992" cy="13008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55A69D-0C4D-500C-FAD7-50DCDB4508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2146" y="2338958"/>
            <a:ext cx="7017104" cy="14570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610</TotalTime>
  <Words>573</Words>
  <Application>Microsoft Office PowerPoint</Application>
  <PresentationFormat>Widescreen</PresentationFormat>
  <Paragraphs>61</Paragraphs>
  <Slides>17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17</vt:i4>
      </vt:variant>
    </vt:vector>
  </HeadingPairs>
  <TitlesOfParts>
    <vt:vector size="36" baseType="lpstr">
      <vt:lpstr>宋体</vt:lpstr>
      <vt:lpstr>Aptos</vt:lpstr>
      <vt:lpstr>Arial</vt:lpstr>
      <vt:lpstr>Arial-Rounded</vt:lpstr>
      <vt:lpstr>Calibri</vt:lpstr>
      <vt:lpstr>Calibri Light</vt:lpstr>
      <vt:lpstr>Cambria</vt:lpstr>
      <vt:lpstr>Cambria Math</vt:lpstr>
      <vt:lpstr>Times New Roman</vt:lpstr>
      <vt:lpstr>Utm AVO</vt:lpstr>
      <vt:lpstr>思源黑体 CN Normal</vt:lpstr>
      <vt:lpstr>2_Office 主题</vt:lpstr>
      <vt:lpstr>https://www.freeppt7.com</vt:lpstr>
      <vt:lpstr>3_第一PPT，www.1ppt.com</vt:lpstr>
      <vt:lpstr>自定义设计方案</vt:lpstr>
      <vt:lpstr>Chủ đề Office</vt:lpstr>
      <vt:lpstr>1_Chủ đề Office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ADMIN</cp:lastModifiedBy>
  <cp:revision>1</cp:revision>
  <dcterms:created xsi:type="dcterms:W3CDTF">2021-07-20T01:55:21Z</dcterms:created>
  <dcterms:modified xsi:type="dcterms:W3CDTF">2025-03-24T01:36:09Z</dcterms:modified>
</cp:coreProperties>
</file>