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22"/>
  </p:notesMasterIdLst>
  <p:sldIdLst>
    <p:sldId id="584" r:id="rId3"/>
    <p:sldId id="472" r:id="rId4"/>
    <p:sldId id="536" r:id="rId5"/>
    <p:sldId id="516" r:id="rId6"/>
    <p:sldId id="538" r:id="rId7"/>
    <p:sldId id="485" r:id="rId8"/>
    <p:sldId id="506" r:id="rId9"/>
    <p:sldId id="256" r:id="rId10"/>
    <p:sldId id="539" r:id="rId11"/>
    <p:sldId id="325" r:id="rId12"/>
    <p:sldId id="265" r:id="rId13"/>
    <p:sldId id="326" r:id="rId14"/>
    <p:sldId id="327" r:id="rId15"/>
    <p:sldId id="328" r:id="rId16"/>
    <p:sldId id="329" r:id="rId17"/>
    <p:sldId id="330" r:id="rId18"/>
    <p:sldId id="335" r:id="rId19"/>
    <p:sldId id="530" r:id="rId20"/>
    <p:sldId id="53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7" d="100"/>
          <a:sy n="87" d="100"/>
        </p:scale>
        <p:origin x="533" y="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313180-55CE-4695-88A7-3FC43D0B7A7A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55D9A2-8188-4A0F-A970-D3F83516B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816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 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BE1D9F-9E11-4592-9FAD-F68754A10F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03162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Facebook: Dạy và học cùng công nghệ.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BE1D9F-9E11-4592-9FAD-F68754A10F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4842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BE1D9F-9E11-4592-9FAD-F68754A10F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33467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BE1D9F-9E11-4592-9FAD-F68754A10F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16617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BE1D9F-9E11-4592-9FAD-F68754A10F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8742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BE1D9F-9E11-4592-9FAD-F68754A10F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7766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BE1D9F-9E11-4592-9FAD-F68754A10F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21093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BE1D9F-9E11-4592-9FAD-F68754A10F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27552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BE1D9F-9E11-4592-9FAD-F68754A10F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19967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BE1D9F-9E11-4592-9FAD-F68754A10F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4475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981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000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5205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7688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2755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8817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1384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6929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6714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4/14/2025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36416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8410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3231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2038047" y="360865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328" y="1849702"/>
            <a:ext cx="1655934" cy="168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667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980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177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413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230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830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247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4739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845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681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44C7CA"/>
            </a:gs>
            <a:gs pos="100000">
              <a:srgbClr val="394E6C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-14668803" y="35388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95916" y="561975"/>
            <a:ext cx="2773378" cy="28289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26072797" y="35388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5684" y="561975"/>
            <a:ext cx="2773378" cy="28289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4533597" y="-17085998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484" y="-20062825"/>
            <a:ext cx="2773378" cy="28289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5033372" y="206076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259" y="17630775"/>
            <a:ext cx="2773378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909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18" Type="http://schemas.openxmlformats.org/officeDocument/2006/relationships/slide" Target="slide14.xml"/><Relationship Id="rId26" Type="http://schemas.openxmlformats.org/officeDocument/2006/relationships/slide" Target="slide18.xml"/><Relationship Id="rId3" Type="http://schemas.openxmlformats.org/officeDocument/2006/relationships/image" Target="../media/image34.png"/><Relationship Id="rId21" Type="http://schemas.openxmlformats.org/officeDocument/2006/relationships/image" Target="../media/image44.png"/><Relationship Id="rId7" Type="http://schemas.openxmlformats.org/officeDocument/2006/relationships/image" Target="../media/image36.emf"/><Relationship Id="rId12" Type="http://schemas.openxmlformats.org/officeDocument/2006/relationships/slide" Target="slide17.xml"/><Relationship Id="rId17" Type="http://schemas.openxmlformats.org/officeDocument/2006/relationships/image" Target="../media/image42.png"/><Relationship Id="rId25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6" Type="http://schemas.openxmlformats.org/officeDocument/2006/relationships/slide" Target="slide15.xml"/><Relationship Id="rId20" Type="http://schemas.openxmlformats.org/officeDocument/2006/relationships/slide" Target="slide1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5.emf"/><Relationship Id="rId11" Type="http://schemas.openxmlformats.org/officeDocument/2006/relationships/image" Target="../media/image39.png"/><Relationship Id="rId24" Type="http://schemas.openxmlformats.org/officeDocument/2006/relationships/image" Target="../media/image46.png"/><Relationship Id="rId5" Type="http://schemas.openxmlformats.org/officeDocument/2006/relationships/image" Target="../media/image28.emf"/><Relationship Id="rId15" Type="http://schemas.openxmlformats.org/officeDocument/2006/relationships/image" Target="../media/image41.png"/><Relationship Id="rId23" Type="http://schemas.openxmlformats.org/officeDocument/2006/relationships/image" Target="../media/image45.png"/><Relationship Id="rId10" Type="http://schemas.openxmlformats.org/officeDocument/2006/relationships/slide" Target="slide11.xml"/><Relationship Id="rId19" Type="http://schemas.openxmlformats.org/officeDocument/2006/relationships/image" Target="../media/image43.png"/><Relationship Id="rId4" Type="http://schemas.openxmlformats.org/officeDocument/2006/relationships/image" Target="../media/image26.emf"/><Relationship Id="rId9" Type="http://schemas.openxmlformats.org/officeDocument/2006/relationships/image" Target="../media/image38.png"/><Relationship Id="rId14" Type="http://schemas.openxmlformats.org/officeDocument/2006/relationships/slide" Target="slide16.xml"/><Relationship Id="rId22" Type="http://schemas.openxmlformats.org/officeDocument/2006/relationships/slide" Target="slide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7.png"/><Relationship Id="rId5" Type="http://schemas.openxmlformats.org/officeDocument/2006/relationships/slide" Target="slide10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7.png"/><Relationship Id="rId5" Type="http://schemas.openxmlformats.org/officeDocument/2006/relationships/slide" Target="slide10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7.png"/><Relationship Id="rId5" Type="http://schemas.openxmlformats.org/officeDocument/2006/relationships/slide" Target="slide10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7.png"/><Relationship Id="rId5" Type="http://schemas.openxmlformats.org/officeDocument/2006/relationships/slide" Target="slide10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7.png"/><Relationship Id="rId5" Type="http://schemas.openxmlformats.org/officeDocument/2006/relationships/slide" Target="slide10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7.png"/><Relationship Id="rId5" Type="http://schemas.openxmlformats.org/officeDocument/2006/relationships/slide" Target="slide10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7.png"/><Relationship Id="rId5" Type="http://schemas.openxmlformats.org/officeDocument/2006/relationships/slide" Target="slide10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54.png"/><Relationship Id="rId5" Type="http://schemas.openxmlformats.org/officeDocument/2006/relationships/image" Target="../media/image50.png"/><Relationship Id="rId10" Type="http://schemas.openxmlformats.org/officeDocument/2006/relationships/image" Target="../media/image53.png"/><Relationship Id="rId4" Type="http://schemas.openxmlformats.org/officeDocument/2006/relationships/image" Target="../media/image49.png"/><Relationship Id="rId9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5" Type="http://schemas.microsoft.com/office/2007/relationships/hdphoto" Target="../media/hdphoto4.wdp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5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microsoft.com/office/2007/relationships/hdphoto" Target="../media/hdphoto6.wdp"/><Relationship Id="rId5" Type="http://schemas.openxmlformats.org/officeDocument/2006/relationships/image" Target="../media/image24.png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8.e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emf"/><Relationship Id="rId11" Type="http://schemas.openxmlformats.org/officeDocument/2006/relationships/image" Target="../media/image31.png"/><Relationship Id="rId5" Type="http://schemas.openxmlformats.org/officeDocument/2006/relationships/image" Target="../media/image26.emf"/><Relationship Id="rId10" Type="http://schemas.openxmlformats.org/officeDocument/2006/relationships/slide" Target="slide10.xm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1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0" y="1699232"/>
            <a:ext cx="12184505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</a:rPr>
              <a:t> 30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000" b="1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000" b="1">
                <a:solidFill>
                  <a:srgbClr val="FF0000"/>
                </a:solidFill>
                <a:latin typeface="UTM Avo" panose="02040603050506020204" pitchFamily="18" charset="0"/>
              </a:rPr>
              <a:t> 63: Phép trừ dạng 39 – 15 - Tiết 2 </a:t>
            </a:r>
            <a:endParaRPr sz="5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70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2" name="组合 6">
            <a:extLst>
              <a:ext uri="{FF2B5EF4-FFF2-40B4-BE49-F238E27FC236}">
                <a16:creationId xmlns:a16="http://schemas.microsoft.com/office/drawing/2014/main" id="{8EA8A9FE-E18A-47E8-83D5-F3EDB4072787}"/>
              </a:ext>
            </a:extLst>
          </p:cNvPr>
          <p:cNvGrpSpPr/>
          <p:nvPr/>
        </p:nvGrpSpPr>
        <p:grpSpPr>
          <a:xfrm>
            <a:off x="5496494" y="106117"/>
            <a:ext cx="1199013" cy="869232"/>
            <a:chOff x="6770688" y="935037"/>
            <a:chExt cx="2455864" cy="1897063"/>
          </a:xfrm>
        </p:grpSpPr>
        <p:sp>
          <p:nvSpPr>
            <p:cNvPr id="83" name="Oval 16">
              <a:extLst>
                <a:ext uri="{FF2B5EF4-FFF2-40B4-BE49-F238E27FC236}">
                  <a16:creationId xmlns:a16="http://schemas.microsoft.com/office/drawing/2014/main" id="{9354496C-8579-499D-9236-05208EFDE4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11964" y="2543175"/>
              <a:ext cx="2414588" cy="288925"/>
            </a:xfrm>
            <a:prstGeom prst="ellipse">
              <a:avLst/>
            </a:prstGeom>
            <a:solidFill>
              <a:srgbClr val="C2D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84" name="Freeform 413">
              <a:extLst>
                <a:ext uri="{FF2B5EF4-FFF2-40B4-BE49-F238E27FC236}">
                  <a16:creationId xmlns:a16="http://schemas.microsoft.com/office/drawing/2014/main" id="{EAC9C7FC-AEF6-44DA-9B54-3A09EA8E57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7001" y="2408237"/>
              <a:ext cx="558800" cy="303213"/>
            </a:xfrm>
            <a:custGeom>
              <a:avLst/>
              <a:gdLst>
                <a:gd name="T0" fmla="*/ 146 w 149"/>
                <a:gd name="T1" fmla="*/ 33 h 81"/>
                <a:gd name="T2" fmla="*/ 144 w 149"/>
                <a:gd name="T3" fmla="*/ 69 h 81"/>
                <a:gd name="T4" fmla="*/ 14 w 149"/>
                <a:gd name="T5" fmla="*/ 75 h 81"/>
                <a:gd name="T6" fmla="*/ 8 w 149"/>
                <a:gd name="T7" fmla="*/ 74 h 81"/>
                <a:gd name="T8" fmla="*/ 4 w 149"/>
                <a:gd name="T9" fmla="*/ 35 h 81"/>
                <a:gd name="T10" fmla="*/ 146 w 149"/>
                <a:gd name="T11" fmla="*/ 33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9" h="81">
                  <a:moveTo>
                    <a:pt x="146" y="33"/>
                  </a:moveTo>
                  <a:cubicBezTo>
                    <a:pt x="146" y="33"/>
                    <a:pt x="149" y="62"/>
                    <a:pt x="144" y="69"/>
                  </a:cubicBezTo>
                  <a:cubicBezTo>
                    <a:pt x="140" y="76"/>
                    <a:pt x="83" y="81"/>
                    <a:pt x="14" y="75"/>
                  </a:cubicBezTo>
                  <a:cubicBezTo>
                    <a:pt x="12" y="75"/>
                    <a:pt x="10" y="74"/>
                    <a:pt x="8" y="74"/>
                  </a:cubicBezTo>
                  <a:cubicBezTo>
                    <a:pt x="8" y="74"/>
                    <a:pt x="0" y="70"/>
                    <a:pt x="4" y="35"/>
                  </a:cubicBezTo>
                  <a:cubicBezTo>
                    <a:pt x="8" y="0"/>
                    <a:pt x="146" y="33"/>
                    <a:pt x="146" y="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85" name="Freeform 414">
              <a:extLst>
                <a:ext uri="{FF2B5EF4-FFF2-40B4-BE49-F238E27FC236}">
                  <a16:creationId xmlns:a16="http://schemas.microsoft.com/office/drawing/2014/main" id="{A04F3336-9C87-41AF-9CFC-CE9B537D16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50176" y="2474912"/>
              <a:ext cx="552450" cy="228600"/>
            </a:xfrm>
            <a:custGeom>
              <a:avLst/>
              <a:gdLst>
                <a:gd name="T0" fmla="*/ 13 w 147"/>
                <a:gd name="T1" fmla="*/ 59 h 61"/>
                <a:gd name="T2" fmla="*/ 7 w 147"/>
                <a:gd name="T3" fmla="*/ 57 h 61"/>
                <a:gd name="T4" fmla="*/ 6 w 147"/>
                <a:gd name="T5" fmla="*/ 57 h 61"/>
                <a:gd name="T6" fmla="*/ 0 w 147"/>
                <a:gd name="T7" fmla="*/ 35 h 61"/>
                <a:gd name="T8" fmla="*/ 2 w 147"/>
                <a:gd name="T9" fmla="*/ 17 h 61"/>
                <a:gd name="T10" fmla="*/ 45 w 147"/>
                <a:gd name="T11" fmla="*/ 0 h 61"/>
                <a:gd name="T12" fmla="*/ 145 w 147"/>
                <a:gd name="T13" fmla="*/ 13 h 61"/>
                <a:gd name="T14" fmla="*/ 145 w 147"/>
                <a:gd name="T15" fmla="*/ 15 h 61"/>
                <a:gd name="T16" fmla="*/ 145 w 147"/>
                <a:gd name="T17" fmla="*/ 13 h 61"/>
                <a:gd name="T18" fmla="*/ 146 w 147"/>
                <a:gd name="T19" fmla="*/ 15 h 61"/>
                <a:gd name="T20" fmla="*/ 147 w 147"/>
                <a:gd name="T21" fmla="*/ 34 h 61"/>
                <a:gd name="T22" fmla="*/ 145 w 147"/>
                <a:gd name="T23" fmla="*/ 52 h 61"/>
                <a:gd name="T24" fmla="*/ 122 w 147"/>
                <a:gd name="T25" fmla="*/ 59 h 61"/>
                <a:gd name="T26" fmla="*/ 73 w 147"/>
                <a:gd name="T27" fmla="*/ 61 h 61"/>
                <a:gd name="T28" fmla="*/ 13 w 147"/>
                <a:gd name="T29" fmla="*/ 59 h 61"/>
                <a:gd name="T30" fmla="*/ 14 w 147"/>
                <a:gd name="T31" fmla="*/ 56 h 61"/>
                <a:gd name="T32" fmla="*/ 73 w 147"/>
                <a:gd name="T33" fmla="*/ 58 h 61"/>
                <a:gd name="T34" fmla="*/ 122 w 147"/>
                <a:gd name="T35" fmla="*/ 56 h 61"/>
                <a:gd name="T36" fmla="*/ 142 w 147"/>
                <a:gd name="T37" fmla="*/ 50 h 61"/>
                <a:gd name="T38" fmla="*/ 144 w 147"/>
                <a:gd name="T39" fmla="*/ 34 h 61"/>
                <a:gd name="T40" fmla="*/ 143 w 147"/>
                <a:gd name="T41" fmla="*/ 16 h 61"/>
                <a:gd name="T42" fmla="*/ 45 w 147"/>
                <a:gd name="T43" fmla="*/ 3 h 61"/>
                <a:gd name="T44" fmla="*/ 5 w 147"/>
                <a:gd name="T45" fmla="*/ 18 h 61"/>
                <a:gd name="T46" fmla="*/ 3 w 147"/>
                <a:gd name="T47" fmla="*/ 35 h 61"/>
                <a:gd name="T48" fmla="*/ 8 w 147"/>
                <a:gd name="T49" fmla="*/ 54 h 61"/>
                <a:gd name="T50" fmla="*/ 14 w 147"/>
                <a:gd name="T51" fmla="*/ 56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7" h="61">
                  <a:moveTo>
                    <a:pt x="13" y="59"/>
                  </a:moveTo>
                  <a:cubicBezTo>
                    <a:pt x="11" y="59"/>
                    <a:pt x="9" y="58"/>
                    <a:pt x="7" y="57"/>
                  </a:cubicBezTo>
                  <a:cubicBezTo>
                    <a:pt x="6" y="57"/>
                    <a:pt x="6" y="57"/>
                    <a:pt x="6" y="57"/>
                  </a:cubicBezTo>
                  <a:cubicBezTo>
                    <a:pt x="6" y="57"/>
                    <a:pt x="0" y="54"/>
                    <a:pt x="0" y="35"/>
                  </a:cubicBezTo>
                  <a:cubicBezTo>
                    <a:pt x="0" y="30"/>
                    <a:pt x="1" y="24"/>
                    <a:pt x="2" y="17"/>
                  </a:cubicBezTo>
                  <a:cubicBezTo>
                    <a:pt x="4" y="3"/>
                    <a:pt x="22" y="0"/>
                    <a:pt x="45" y="0"/>
                  </a:cubicBezTo>
                  <a:cubicBezTo>
                    <a:pt x="87" y="0"/>
                    <a:pt x="145" y="13"/>
                    <a:pt x="145" y="13"/>
                  </a:cubicBezTo>
                  <a:cubicBezTo>
                    <a:pt x="145" y="15"/>
                    <a:pt x="145" y="15"/>
                    <a:pt x="145" y="15"/>
                  </a:cubicBezTo>
                  <a:cubicBezTo>
                    <a:pt x="145" y="13"/>
                    <a:pt x="145" y="13"/>
                    <a:pt x="145" y="13"/>
                  </a:cubicBezTo>
                  <a:cubicBezTo>
                    <a:pt x="146" y="13"/>
                    <a:pt x="146" y="14"/>
                    <a:pt x="146" y="15"/>
                  </a:cubicBezTo>
                  <a:cubicBezTo>
                    <a:pt x="146" y="15"/>
                    <a:pt x="147" y="24"/>
                    <a:pt x="147" y="34"/>
                  </a:cubicBezTo>
                  <a:cubicBezTo>
                    <a:pt x="147" y="41"/>
                    <a:pt x="147" y="48"/>
                    <a:pt x="145" y="52"/>
                  </a:cubicBezTo>
                  <a:cubicBezTo>
                    <a:pt x="142" y="55"/>
                    <a:pt x="134" y="57"/>
                    <a:pt x="122" y="59"/>
                  </a:cubicBezTo>
                  <a:cubicBezTo>
                    <a:pt x="110" y="60"/>
                    <a:pt x="93" y="61"/>
                    <a:pt x="73" y="61"/>
                  </a:cubicBezTo>
                  <a:cubicBezTo>
                    <a:pt x="55" y="61"/>
                    <a:pt x="35" y="61"/>
                    <a:pt x="13" y="59"/>
                  </a:cubicBezTo>
                  <a:close/>
                  <a:moveTo>
                    <a:pt x="14" y="56"/>
                  </a:moveTo>
                  <a:cubicBezTo>
                    <a:pt x="35" y="58"/>
                    <a:pt x="55" y="58"/>
                    <a:pt x="73" y="58"/>
                  </a:cubicBezTo>
                  <a:cubicBezTo>
                    <a:pt x="93" y="58"/>
                    <a:pt x="109" y="57"/>
                    <a:pt x="122" y="56"/>
                  </a:cubicBezTo>
                  <a:cubicBezTo>
                    <a:pt x="134" y="54"/>
                    <a:pt x="142" y="52"/>
                    <a:pt x="142" y="50"/>
                  </a:cubicBezTo>
                  <a:cubicBezTo>
                    <a:pt x="144" y="48"/>
                    <a:pt x="144" y="41"/>
                    <a:pt x="144" y="34"/>
                  </a:cubicBezTo>
                  <a:cubicBezTo>
                    <a:pt x="144" y="27"/>
                    <a:pt x="144" y="19"/>
                    <a:pt x="143" y="16"/>
                  </a:cubicBezTo>
                  <a:cubicBezTo>
                    <a:pt x="135" y="14"/>
                    <a:pt x="83" y="3"/>
                    <a:pt x="45" y="3"/>
                  </a:cubicBezTo>
                  <a:cubicBezTo>
                    <a:pt x="22" y="3"/>
                    <a:pt x="5" y="7"/>
                    <a:pt x="5" y="18"/>
                  </a:cubicBezTo>
                  <a:cubicBezTo>
                    <a:pt x="4" y="24"/>
                    <a:pt x="3" y="30"/>
                    <a:pt x="3" y="35"/>
                  </a:cubicBezTo>
                  <a:cubicBezTo>
                    <a:pt x="3" y="50"/>
                    <a:pt x="7" y="54"/>
                    <a:pt x="8" y="54"/>
                  </a:cubicBezTo>
                  <a:cubicBezTo>
                    <a:pt x="10" y="55"/>
                    <a:pt x="12" y="56"/>
                    <a:pt x="14" y="56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86" name="Freeform 415">
              <a:extLst>
                <a:ext uri="{FF2B5EF4-FFF2-40B4-BE49-F238E27FC236}">
                  <a16:creationId xmlns:a16="http://schemas.microsoft.com/office/drawing/2014/main" id="{F885B6EE-CE4A-4657-AD3A-4FCEFBEE50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8113" y="2479675"/>
              <a:ext cx="541338" cy="217488"/>
            </a:xfrm>
            <a:custGeom>
              <a:avLst/>
              <a:gdLst>
                <a:gd name="T0" fmla="*/ 144 w 144"/>
                <a:gd name="T1" fmla="*/ 0 h 58"/>
                <a:gd name="T2" fmla="*/ 144 w 144"/>
                <a:gd name="T3" fmla="*/ 15 h 58"/>
                <a:gd name="T4" fmla="*/ 0 w 144"/>
                <a:gd name="T5" fmla="*/ 15 h 58"/>
                <a:gd name="T6" fmla="*/ 0 w 144"/>
                <a:gd name="T7" fmla="*/ 0 h 58"/>
                <a:gd name="T8" fmla="*/ 144 w 144"/>
                <a:gd name="T9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58">
                  <a:moveTo>
                    <a:pt x="144" y="0"/>
                  </a:moveTo>
                  <a:cubicBezTo>
                    <a:pt x="144" y="15"/>
                    <a:pt x="144" y="15"/>
                    <a:pt x="144" y="15"/>
                  </a:cubicBezTo>
                  <a:cubicBezTo>
                    <a:pt x="144" y="15"/>
                    <a:pt x="76" y="58"/>
                    <a:pt x="0" y="15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44" y="0"/>
                  </a:lnTo>
                  <a:close/>
                </a:path>
              </a:pathLst>
            </a:custGeom>
            <a:solidFill>
              <a:srgbClr val="CDEC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87" name="Freeform 416">
              <a:extLst>
                <a:ext uri="{FF2B5EF4-FFF2-40B4-BE49-F238E27FC236}">
                  <a16:creationId xmlns:a16="http://schemas.microsoft.com/office/drawing/2014/main" id="{ADEEA504-41C6-40A2-988E-888102EF41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54938" y="2474912"/>
              <a:ext cx="547688" cy="139700"/>
            </a:xfrm>
            <a:custGeom>
              <a:avLst/>
              <a:gdLst>
                <a:gd name="T0" fmla="*/ 0 w 146"/>
                <a:gd name="T1" fmla="*/ 17 h 37"/>
                <a:gd name="T2" fmla="*/ 0 w 146"/>
                <a:gd name="T3" fmla="*/ 16 h 37"/>
                <a:gd name="T4" fmla="*/ 0 w 146"/>
                <a:gd name="T5" fmla="*/ 1 h 37"/>
                <a:gd name="T6" fmla="*/ 0 w 146"/>
                <a:gd name="T7" fmla="*/ 0 h 37"/>
                <a:gd name="T8" fmla="*/ 1 w 146"/>
                <a:gd name="T9" fmla="*/ 0 h 37"/>
                <a:gd name="T10" fmla="*/ 145 w 146"/>
                <a:gd name="T11" fmla="*/ 0 h 37"/>
                <a:gd name="T12" fmla="*/ 145 w 146"/>
                <a:gd name="T13" fmla="*/ 1 h 37"/>
                <a:gd name="T14" fmla="*/ 145 w 146"/>
                <a:gd name="T15" fmla="*/ 0 h 37"/>
                <a:gd name="T16" fmla="*/ 146 w 146"/>
                <a:gd name="T17" fmla="*/ 0 h 37"/>
                <a:gd name="T18" fmla="*/ 146 w 146"/>
                <a:gd name="T19" fmla="*/ 1 h 37"/>
                <a:gd name="T20" fmla="*/ 146 w 146"/>
                <a:gd name="T21" fmla="*/ 16 h 37"/>
                <a:gd name="T22" fmla="*/ 146 w 146"/>
                <a:gd name="T23" fmla="*/ 17 h 37"/>
                <a:gd name="T24" fmla="*/ 72 w 146"/>
                <a:gd name="T25" fmla="*/ 37 h 37"/>
                <a:gd name="T26" fmla="*/ 0 w 146"/>
                <a:gd name="T27" fmla="*/ 17 h 37"/>
                <a:gd name="T28" fmla="*/ 72 w 146"/>
                <a:gd name="T29" fmla="*/ 34 h 37"/>
                <a:gd name="T30" fmla="*/ 124 w 146"/>
                <a:gd name="T31" fmla="*/ 24 h 37"/>
                <a:gd name="T32" fmla="*/ 143 w 146"/>
                <a:gd name="T33" fmla="*/ 15 h 37"/>
                <a:gd name="T34" fmla="*/ 143 w 146"/>
                <a:gd name="T35" fmla="*/ 3 h 37"/>
                <a:gd name="T36" fmla="*/ 3 w 146"/>
                <a:gd name="T37" fmla="*/ 3 h 37"/>
                <a:gd name="T38" fmla="*/ 3 w 146"/>
                <a:gd name="T39" fmla="*/ 15 h 37"/>
                <a:gd name="T40" fmla="*/ 72 w 146"/>
                <a:gd name="T41" fmla="*/ 3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6" h="37">
                  <a:moveTo>
                    <a:pt x="0" y="17"/>
                  </a:moveTo>
                  <a:cubicBezTo>
                    <a:pt x="0" y="17"/>
                    <a:pt x="0" y="16"/>
                    <a:pt x="0" y="16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45" y="1"/>
                    <a:pt x="145" y="1"/>
                    <a:pt x="145" y="1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45" y="0"/>
                    <a:pt x="146" y="0"/>
                    <a:pt x="146" y="0"/>
                  </a:cubicBezTo>
                  <a:cubicBezTo>
                    <a:pt x="146" y="0"/>
                    <a:pt x="146" y="1"/>
                    <a:pt x="146" y="1"/>
                  </a:cubicBezTo>
                  <a:cubicBezTo>
                    <a:pt x="146" y="16"/>
                    <a:pt x="146" y="16"/>
                    <a:pt x="146" y="16"/>
                  </a:cubicBezTo>
                  <a:cubicBezTo>
                    <a:pt x="146" y="16"/>
                    <a:pt x="146" y="17"/>
                    <a:pt x="146" y="17"/>
                  </a:cubicBezTo>
                  <a:cubicBezTo>
                    <a:pt x="146" y="17"/>
                    <a:pt x="115" y="37"/>
                    <a:pt x="72" y="37"/>
                  </a:cubicBezTo>
                  <a:cubicBezTo>
                    <a:pt x="50" y="37"/>
                    <a:pt x="26" y="32"/>
                    <a:pt x="0" y="17"/>
                  </a:cubicBezTo>
                  <a:close/>
                  <a:moveTo>
                    <a:pt x="72" y="34"/>
                  </a:moveTo>
                  <a:cubicBezTo>
                    <a:pt x="93" y="34"/>
                    <a:pt x="111" y="29"/>
                    <a:pt x="124" y="24"/>
                  </a:cubicBezTo>
                  <a:cubicBezTo>
                    <a:pt x="134" y="20"/>
                    <a:pt x="141" y="16"/>
                    <a:pt x="143" y="15"/>
                  </a:cubicBezTo>
                  <a:cubicBezTo>
                    <a:pt x="143" y="3"/>
                    <a:pt x="143" y="3"/>
                    <a:pt x="14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27" y="29"/>
                    <a:pt x="51" y="34"/>
                    <a:pt x="72" y="3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88" name="Freeform 417">
              <a:extLst>
                <a:ext uri="{FF2B5EF4-FFF2-40B4-BE49-F238E27FC236}">
                  <a16:creationId xmlns:a16="http://schemas.microsoft.com/office/drawing/2014/main" id="{9361DC64-28D4-441A-BE46-101849AE6C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8113" y="1363662"/>
              <a:ext cx="541338" cy="1190625"/>
            </a:xfrm>
            <a:custGeom>
              <a:avLst/>
              <a:gdLst>
                <a:gd name="T0" fmla="*/ 144 w 144"/>
                <a:gd name="T1" fmla="*/ 0 h 317"/>
                <a:gd name="T2" fmla="*/ 0 w 144"/>
                <a:gd name="T3" fmla="*/ 4 h 317"/>
                <a:gd name="T4" fmla="*/ 0 w 144"/>
                <a:gd name="T5" fmla="*/ 297 h 317"/>
                <a:gd name="T6" fmla="*/ 78 w 144"/>
                <a:gd name="T7" fmla="*/ 316 h 317"/>
                <a:gd name="T8" fmla="*/ 144 w 144"/>
                <a:gd name="T9" fmla="*/ 297 h 317"/>
                <a:gd name="T10" fmla="*/ 144 w 144"/>
                <a:gd name="T1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4" h="317">
                  <a:moveTo>
                    <a:pt x="144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297"/>
                    <a:pt x="0" y="297"/>
                    <a:pt x="0" y="297"/>
                  </a:cubicBezTo>
                  <a:cubicBezTo>
                    <a:pt x="0" y="297"/>
                    <a:pt x="20" y="317"/>
                    <a:pt x="78" y="316"/>
                  </a:cubicBezTo>
                  <a:cubicBezTo>
                    <a:pt x="98" y="316"/>
                    <a:pt x="126" y="311"/>
                    <a:pt x="144" y="297"/>
                  </a:cubicBezTo>
                  <a:lnTo>
                    <a:pt x="144" y="0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89" name="Freeform 418">
              <a:extLst>
                <a:ext uri="{FF2B5EF4-FFF2-40B4-BE49-F238E27FC236}">
                  <a16:creationId xmlns:a16="http://schemas.microsoft.com/office/drawing/2014/main" id="{8F4CBFAB-5668-4443-B204-8B7498331E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50176" y="1355725"/>
              <a:ext cx="555625" cy="1201738"/>
            </a:xfrm>
            <a:custGeom>
              <a:avLst/>
              <a:gdLst>
                <a:gd name="T0" fmla="*/ 1 w 148"/>
                <a:gd name="T1" fmla="*/ 300 h 320"/>
                <a:gd name="T2" fmla="*/ 0 w 148"/>
                <a:gd name="T3" fmla="*/ 299 h 320"/>
                <a:gd name="T4" fmla="*/ 0 w 148"/>
                <a:gd name="T5" fmla="*/ 6 h 320"/>
                <a:gd name="T6" fmla="*/ 2 w 148"/>
                <a:gd name="T7" fmla="*/ 5 h 320"/>
                <a:gd name="T8" fmla="*/ 146 w 148"/>
                <a:gd name="T9" fmla="*/ 0 h 320"/>
                <a:gd name="T10" fmla="*/ 147 w 148"/>
                <a:gd name="T11" fmla="*/ 1 h 320"/>
                <a:gd name="T12" fmla="*/ 148 w 148"/>
                <a:gd name="T13" fmla="*/ 2 h 320"/>
                <a:gd name="T14" fmla="*/ 147 w 148"/>
                <a:gd name="T15" fmla="*/ 299 h 320"/>
                <a:gd name="T16" fmla="*/ 147 w 148"/>
                <a:gd name="T17" fmla="*/ 300 h 320"/>
                <a:gd name="T18" fmla="*/ 80 w 148"/>
                <a:gd name="T19" fmla="*/ 320 h 320"/>
                <a:gd name="T20" fmla="*/ 75 w 148"/>
                <a:gd name="T21" fmla="*/ 320 h 320"/>
                <a:gd name="T22" fmla="*/ 1 w 148"/>
                <a:gd name="T23" fmla="*/ 300 h 320"/>
                <a:gd name="T24" fmla="*/ 7 w 148"/>
                <a:gd name="T25" fmla="*/ 301 h 320"/>
                <a:gd name="T26" fmla="*/ 19 w 148"/>
                <a:gd name="T27" fmla="*/ 307 h 320"/>
                <a:gd name="T28" fmla="*/ 75 w 148"/>
                <a:gd name="T29" fmla="*/ 317 h 320"/>
                <a:gd name="T30" fmla="*/ 80 w 148"/>
                <a:gd name="T31" fmla="*/ 317 h 320"/>
                <a:gd name="T32" fmla="*/ 144 w 148"/>
                <a:gd name="T33" fmla="*/ 298 h 320"/>
                <a:gd name="T34" fmla="*/ 145 w 148"/>
                <a:gd name="T35" fmla="*/ 3 h 320"/>
                <a:gd name="T36" fmla="*/ 3 w 148"/>
                <a:gd name="T37" fmla="*/ 8 h 320"/>
                <a:gd name="T38" fmla="*/ 3 w 148"/>
                <a:gd name="T39" fmla="*/ 298 h 320"/>
                <a:gd name="T40" fmla="*/ 7 w 148"/>
                <a:gd name="T41" fmla="*/ 301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8" h="320">
                  <a:moveTo>
                    <a:pt x="1" y="300"/>
                  </a:moveTo>
                  <a:cubicBezTo>
                    <a:pt x="1" y="300"/>
                    <a:pt x="0" y="300"/>
                    <a:pt x="0" y="299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5"/>
                    <a:pt x="1" y="5"/>
                    <a:pt x="2" y="5"/>
                  </a:cubicBezTo>
                  <a:cubicBezTo>
                    <a:pt x="146" y="0"/>
                    <a:pt x="146" y="0"/>
                    <a:pt x="146" y="0"/>
                  </a:cubicBezTo>
                  <a:cubicBezTo>
                    <a:pt x="146" y="0"/>
                    <a:pt x="147" y="0"/>
                    <a:pt x="147" y="1"/>
                  </a:cubicBezTo>
                  <a:cubicBezTo>
                    <a:pt x="147" y="1"/>
                    <a:pt x="148" y="1"/>
                    <a:pt x="148" y="2"/>
                  </a:cubicBezTo>
                  <a:cubicBezTo>
                    <a:pt x="147" y="299"/>
                    <a:pt x="147" y="299"/>
                    <a:pt x="147" y="299"/>
                  </a:cubicBezTo>
                  <a:cubicBezTo>
                    <a:pt x="147" y="300"/>
                    <a:pt x="147" y="300"/>
                    <a:pt x="147" y="300"/>
                  </a:cubicBezTo>
                  <a:cubicBezTo>
                    <a:pt x="128" y="315"/>
                    <a:pt x="100" y="319"/>
                    <a:pt x="80" y="320"/>
                  </a:cubicBezTo>
                  <a:cubicBezTo>
                    <a:pt x="78" y="320"/>
                    <a:pt x="77" y="320"/>
                    <a:pt x="75" y="320"/>
                  </a:cubicBezTo>
                  <a:cubicBezTo>
                    <a:pt x="21" y="320"/>
                    <a:pt x="1" y="300"/>
                    <a:pt x="1" y="300"/>
                  </a:cubicBezTo>
                  <a:close/>
                  <a:moveTo>
                    <a:pt x="7" y="301"/>
                  </a:moveTo>
                  <a:cubicBezTo>
                    <a:pt x="9" y="303"/>
                    <a:pt x="13" y="305"/>
                    <a:pt x="19" y="307"/>
                  </a:cubicBezTo>
                  <a:cubicBezTo>
                    <a:pt x="30" y="312"/>
                    <a:pt x="49" y="317"/>
                    <a:pt x="75" y="317"/>
                  </a:cubicBezTo>
                  <a:cubicBezTo>
                    <a:pt x="77" y="317"/>
                    <a:pt x="78" y="317"/>
                    <a:pt x="80" y="317"/>
                  </a:cubicBezTo>
                  <a:cubicBezTo>
                    <a:pt x="99" y="317"/>
                    <a:pt x="127" y="312"/>
                    <a:pt x="144" y="298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298"/>
                    <a:pt x="3" y="298"/>
                    <a:pt x="3" y="298"/>
                  </a:cubicBezTo>
                  <a:cubicBezTo>
                    <a:pt x="4" y="299"/>
                    <a:pt x="5" y="300"/>
                    <a:pt x="7" y="301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90" name="Freeform 419">
              <a:extLst>
                <a:ext uri="{FF2B5EF4-FFF2-40B4-BE49-F238E27FC236}">
                  <a16:creationId xmlns:a16="http://schemas.microsoft.com/office/drawing/2014/main" id="{268D799C-B690-4D21-9030-2EF1417DF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5276" y="1366837"/>
              <a:ext cx="233363" cy="1187450"/>
            </a:xfrm>
            <a:custGeom>
              <a:avLst/>
              <a:gdLst>
                <a:gd name="T0" fmla="*/ 0 w 62"/>
                <a:gd name="T1" fmla="*/ 313 h 316"/>
                <a:gd name="T2" fmla="*/ 36 w 62"/>
                <a:gd name="T3" fmla="*/ 315 h 316"/>
                <a:gd name="T4" fmla="*/ 62 w 62"/>
                <a:gd name="T5" fmla="*/ 313 h 316"/>
                <a:gd name="T6" fmla="*/ 62 w 62"/>
                <a:gd name="T7" fmla="*/ 0 h 316"/>
                <a:gd name="T8" fmla="*/ 0 w 62"/>
                <a:gd name="T9" fmla="*/ 2 h 316"/>
                <a:gd name="T10" fmla="*/ 0 w 62"/>
                <a:gd name="T11" fmla="*/ 313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2" h="316">
                  <a:moveTo>
                    <a:pt x="0" y="313"/>
                  </a:moveTo>
                  <a:cubicBezTo>
                    <a:pt x="10" y="315"/>
                    <a:pt x="22" y="316"/>
                    <a:pt x="36" y="315"/>
                  </a:cubicBezTo>
                  <a:cubicBezTo>
                    <a:pt x="44" y="315"/>
                    <a:pt x="53" y="315"/>
                    <a:pt x="62" y="313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0" y="2"/>
                    <a:pt x="0" y="2"/>
                    <a:pt x="0" y="2"/>
                  </a:cubicBezTo>
                  <a:lnTo>
                    <a:pt x="0" y="313"/>
                  </a:lnTo>
                  <a:close/>
                </a:path>
              </a:pathLst>
            </a:custGeom>
            <a:solidFill>
              <a:srgbClr val="80B0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91" name="Freeform 420">
              <a:extLst>
                <a:ext uri="{FF2B5EF4-FFF2-40B4-BE49-F238E27FC236}">
                  <a16:creationId xmlns:a16="http://schemas.microsoft.com/office/drawing/2014/main" id="{D59EC680-91C6-4E46-B2B1-C356DFDEC4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08926" y="1363662"/>
              <a:ext cx="247650" cy="1193800"/>
            </a:xfrm>
            <a:custGeom>
              <a:avLst/>
              <a:gdLst>
                <a:gd name="T0" fmla="*/ 2 w 66"/>
                <a:gd name="T1" fmla="*/ 316 h 318"/>
                <a:gd name="T2" fmla="*/ 0 w 66"/>
                <a:gd name="T3" fmla="*/ 314 h 318"/>
                <a:gd name="T4" fmla="*/ 0 w 66"/>
                <a:gd name="T5" fmla="*/ 3 h 318"/>
                <a:gd name="T6" fmla="*/ 2 w 66"/>
                <a:gd name="T7" fmla="*/ 1 h 318"/>
                <a:gd name="T8" fmla="*/ 64 w 66"/>
                <a:gd name="T9" fmla="*/ 0 h 318"/>
                <a:gd name="T10" fmla="*/ 65 w 66"/>
                <a:gd name="T11" fmla="*/ 0 h 318"/>
                <a:gd name="T12" fmla="*/ 66 w 66"/>
                <a:gd name="T13" fmla="*/ 1 h 318"/>
                <a:gd name="T14" fmla="*/ 66 w 66"/>
                <a:gd name="T15" fmla="*/ 314 h 318"/>
                <a:gd name="T16" fmla="*/ 64 w 66"/>
                <a:gd name="T17" fmla="*/ 316 h 318"/>
                <a:gd name="T18" fmla="*/ 38 w 66"/>
                <a:gd name="T19" fmla="*/ 318 h 318"/>
                <a:gd name="T20" fmla="*/ 33 w 66"/>
                <a:gd name="T21" fmla="*/ 318 h 318"/>
                <a:gd name="T22" fmla="*/ 2 w 66"/>
                <a:gd name="T23" fmla="*/ 316 h 318"/>
                <a:gd name="T24" fmla="*/ 33 w 66"/>
                <a:gd name="T25" fmla="*/ 315 h 318"/>
                <a:gd name="T26" fmla="*/ 38 w 66"/>
                <a:gd name="T27" fmla="*/ 315 h 318"/>
                <a:gd name="T28" fmla="*/ 63 w 66"/>
                <a:gd name="T29" fmla="*/ 313 h 318"/>
                <a:gd name="T30" fmla="*/ 63 w 66"/>
                <a:gd name="T31" fmla="*/ 3 h 318"/>
                <a:gd name="T32" fmla="*/ 3 w 66"/>
                <a:gd name="T33" fmla="*/ 4 h 318"/>
                <a:gd name="T34" fmla="*/ 3 w 66"/>
                <a:gd name="T35" fmla="*/ 313 h 318"/>
                <a:gd name="T36" fmla="*/ 33 w 66"/>
                <a:gd name="T37" fmla="*/ 315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" h="318">
                  <a:moveTo>
                    <a:pt x="2" y="316"/>
                  </a:moveTo>
                  <a:cubicBezTo>
                    <a:pt x="1" y="316"/>
                    <a:pt x="0" y="315"/>
                    <a:pt x="0" y="31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2" y="1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4" y="0"/>
                    <a:pt x="65" y="0"/>
                    <a:pt x="65" y="0"/>
                  </a:cubicBezTo>
                  <a:cubicBezTo>
                    <a:pt x="65" y="0"/>
                    <a:pt x="66" y="1"/>
                    <a:pt x="66" y="1"/>
                  </a:cubicBezTo>
                  <a:cubicBezTo>
                    <a:pt x="66" y="314"/>
                    <a:pt x="66" y="314"/>
                    <a:pt x="66" y="314"/>
                  </a:cubicBezTo>
                  <a:cubicBezTo>
                    <a:pt x="66" y="315"/>
                    <a:pt x="65" y="316"/>
                    <a:pt x="64" y="316"/>
                  </a:cubicBezTo>
                  <a:cubicBezTo>
                    <a:pt x="55" y="317"/>
                    <a:pt x="46" y="318"/>
                    <a:pt x="38" y="318"/>
                  </a:cubicBezTo>
                  <a:cubicBezTo>
                    <a:pt x="37" y="318"/>
                    <a:pt x="35" y="318"/>
                    <a:pt x="33" y="318"/>
                  </a:cubicBezTo>
                  <a:cubicBezTo>
                    <a:pt x="21" y="318"/>
                    <a:pt x="11" y="317"/>
                    <a:pt x="2" y="316"/>
                  </a:cubicBezTo>
                  <a:close/>
                  <a:moveTo>
                    <a:pt x="33" y="315"/>
                  </a:moveTo>
                  <a:cubicBezTo>
                    <a:pt x="35" y="315"/>
                    <a:pt x="36" y="315"/>
                    <a:pt x="38" y="315"/>
                  </a:cubicBezTo>
                  <a:cubicBezTo>
                    <a:pt x="46" y="315"/>
                    <a:pt x="54" y="314"/>
                    <a:pt x="63" y="313"/>
                  </a:cubicBezTo>
                  <a:cubicBezTo>
                    <a:pt x="63" y="3"/>
                    <a:pt x="63" y="3"/>
                    <a:pt x="6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13"/>
                    <a:pt x="3" y="313"/>
                    <a:pt x="3" y="313"/>
                  </a:cubicBezTo>
                  <a:cubicBezTo>
                    <a:pt x="12" y="314"/>
                    <a:pt x="22" y="315"/>
                    <a:pt x="33" y="31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92" name="Freeform 421">
              <a:extLst>
                <a:ext uri="{FF2B5EF4-FFF2-40B4-BE49-F238E27FC236}">
                  <a16:creationId xmlns:a16="http://schemas.microsoft.com/office/drawing/2014/main" id="{0C4AA66A-976F-493E-A5A8-345B8E4D2CA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8113" y="1022350"/>
              <a:ext cx="563563" cy="503238"/>
            </a:xfrm>
            <a:custGeom>
              <a:avLst/>
              <a:gdLst>
                <a:gd name="T0" fmla="*/ 0 w 150"/>
                <a:gd name="T1" fmla="*/ 95 h 134"/>
                <a:gd name="T2" fmla="*/ 72 w 150"/>
                <a:gd name="T3" fmla="*/ 0 h 134"/>
                <a:gd name="T4" fmla="*/ 144 w 150"/>
                <a:gd name="T5" fmla="*/ 90 h 134"/>
                <a:gd name="T6" fmla="*/ 104 w 150"/>
                <a:gd name="T7" fmla="*/ 108 h 134"/>
                <a:gd name="T8" fmla="*/ 42 w 150"/>
                <a:gd name="T9" fmla="*/ 108 h 134"/>
                <a:gd name="T10" fmla="*/ 0 w 150"/>
                <a:gd name="T11" fmla="*/ 95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0" h="134">
                  <a:moveTo>
                    <a:pt x="0" y="95"/>
                  </a:moveTo>
                  <a:cubicBezTo>
                    <a:pt x="0" y="95"/>
                    <a:pt x="40" y="0"/>
                    <a:pt x="72" y="0"/>
                  </a:cubicBezTo>
                  <a:cubicBezTo>
                    <a:pt x="103" y="1"/>
                    <a:pt x="144" y="90"/>
                    <a:pt x="144" y="90"/>
                  </a:cubicBezTo>
                  <a:cubicBezTo>
                    <a:pt x="144" y="90"/>
                    <a:pt x="150" y="123"/>
                    <a:pt x="104" y="108"/>
                  </a:cubicBezTo>
                  <a:cubicBezTo>
                    <a:pt x="104" y="108"/>
                    <a:pt x="74" y="134"/>
                    <a:pt x="42" y="108"/>
                  </a:cubicBezTo>
                  <a:cubicBezTo>
                    <a:pt x="42" y="108"/>
                    <a:pt x="10" y="125"/>
                    <a:pt x="0" y="95"/>
                  </a:cubicBezTo>
                  <a:close/>
                </a:path>
              </a:pathLst>
            </a:custGeom>
            <a:solidFill>
              <a:srgbClr val="FFF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93" name="Freeform 422">
              <a:extLst>
                <a:ext uri="{FF2B5EF4-FFF2-40B4-BE49-F238E27FC236}">
                  <a16:creationId xmlns:a16="http://schemas.microsoft.com/office/drawing/2014/main" id="{AAB3E9CA-E296-4132-BD2A-F42600308C3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54938" y="1017587"/>
              <a:ext cx="550863" cy="458788"/>
            </a:xfrm>
            <a:custGeom>
              <a:avLst/>
              <a:gdLst>
                <a:gd name="T0" fmla="*/ 43 w 147"/>
                <a:gd name="T1" fmla="*/ 111 h 122"/>
                <a:gd name="T2" fmla="*/ 24 w 147"/>
                <a:gd name="T3" fmla="*/ 116 h 122"/>
                <a:gd name="T4" fmla="*/ 0 w 147"/>
                <a:gd name="T5" fmla="*/ 97 h 122"/>
                <a:gd name="T6" fmla="*/ 1 w 147"/>
                <a:gd name="T7" fmla="*/ 96 h 122"/>
                <a:gd name="T8" fmla="*/ 2 w 147"/>
                <a:gd name="T9" fmla="*/ 97 h 122"/>
                <a:gd name="T10" fmla="*/ 1 w 147"/>
                <a:gd name="T11" fmla="*/ 96 h 122"/>
                <a:gd name="T12" fmla="*/ 0 w 147"/>
                <a:gd name="T13" fmla="*/ 97 h 122"/>
                <a:gd name="T14" fmla="*/ 0 w 147"/>
                <a:gd name="T15" fmla="*/ 96 h 122"/>
                <a:gd name="T16" fmla="*/ 24 w 147"/>
                <a:gd name="T17" fmla="*/ 48 h 122"/>
                <a:gd name="T18" fmla="*/ 73 w 147"/>
                <a:gd name="T19" fmla="*/ 0 h 122"/>
                <a:gd name="T20" fmla="*/ 73 w 147"/>
                <a:gd name="T21" fmla="*/ 0 h 122"/>
                <a:gd name="T22" fmla="*/ 122 w 147"/>
                <a:gd name="T23" fmla="*/ 45 h 122"/>
                <a:gd name="T24" fmla="*/ 146 w 147"/>
                <a:gd name="T25" fmla="*/ 90 h 122"/>
                <a:gd name="T26" fmla="*/ 146 w 147"/>
                <a:gd name="T27" fmla="*/ 91 h 122"/>
                <a:gd name="T28" fmla="*/ 147 w 147"/>
                <a:gd name="T29" fmla="*/ 95 h 122"/>
                <a:gd name="T30" fmla="*/ 143 w 147"/>
                <a:gd name="T31" fmla="*/ 107 h 122"/>
                <a:gd name="T32" fmla="*/ 126 w 147"/>
                <a:gd name="T33" fmla="*/ 114 h 122"/>
                <a:gd name="T34" fmla="*/ 105 w 147"/>
                <a:gd name="T35" fmla="*/ 111 h 122"/>
                <a:gd name="T36" fmla="*/ 73 w 147"/>
                <a:gd name="T37" fmla="*/ 122 h 122"/>
                <a:gd name="T38" fmla="*/ 43 w 147"/>
                <a:gd name="T39" fmla="*/ 111 h 122"/>
                <a:gd name="T40" fmla="*/ 44 w 147"/>
                <a:gd name="T41" fmla="*/ 108 h 122"/>
                <a:gd name="T42" fmla="*/ 73 w 147"/>
                <a:gd name="T43" fmla="*/ 119 h 122"/>
                <a:gd name="T44" fmla="*/ 95 w 147"/>
                <a:gd name="T45" fmla="*/ 113 h 122"/>
                <a:gd name="T46" fmla="*/ 104 w 147"/>
                <a:gd name="T47" fmla="*/ 108 h 122"/>
                <a:gd name="T48" fmla="*/ 105 w 147"/>
                <a:gd name="T49" fmla="*/ 107 h 122"/>
                <a:gd name="T50" fmla="*/ 126 w 147"/>
                <a:gd name="T51" fmla="*/ 111 h 122"/>
                <a:gd name="T52" fmla="*/ 144 w 147"/>
                <a:gd name="T53" fmla="*/ 95 h 122"/>
                <a:gd name="T54" fmla="*/ 144 w 147"/>
                <a:gd name="T55" fmla="*/ 91 h 122"/>
                <a:gd name="T56" fmla="*/ 119 w 147"/>
                <a:gd name="T57" fmla="*/ 47 h 122"/>
                <a:gd name="T58" fmla="*/ 73 w 147"/>
                <a:gd name="T59" fmla="*/ 3 h 122"/>
                <a:gd name="T60" fmla="*/ 73 w 147"/>
                <a:gd name="T61" fmla="*/ 3 h 122"/>
                <a:gd name="T62" fmla="*/ 26 w 147"/>
                <a:gd name="T63" fmla="*/ 49 h 122"/>
                <a:gd name="T64" fmla="*/ 3 w 147"/>
                <a:gd name="T65" fmla="*/ 96 h 122"/>
                <a:gd name="T66" fmla="*/ 24 w 147"/>
                <a:gd name="T67" fmla="*/ 113 h 122"/>
                <a:gd name="T68" fmla="*/ 43 w 147"/>
                <a:gd name="T69" fmla="*/ 108 h 122"/>
                <a:gd name="T70" fmla="*/ 43 w 147"/>
                <a:gd name="T71" fmla="*/ 108 h 122"/>
                <a:gd name="T72" fmla="*/ 44 w 147"/>
                <a:gd name="T73" fmla="*/ 108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7" h="122">
                  <a:moveTo>
                    <a:pt x="43" y="111"/>
                  </a:moveTo>
                  <a:cubicBezTo>
                    <a:pt x="41" y="112"/>
                    <a:pt x="33" y="116"/>
                    <a:pt x="24" y="116"/>
                  </a:cubicBezTo>
                  <a:cubicBezTo>
                    <a:pt x="15" y="116"/>
                    <a:pt x="4" y="111"/>
                    <a:pt x="0" y="97"/>
                  </a:cubicBezTo>
                  <a:cubicBezTo>
                    <a:pt x="1" y="96"/>
                    <a:pt x="1" y="96"/>
                    <a:pt x="1" y="96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1" y="96"/>
                    <a:pt x="1" y="96"/>
                    <a:pt x="1" y="9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10" y="72"/>
                    <a:pt x="24" y="48"/>
                  </a:cubicBezTo>
                  <a:cubicBezTo>
                    <a:pt x="38" y="24"/>
                    <a:pt x="55" y="0"/>
                    <a:pt x="73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90" y="0"/>
                    <a:pt x="108" y="23"/>
                    <a:pt x="122" y="45"/>
                  </a:cubicBezTo>
                  <a:cubicBezTo>
                    <a:pt x="136" y="68"/>
                    <a:pt x="146" y="90"/>
                    <a:pt x="146" y="90"/>
                  </a:cubicBezTo>
                  <a:cubicBezTo>
                    <a:pt x="146" y="91"/>
                    <a:pt x="146" y="91"/>
                    <a:pt x="146" y="91"/>
                  </a:cubicBezTo>
                  <a:cubicBezTo>
                    <a:pt x="147" y="91"/>
                    <a:pt x="147" y="92"/>
                    <a:pt x="147" y="95"/>
                  </a:cubicBezTo>
                  <a:cubicBezTo>
                    <a:pt x="147" y="98"/>
                    <a:pt x="146" y="103"/>
                    <a:pt x="143" y="107"/>
                  </a:cubicBezTo>
                  <a:cubicBezTo>
                    <a:pt x="140" y="111"/>
                    <a:pt x="135" y="114"/>
                    <a:pt x="126" y="114"/>
                  </a:cubicBezTo>
                  <a:cubicBezTo>
                    <a:pt x="120" y="114"/>
                    <a:pt x="114" y="113"/>
                    <a:pt x="105" y="111"/>
                  </a:cubicBezTo>
                  <a:cubicBezTo>
                    <a:pt x="102" y="113"/>
                    <a:pt x="90" y="122"/>
                    <a:pt x="73" y="122"/>
                  </a:cubicBezTo>
                  <a:cubicBezTo>
                    <a:pt x="64" y="122"/>
                    <a:pt x="54" y="119"/>
                    <a:pt x="43" y="111"/>
                  </a:cubicBezTo>
                  <a:close/>
                  <a:moveTo>
                    <a:pt x="44" y="108"/>
                  </a:moveTo>
                  <a:cubicBezTo>
                    <a:pt x="54" y="117"/>
                    <a:pt x="64" y="119"/>
                    <a:pt x="73" y="119"/>
                  </a:cubicBezTo>
                  <a:cubicBezTo>
                    <a:pt x="82" y="119"/>
                    <a:pt x="90" y="116"/>
                    <a:pt x="95" y="113"/>
                  </a:cubicBezTo>
                  <a:cubicBezTo>
                    <a:pt x="101" y="111"/>
                    <a:pt x="104" y="108"/>
                    <a:pt x="104" y="108"/>
                  </a:cubicBezTo>
                  <a:cubicBezTo>
                    <a:pt x="104" y="107"/>
                    <a:pt x="105" y="107"/>
                    <a:pt x="105" y="107"/>
                  </a:cubicBezTo>
                  <a:cubicBezTo>
                    <a:pt x="114" y="110"/>
                    <a:pt x="121" y="111"/>
                    <a:pt x="126" y="111"/>
                  </a:cubicBezTo>
                  <a:cubicBezTo>
                    <a:pt x="142" y="111"/>
                    <a:pt x="144" y="101"/>
                    <a:pt x="144" y="95"/>
                  </a:cubicBezTo>
                  <a:cubicBezTo>
                    <a:pt x="144" y="93"/>
                    <a:pt x="144" y="92"/>
                    <a:pt x="144" y="91"/>
                  </a:cubicBezTo>
                  <a:cubicBezTo>
                    <a:pt x="143" y="89"/>
                    <a:pt x="133" y="68"/>
                    <a:pt x="119" y="47"/>
                  </a:cubicBezTo>
                  <a:cubicBezTo>
                    <a:pt x="106" y="25"/>
                    <a:pt x="87" y="3"/>
                    <a:pt x="73" y="3"/>
                  </a:cubicBezTo>
                  <a:cubicBezTo>
                    <a:pt x="73" y="3"/>
                    <a:pt x="73" y="3"/>
                    <a:pt x="73" y="3"/>
                  </a:cubicBezTo>
                  <a:cubicBezTo>
                    <a:pt x="58" y="2"/>
                    <a:pt x="40" y="26"/>
                    <a:pt x="26" y="49"/>
                  </a:cubicBezTo>
                  <a:cubicBezTo>
                    <a:pt x="13" y="71"/>
                    <a:pt x="4" y="93"/>
                    <a:pt x="3" y="96"/>
                  </a:cubicBezTo>
                  <a:cubicBezTo>
                    <a:pt x="7" y="109"/>
                    <a:pt x="16" y="113"/>
                    <a:pt x="24" y="113"/>
                  </a:cubicBezTo>
                  <a:cubicBezTo>
                    <a:pt x="34" y="113"/>
                    <a:pt x="43" y="108"/>
                    <a:pt x="43" y="108"/>
                  </a:cubicBezTo>
                  <a:cubicBezTo>
                    <a:pt x="43" y="108"/>
                    <a:pt x="43" y="108"/>
                    <a:pt x="43" y="108"/>
                  </a:cubicBezTo>
                  <a:lnTo>
                    <a:pt x="44" y="10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94" name="Freeform 423">
              <a:extLst>
                <a:ext uri="{FF2B5EF4-FFF2-40B4-BE49-F238E27FC236}">
                  <a16:creationId xmlns:a16="http://schemas.microsoft.com/office/drawing/2014/main" id="{7749BF9F-560C-4DD4-975E-0147F87D381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9876" y="1022350"/>
              <a:ext cx="273050" cy="160338"/>
            </a:xfrm>
            <a:custGeom>
              <a:avLst/>
              <a:gdLst>
                <a:gd name="T0" fmla="*/ 73 w 73"/>
                <a:gd name="T1" fmla="*/ 28 h 43"/>
                <a:gd name="T2" fmla="*/ 37 w 73"/>
                <a:gd name="T3" fmla="*/ 0 h 43"/>
                <a:gd name="T4" fmla="*/ 0 w 73"/>
                <a:gd name="T5" fmla="*/ 30 h 43"/>
                <a:gd name="T6" fmla="*/ 73 w 73"/>
                <a:gd name="T7" fmla="*/ 2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43">
                  <a:moveTo>
                    <a:pt x="73" y="28"/>
                  </a:moveTo>
                  <a:cubicBezTo>
                    <a:pt x="62" y="13"/>
                    <a:pt x="48" y="0"/>
                    <a:pt x="37" y="0"/>
                  </a:cubicBezTo>
                  <a:cubicBezTo>
                    <a:pt x="25" y="0"/>
                    <a:pt x="12" y="13"/>
                    <a:pt x="0" y="30"/>
                  </a:cubicBezTo>
                  <a:cubicBezTo>
                    <a:pt x="23" y="42"/>
                    <a:pt x="52" y="43"/>
                    <a:pt x="73" y="28"/>
                  </a:cubicBezTo>
                  <a:close/>
                </a:path>
              </a:pathLst>
            </a:custGeom>
            <a:solidFill>
              <a:srgbClr val="0FA2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95" name="Freeform 424">
              <a:extLst>
                <a:ext uri="{FF2B5EF4-FFF2-40B4-BE49-F238E27FC236}">
                  <a16:creationId xmlns:a16="http://schemas.microsoft.com/office/drawing/2014/main" id="{BADA8CCF-2D6C-4434-9049-CE044B2541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81938" y="1017587"/>
              <a:ext cx="288925" cy="158750"/>
            </a:xfrm>
            <a:custGeom>
              <a:avLst/>
              <a:gdLst>
                <a:gd name="T0" fmla="*/ 1 w 77"/>
                <a:gd name="T1" fmla="*/ 33 h 42"/>
                <a:gd name="T2" fmla="*/ 0 w 77"/>
                <a:gd name="T3" fmla="*/ 32 h 42"/>
                <a:gd name="T4" fmla="*/ 1 w 77"/>
                <a:gd name="T5" fmla="*/ 30 h 42"/>
                <a:gd name="T6" fmla="*/ 39 w 77"/>
                <a:gd name="T7" fmla="*/ 0 h 42"/>
                <a:gd name="T8" fmla="*/ 39 w 77"/>
                <a:gd name="T9" fmla="*/ 0 h 42"/>
                <a:gd name="T10" fmla="*/ 76 w 77"/>
                <a:gd name="T11" fmla="*/ 28 h 42"/>
                <a:gd name="T12" fmla="*/ 75 w 77"/>
                <a:gd name="T13" fmla="*/ 29 h 42"/>
                <a:gd name="T14" fmla="*/ 76 w 77"/>
                <a:gd name="T15" fmla="*/ 28 h 42"/>
                <a:gd name="T16" fmla="*/ 77 w 77"/>
                <a:gd name="T17" fmla="*/ 30 h 42"/>
                <a:gd name="T18" fmla="*/ 76 w 77"/>
                <a:gd name="T19" fmla="*/ 31 h 42"/>
                <a:gd name="T20" fmla="*/ 38 w 77"/>
                <a:gd name="T21" fmla="*/ 42 h 42"/>
                <a:gd name="T22" fmla="*/ 1 w 77"/>
                <a:gd name="T23" fmla="*/ 33 h 42"/>
                <a:gd name="T24" fmla="*/ 38 w 77"/>
                <a:gd name="T25" fmla="*/ 39 h 42"/>
                <a:gd name="T26" fmla="*/ 73 w 77"/>
                <a:gd name="T27" fmla="*/ 29 h 42"/>
                <a:gd name="T28" fmla="*/ 39 w 77"/>
                <a:gd name="T29" fmla="*/ 3 h 42"/>
                <a:gd name="T30" fmla="*/ 39 w 77"/>
                <a:gd name="T31" fmla="*/ 3 h 42"/>
                <a:gd name="T32" fmla="*/ 4 w 77"/>
                <a:gd name="T33" fmla="*/ 31 h 42"/>
                <a:gd name="T34" fmla="*/ 38 w 77"/>
                <a:gd name="T35" fmla="*/ 39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7" h="42">
                  <a:moveTo>
                    <a:pt x="1" y="33"/>
                  </a:moveTo>
                  <a:cubicBezTo>
                    <a:pt x="1" y="32"/>
                    <a:pt x="1" y="32"/>
                    <a:pt x="0" y="32"/>
                  </a:cubicBezTo>
                  <a:cubicBezTo>
                    <a:pt x="0" y="31"/>
                    <a:pt x="0" y="31"/>
                    <a:pt x="1" y="30"/>
                  </a:cubicBezTo>
                  <a:cubicBezTo>
                    <a:pt x="12" y="13"/>
                    <a:pt x="26" y="0"/>
                    <a:pt x="39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51" y="0"/>
                    <a:pt x="65" y="13"/>
                    <a:pt x="76" y="28"/>
                  </a:cubicBezTo>
                  <a:cubicBezTo>
                    <a:pt x="75" y="29"/>
                    <a:pt x="75" y="29"/>
                    <a:pt x="75" y="29"/>
                  </a:cubicBezTo>
                  <a:cubicBezTo>
                    <a:pt x="76" y="28"/>
                    <a:pt x="76" y="28"/>
                    <a:pt x="76" y="28"/>
                  </a:cubicBezTo>
                  <a:cubicBezTo>
                    <a:pt x="77" y="29"/>
                    <a:pt x="77" y="29"/>
                    <a:pt x="77" y="30"/>
                  </a:cubicBezTo>
                  <a:cubicBezTo>
                    <a:pt x="77" y="30"/>
                    <a:pt x="76" y="30"/>
                    <a:pt x="76" y="31"/>
                  </a:cubicBezTo>
                  <a:cubicBezTo>
                    <a:pt x="65" y="38"/>
                    <a:pt x="52" y="42"/>
                    <a:pt x="38" y="42"/>
                  </a:cubicBezTo>
                  <a:cubicBezTo>
                    <a:pt x="26" y="42"/>
                    <a:pt x="13" y="39"/>
                    <a:pt x="1" y="33"/>
                  </a:cubicBezTo>
                  <a:close/>
                  <a:moveTo>
                    <a:pt x="38" y="39"/>
                  </a:moveTo>
                  <a:cubicBezTo>
                    <a:pt x="51" y="39"/>
                    <a:pt x="63" y="36"/>
                    <a:pt x="73" y="29"/>
                  </a:cubicBezTo>
                  <a:cubicBezTo>
                    <a:pt x="62" y="14"/>
                    <a:pt x="49" y="3"/>
                    <a:pt x="39" y="3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28" y="2"/>
                    <a:pt x="15" y="14"/>
                    <a:pt x="4" y="31"/>
                  </a:cubicBezTo>
                  <a:cubicBezTo>
                    <a:pt x="15" y="36"/>
                    <a:pt x="27" y="39"/>
                    <a:pt x="38" y="39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96" name="Freeform 425">
              <a:extLst>
                <a:ext uri="{FF2B5EF4-FFF2-40B4-BE49-F238E27FC236}">
                  <a16:creationId xmlns:a16="http://schemas.microsoft.com/office/drawing/2014/main" id="{2615290D-81C7-4B64-888D-66B1A9FED016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9263" y="1160462"/>
              <a:ext cx="82550" cy="271463"/>
            </a:xfrm>
            <a:custGeom>
              <a:avLst/>
              <a:gdLst>
                <a:gd name="T0" fmla="*/ 19 w 22"/>
                <a:gd name="T1" fmla="*/ 71 h 72"/>
                <a:gd name="T2" fmla="*/ 0 w 22"/>
                <a:gd name="T3" fmla="*/ 2 h 72"/>
                <a:gd name="T4" fmla="*/ 1 w 22"/>
                <a:gd name="T5" fmla="*/ 0 h 72"/>
                <a:gd name="T6" fmla="*/ 3 w 22"/>
                <a:gd name="T7" fmla="*/ 1 h 72"/>
                <a:gd name="T8" fmla="*/ 22 w 22"/>
                <a:gd name="T9" fmla="*/ 70 h 72"/>
                <a:gd name="T10" fmla="*/ 21 w 22"/>
                <a:gd name="T11" fmla="*/ 72 h 72"/>
                <a:gd name="T12" fmla="*/ 21 w 22"/>
                <a:gd name="T13" fmla="*/ 72 h 72"/>
                <a:gd name="T14" fmla="*/ 19 w 22"/>
                <a:gd name="T15" fmla="*/ 71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72">
                  <a:moveTo>
                    <a:pt x="19" y="71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2" y="0"/>
                    <a:pt x="3" y="1"/>
                    <a:pt x="3" y="1"/>
                  </a:cubicBezTo>
                  <a:cubicBezTo>
                    <a:pt x="22" y="70"/>
                    <a:pt x="22" y="70"/>
                    <a:pt x="22" y="70"/>
                  </a:cubicBezTo>
                  <a:cubicBezTo>
                    <a:pt x="22" y="71"/>
                    <a:pt x="22" y="72"/>
                    <a:pt x="21" y="72"/>
                  </a:cubicBezTo>
                  <a:cubicBezTo>
                    <a:pt x="21" y="72"/>
                    <a:pt x="21" y="72"/>
                    <a:pt x="21" y="72"/>
                  </a:cubicBezTo>
                  <a:cubicBezTo>
                    <a:pt x="20" y="72"/>
                    <a:pt x="20" y="72"/>
                    <a:pt x="19" y="71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97" name="Freeform 426">
              <a:extLst>
                <a:ext uri="{FF2B5EF4-FFF2-40B4-BE49-F238E27FC236}">
                  <a16:creationId xmlns:a16="http://schemas.microsoft.com/office/drawing/2014/main" id="{2CA369F1-3FF3-4B0B-80FC-6EAB89F195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2101" y="1160462"/>
              <a:ext cx="63500" cy="274638"/>
            </a:xfrm>
            <a:custGeom>
              <a:avLst/>
              <a:gdLst>
                <a:gd name="T0" fmla="*/ 1 w 17"/>
                <a:gd name="T1" fmla="*/ 73 h 73"/>
                <a:gd name="T2" fmla="*/ 0 w 17"/>
                <a:gd name="T3" fmla="*/ 71 h 73"/>
                <a:gd name="T4" fmla="*/ 14 w 17"/>
                <a:gd name="T5" fmla="*/ 2 h 73"/>
                <a:gd name="T6" fmla="*/ 15 w 17"/>
                <a:gd name="T7" fmla="*/ 0 h 73"/>
                <a:gd name="T8" fmla="*/ 17 w 17"/>
                <a:gd name="T9" fmla="*/ 2 h 73"/>
                <a:gd name="T10" fmla="*/ 3 w 17"/>
                <a:gd name="T11" fmla="*/ 72 h 73"/>
                <a:gd name="T12" fmla="*/ 1 w 17"/>
                <a:gd name="T13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73">
                  <a:moveTo>
                    <a:pt x="1" y="73"/>
                  </a:moveTo>
                  <a:cubicBezTo>
                    <a:pt x="0" y="73"/>
                    <a:pt x="0" y="72"/>
                    <a:pt x="0" y="71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1"/>
                    <a:pt x="15" y="0"/>
                    <a:pt x="15" y="0"/>
                  </a:cubicBezTo>
                  <a:cubicBezTo>
                    <a:pt x="16" y="1"/>
                    <a:pt x="17" y="1"/>
                    <a:pt x="17" y="2"/>
                  </a:cubicBezTo>
                  <a:cubicBezTo>
                    <a:pt x="3" y="72"/>
                    <a:pt x="3" y="72"/>
                    <a:pt x="3" y="72"/>
                  </a:cubicBezTo>
                  <a:cubicBezTo>
                    <a:pt x="3" y="72"/>
                    <a:pt x="2" y="73"/>
                    <a:pt x="1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98" name="Freeform 427">
              <a:extLst>
                <a:ext uri="{FF2B5EF4-FFF2-40B4-BE49-F238E27FC236}">
                  <a16:creationId xmlns:a16="http://schemas.microsoft.com/office/drawing/2014/main" id="{59E0EC2F-BA7C-4792-8458-D9E4FCC2037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4326" y="2430462"/>
              <a:ext cx="192088" cy="269875"/>
            </a:xfrm>
            <a:custGeom>
              <a:avLst/>
              <a:gdLst>
                <a:gd name="T0" fmla="*/ 0 w 51"/>
                <a:gd name="T1" fmla="*/ 72 h 72"/>
                <a:gd name="T2" fmla="*/ 0 w 51"/>
                <a:gd name="T3" fmla="*/ 5 h 72"/>
                <a:gd name="T4" fmla="*/ 5 w 51"/>
                <a:gd name="T5" fmla="*/ 0 h 72"/>
                <a:gd name="T6" fmla="*/ 45 w 51"/>
                <a:gd name="T7" fmla="*/ 0 h 72"/>
                <a:gd name="T8" fmla="*/ 51 w 51"/>
                <a:gd name="T9" fmla="*/ 5 h 72"/>
                <a:gd name="T10" fmla="*/ 51 w 51"/>
                <a:gd name="T11" fmla="*/ 72 h 72"/>
                <a:gd name="T12" fmla="*/ 0 w 51"/>
                <a:gd name="T13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72">
                  <a:moveTo>
                    <a:pt x="0" y="72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3" y="0"/>
                    <a:pt x="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8" y="0"/>
                    <a:pt x="51" y="2"/>
                    <a:pt x="51" y="5"/>
                  </a:cubicBezTo>
                  <a:cubicBezTo>
                    <a:pt x="51" y="72"/>
                    <a:pt x="51" y="72"/>
                    <a:pt x="51" y="72"/>
                  </a:cubicBezTo>
                  <a:lnTo>
                    <a:pt x="0" y="72"/>
                  </a:lnTo>
                  <a:close/>
                </a:path>
              </a:pathLst>
            </a:custGeom>
            <a:solidFill>
              <a:srgbClr val="BD9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99" name="Freeform 428">
              <a:extLst>
                <a:ext uri="{FF2B5EF4-FFF2-40B4-BE49-F238E27FC236}">
                  <a16:creationId xmlns:a16="http://schemas.microsoft.com/office/drawing/2014/main" id="{CE9D96E6-15F5-4BBD-951C-FE2F794555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31151" y="2422525"/>
              <a:ext cx="198438" cy="285750"/>
            </a:xfrm>
            <a:custGeom>
              <a:avLst/>
              <a:gdLst>
                <a:gd name="T0" fmla="*/ 1 w 53"/>
                <a:gd name="T1" fmla="*/ 76 h 76"/>
                <a:gd name="T2" fmla="*/ 1 w 53"/>
                <a:gd name="T3" fmla="*/ 74 h 76"/>
                <a:gd name="T4" fmla="*/ 3 w 53"/>
                <a:gd name="T5" fmla="*/ 74 h 76"/>
                <a:gd name="T6" fmla="*/ 1 w 53"/>
                <a:gd name="T7" fmla="*/ 74 h 76"/>
                <a:gd name="T8" fmla="*/ 1 w 53"/>
                <a:gd name="T9" fmla="*/ 76 h 76"/>
                <a:gd name="T10" fmla="*/ 0 w 53"/>
                <a:gd name="T11" fmla="*/ 75 h 76"/>
                <a:gd name="T12" fmla="*/ 0 w 53"/>
                <a:gd name="T13" fmla="*/ 74 h 76"/>
                <a:gd name="T14" fmla="*/ 0 w 53"/>
                <a:gd name="T15" fmla="*/ 7 h 76"/>
                <a:gd name="T16" fmla="*/ 6 w 53"/>
                <a:gd name="T17" fmla="*/ 0 h 76"/>
                <a:gd name="T18" fmla="*/ 46 w 53"/>
                <a:gd name="T19" fmla="*/ 0 h 76"/>
                <a:gd name="T20" fmla="*/ 53 w 53"/>
                <a:gd name="T21" fmla="*/ 7 h 76"/>
                <a:gd name="T22" fmla="*/ 53 w 53"/>
                <a:gd name="T23" fmla="*/ 74 h 76"/>
                <a:gd name="T24" fmla="*/ 53 w 53"/>
                <a:gd name="T25" fmla="*/ 75 h 76"/>
                <a:gd name="T26" fmla="*/ 52 w 53"/>
                <a:gd name="T27" fmla="*/ 76 h 76"/>
                <a:gd name="T28" fmla="*/ 1 w 53"/>
                <a:gd name="T29" fmla="*/ 76 h 76"/>
                <a:gd name="T30" fmla="*/ 50 w 53"/>
                <a:gd name="T31" fmla="*/ 73 h 76"/>
                <a:gd name="T32" fmla="*/ 50 w 53"/>
                <a:gd name="T33" fmla="*/ 7 h 76"/>
                <a:gd name="T34" fmla="*/ 46 w 53"/>
                <a:gd name="T35" fmla="*/ 3 h 76"/>
                <a:gd name="T36" fmla="*/ 6 w 53"/>
                <a:gd name="T37" fmla="*/ 3 h 76"/>
                <a:gd name="T38" fmla="*/ 3 w 53"/>
                <a:gd name="T39" fmla="*/ 7 h 76"/>
                <a:gd name="T40" fmla="*/ 3 w 53"/>
                <a:gd name="T41" fmla="*/ 73 h 76"/>
                <a:gd name="T42" fmla="*/ 50 w 53"/>
                <a:gd name="T43" fmla="*/ 7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3" h="76">
                  <a:moveTo>
                    <a:pt x="1" y="76"/>
                  </a:moveTo>
                  <a:cubicBezTo>
                    <a:pt x="1" y="74"/>
                    <a:pt x="1" y="74"/>
                    <a:pt x="1" y="74"/>
                  </a:cubicBezTo>
                  <a:cubicBezTo>
                    <a:pt x="3" y="74"/>
                    <a:pt x="3" y="74"/>
                    <a:pt x="3" y="74"/>
                  </a:cubicBezTo>
                  <a:cubicBezTo>
                    <a:pt x="1" y="74"/>
                    <a:pt x="1" y="74"/>
                    <a:pt x="1" y="74"/>
                  </a:cubicBezTo>
                  <a:cubicBezTo>
                    <a:pt x="1" y="76"/>
                    <a:pt x="1" y="76"/>
                    <a:pt x="1" y="76"/>
                  </a:cubicBezTo>
                  <a:cubicBezTo>
                    <a:pt x="1" y="76"/>
                    <a:pt x="1" y="75"/>
                    <a:pt x="0" y="75"/>
                  </a:cubicBezTo>
                  <a:cubicBezTo>
                    <a:pt x="0" y="75"/>
                    <a:pt x="0" y="74"/>
                    <a:pt x="0" y="74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50" y="0"/>
                    <a:pt x="53" y="3"/>
                    <a:pt x="53" y="7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53" y="74"/>
                    <a:pt x="53" y="75"/>
                    <a:pt x="53" y="75"/>
                  </a:cubicBezTo>
                  <a:cubicBezTo>
                    <a:pt x="52" y="75"/>
                    <a:pt x="52" y="76"/>
                    <a:pt x="52" y="76"/>
                  </a:cubicBezTo>
                  <a:lnTo>
                    <a:pt x="1" y="76"/>
                  </a:lnTo>
                  <a:close/>
                  <a:moveTo>
                    <a:pt x="50" y="73"/>
                  </a:moveTo>
                  <a:cubicBezTo>
                    <a:pt x="50" y="7"/>
                    <a:pt x="50" y="7"/>
                    <a:pt x="50" y="7"/>
                  </a:cubicBezTo>
                  <a:cubicBezTo>
                    <a:pt x="50" y="5"/>
                    <a:pt x="48" y="3"/>
                    <a:pt x="4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4" y="3"/>
                    <a:pt x="3" y="5"/>
                    <a:pt x="3" y="7"/>
                  </a:cubicBezTo>
                  <a:cubicBezTo>
                    <a:pt x="3" y="73"/>
                    <a:pt x="3" y="73"/>
                    <a:pt x="3" y="73"/>
                  </a:cubicBezTo>
                  <a:lnTo>
                    <a:pt x="50" y="73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00" name="Freeform 429">
              <a:extLst>
                <a:ext uri="{FF2B5EF4-FFF2-40B4-BE49-F238E27FC236}">
                  <a16:creationId xmlns:a16="http://schemas.microsoft.com/office/drawing/2014/main" id="{3555A860-7B1D-4BAB-AC49-B8108D3E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0363" y="2425700"/>
              <a:ext cx="11113" cy="282575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1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1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1" y="75"/>
                  </a:cubicBezTo>
                  <a:cubicBezTo>
                    <a:pt x="0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01" name="Freeform 430">
              <a:extLst>
                <a:ext uri="{FF2B5EF4-FFF2-40B4-BE49-F238E27FC236}">
                  <a16:creationId xmlns:a16="http://schemas.microsoft.com/office/drawing/2014/main" id="{E327422D-1219-4FED-9953-DD8F0C8EF85E}"/>
                </a:ext>
              </a:extLst>
            </p:cNvPr>
            <p:cNvSpPr>
              <a:spLocks/>
            </p:cNvSpPr>
            <p:nvPr/>
          </p:nvSpPr>
          <p:spPr bwMode="auto">
            <a:xfrm>
              <a:off x="8024813" y="2425700"/>
              <a:ext cx="11113" cy="282575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2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2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2" y="75"/>
                  </a:cubicBezTo>
                  <a:cubicBezTo>
                    <a:pt x="1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02" name="Freeform 431">
              <a:extLst>
                <a:ext uri="{FF2B5EF4-FFF2-40B4-BE49-F238E27FC236}">
                  <a16:creationId xmlns:a16="http://schemas.microsoft.com/office/drawing/2014/main" id="{F5748262-301A-41AD-AD51-60C2E10A2E24}"/>
                </a:ext>
              </a:extLst>
            </p:cNvPr>
            <p:cNvSpPr>
              <a:spLocks/>
            </p:cNvSpPr>
            <p:nvPr/>
          </p:nvSpPr>
          <p:spPr bwMode="auto">
            <a:xfrm>
              <a:off x="8074026" y="2425700"/>
              <a:ext cx="11113" cy="282575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1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1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1" y="75"/>
                  </a:cubicBezTo>
                  <a:cubicBezTo>
                    <a:pt x="0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03" name="Oval 432">
              <a:extLst>
                <a:ext uri="{FF2B5EF4-FFF2-40B4-BE49-F238E27FC236}">
                  <a16:creationId xmlns:a16="http://schemas.microsoft.com/office/drawing/2014/main" id="{0CE7613B-5E60-4ECF-BF01-98165765EB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5438" y="2557462"/>
              <a:ext cx="19050" cy="15875"/>
            </a:xfrm>
            <a:prstGeom prst="ellipse">
              <a:avLst/>
            </a:pr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04" name="Freeform 433">
              <a:extLst>
                <a:ext uri="{FF2B5EF4-FFF2-40B4-BE49-F238E27FC236}">
                  <a16:creationId xmlns:a16="http://schemas.microsoft.com/office/drawing/2014/main" id="{5482B3BD-401E-4C85-AA0D-9FB56FA9CAF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7488" y="1866900"/>
              <a:ext cx="382588" cy="217488"/>
            </a:xfrm>
            <a:custGeom>
              <a:avLst/>
              <a:gdLst>
                <a:gd name="T0" fmla="*/ 4 w 102"/>
                <a:gd name="T1" fmla="*/ 41 h 58"/>
                <a:gd name="T2" fmla="*/ 3 w 102"/>
                <a:gd name="T3" fmla="*/ 50 h 58"/>
                <a:gd name="T4" fmla="*/ 14 w 102"/>
                <a:gd name="T5" fmla="*/ 55 h 58"/>
                <a:gd name="T6" fmla="*/ 52 w 102"/>
                <a:gd name="T7" fmla="*/ 39 h 58"/>
                <a:gd name="T8" fmla="*/ 87 w 102"/>
                <a:gd name="T9" fmla="*/ 55 h 58"/>
                <a:gd name="T10" fmla="*/ 98 w 102"/>
                <a:gd name="T11" fmla="*/ 55 h 58"/>
                <a:gd name="T12" fmla="*/ 101 w 102"/>
                <a:gd name="T13" fmla="*/ 46 h 58"/>
                <a:gd name="T14" fmla="*/ 4 w 102"/>
                <a:gd name="T15" fmla="*/ 4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58">
                  <a:moveTo>
                    <a:pt x="4" y="41"/>
                  </a:moveTo>
                  <a:cubicBezTo>
                    <a:pt x="4" y="41"/>
                    <a:pt x="0" y="45"/>
                    <a:pt x="3" y="50"/>
                  </a:cubicBezTo>
                  <a:cubicBezTo>
                    <a:pt x="4" y="53"/>
                    <a:pt x="8" y="56"/>
                    <a:pt x="14" y="55"/>
                  </a:cubicBezTo>
                  <a:cubicBezTo>
                    <a:pt x="22" y="53"/>
                    <a:pt x="28" y="40"/>
                    <a:pt x="52" y="39"/>
                  </a:cubicBezTo>
                  <a:cubicBezTo>
                    <a:pt x="61" y="39"/>
                    <a:pt x="74" y="42"/>
                    <a:pt x="87" y="55"/>
                  </a:cubicBezTo>
                  <a:cubicBezTo>
                    <a:pt x="87" y="55"/>
                    <a:pt x="93" y="58"/>
                    <a:pt x="98" y="55"/>
                  </a:cubicBezTo>
                  <a:cubicBezTo>
                    <a:pt x="100" y="53"/>
                    <a:pt x="102" y="50"/>
                    <a:pt x="101" y="46"/>
                  </a:cubicBezTo>
                  <a:cubicBezTo>
                    <a:pt x="99" y="33"/>
                    <a:pt x="47" y="0"/>
                    <a:pt x="4" y="41"/>
                  </a:cubicBezTo>
                  <a:close/>
                </a:path>
              </a:pathLst>
            </a:custGeom>
            <a:solidFill>
              <a:srgbClr val="6BE3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05" name="Freeform 434">
              <a:extLst>
                <a:ext uri="{FF2B5EF4-FFF2-40B4-BE49-F238E27FC236}">
                  <a16:creationId xmlns:a16="http://schemas.microsoft.com/office/drawing/2014/main" id="{D6F77D1C-CFE0-4CB1-9411-55B5103AF1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40663" y="1941512"/>
              <a:ext cx="382588" cy="142875"/>
            </a:xfrm>
            <a:custGeom>
              <a:avLst/>
              <a:gdLst>
                <a:gd name="T0" fmla="*/ 85 w 102"/>
                <a:gd name="T1" fmla="*/ 36 h 38"/>
                <a:gd name="T2" fmla="*/ 85 w 102"/>
                <a:gd name="T3" fmla="*/ 36 h 38"/>
                <a:gd name="T4" fmla="*/ 52 w 102"/>
                <a:gd name="T5" fmla="*/ 20 h 38"/>
                <a:gd name="T6" fmla="*/ 51 w 102"/>
                <a:gd name="T7" fmla="*/ 20 h 38"/>
                <a:gd name="T8" fmla="*/ 13 w 102"/>
                <a:gd name="T9" fmla="*/ 37 h 38"/>
                <a:gd name="T10" fmla="*/ 10 w 102"/>
                <a:gd name="T11" fmla="*/ 37 h 38"/>
                <a:gd name="T12" fmla="*/ 1 w 102"/>
                <a:gd name="T13" fmla="*/ 31 h 38"/>
                <a:gd name="T14" fmla="*/ 0 w 102"/>
                <a:gd name="T15" fmla="*/ 27 h 38"/>
                <a:gd name="T16" fmla="*/ 2 w 102"/>
                <a:gd name="T17" fmla="*/ 20 h 38"/>
                <a:gd name="T18" fmla="*/ 3 w 102"/>
                <a:gd name="T19" fmla="*/ 21 h 38"/>
                <a:gd name="T20" fmla="*/ 2 w 102"/>
                <a:gd name="T21" fmla="*/ 20 h 38"/>
                <a:gd name="T22" fmla="*/ 50 w 102"/>
                <a:gd name="T23" fmla="*/ 0 h 38"/>
                <a:gd name="T24" fmla="*/ 102 w 102"/>
                <a:gd name="T25" fmla="*/ 26 h 38"/>
                <a:gd name="T26" fmla="*/ 102 w 102"/>
                <a:gd name="T27" fmla="*/ 28 h 38"/>
                <a:gd name="T28" fmla="*/ 98 w 102"/>
                <a:gd name="T29" fmla="*/ 36 h 38"/>
                <a:gd name="T30" fmla="*/ 92 w 102"/>
                <a:gd name="T31" fmla="*/ 38 h 38"/>
                <a:gd name="T32" fmla="*/ 85 w 102"/>
                <a:gd name="T33" fmla="*/ 36 h 38"/>
                <a:gd name="T34" fmla="*/ 88 w 102"/>
                <a:gd name="T35" fmla="*/ 34 h 38"/>
                <a:gd name="T36" fmla="*/ 92 w 102"/>
                <a:gd name="T37" fmla="*/ 35 h 38"/>
                <a:gd name="T38" fmla="*/ 96 w 102"/>
                <a:gd name="T39" fmla="*/ 33 h 38"/>
                <a:gd name="T40" fmla="*/ 99 w 102"/>
                <a:gd name="T41" fmla="*/ 28 h 38"/>
                <a:gd name="T42" fmla="*/ 99 w 102"/>
                <a:gd name="T43" fmla="*/ 26 h 38"/>
                <a:gd name="T44" fmla="*/ 50 w 102"/>
                <a:gd name="T45" fmla="*/ 3 h 38"/>
                <a:gd name="T46" fmla="*/ 5 w 102"/>
                <a:gd name="T47" fmla="*/ 22 h 38"/>
                <a:gd name="T48" fmla="*/ 3 w 102"/>
                <a:gd name="T49" fmla="*/ 27 h 38"/>
                <a:gd name="T50" fmla="*/ 3 w 102"/>
                <a:gd name="T51" fmla="*/ 30 h 38"/>
                <a:gd name="T52" fmla="*/ 10 w 102"/>
                <a:gd name="T53" fmla="*/ 34 h 38"/>
                <a:gd name="T54" fmla="*/ 12 w 102"/>
                <a:gd name="T55" fmla="*/ 34 h 38"/>
                <a:gd name="T56" fmla="*/ 51 w 102"/>
                <a:gd name="T57" fmla="*/ 17 h 38"/>
                <a:gd name="T58" fmla="*/ 52 w 102"/>
                <a:gd name="T59" fmla="*/ 17 h 38"/>
                <a:gd name="T60" fmla="*/ 87 w 102"/>
                <a:gd name="T61" fmla="*/ 33 h 38"/>
                <a:gd name="T62" fmla="*/ 88 w 102"/>
                <a:gd name="T63" fmla="*/ 3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2" h="38">
                  <a:moveTo>
                    <a:pt x="85" y="36"/>
                  </a:moveTo>
                  <a:cubicBezTo>
                    <a:pt x="85" y="36"/>
                    <a:pt x="85" y="36"/>
                    <a:pt x="85" y="36"/>
                  </a:cubicBezTo>
                  <a:cubicBezTo>
                    <a:pt x="73" y="24"/>
                    <a:pt x="61" y="20"/>
                    <a:pt x="52" y="20"/>
                  </a:cubicBezTo>
                  <a:cubicBezTo>
                    <a:pt x="52" y="20"/>
                    <a:pt x="51" y="20"/>
                    <a:pt x="51" y="20"/>
                  </a:cubicBezTo>
                  <a:cubicBezTo>
                    <a:pt x="28" y="21"/>
                    <a:pt x="23" y="34"/>
                    <a:pt x="13" y="37"/>
                  </a:cubicBezTo>
                  <a:cubicBezTo>
                    <a:pt x="12" y="37"/>
                    <a:pt x="11" y="37"/>
                    <a:pt x="10" y="37"/>
                  </a:cubicBezTo>
                  <a:cubicBezTo>
                    <a:pt x="5" y="37"/>
                    <a:pt x="2" y="34"/>
                    <a:pt x="1" y="31"/>
                  </a:cubicBezTo>
                  <a:cubicBezTo>
                    <a:pt x="0" y="30"/>
                    <a:pt x="0" y="28"/>
                    <a:pt x="0" y="27"/>
                  </a:cubicBezTo>
                  <a:cubicBezTo>
                    <a:pt x="0" y="23"/>
                    <a:pt x="2" y="20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18" y="5"/>
                    <a:pt x="35" y="0"/>
                    <a:pt x="50" y="0"/>
                  </a:cubicBezTo>
                  <a:cubicBezTo>
                    <a:pt x="78" y="0"/>
                    <a:pt x="100" y="16"/>
                    <a:pt x="102" y="26"/>
                  </a:cubicBezTo>
                  <a:cubicBezTo>
                    <a:pt x="102" y="27"/>
                    <a:pt x="102" y="27"/>
                    <a:pt x="102" y="28"/>
                  </a:cubicBezTo>
                  <a:cubicBezTo>
                    <a:pt x="102" y="32"/>
                    <a:pt x="100" y="35"/>
                    <a:pt x="98" y="36"/>
                  </a:cubicBezTo>
                  <a:cubicBezTo>
                    <a:pt x="96" y="37"/>
                    <a:pt x="94" y="38"/>
                    <a:pt x="92" y="38"/>
                  </a:cubicBezTo>
                  <a:cubicBezTo>
                    <a:pt x="88" y="38"/>
                    <a:pt x="85" y="36"/>
                    <a:pt x="85" y="36"/>
                  </a:cubicBezTo>
                  <a:close/>
                  <a:moveTo>
                    <a:pt x="88" y="34"/>
                  </a:moveTo>
                  <a:cubicBezTo>
                    <a:pt x="89" y="34"/>
                    <a:pt x="91" y="35"/>
                    <a:pt x="92" y="35"/>
                  </a:cubicBezTo>
                  <a:cubicBezTo>
                    <a:pt x="93" y="35"/>
                    <a:pt x="95" y="35"/>
                    <a:pt x="96" y="33"/>
                  </a:cubicBezTo>
                  <a:cubicBezTo>
                    <a:pt x="98" y="33"/>
                    <a:pt x="99" y="31"/>
                    <a:pt x="99" y="28"/>
                  </a:cubicBezTo>
                  <a:cubicBezTo>
                    <a:pt x="99" y="28"/>
                    <a:pt x="99" y="27"/>
                    <a:pt x="99" y="26"/>
                  </a:cubicBezTo>
                  <a:cubicBezTo>
                    <a:pt x="98" y="19"/>
                    <a:pt x="76" y="2"/>
                    <a:pt x="50" y="3"/>
                  </a:cubicBezTo>
                  <a:cubicBezTo>
                    <a:pt x="36" y="3"/>
                    <a:pt x="20" y="8"/>
                    <a:pt x="5" y="22"/>
                  </a:cubicBezTo>
                  <a:cubicBezTo>
                    <a:pt x="4" y="22"/>
                    <a:pt x="3" y="24"/>
                    <a:pt x="3" y="27"/>
                  </a:cubicBezTo>
                  <a:cubicBezTo>
                    <a:pt x="3" y="28"/>
                    <a:pt x="3" y="29"/>
                    <a:pt x="3" y="30"/>
                  </a:cubicBezTo>
                  <a:cubicBezTo>
                    <a:pt x="4" y="31"/>
                    <a:pt x="7" y="34"/>
                    <a:pt x="10" y="34"/>
                  </a:cubicBezTo>
                  <a:cubicBezTo>
                    <a:pt x="11" y="34"/>
                    <a:pt x="12" y="34"/>
                    <a:pt x="12" y="34"/>
                  </a:cubicBezTo>
                  <a:cubicBezTo>
                    <a:pt x="20" y="32"/>
                    <a:pt x="27" y="18"/>
                    <a:pt x="51" y="17"/>
                  </a:cubicBezTo>
                  <a:cubicBezTo>
                    <a:pt x="51" y="17"/>
                    <a:pt x="52" y="17"/>
                    <a:pt x="52" y="17"/>
                  </a:cubicBezTo>
                  <a:cubicBezTo>
                    <a:pt x="62" y="17"/>
                    <a:pt x="74" y="21"/>
                    <a:pt x="87" y="33"/>
                  </a:cubicBezTo>
                  <a:cubicBezTo>
                    <a:pt x="87" y="33"/>
                    <a:pt x="88" y="34"/>
                    <a:pt x="88" y="3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06" name="Freeform 435">
              <a:extLst>
                <a:ext uri="{FF2B5EF4-FFF2-40B4-BE49-F238E27FC236}">
                  <a16:creationId xmlns:a16="http://schemas.microsoft.com/office/drawing/2014/main" id="{BBA8C5EE-5F3F-4133-B90D-78B7DA5BE3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70826" y="1946275"/>
              <a:ext cx="327025" cy="115888"/>
            </a:xfrm>
            <a:custGeom>
              <a:avLst/>
              <a:gdLst>
                <a:gd name="T0" fmla="*/ 0 w 87"/>
                <a:gd name="T1" fmla="*/ 16 h 31"/>
                <a:gd name="T2" fmla="*/ 11 w 87"/>
                <a:gd name="T3" fmla="*/ 30 h 31"/>
                <a:gd name="T4" fmla="*/ 23 w 87"/>
                <a:gd name="T5" fmla="*/ 23 h 31"/>
                <a:gd name="T6" fmla="*/ 12 w 87"/>
                <a:gd name="T7" fmla="*/ 8 h 31"/>
                <a:gd name="T8" fmla="*/ 0 w 87"/>
                <a:gd name="T9" fmla="*/ 16 h 31"/>
                <a:gd name="T10" fmla="*/ 36 w 87"/>
                <a:gd name="T11" fmla="*/ 0 h 31"/>
                <a:gd name="T12" fmla="*/ 36 w 87"/>
                <a:gd name="T13" fmla="*/ 19 h 31"/>
                <a:gd name="T14" fmla="*/ 43 w 87"/>
                <a:gd name="T15" fmla="*/ 18 h 31"/>
                <a:gd name="T16" fmla="*/ 51 w 87"/>
                <a:gd name="T17" fmla="*/ 19 h 31"/>
                <a:gd name="T18" fmla="*/ 51 w 87"/>
                <a:gd name="T19" fmla="*/ 1 h 31"/>
                <a:gd name="T20" fmla="*/ 36 w 87"/>
                <a:gd name="T21" fmla="*/ 0 h 31"/>
                <a:gd name="T22" fmla="*/ 75 w 87"/>
                <a:gd name="T23" fmla="*/ 8 h 31"/>
                <a:gd name="T24" fmla="*/ 64 w 87"/>
                <a:gd name="T25" fmla="*/ 23 h 31"/>
                <a:gd name="T26" fmla="*/ 75 w 87"/>
                <a:gd name="T27" fmla="*/ 31 h 31"/>
                <a:gd name="T28" fmla="*/ 87 w 87"/>
                <a:gd name="T29" fmla="*/ 17 h 31"/>
                <a:gd name="T30" fmla="*/ 75 w 87"/>
                <a:gd name="T31" fmla="*/ 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7" h="31">
                  <a:moveTo>
                    <a:pt x="0" y="16"/>
                  </a:moveTo>
                  <a:cubicBezTo>
                    <a:pt x="11" y="30"/>
                    <a:pt x="11" y="30"/>
                    <a:pt x="11" y="30"/>
                  </a:cubicBezTo>
                  <a:cubicBezTo>
                    <a:pt x="14" y="28"/>
                    <a:pt x="18" y="25"/>
                    <a:pt x="23" y="23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8" y="10"/>
                    <a:pt x="4" y="13"/>
                    <a:pt x="0" y="16"/>
                  </a:cubicBezTo>
                  <a:close/>
                  <a:moveTo>
                    <a:pt x="36" y="0"/>
                  </a:moveTo>
                  <a:cubicBezTo>
                    <a:pt x="36" y="19"/>
                    <a:pt x="36" y="19"/>
                    <a:pt x="36" y="19"/>
                  </a:cubicBezTo>
                  <a:cubicBezTo>
                    <a:pt x="38" y="18"/>
                    <a:pt x="41" y="18"/>
                    <a:pt x="43" y="18"/>
                  </a:cubicBezTo>
                  <a:cubicBezTo>
                    <a:pt x="45" y="18"/>
                    <a:pt x="48" y="18"/>
                    <a:pt x="51" y="19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46" y="0"/>
                    <a:pt x="41" y="0"/>
                    <a:pt x="36" y="0"/>
                  </a:cubicBezTo>
                  <a:close/>
                  <a:moveTo>
                    <a:pt x="75" y="8"/>
                  </a:moveTo>
                  <a:cubicBezTo>
                    <a:pt x="64" y="23"/>
                    <a:pt x="64" y="23"/>
                    <a:pt x="64" y="23"/>
                  </a:cubicBezTo>
                  <a:cubicBezTo>
                    <a:pt x="67" y="25"/>
                    <a:pt x="71" y="28"/>
                    <a:pt x="75" y="31"/>
                  </a:cubicBezTo>
                  <a:cubicBezTo>
                    <a:pt x="87" y="17"/>
                    <a:pt x="87" y="17"/>
                    <a:pt x="87" y="17"/>
                  </a:cubicBezTo>
                  <a:cubicBezTo>
                    <a:pt x="84" y="14"/>
                    <a:pt x="80" y="11"/>
                    <a:pt x="75" y="8"/>
                  </a:cubicBezTo>
                  <a:close/>
                </a:path>
              </a:pathLst>
            </a:custGeom>
            <a:solidFill>
              <a:srgbClr val="CCB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07" name="Freeform 436">
              <a:extLst>
                <a:ext uri="{FF2B5EF4-FFF2-40B4-BE49-F238E27FC236}">
                  <a16:creationId xmlns:a16="http://schemas.microsoft.com/office/drawing/2014/main" id="{BBB80962-06CE-4A6B-B702-B90634E515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62888" y="1941512"/>
              <a:ext cx="338138" cy="128588"/>
            </a:xfrm>
            <a:custGeom>
              <a:avLst/>
              <a:gdLst>
                <a:gd name="T0" fmla="*/ 76 w 90"/>
                <a:gd name="T1" fmla="*/ 33 h 34"/>
                <a:gd name="T2" fmla="*/ 65 w 90"/>
                <a:gd name="T3" fmla="*/ 25 h 34"/>
                <a:gd name="T4" fmla="*/ 64 w 90"/>
                <a:gd name="T5" fmla="*/ 24 h 34"/>
                <a:gd name="T6" fmla="*/ 64 w 90"/>
                <a:gd name="T7" fmla="*/ 23 h 34"/>
                <a:gd name="T8" fmla="*/ 76 w 90"/>
                <a:gd name="T9" fmla="*/ 9 h 34"/>
                <a:gd name="T10" fmla="*/ 78 w 90"/>
                <a:gd name="T11" fmla="*/ 8 h 34"/>
                <a:gd name="T12" fmla="*/ 90 w 90"/>
                <a:gd name="T13" fmla="*/ 17 h 34"/>
                <a:gd name="T14" fmla="*/ 90 w 90"/>
                <a:gd name="T15" fmla="*/ 19 h 34"/>
                <a:gd name="T16" fmla="*/ 79 w 90"/>
                <a:gd name="T17" fmla="*/ 33 h 34"/>
                <a:gd name="T18" fmla="*/ 78 w 90"/>
                <a:gd name="T19" fmla="*/ 34 h 34"/>
                <a:gd name="T20" fmla="*/ 77 w 90"/>
                <a:gd name="T21" fmla="*/ 34 h 34"/>
                <a:gd name="T22" fmla="*/ 76 w 90"/>
                <a:gd name="T23" fmla="*/ 33 h 34"/>
                <a:gd name="T24" fmla="*/ 77 w 90"/>
                <a:gd name="T25" fmla="*/ 30 h 34"/>
                <a:gd name="T26" fmla="*/ 87 w 90"/>
                <a:gd name="T27" fmla="*/ 18 h 34"/>
                <a:gd name="T28" fmla="*/ 77 w 90"/>
                <a:gd name="T29" fmla="*/ 11 h 34"/>
                <a:gd name="T30" fmla="*/ 68 w 90"/>
                <a:gd name="T31" fmla="*/ 24 h 34"/>
                <a:gd name="T32" fmla="*/ 77 w 90"/>
                <a:gd name="T33" fmla="*/ 30 h 34"/>
                <a:gd name="T34" fmla="*/ 76 w 90"/>
                <a:gd name="T35" fmla="*/ 11 h 34"/>
                <a:gd name="T36" fmla="*/ 77 w 90"/>
                <a:gd name="T37" fmla="*/ 9 h 34"/>
                <a:gd name="T38" fmla="*/ 76 w 90"/>
                <a:gd name="T39" fmla="*/ 11 h 34"/>
                <a:gd name="T40" fmla="*/ 12 w 90"/>
                <a:gd name="T41" fmla="*/ 32 h 34"/>
                <a:gd name="T42" fmla="*/ 1 w 90"/>
                <a:gd name="T43" fmla="*/ 18 h 34"/>
                <a:gd name="T44" fmla="*/ 1 w 90"/>
                <a:gd name="T45" fmla="*/ 16 h 34"/>
                <a:gd name="T46" fmla="*/ 13 w 90"/>
                <a:gd name="T47" fmla="*/ 8 h 34"/>
                <a:gd name="T48" fmla="*/ 15 w 90"/>
                <a:gd name="T49" fmla="*/ 8 h 34"/>
                <a:gd name="T50" fmla="*/ 26 w 90"/>
                <a:gd name="T51" fmla="*/ 23 h 34"/>
                <a:gd name="T52" fmla="*/ 26 w 90"/>
                <a:gd name="T53" fmla="*/ 24 h 34"/>
                <a:gd name="T54" fmla="*/ 26 w 90"/>
                <a:gd name="T55" fmla="*/ 25 h 34"/>
                <a:gd name="T56" fmla="*/ 14 w 90"/>
                <a:gd name="T57" fmla="*/ 33 h 34"/>
                <a:gd name="T58" fmla="*/ 13 w 90"/>
                <a:gd name="T59" fmla="*/ 33 h 34"/>
                <a:gd name="T60" fmla="*/ 12 w 90"/>
                <a:gd name="T61" fmla="*/ 32 h 34"/>
                <a:gd name="T62" fmla="*/ 13 w 90"/>
                <a:gd name="T63" fmla="*/ 29 h 34"/>
                <a:gd name="T64" fmla="*/ 23 w 90"/>
                <a:gd name="T65" fmla="*/ 23 h 34"/>
                <a:gd name="T66" fmla="*/ 13 w 90"/>
                <a:gd name="T67" fmla="*/ 11 h 34"/>
                <a:gd name="T68" fmla="*/ 4 w 90"/>
                <a:gd name="T69" fmla="*/ 17 h 34"/>
                <a:gd name="T70" fmla="*/ 13 w 90"/>
                <a:gd name="T71" fmla="*/ 29 h 34"/>
                <a:gd name="T72" fmla="*/ 37 w 90"/>
                <a:gd name="T73" fmla="*/ 21 h 34"/>
                <a:gd name="T74" fmla="*/ 37 w 90"/>
                <a:gd name="T75" fmla="*/ 20 h 34"/>
                <a:gd name="T76" fmla="*/ 37 w 90"/>
                <a:gd name="T77" fmla="*/ 1 h 34"/>
                <a:gd name="T78" fmla="*/ 38 w 90"/>
                <a:gd name="T79" fmla="*/ 0 h 34"/>
                <a:gd name="T80" fmla="*/ 44 w 90"/>
                <a:gd name="T81" fmla="*/ 0 h 34"/>
                <a:gd name="T82" fmla="*/ 53 w 90"/>
                <a:gd name="T83" fmla="*/ 0 h 34"/>
                <a:gd name="T84" fmla="*/ 54 w 90"/>
                <a:gd name="T85" fmla="*/ 2 h 34"/>
                <a:gd name="T86" fmla="*/ 54 w 90"/>
                <a:gd name="T87" fmla="*/ 20 h 34"/>
                <a:gd name="T88" fmla="*/ 54 w 90"/>
                <a:gd name="T89" fmla="*/ 21 h 34"/>
                <a:gd name="T90" fmla="*/ 52 w 90"/>
                <a:gd name="T91" fmla="*/ 21 h 34"/>
                <a:gd name="T92" fmla="*/ 46 w 90"/>
                <a:gd name="T93" fmla="*/ 20 h 34"/>
                <a:gd name="T94" fmla="*/ 45 w 90"/>
                <a:gd name="T95" fmla="*/ 20 h 34"/>
                <a:gd name="T96" fmla="*/ 39 w 90"/>
                <a:gd name="T97" fmla="*/ 21 h 34"/>
                <a:gd name="T98" fmla="*/ 38 w 90"/>
                <a:gd name="T99" fmla="*/ 21 h 34"/>
                <a:gd name="T100" fmla="*/ 37 w 90"/>
                <a:gd name="T101" fmla="*/ 21 h 34"/>
                <a:gd name="T102" fmla="*/ 40 w 90"/>
                <a:gd name="T103" fmla="*/ 18 h 34"/>
                <a:gd name="T104" fmla="*/ 45 w 90"/>
                <a:gd name="T105" fmla="*/ 17 h 34"/>
                <a:gd name="T106" fmla="*/ 46 w 90"/>
                <a:gd name="T107" fmla="*/ 17 h 34"/>
                <a:gd name="T108" fmla="*/ 51 w 90"/>
                <a:gd name="T109" fmla="*/ 18 h 34"/>
                <a:gd name="T110" fmla="*/ 51 w 90"/>
                <a:gd name="T111" fmla="*/ 3 h 34"/>
                <a:gd name="T112" fmla="*/ 44 w 90"/>
                <a:gd name="T113" fmla="*/ 3 h 34"/>
                <a:gd name="T114" fmla="*/ 40 w 90"/>
                <a:gd name="T115" fmla="*/ 3 h 34"/>
                <a:gd name="T116" fmla="*/ 40 w 90"/>
                <a:gd name="T117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" h="34">
                  <a:moveTo>
                    <a:pt x="76" y="33"/>
                  </a:moveTo>
                  <a:cubicBezTo>
                    <a:pt x="72" y="30"/>
                    <a:pt x="69" y="27"/>
                    <a:pt x="65" y="25"/>
                  </a:cubicBezTo>
                  <a:cubicBezTo>
                    <a:pt x="65" y="25"/>
                    <a:pt x="64" y="25"/>
                    <a:pt x="64" y="24"/>
                  </a:cubicBezTo>
                  <a:cubicBezTo>
                    <a:pt x="64" y="24"/>
                    <a:pt x="64" y="24"/>
                    <a:pt x="64" y="23"/>
                  </a:cubicBezTo>
                  <a:cubicBezTo>
                    <a:pt x="76" y="9"/>
                    <a:pt x="76" y="9"/>
                    <a:pt x="76" y="9"/>
                  </a:cubicBezTo>
                  <a:cubicBezTo>
                    <a:pt x="76" y="8"/>
                    <a:pt x="77" y="8"/>
                    <a:pt x="78" y="8"/>
                  </a:cubicBezTo>
                  <a:cubicBezTo>
                    <a:pt x="82" y="11"/>
                    <a:pt x="87" y="14"/>
                    <a:pt x="90" y="17"/>
                  </a:cubicBezTo>
                  <a:cubicBezTo>
                    <a:pt x="90" y="17"/>
                    <a:pt x="90" y="18"/>
                    <a:pt x="90" y="19"/>
                  </a:cubicBezTo>
                  <a:cubicBezTo>
                    <a:pt x="79" y="33"/>
                    <a:pt x="79" y="33"/>
                    <a:pt x="79" y="33"/>
                  </a:cubicBezTo>
                  <a:cubicBezTo>
                    <a:pt x="78" y="33"/>
                    <a:pt x="78" y="34"/>
                    <a:pt x="78" y="34"/>
                  </a:cubicBezTo>
                  <a:cubicBezTo>
                    <a:pt x="77" y="34"/>
                    <a:pt x="77" y="34"/>
                    <a:pt x="77" y="34"/>
                  </a:cubicBezTo>
                  <a:lnTo>
                    <a:pt x="76" y="33"/>
                  </a:lnTo>
                  <a:close/>
                  <a:moveTo>
                    <a:pt x="77" y="30"/>
                  </a:moveTo>
                  <a:cubicBezTo>
                    <a:pt x="87" y="18"/>
                    <a:pt x="87" y="18"/>
                    <a:pt x="87" y="18"/>
                  </a:cubicBezTo>
                  <a:cubicBezTo>
                    <a:pt x="84" y="16"/>
                    <a:pt x="81" y="13"/>
                    <a:pt x="77" y="11"/>
                  </a:cubicBezTo>
                  <a:cubicBezTo>
                    <a:pt x="68" y="24"/>
                    <a:pt x="68" y="24"/>
                    <a:pt x="68" y="24"/>
                  </a:cubicBezTo>
                  <a:cubicBezTo>
                    <a:pt x="71" y="25"/>
                    <a:pt x="74" y="28"/>
                    <a:pt x="77" y="30"/>
                  </a:cubicBezTo>
                  <a:close/>
                  <a:moveTo>
                    <a:pt x="76" y="11"/>
                  </a:moveTo>
                  <a:cubicBezTo>
                    <a:pt x="77" y="9"/>
                    <a:pt x="77" y="9"/>
                    <a:pt x="77" y="9"/>
                  </a:cubicBezTo>
                  <a:lnTo>
                    <a:pt x="76" y="11"/>
                  </a:lnTo>
                  <a:close/>
                  <a:moveTo>
                    <a:pt x="12" y="32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0" y="17"/>
                    <a:pt x="0" y="16"/>
                    <a:pt x="1" y="16"/>
                  </a:cubicBezTo>
                  <a:cubicBezTo>
                    <a:pt x="5" y="12"/>
                    <a:pt x="9" y="10"/>
                    <a:pt x="13" y="8"/>
                  </a:cubicBezTo>
                  <a:cubicBezTo>
                    <a:pt x="14" y="7"/>
                    <a:pt x="14" y="7"/>
                    <a:pt x="15" y="8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6" y="23"/>
                    <a:pt x="27" y="24"/>
                    <a:pt x="26" y="24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1" y="28"/>
                    <a:pt x="17" y="30"/>
                    <a:pt x="14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3"/>
                    <a:pt x="12" y="33"/>
                    <a:pt x="12" y="32"/>
                  </a:cubicBezTo>
                  <a:close/>
                  <a:moveTo>
                    <a:pt x="13" y="29"/>
                  </a:moveTo>
                  <a:cubicBezTo>
                    <a:pt x="16" y="28"/>
                    <a:pt x="19" y="25"/>
                    <a:pt x="23" y="23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0" y="13"/>
                    <a:pt x="7" y="15"/>
                    <a:pt x="4" y="17"/>
                  </a:cubicBezTo>
                  <a:lnTo>
                    <a:pt x="13" y="29"/>
                  </a:lnTo>
                  <a:close/>
                  <a:moveTo>
                    <a:pt x="37" y="21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7" y="1"/>
                    <a:pt x="37" y="0"/>
                    <a:pt x="38" y="0"/>
                  </a:cubicBezTo>
                  <a:cubicBezTo>
                    <a:pt x="40" y="0"/>
                    <a:pt x="42" y="0"/>
                    <a:pt x="44" y="0"/>
                  </a:cubicBezTo>
                  <a:cubicBezTo>
                    <a:pt x="47" y="0"/>
                    <a:pt x="50" y="0"/>
                    <a:pt x="53" y="0"/>
                  </a:cubicBezTo>
                  <a:cubicBezTo>
                    <a:pt x="54" y="0"/>
                    <a:pt x="54" y="1"/>
                    <a:pt x="54" y="2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0"/>
                    <a:pt x="54" y="21"/>
                  </a:cubicBezTo>
                  <a:cubicBezTo>
                    <a:pt x="53" y="21"/>
                    <a:pt x="53" y="21"/>
                    <a:pt x="52" y="21"/>
                  </a:cubicBezTo>
                  <a:cubicBezTo>
                    <a:pt x="50" y="21"/>
                    <a:pt x="48" y="20"/>
                    <a:pt x="46" y="20"/>
                  </a:cubicBezTo>
                  <a:cubicBezTo>
                    <a:pt x="46" y="20"/>
                    <a:pt x="45" y="20"/>
                    <a:pt x="45" y="20"/>
                  </a:cubicBezTo>
                  <a:cubicBezTo>
                    <a:pt x="43" y="21"/>
                    <a:pt x="41" y="21"/>
                    <a:pt x="39" y="21"/>
                  </a:cubicBezTo>
                  <a:cubicBezTo>
                    <a:pt x="38" y="21"/>
                    <a:pt x="38" y="21"/>
                    <a:pt x="38" y="21"/>
                  </a:cubicBezTo>
                  <a:lnTo>
                    <a:pt x="37" y="21"/>
                  </a:lnTo>
                  <a:close/>
                  <a:moveTo>
                    <a:pt x="40" y="18"/>
                  </a:moveTo>
                  <a:cubicBezTo>
                    <a:pt x="41" y="18"/>
                    <a:pt x="43" y="18"/>
                    <a:pt x="45" y="17"/>
                  </a:cubicBezTo>
                  <a:cubicBezTo>
                    <a:pt x="45" y="17"/>
                    <a:pt x="46" y="17"/>
                    <a:pt x="46" y="17"/>
                  </a:cubicBezTo>
                  <a:cubicBezTo>
                    <a:pt x="48" y="17"/>
                    <a:pt x="49" y="18"/>
                    <a:pt x="51" y="18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49" y="3"/>
                    <a:pt x="47" y="3"/>
                    <a:pt x="44" y="3"/>
                  </a:cubicBezTo>
                  <a:cubicBezTo>
                    <a:pt x="43" y="3"/>
                    <a:pt x="41" y="3"/>
                    <a:pt x="40" y="3"/>
                  </a:cubicBezTo>
                  <a:lnTo>
                    <a:pt x="40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08" name="Oval 437">
              <a:extLst>
                <a:ext uri="{FF2B5EF4-FFF2-40B4-BE49-F238E27FC236}">
                  <a16:creationId xmlns:a16="http://schemas.microsoft.com/office/drawing/2014/main" id="{B6FFE1D7-87AD-4146-80D7-DFBDB4F0F6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7651" y="2005012"/>
              <a:ext cx="325438" cy="315913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09" name="Freeform 438">
              <a:extLst>
                <a:ext uri="{FF2B5EF4-FFF2-40B4-BE49-F238E27FC236}">
                  <a16:creationId xmlns:a16="http://schemas.microsoft.com/office/drawing/2014/main" id="{5241EEC2-9EFD-4D70-A4FC-ACB9CD8233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62888" y="1998662"/>
              <a:ext cx="338138" cy="327025"/>
            </a:xfrm>
            <a:custGeom>
              <a:avLst/>
              <a:gdLst>
                <a:gd name="T0" fmla="*/ 0 w 90"/>
                <a:gd name="T1" fmla="*/ 44 h 87"/>
                <a:gd name="T2" fmla="*/ 45 w 90"/>
                <a:gd name="T3" fmla="*/ 0 h 87"/>
                <a:gd name="T4" fmla="*/ 90 w 90"/>
                <a:gd name="T5" fmla="*/ 44 h 87"/>
                <a:gd name="T6" fmla="*/ 45 w 90"/>
                <a:gd name="T7" fmla="*/ 87 h 87"/>
                <a:gd name="T8" fmla="*/ 0 w 90"/>
                <a:gd name="T9" fmla="*/ 44 h 87"/>
                <a:gd name="T10" fmla="*/ 3 w 90"/>
                <a:gd name="T11" fmla="*/ 44 h 87"/>
                <a:gd name="T12" fmla="*/ 45 w 90"/>
                <a:gd name="T13" fmla="*/ 84 h 87"/>
                <a:gd name="T14" fmla="*/ 87 w 90"/>
                <a:gd name="T15" fmla="*/ 44 h 87"/>
                <a:gd name="T16" fmla="*/ 87 w 90"/>
                <a:gd name="T17" fmla="*/ 44 h 87"/>
                <a:gd name="T18" fmla="*/ 45 w 90"/>
                <a:gd name="T19" fmla="*/ 4 h 87"/>
                <a:gd name="T20" fmla="*/ 3 w 90"/>
                <a:gd name="T21" fmla="*/ 4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0" h="87">
                  <a:moveTo>
                    <a:pt x="0" y="44"/>
                  </a:moveTo>
                  <a:cubicBezTo>
                    <a:pt x="0" y="20"/>
                    <a:pt x="20" y="1"/>
                    <a:pt x="45" y="0"/>
                  </a:cubicBezTo>
                  <a:cubicBezTo>
                    <a:pt x="70" y="1"/>
                    <a:pt x="90" y="20"/>
                    <a:pt x="90" y="44"/>
                  </a:cubicBezTo>
                  <a:cubicBezTo>
                    <a:pt x="90" y="68"/>
                    <a:pt x="70" y="87"/>
                    <a:pt x="45" y="87"/>
                  </a:cubicBezTo>
                  <a:cubicBezTo>
                    <a:pt x="20" y="87"/>
                    <a:pt x="0" y="68"/>
                    <a:pt x="0" y="44"/>
                  </a:cubicBezTo>
                  <a:close/>
                  <a:moveTo>
                    <a:pt x="3" y="44"/>
                  </a:moveTo>
                  <a:cubicBezTo>
                    <a:pt x="3" y="66"/>
                    <a:pt x="22" y="84"/>
                    <a:pt x="45" y="84"/>
                  </a:cubicBezTo>
                  <a:cubicBezTo>
                    <a:pt x="68" y="84"/>
                    <a:pt x="87" y="66"/>
                    <a:pt x="87" y="44"/>
                  </a:cubicBezTo>
                  <a:cubicBezTo>
                    <a:pt x="87" y="44"/>
                    <a:pt x="87" y="44"/>
                    <a:pt x="87" y="44"/>
                  </a:cubicBezTo>
                  <a:cubicBezTo>
                    <a:pt x="87" y="22"/>
                    <a:pt x="68" y="4"/>
                    <a:pt x="45" y="4"/>
                  </a:cubicBezTo>
                  <a:cubicBezTo>
                    <a:pt x="22" y="4"/>
                    <a:pt x="3" y="22"/>
                    <a:pt x="3" y="4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10" name="Oval 439">
              <a:extLst>
                <a:ext uri="{FF2B5EF4-FFF2-40B4-BE49-F238E27FC236}">
                  <a16:creationId xmlns:a16="http://schemas.microsoft.com/office/drawing/2014/main" id="{74F87248-D283-4293-81FF-6B4947C45C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3051" y="2028825"/>
              <a:ext cx="277813" cy="269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11" name="Freeform 440">
              <a:extLst>
                <a:ext uri="{FF2B5EF4-FFF2-40B4-BE49-F238E27FC236}">
                  <a16:creationId xmlns:a16="http://schemas.microsoft.com/office/drawing/2014/main" id="{92D2A9B6-0F7B-45A4-B802-A8004193EA3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85113" y="2020887"/>
              <a:ext cx="293688" cy="280988"/>
            </a:xfrm>
            <a:custGeom>
              <a:avLst/>
              <a:gdLst>
                <a:gd name="T0" fmla="*/ 0 w 78"/>
                <a:gd name="T1" fmla="*/ 38 h 75"/>
                <a:gd name="T2" fmla="*/ 39 w 78"/>
                <a:gd name="T3" fmla="*/ 0 h 75"/>
                <a:gd name="T4" fmla="*/ 78 w 78"/>
                <a:gd name="T5" fmla="*/ 38 h 75"/>
                <a:gd name="T6" fmla="*/ 39 w 78"/>
                <a:gd name="T7" fmla="*/ 75 h 75"/>
                <a:gd name="T8" fmla="*/ 0 w 78"/>
                <a:gd name="T9" fmla="*/ 38 h 75"/>
                <a:gd name="T10" fmla="*/ 3 w 78"/>
                <a:gd name="T11" fmla="*/ 38 h 75"/>
                <a:gd name="T12" fmla="*/ 39 w 78"/>
                <a:gd name="T13" fmla="*/ 72 h 75"/>
                <a:gd name="T14" fmla="*/ 75 w 78"/>
                <a:gd name="T15" fmla="*/ 38 h 75"/>
                <a:gd name="T16" fmla="*/ 39 w 78"/>
                <a:gd name="T17" fmla="*/ 3 h 75"/>
                <a:gd name="T18" fmla="*/ 3 w 78"/>
                <a:gd name="T19" fmla="*/ 3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" h="75">
                  <a:moveTo>
                    <a:pt x="0" y="38"/>
                  </a:moveTo>
                  <a:cubicBezTo>
                    <a:pt x="0" y="17"/>
                    <a:pt x="17" y="0"/>
                    <a:pt x="39" y="0"/>
                  </a:cubicBezTo>
                  <a:cubicBezTo>
                    <a:pt x="60" y="0"/>
                    <a:pt x="78" y="17"/>
                    <a:pt x="78" y="38"/>
                  </a:cubicBezTo>
                  <a:cubicBezTo>
                    <a:pt x="78" y="59"/>
                    <a:pt x="60" y="75"/>
                    <a:pt x="39" y="75"/>
                  </a:cubicBezTo>
                  <a:cubicBezTo>
                    <a:pt x="17" y="75"/>
                    <a:pt x="0" y="59"/>
                    <a:pt x="0" y="38"/>
                  </a:cubicBezTo>
                  <a:close/>
                  <a:moveTo>
                    <a:pt x="3" y="38"/>
                  </a:moveTo>
                  <a:cubicBezTo>
                    <a:pt x="3" y="57"/>
                    <a:pt x="19" y="72"/>
                    <a:pt x="39" y="72"/>
                  </a:cubicBezTo>
                  <a:cubicBezTo>
                    <a:pt x="59" y="72"/>
                    <a:pt x="75" y="57"/>
                    <a:pt x="75" y="38"/>
                  </a:cubicBezTo>
                  <a:cubicBezTo>
                    <a:pt x="75" y="19"/>
                    <a:pt x="59" y="3"/>
                    <a:pt x="39" y="3"/>
                  </a:cubicBezTo>
                  <a:cubicBezTo>
                    <a:pt x="19" y="3"/>
                    <a:pt x="3" y="19"/>
                    <a:pt x="3" y="38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12" name="Freeform 441">
              <a:extLst>
                <a:ext uri="{FF2B5EF4-FFF2-40B4-BE49-F238E27FC236}">
                  <a16:creationId xmlns:a16="http://schemas.microsoft.com/office/drawing/2014/main" id="{B5A23C8D-7567-4EFA-9058-A763350A53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7488" y="1408112"/>
              <a:ext cx="382588" cy="219075"/>
            </a:xfrm>
            <a:custGeom>
              <a:avLst/>
              <a:gdLst>
                <a:gd name="T0" fmla="*/ 4 w 102"/>
                <a:gd name="T1" fmla="*/ 40 h 58"/>
                <a:gd name="T2" fmla="*/ 3 w 102"/>
                <a:gd name="T3" fmla="*/ 50 h 58"/>
                <a:gd name="T4" fmla="*/ 14 w 102"/>
                <a:gd name="T5" fmla="*/ 55 h 58"/>
                <a:gd name="T6" fmla="*/ 52 w 102"/>
                <a:gd name="T7" fmla="*/ 38 h 58"/>
                <a:gd name="T8" fmla="*/ 87 w 102"/>
                <a:gd name="T9" fmla="*/ 54 h 58"/>
                <a:gd name="T10" fmla="*/ 98 w 102"/>
                <a:gd name="T11" fmla="*/ 54 h 58"/>
                <a:gd name="T12" fmla="*/ 101 w 102"/>
                <a:gd name="T13" fmla="*/ 45 h 58"/>
                <a:gd name="T14" fmla="*/ 4 w 102"/>
                <a:gd name="T15" fmla="*/ 4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58">
                  <a:moveTo>
                    <a:pt x="4" y="40"/>
                  </a:moveTo>
                  <a:cubicBezTo>
                    <a:pt x="4" y="40"/>
                    <a:pt x="0" y="45"/>
                    <a:pt x="3" y="50"/>
                  </a:cubicBezTo>
                  <a:cubicBezTo>
                    <a:pt x="4" y="52"/>
                    <a:pt x="8" y="56"/>
                    <a:pt x="14" y="55"/>
                  </a:cubicBezTo>
                  <a:cubicBezTo>
                    <a:pt x="22" y="53"/>
                    <a:pt x="28" y="39"/>
                    <a:pt x="52" y="38"/>
                  </a:cubicBezTo>
                  <a:cubicBezTo>
                    <a:pt x="61" y="38"/>
                    <a:pt x="74" y="42"/>
                    <a:pt x="87" y="54"/>
                  </a:cubicBezTo>
                  <a:cubicBezTo>
                    <a:pt x="87" y="54"/>
                    <a:pt x="93" y="58"/>
                    <a:pt x="98" y="54"/>
                  </a:cubicBezTo>
                  <a:cubicBezTo>
                    <a:pt x="100" y="53"/>
                    <a:pt x="102" y="50"/>
                    <a:pt x="101" y="45"/>
                  </a:cubicBezTo>
                  <a:cubicBezTo>
                    <a:pt x="99" y="32"/>
                    <a:pt x="47" y="0"/>
                    <a:pt x="4" y="40"/>
                  </a:cubicBezTo>
                  <a:close/>
                </a:path>
              </a:pathLst>
            </a:custGeom>
            <a:solidFill>
              <a:srgbClr val="6BE3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13" name="Freeform 442">
              <a:extLst>
                <a:ext uri="{FF2B5EF4-FFF2-40B4-BE49-F238E27FC236}">
                  <a16:creationId xmlns:a16="http://schemas.microsoft.com/office/drawing/2014/main" id="{8FDCADB8-851A-4417-B89B-74231E9BE7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40663" y="1479550"/>
              <a:ext cx="382588" cy="142875"/>
            </a:xfrm>
            <a:custGeom>
              <a:avLst/>
              <a:gdLst>
                <a:gd name="T0" fmla="*/ 92 w 102"/>
                <a:gd name="T1" fmla="*/ 38 h 38"/>
                <a:gd name="T2" fmla="*/ 85 w 102"/>
                <a:gd name="T3" fmla="*/ 36 h 38"/>
                <a:gd name="T4" fmla="*/ 85 w 102"/>
                <a:gd name="T5" fmla="*/ 36 h 38"/>
                <a:gd name="T6" fmla="*/ 52 w 102"/>
                <a:gd name="T7" fmla="*/ 21 h 38"/>
                <a:gd name="T8" fmla="*/ 51 w 102"/>
                <a:gd name="T9" fmla="*/ 21 h 38"/>
                <a:gd name="T10" fmla="*/ 13 w 102"/>
                <a:gd name="T11" fmla="*/ 37 h 38"/>
                <a:gd name="T12" fmla="*/ 10 w 102"/>
                <a:gd name="T13" fmla="*/ 37 h 38"/>
                <a:gd name="T14" fmla="*/ 1 w 102"/>
                <a:gd name="T15" fmla="*/ 31 h 38"/>
                <a:gd name="T16" fmla="*/ 0 w 102"/>
                <a:gd name="T17" fmla="*/ 27 h 38"/>
                <a:gd name="T18" fmla="*/ 2 w 102"/>
                <a:gd name="T19" fmla="*/ 20 h 38"/>
                <a:gd name="T20" fmla="*/ 3 w 102"/>
                <a:gd name="T21" fmla="*/ 21 h 38"/>
                <a:gd name="T22" fmla="*/ 2 w 102"/>
                <a:gd name="T23" fmla="*/ 20 h 38"/>
                <a:gd name="T24" fmla="*/ 50 w 102"/>
                <a:gd name="T25" fmla="*/ 0 h 38"/>
                <a:gd name="T26" fmla="*/ 102 w 102"/>
                <a:gd name="T27" fmla="*/ 26 h 38"/>
                <a:gd name="T28" fmla="*/ 102 w 102"/>
                <a:gd name="T29" fmla="*/ 29 h 38"/>
                <a:gd name="T30" fmla="*/ 98 w 102"/>
                <a:gd name="T31" fmla="*/ 36 h 38"/>
                <a:gd name="T32" fmla="*/ 92 w 102"/>
                <a:gd name="T33" fmla="*/ 38 h 38"/>
                <a:gd name="T34" fmla="*/ 88 w 102"/>
                <a:gd name="T35" fmla="*/ 35 h 38"/>
                <a:gd name="T36" fmla="*/ 92 w 102"/>
                <a:gd name="T37" fmla="*/ 35 h 38"/>
                <a:gd name="T38" fmla="*/ 96 w 102"/>
                <a:gd name="T39" fmla="*/ 34 h 38"/>
                <a:gd name="T40" fmla="*/ 99 w 102"/>
                <a:gd name="T41" fmla="*/ 29 h 38"/>
                <a:gd name="T42" fmla="*/ 99 w 102"/>
                <a:gd name="T43" fmla="*/ 27 h 38"/>
                <a:gd name="T44" fmla="*/ 50 w 102"/>
                <a:gd name="T45" fmla="*/ 3 h 38"/>
                <a:gd name="T46" fmla="*/ 5 w 102"/>
                <a:gd name="T47" fmla="*/ 22 h 38"/>
                <a:gd name="T48" fmla="*/ 3 w 102"/>
                <a:gd name="T49" fmla="*/ 27 h 38"/>
                <a:gd name="T50" fmla="*/ 3 w 102"/>
                <a:gd name="T51" fmla="*/ 30 h 38"/>
                <a:gd name="T52" fmla="*/ 10 w 102"/>
                <a:gd name="T53" fmla="*/ 34 h 38"/>
                <a:gd name="T54" fmla="*/ 12 w 102"/>
                <a:gd name="T55" fmla="*/ 34 h 38"/>
                <a:gd name="T56" fmla="*/ 51 w 102"/>
                <a:gd name="T57" fmla="*/ 18 h 38"/>
                <a:gd name="T58" fmla="*/ 52 w 102"/>
                <a:gd name="T59" fmla="*/ 18 h 38"/>
                <a:gd name="T60" fmla="*/ 87 w 102"/>
                <a:gd name="T61" fmla="*/ 34 h 38"/>
                <a:gd name="T62" fmla="*/ 88 w 102"/>
                <a:gd name="T63" fmla="*/ 3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2" h="38">
                  <a:moveTo>
                    <a:pt x="92" y="38"/>
                  </a:moveTo>
                  <a:cubicBezTo>
                    <a:pt x="88" y="38"/>
                    <a:pt x="85" y="36"/>
                    <a:pt x="85" y="36"/>
                  </a:cubicBezTo>
                  <a:cubicBezTo>
                    <a:pt x="85" y="36"/>
                    <a:pt x="85" y="36"/>
                    <a:pt x="85" y="36"/>
                  </a:cubicBezTo>
                  <a:cubicBezTo>
                    <a:pt x="73" y="25"/>
                    <a:pt x="61" y="21"/>
                    <a:pt x="52" y="21"/>
                  </a:cubicBezTo>
                  <a:cubicBezTo>
                    <a:pt x="52" y="21"/>
                    <a:pt x="51" y="21"/>
                    <a:pt x="51" y="21"/>
                  </a:cubicBezTo>
                  <a:cubicBezTo>
                    <a:pt x="28" y="22"/>
                    <a:pt x="23" y="35"/>
                    <a:pt x="13" y="37"/>
                  </a:cubicBezTo>
                  <a:cubicBezTo>
                    <a:pt x="12" y="37"/>
                    <a:pt x="11" y="37"/>
                    <a:pt x="10" y="37"/>
                  </a:cubicBezTo>
                  <a:cubicBezTo>
                    <a:pt x="5" y="37"/>
                    <a:pt x="2" y="34"/>
                    <a:pt x="1" y="31"/>
                  </a:cubicBezTo>
                  <a:cubicBezTo>
                    <a:pt x="0" y="30"/>
                    <a:pt x="0" y="29"/>
                    <a:pt x="0" y="27"/>
                  </a:cubicBezTo>
                  <a:cubicBezTo>
                    <a:pt x="0" y="23"/>
                    <a:pt x="2" y="20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18" y="5"/>
                    <a:pt x="35" y="0"/>
                    <a:pt x="50" y="0"/>
                  </a:cubicBezTo>
                  <a:cubicBezTo>
                    <a:pt x="78" y="0"/>
                    <a:pt x="100" y="16"/>
                    <a:pt x="102" y="26"/>
                  </a:cubicBezTo>
                  <a:cubicBezTo>
                    <a:pt x="102" y="27"/>
                    <a:pt x="102" y="28"/>
                    <a:pt x="102" y="29"/>
                  </a:cubicBezTo>
                  <a:cubicBezTo>
                    <a:pt x="102" y="32"/>
                    <a:pt x="100" y="35"/>
                    <a:pt x="98" y="36"/>
                  </a:cubicBezTo>
                  <a:cubicBezTo>
                    <a:pt x="96" y="38"/>
                    <a:pt x="94" y="38"/>
                    <a:pt x="92" y="38"/>
                  </a:cubicBezTo>
                  <a:close/>
                  <a:moveTo>
                    <a:pt x="88" y="35"/>
                  </a:moveTo>
                  <a:cubicBezTo>
                    <a:pt x="89" y="35"/>
                    <a:pt x="91" y="35"/>
                    <a:pt x="92" y="35"/>
                  </a:cubicBezTo>
                  <a:cubicBezTo>
                    <a:pt x="93" y="35"/>
                    <a:pt x="95" y="35"/>
                    <a:pt x="96" y="34"/>
                  </a:cubicBezTo>
                  <a:cubicBezTo>
                    <a:pt x="98" y="33"/>
                    <a:pt x="99" y="31"/>
                    <a:pt x="99" y="29"/>
                  </a:cubicBezTo>
                  <a:cubicBezTo>
                    <a:pt x="99" y="28"/>
                    <a:pt x="99" y="27"/>
                    <a:pt x="99" y="27"/>
                  </a:cubicBezTo>
                  <a:cubicBezTo>
                    <a:pt x="98" y="20"/>
                    <a:pt x="76" y="3"/>
                    <a:pt x="50" y="3"/>
                  </a:cubicBezTo>
                  <a:cubicBezTo>
                    <a:pt x="36" y="3"/>
                    <a:pt x="20" y="8"/>
                    <a:pt x="5" y="22"/>
                  </a:cubicBezTo>
                  <a:cubicBezTo>
                    <a:pt x="4" y="22"/>
                    <a:pt x="3" y="24"/>
                    <a:pt x="3" y="27"/>
                  </a:cubicBezTo>
                  <a:cubicBezTo>
                    <a:pt x="3" y="28"/>
                    <a:pt x="3" y="29"/>
                    <a:pt x="3" y="30"/>
                  </a:cubicBezTo>
                  <a:cubicBezTo>
                    <a:pt x="4" y="32"/>
                    <a:pt x="7" y="34"/>
                    <a:pt x="10" y="34"/>
                  </a:cubicBezTo>
                  <a:cubicBezTo>
                    <a:pt x="11" y="34"/>
                    <a:pt x="12" y="34"/>
                    <a:pt x="12" y="34"/>
                  </a:cubicBezTo>
                  <a:cubicBezTo>
                    <a:pt x="20" y="33"/>
                    <a:pt x="27" y="19"/>
                    <a:pt x="51" y="18"/>
                  </a:cubicBezTo>
                  <a:cubicBezTo>
                    <a:pt x="51" y="18"/>
                    <a:pt x="52" y="18"/>
                    <a:pt x="52" y="18"/>
                  </a:cubicBezTo>
                  <a:cubicBezTo>
                    <a:pt x="62" y="18"/>
                    <a:pt x="74" y="22"/>
                    <a:pt x="87" y="34"/>
                  </a:cubicBezTo>
                  <a:cubicBezTo>
                    <a:pt x="87" y="34"/>
                    <a:pt x="88" y="34"/>
                    <a:pt x="88" y="3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14" name="Freeform 443">
              <a:extLst>
                <a:ext uri="{FF2B5EF4-FFF2-40B4-BE49-F238E27FC236}">
                  <a16:creationId xmlns:a16="http://schemas.microsoft.com/office/drawing/2014/main" id="{2670A079-67AC-43A0-BDDF-205B4DE525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70826" y="1484312"/>
              <a:ext cx="327025" cy="119063"/>
            </a:xfrm>
            <a:custGeom>
              <a:avLst/>
              <a:gdLst>
                <a:gd name="T0" fmla="*/ 0 w 87"/>
                <a:gd name="T1" fmla="*/ 16 h 32"/>
                <a:gd name="T2" fmla="*/ 11 w 87"/>
                <a:gd name="T3" fmla="*/ 31 h 32"/>
                <a:gd name="T4" fmla="*/ 23 w 87"/>
                <a:gd name="T5" fmla="*/ 23 h 32"/>
                <a:gd name="T6" fmla="*/ 12 w 87"/>
                <a:gd name="T7" fmla="*/ 8 h 32"/>
                <a:gd name="T8" fmla="*/ 0 w 87"/>
                <a:gd name="T9" fmla="*/ 16 h 32"/>
                <a:gd name="T10" fmla="*/ 36 w 87"/>
                <a:gd name="T11" fmla="*/ 1 h 32"/>
                <a:gd name="T12" fmla="*/ 36 w 87"/>
                <a:gd name="T13" fmla="*/ 19 h 32"/>
                <a:gd name="T14" fmla="*/ 43 w 87"/>
                <a:gd name="T15" fmla="*/ 18 h 32"/>
                <a:gd name="T16" fmla="*/ 51 w 87"/>
                <a:gd name="T17" fmla="*/ 19 h 32"/>
                <a:gd name="T18" fmla="*/ 51 w 87"/>
                <a:gd name="T19" fmla="*/ 1 h 32"/>
                <a:gd name="T20" fmla="*/ 36 w 87"/>
                <a:gd name="T21" fmla="*/ 1 h 32"/>
                <a:gd name="T22" fmla="*/ 75 w 87"/>
                <a:gd name="T23" fmla="*/ 9 h 32"/>
                <a:gd name="T24" fmla="*/ 64 w 87"/>
                <a:gd name="T25" fmla="*/ 24 h 32"/>
                <a:gd name="T26" fmla="*/ 75 w 87"/>
                <a:gd name="T27" fmla="*/ 32 h 32"/>
                <a:gd name="T28" fmla="*/ 87 w 87"/>
                <a:gd name="T29" fmla="*/ 17 h 32"/>
                <a:gd name="T30" fmla="*/ 75 w 87"/>
                <a:gd name="T31" fmla="*/ 9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7" h="32">
                  <a:moveTo>
                    <a:pt x="0" y="16"/>
                  </a:moveTo>
                  <a:cubicBezTo>
                    <a:pt x="11" y="31"/>
                    <a:pt x="11" y="31"/>
                    <a:pt x="11" y="31"/>
                  </a:cubicBezTo>
                  <a:cubicBezTo>
                    <a:pt x="14" y="29"/>
                    <a:pt x="18" y="26"/>
                    <a:pt x="23" y="23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8" y="10"/>
                    <a:pt x="4" y="13"/>
                    <a:pt x="0" y="16"/>
                  </a:cubicBezTo>
                  <a:close/>
                  <a:moveTo>
                    <a:pt x="36" y="1"/>
                  </a:moveTo>
                  <a:cubicBezTo>
                    <a:pt x="36" y="19"/>
                    <a:pt x="36" y="19"/>
                    <a:pt x="36" y="19"/>
                  </a:cubicBezTo>
                  <a:cubicBezTo>
                    <a:pt x="38" y="19"/>
                    <a:pt x="41" y="18"/>
                    <a:pt x="43" y="18"/>
                  </a:cubicBezTo>
                  <a:cubicBezTo>
                    <a:pt x="45" y="18"/>
                    <a:pt x="48" y="18"/>
                    <a:pt x="51" y="19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46" y="1"/>
                    <a:pt x="41" y="0"/>
                    <a:pt x="36" y="1"/>
                  </a:cubicBezTo>
                  <a:close/>
                  <a:moveTo>
                    <a:pt x="75" y="9"/>
                  </a:moveTo>
                  <a:cubicBezTo>
                    <a:pt x="64" y="24"/>
                    <a:pt x="64" y="24"/>
                    <a:pt x="64" y="24"/>
                  </a:cubicBezTo>
                  <a:cubicBezTo>
                    <a:pt x="67" y="26"/>
                    <a:pt x="71" y="28"/>
                    <a:pt x="75" y="32"/>
                  </a:cubicBezTo>
                  <a:cubicBezTo>
                    <a:pt x="87" y="17"/>
                    <a:pt x="87" y="17"/>
                    <a:pt x="87" y="17"/>
                  </a:cubicBezTo>
                  <a:cubicBezTo>
                    <a:pt x="84" y="14"/>
                    <a:pt x="80" y="11"/>
                    <a:pt x="75" y="9"/>
                  </a:cubicBezTo>
                  <a:close/>
                </a:path>
              </a:pathLst>
            </a:custGeom>
            <a:solidFill>
              <a:srgbClr val="CCB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15" name="Freeform 444">
              <a:extLst>
                <a:ext uri="{FF2B5EF4-FFF2-40B4-BE49-F238E27FC236}">
                  <a16:creationId xmlns:a16="http://schemas.microsoft.com/office/drawing/2014/main" id="{6DACC7F9-070C-4EC0-AFDF-6398E8F058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62888" y="1479550"/>
              <a:ext cx="338138" cy="128588"/>
            </a:xfrm>
            <a:custGeom>
              <a:avLst/>
              <a:gdLst>
                <a:gd name="T0" fmla="*/ 76 w 90"/>
                <a:gd name="T1" fmla="*/ 34 h 34"/>
                <a:gd name="T2" fmla="*/ 65 w 90"/>
                <a:gd name="T3" fmla="*/ 26 h 34"/>
                <a:gd name="T4" fmla="*/ 64 w 90"/>
                <a:gd name="T5" fmla="*/ 25 h 34"/>
                <a:gd name="T6" fmla="*/ 64 w 90"/>
                <a:gd name="T7" fmla="*/ 24 h 34"/>
                <a:gd name="T8" fmla="*/ 76 w 90"/>
                <a:gd name="T9" fmla="*/ 9 h 34"/>
                <a:gd name="T10" fmla="*/ 78 w 90"/>
                <a:gd name="T11" fmla="*/ 9 h 34"/>
                <a:gd name="T12" fmla="*/ 90 w 90"/>
                <a:gd name="T13" fmla="*/ 17 h 34"/>
                <a:gd name="T14" fmla="*/ 90 w 90"/>
                <a:gd name="T15" fmla="*/ 19 h 34"/>
                <a:gd name="T16" fmla="*/ 79 w 90"/>
                <a:gd name="T17" fmla="*/ 34 h 34"/>
                <a:gd name="T18" fmla="*/ 78 w 90"/>
                <a:gd name="T19" fmla="*/ 34 h 34"/>
                <a:gd name="T20" fmla="*/ 77 w 90"/>
                <a:gd name="T21" fmla="*/ 34 h 34"/>
                <a:gd name="T22" fmla="*/ 76 w 90"/>
                <a:gd name="T23" fmla="*/ 34 h 34"/>
                <a:gd name="T24" fmla="*/ 77 w 90"/>
                <a:gd name="T25" fmla="*/ 31 h 34"/>
                <a:gd name="T26" fmla="*/ 87 w 90"/>
                <a:gd name="T27" fmla="*/ 18 h 34"/>
                <a:gd name="T28" fmla="*/ 77 w 90"/>
                <a:gd name="T29" fmla="*/ 12 h 34"/>
                <a:gd name="T30" fmla="*/ 68 w 90"/>
                <a:gd name="T31" fmla="*/ 24 h 34"/>
                <a:gd name="T32" fmla="*/ 77 w 90"/>
                <a:gd name="T33" fmla="*/ 31 h 34"/>
                <a:gd name="T34" fmla="*/ 76 w 90"/>
                <a:gd name="T35" fmla="*/ 11 h 34"/>
                <a:gd name="T36" fmla="*/ 77 w 90"/>
                <a:gd name="T37" fmla="*/ 10 h 34"/>
                <a:gd name="T38" fmla="*/ 76 w 90"/>
                <a:gd name="T39" fmla="*/ 11 h 34"/>
                <a:gd name="T40" fmla="*/ 12 w 90"/>
                <a:gd name="T41" fmla="*/ 33 h 34"/>
                <a:gd name="T42" fmla="*/ 1 w 90"/>
                <a:gd name="T43" fmla="*/ 18 h 34"/>
                <a:gd name="T44" fmla="*/ 1 w 90"/>
                <a:gd name="T45" fmla="*/ 16 h 34"/>
                <a:gd name="T46" fmla="*/ 13 w 90"/>
                <a:gd name="T47" fmla="*/ 8 h 34"/>
                <a:gd name="T48" fmla="*/ 15 w 90"/>
                <a:gd name="T49" fmla="*/ 8 h 34"/>
                <a:gd name="T50" fmla="*/ 26 w 90"/>
                <a:gd name="T51" fmla="*/ 23 h 34"/>
                <a:gd name="T52" fmla="*/ 26 w 90"/>
                <a:gd name="T53" fmla="*/ 25 h 34"/>
                <a:gd name="T54" fmla="*/ 26 w 90"/>
                <a:gd name="T55" fmla="*/ 26 h 34"/>
                <a:gd name="T56" fmla="*/ 14 w 90"/>
                <a:gd name="T57" fmla="*/ 33 h 34"/>
                <a:gd name="T58" fmla="*/ 13 w 90"/>
                <a:gd name="T59" fmla="*/ 33 h 34"/>
                <a:gd name="T60" fmla="*/ 12 w 90"/>
                <a:gd name="T61" fmla="*/ 33 h 34"/>
                <a:gd name="T62" fmla="*/ 13 w 90"/>
                <a:gd name="T63" fmla="*/ 30 h 34"/>
                <a:gd name="T64" fmla="*/ 23 w 90"/>
                <a:gd name="T65" fmla="*/ 24 h 34"/>
                <a:gd name="T66" fmla="*/ 13 w 90"/>
                <a:gd name="T67" fmla="*/ 11 h 34"/>
                <a:gd name="T68" fmla="*/ 4 w 90"/>
                <a:gd name="T69" fmla="*/ 18 h 34"/>
                <a:gd name="T70" fmla="*/ 13 w 90"/>
                <a:gd name="T71" fmla="*/ 30 h 34"/>
                <a:gd name="T72" fmla="*/ 37 w 90"/>
                <a:gd name="T73" fmla="*/ 21 h 34"/>
                <a:gd name="T74" fmla="*/ 37 w 90"/>
                <a:gd name="T75" fmla="*/ 20 h 34"/>
                <a:gd name="T76" fmla="*/ 37 w 90"/>
                <a:gd name="T77" fmla="*/ 2 h 34"/>
                <a:gd name="T78" fmla="*/ 38 w 90"/>
                <a:gd name="T79" fmla="*/ 0 h 34"/>
                <a:gd name="T80" fmla="*/ 44 w 90"/>
                <a:gd name="T81" fmla="*/ 0 h 34"/>
                <a:gd name="T82" fmla="*/ 53 w 90"/>
                <a:gd name="T83" fmla="*/ 1 h 34"/>
                <a:gd name="T84" fmla="*/ 54 w 90"/>
                <a:gd name="T85" fmla="*/ 2 h 34"/>
                <a:gd name="T86" fmla="*/ 54 w 90"/>
                <a:gd name="T87" fmla="*/ 20 h 34"/>
                <a:gd name="T88" fmla="*/ 54 w 90"/>
                <a:gd name="T89" fmla="*/ 21 h 34"/>
                <a:gd name="T90" fmla="*/ 52 w 90"/>
                <a:gd name="T91" fmla="*/ 21 h 34"/>
                <a:gd name="T92" fmla="*/ 46 w 90"/>
                <a:gd name="T93" fmla="*/ 21 h 34"/>
                <a:gd name="T94" fmla="*/ 45 w 90"/>
                <a:gd name="T95" fmla="*/ 21 h 34"/>
                <a:gd name="T96" fmla="*/ 39 w 90"/>
                <a:gd name="T97" fmla="*/ 21 h 34"/>
                <a:gd name="T98" fmla="*/ 38 w 90"/>
                <a:gd name="T99" fmla="*/ 22 h 34"/>
                <a:gd name="T100" fmla="*/ 37 w 90"/>
                <a:gd name="T101" fmla="*/ 21 h 34"/>
                <a:gd name="T102" fmla="*/ 40 w 90"/>
                <a:gd name="T103" fmla="*/ 18 h 34"/>
                <a:gd name="T104" fmla="*/ 45 w 90"/>
                <a:gd name="T105" fmla="*/ 18 h 34"/>
                <a:gd name="T106" fmla="*/ 46 w 90"/>
                <a:gd name="T107" fmla="*/ 18 h 34"/>
                <a:gd name="T108" fmla="*/ 51 w 90"/>
                <a:gd name="T109" fmla="*/ 18 h 34"/>
                <a:gd name="T110" fmla="*/ 51 w 90"/>
                <a:gd name="T111" fmla="*/ 4 h 34"/>
                <a:gd name="T112" fmla="*/ 44 w 90"/>
                <a:gd name="T113" fmla="*/ 3 h 34"/>
                <a:gd name="T114" fmla="*/ 40 w 90"/>
                <a:gd name="T115" fmla="*/ 3 h 34"/>
                <a:gd name="T116" fmla="*/ 40 w 90"/>
                <a:gd name="T117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" h="34">
                  <a:moveTo>
                    <a:pt x="76" y="34"/>
                  </a:moveTo>
                  <a:cubicBezTo>
                    <a:pt x="72" y="30"/>
                    <a:pt x="69" y="28"/>
                    <a:pt x="65" y="26"/>
                  </a:cubicBezTo>
                  <a:cubicBezTo>
                    <a:pt x="65" y="26"/>
                    <a:pt x="64" y="25"/>
                    <a:pt x="64" y="25"/>
                  </a:cubicBezTo>
                  <a:cubicBezTo>
                    <a:pt x="64" y="24"/>
                    <a:pt x="64" y="24"/>
                    <a:pt x="64" y="24"/>
                  </a:cubicBezTo>
                  <a:cubicBezTo>
                    <a:pt x="76" y="9"/>
                    <a:pt x="76" y="9"/>
                    <a:pt x="76" y="9"/>
                  </a:cubicBezTo>
                  <a:cubicBezTo>
                    <a:pt x="76" y="8"/>
                    <a:pt x="77" y="8"/>
                    <a:pt x="78" y="9"/>
                  </a:cubicBezTo>
                  <a:cubicBezTo>
                    <a:pt x="82" y="11"/>
                    <a:pt x="87" y="14"/>
                    <a:pt x="90" y="17"/>
                  </a:cubicBezTo>
                  <a:cubicBezTo>
                    <a:pt x="90" y="17"/>
                    <a:pt x="90" y="18"/>
                    <a:pt x="90" y="19"/>
                  </a:cubicBezTo>
                  <a:cubicBezTo>
                    <a:pt x="79" y="34"/>
                    <a:pt x="79" y="34"/>
                    <a:pt x="79" y="34"/>
                  </a:cubicBezTo>
                  <a:cubicBezTo>
                    <a:pt x="78" y="34"/>
                    <a:pt x="78" y="34"/>
                    <a:pt x="78" y="34"/>
                  </a:cubicBezTo>
                  <a:cubicBezTo>
                    <a:pt x="77" y="34"/>
                    <a:pt x="77" y="34"/>
                    <a:pt x="77" y="34"/>
                  </a:cubicBezTo>
                  <a:lnTo>
                    <a:pt x="76" y="34"/>
                  </a:lnTo>
                  <a:close/>
                  <a:moveTo>
                    <a:pt x="77" y="31"/>
                  </a:moveTo>
                  <a:cubicBezTo>
                    <a:pt x="87" y="18"/>
                    <a:pt x="87" y="18"/>
                    <a:pt x="87" y="18"/>
                  </a:cubicBezTo>
                  <a:cubicBezTo>
                    <a:pt x="84" y="16"/>
                    <a:pt x="81" y="14"/>
                    <a:pt x="77" y="12"/>
                  </a:cubicBezTo>
                  <a:cubicBezTo>
                    <a:pt x="68" y="24"/>
                    <a:pt x="68" y="24"/>
                    <a:pt x="68" y="24"/>
                  </a:cubicBezTo>
                  <a:cubicBezTo>
                    <a:pt x="71" y="26"/>
                    <a:pt x="74" y="28"/>
                    <a:pt x="77" y="31"/>
                  </a:cubicBezTo>
                  <a:close/>
                  <a:moveTo>
                    <a:pt x="76" y="11"/>
                  </a:moveTo>
                  <a:cubicBezTo>
                    <a:pt x="77" y="10"/>
                    <a:pt x="77" y="10"/>
                    <a:pt x="77" y="10"/>
                  </a:cubicBezTo>
                  <a:lnTo>
                    <a:pt x="76" y="11"/>
                  </a:lnTo>
                  <a:close/>
                  <a:moveTo>
                    <a:pt x="12" y="33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0" y="18"/>
                    <a:pt x="0" y="17"/>
                    <a:pt x="1" y="16"/>
                  </a:cubicBezTo>
                  <a:cubicBezTo>
                    <a:pt x="5" y="13"/>
                    <a:pt x="9" y="10"/>
                    <a:pt x="13" y="8"/>
                  </a:cubicBezTo>
                  <a:cubicBezTo>
                    <a:pt x="14" y="8"/>
                    <a:pt x="14" y="8"/>
                    <a:pt x="15" y="8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6" y="24"/>
                    <a:pt x="27" y="24"/>
                    <a:pt x="26" y="25"/>
                  </a:cubicBezTo>
                  <a:cubicBezTo>
                    <a:pt x="26" y="25"/>
                    <a:pt x="26" y="25"/>
                    <a:pt x="26" y="26"/>
                  </a:cubicBezTo>
                  <a:cubicBezTo>
                    <a:pt x="21" y="28"/>
                    <a:pt x="17" y="31"/>
                    <a:pt x="14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3"/>
                    <a:pt x="12" y="33"/>
                    <a:pt x="12" y="33"/>
                  </a:cubicBezTo>
                  <a:close/>
                  <a:moveTo>
                    <a:pt x="13" y="30"/>
                  </a:moveTo>
                  <a:cubicBezTo>
                    <a:pt x="16" y="28"/>
                    <a:pt x="19" y="26"/>
                    <a:pt x="23" y="24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0" y="13"/>
                    <a:pt x="7" y="15"/>
                    <a:pt x="4" y="18"/>
                  </a:cubicBezTo>
                  <a:lnTo>
                    <a:pt x="13" y="30"/>
                  </a:lnTo>
                  <a:close/>
                  <a:moveTo>
                    <a:pt x="37" y="21"/>
                  </a:moveTo>
                  <a:cubicBezTo>
                    <a:pt x="37" y="21"/>
                    <a:pt x="37" y="20"/>
                    <a:pt x="37" y="20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1"/>
                    <a:pt x="37" y="0"/>
                    <a:pt x="38" y="0"/>
                  </a:cubicBezTo>
                  <a:cubicBezTo>
                    <a:pt x="40" y="0"/>
                    <a:pt x="42" y="0"/>
                    <a:pt x="44" y="0"/>
                  </a:cubicBezTo>
                  <a:cubicBezTo>
                    <a:pt x="47" y="0"/>
                    <a:pt x="50" y="0"/>
                    <a:pt x="53" y="1"/>
                  </a:cubicBezTo>
                  <a:cubicBezTo>
                    <a:pt x="54" y="1"/>
                    <a:pt x="54" y="1"/>
                    <a:pt x="54" y="2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1"/>
                    <a:pt x="54" y="21"/>
                  </a:cubicBezTo>
                  <a:cubicBezTo>
                    <a:pt x="53" y="21"/>
                    <a:pt x="53" y="22"/>
                    <a:pt x="52" y="21"/>
                  </a:cubicBezTo>
                  <a:cubicBezTo>
                    <a:pt x="50" y="21"/>
                    <a:pt x="48" y="21"/>
                    <a:pt x="46" y="21"/>
                  </a:cubicBezTo>
                  <a:cubicBezTo>
                    <a:pt x="46" y="21"/>
                    <a:pt x="45" y="21"/>
                    <a:pt x="45" y="21"/>
                  </a:cubicBezTo>
                  <a:cubicBezTo>
                    <a:pt x="43" y="21"/>
                    <a:pt x="41" y="21"/>
                    <a:pt x="39" y="21"/>
                  </a:cubicBezTo>
                  <a:cubicBezTo>
                    <a:pt x="38" y="22"/>
                    <a:pt x="38" y="22"/>
                    <a:pt x="38" y="22"/>
                  </a:cubicBezTo>
                  <a:lnTo>
                    <a:pt x="37" y="21"/>
                  </a:lnTo>
                  <a:close/>
                  <a:moveTo>
                    <a:pt x="40" y="18"/>
                  </a:moveTo>
                  <a:cubicBezTo>
                    <a:pt x="41" y="18"/>
                    <a:pt x="43" y="18"/>
                    <a:pt x="45" y="18"/>
                  </a:cubicBezTo>
                  <a:cubicBezTo>
                    <a:pt x="45" y="18"/>
                    <a:pt x="46" y="18"/>
                    <a:pt x="46" y="18"/>
                  </a:cubicBezTo>
                  <a:cubicBezTo>
                    <a:pt x="48" y="18"/>
                    <a:pt x="49" y="18"/>
                    <a:pt x="51" y="18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49" y="3"/>
                    <a:pt x="46" y="3"/>
                    <a:pt x="44" y="3"/>
                  </a:cubicBezTo>
                  <a:cubicBezTo>
                    <a:pt x="43" y="3"/>
                    <a:pt x="41" y="3"/>
                    <a:pt x="40" y="3"/>
                  </a:cubicBezTo>
                  <a:lnTo>
                    <a:pt x="40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16" name="Oval 445">
              <a:extLst>
                <a:ext uri="{FF2B5EF4-FFF2-40B4-BE49-F238E27FC236}">
                  <a16:creationId xmlns:a16="http://schemas.microsoft.com/office/drawing/2014/main" id="{AB57EF29-61DA-4E37-8A27-96ECC28EE7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7651" y="1543050"/>
              <a:ext cx="325438" cy="315913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17" name="Freeform 446">
              <a:extLst>
                <a:ext uri="{FF2B5EF4-FFF2-40B4-BE49-F238E27FC236}">
                  <a16:creationId xmlns:a16="http://schemas.microsoft.com/office/drawing/2014/main" id="{CDF89425-2064-43D0-907A-BAB12F4559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62888" y="1539875"/>
              <a:ext cx="338138" cy="327025"/>
            </a:xfrm>
            <a:custGeom>
              <a:avLst/>
              <a:gdLst>
                <a:gd name="T0" fmla="*/ 0 w 90"/>
                <a:gd name="T1" fmla="*/ 43 h 87"/>
                <a:gd name="T2" fmla="*/ 45 w 90"/>
                <a:gd name="T3" fmla="*/ 0 h 87"/>
                <a:gd name="T4" fmla="*/ 90 w 90"/>
                <a:gd name="T5" fmla="*/ 43 h 87"/>
                <a:gd name="T6" fmla="*/ 45 w 90"/>
                <a:gd name="T7" fmla="*/ 87 h 87"/>
                <a:gd name="T8" fmla="*/ 0 w 90"/>
                <a:gd name="T9" fmla="*/ 43 h 87"/>
                <a:gd name="T10" fmla="*/ 3 w 90"/>
                <a:gd name="T11" fmla="*/ 43 h 87"/>
                <a:gd name="T12" fmla="*/ 45 w 90"/>
                <a:gd name="T13" fmla="*/ 84 h 87"/>
                <a:gd name="T14" fmla="*/ 87 w 90"/>
                <a:gd name="T15" fmla="*/ 43 h 87"/>
                <a:gd name="T16" fmla="*/ 45 w 90"/>
                <a:gd name="T17" fmla="*/ 3 h 87"/>
                <a:gd name="T18" fmla="*/ 3 w 90"/>
                <a:gd name="T19" fmla="*/ 43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" h="87">
                  <a:moveTo>
                    <a:pt x="0" y="43"/>
                  </a:moveTo>
                  <a:cubicBezTo>
                    <a:pt x="0" y="19"/>
                    <a:pt x="20" y="0"/>
                    <a:pt x="45" y="0"/>
                  </a:cubicBezTo>
                  <a:cubicBezTo>
                    <a:pt x="70" y="0"/>
                    <a:pt x="90" y="19"/>
                    <a:pt x="90" y="43"/>
                  </a:cubicBezTo>
                  <a:cubicBezTo>
                    <a:pt x="90" y="67"/>
                    <a:pt x="70" y="87"/>
                    <a:pt x="45" y="87"/>
                  </a:cubicBezTo>
                  <a:cubicBezTo>
                    <a:pt x="20" y="87"/>
                    <a:pt x="0" y="67"/>
                    <a:pt x="0" y="43"/>
                  </a:cubicBezTo>
                  <a:close/>
                  <a:moveTo>
                    <a:pt x="3" y="43"/>
                  </a:moveTo>
                  <a:cubicBezTo>
                    <a:pt x="3" y="66"/>
                    <a:pt x="22" y="84"/>
                    <a:pt x="45" y="84"/>
                  </a:cubicBezTo>
                  <a:cubicBezTo>
                    <a:pt x="68" y="84"/>
                    <a:pt x="87" y="66"/>
                    <a:pt x="87" y="43"/>
                  </a:cubicBezTo>
                  <a:cubicBezTo>
                    <a:pt x="87" y="21"/>
                    <a:pt x="68" y="3"/>
                    <a:pt x="45" y="3"/>
                  </a:cubicBezTo>
                  <a:cubicBezTo>
                    <a:pt x="22" y="3"/>
                    <a:pt x="3" y="21"/>
                    <a:pt x="3" y="4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18" name="Oval 447">
              <a:extLst>
                <a:ext uri="{FF2B5EF4-FFF2-40B4-BE49-F238E27FC236}">
                  <a16:creationId xmlns:a16="http://schemas.microsoft.com/office/drawing/2014/main" id="{35220457-D422-4E3B-AECD-735E003E18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3051" y="1566862"/>
              <a:ext cx="277813" cy="269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19" name="Freeform 448">
              <a:extLst>
                <a:ext uri="{FF2B5EF4-FFF2-40B4-BE49-F238E27FC236}">
                  <a16:creationId xmlns:a16="http://schemas.microsoft.com/office/drawing/2014/main" id="{D601F46E-4C29-41CA-B9A7-BBCA94FF77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85113" y="1562100"/>
              <a:ext cx="293688" cy="282575"/>
            </a:xfrm>
            <a:custGeom>
              <a:avLst/>
              <a:gdLst>
                <a:gd name="T0" fmla="*/ 0 w 78"/>
                <a:gd name="T1" fmla="*/ 37 h 75"/>
                <a:gd name="T2" fmla="*/ 39 w 78"/>
                <a:gd name="T3" fmla="*/ 0 h 75"/>
                <a:gd name="T4" fmla="*/ 78 w 78"/>
                <a:gd name="T5" fmla="*/ 37 h 75"/>
                <a:gd name="T6" fmla="*/ 39 w 78"/>
                <a:gd name="T7" fmla="*/ 75 h 75"/>
                <a:gd name="T8" fmla="*/ 0 w 78"/>
                <a:gd name="T9" fmla="*/ 37 h 75"/>
                <a:gd name="T10" fmla="*/ 3 w 78"/>
                <a:gd name="T11" fmla="*/ 37 h 75"/>
                <a:gd name="T12" fmla="*/ 39 w 78"/>
                <a:gd name="T13" fmla="*/ 72 h 75"/>
                <a:gd name="T14" fmla="*/ 75 w 78"/>
                <a:gd name="T15" fmla="*/ 37 h 75"/>
                <a:gd name="T16" fmla="*/ 39 w 78"/>
                <a:gd name="T17" fmla="*/ 3 h 75"/>
                <a:gd name="T18" fmla="*/ 3 w 78"/>
                <a:gd name="T19" fmla="*/ 37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" h="75">
                  <a:moveTo>
                    <a:pt x="0" y="37"/>
                  </a:moveTo>
                  <a:cubicBezTo>
                    <a:pt x="0" y="17"/>
                    <a:pt x="17" y="0"/>
                    <a:pt x="39" y="0"/>
                  </a:cubicBezTo>
                  <a:cubicBezTo>
                    <a:pt x="60" y="0"/>
                    <a:pt x="78" y="17"/>
                    <a:pt x="78" y="37"/>
                  </a:cubicBezTo>
                  <a:cubicBezTo>
                    <a:pt x="78" y="58"/>
                    <a:pt x="60" y="75"/>
                    <a:pt x="39" y="75"/>
                  </a:cubicBezTo>
                  <a:cubicBezTo>
                    <a:pt x="17" y="75"/>
                    <a:pt x="0" y="58"/>
                    <a:pt x="0" y="37"/>
                  </a:cubicBezTo>
                  <a:close/>
                  <a:moveTo>
                    <a:pt x="3" y="37"/>
                  </a:moveTo>
                  <a:cubicBezTo>
                    <a:pt x="3" y="56"/>
                    <a:pt x="19" y="72"/>
                    <a:pt x="39" y="72"/>
                  </a:cubicBezTo>
                  <a:cubicBezTo>
                    <a:pt x="59" y="72"/>
                    <a:pt x="75" y="56"/>
                    <a:pt x="75" y="37"/>
                  </a:cubicBezTo>
                  <a:cubicBezTo>
                    <a:pt x="75" y="18"/>
                    <a:pt x="59" y="3"/>
                    <a:pt x="39" y="3"/>
                  </a:cubicBezTo>
                  <a:cubicBezTo>
                    <a:pt x="19" y="3"/>
                    <a:pt x="3" y="18"/>
                    <a:pt x="3" y="37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20" name="Freeform 449">
              <a:extLst>
                <a:ext uri="{FF2B5EF4-FFF2-40B4-BE49-F238E27FC236}">
                  <a16:creationId xmlns:a16="http://schemas.microsoft.com/office/drawing/2014/main" id="{B36D6839-A5C6-4DD1-A964-E3843E7CC439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1813" y="1058862"/>
              <a:ext cx="109538" cy="161925"/>
            </a:xfrm>
            <a:custGeom>
              <a:avLst/>
              <a:gdLst>
                <a:gd name="T0" fmla="*/ 12 w 69"/>
                <a:gd name="T1" fmla="*/ 102 h 102"/>
                <a:gd name="T2" fmla="*/ 0 w 69"/>
                <a:gd name="T3" fmla="*/ 83 h 102"/>
                <a:gd name="T4" fmla="*/ 52 w 69"/>
                <a:gd name="T5" fmla="*/ 0 h 102"/>
                <a:gd name="T6" fmla="*/ 69 w 69"/>
                <a:gd name="T7" fmla="*/ 10 h 102"/>
                <a:gd name="T8" fmla="*/ 12 w 69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02">
                  <a:moveTo>
                    <a:pt x="12" y="102"/>
                  </a:moveTo>
                  <a:lnTo>
                    <a:pt x="0" y="83"/>
                  </a:lnTo>
                  <a:lnTo>
                    <a:pt x="52" y="0"/>
                  </a:lnTo>
                  <a:lnTo>
                    <a:pt x="69" y="10"/>
                  </a:lnTo>
                  <a:lnTo>
                    <a:pt x="12" y="102"/>
                  </a:lnTo>
                  <a:close/>
                </a:path>
              </a:pathLst>
            </a:custGeom>
            <a:solidFill>
              <a:srgbClr val="C7A6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21" name="Freeform 450">
              <a:extLst>
                <a:ext uri="{FF2B5EF4-FFF2-40B4-BE49-F238E27FC236}">
                  <a16:creationId xmlns:a16="http://schemas.microsoft.com/office/drawing/2014/main" id="{DDE80B18-B8D3-4F71-8AE4-8C2E06F6A0F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48638" y="1055687"/>
              <a:ext cx="115888" cy="168275"/>
            </a:xfrm>
            <a:custGeom>
              <a:avLst/>
              <a:gdLst>
                <a:gd name="T0" fmla="*/ 5 w 31"/>
                <a:gd name="T1" fmla="*/ 45 h 45"/>
                <a:gd name="T2" fmla="*/ 0 w 31"/>
                <a:gd name="T3" fmla="*/ 37 h 45"/>
                <a:gd name="T4" fmla="*/ 0 w 31"/>
                <a:gd name="T5" fmla="*/ 36 h 45"/>
                <a:gd name="T6" fmla="*/ 22 w 31"/>
                <a:gd name="T7" fmla="*/ 1 h 45"/>
                <a:gd name="T8" fmla="*/ 24 w 31"/>
                <a:gd name="T9" fmla="*/ 0 h 45"/>
                <a:gd name="T10" fmla="*/ 31 w 31"/>
                <a:gd name="T11" fmla="*/ 4 h 45"/>
                <a:gd name="T12" fmla="*/ 31 w 31"/>
                <a:gd name="T13" fmla="*/ 5 h 45"/>
                <a:gd name="T14" fmla="*/ 31 w 31"/>
                <a:gd name="T15" fmla="*/ 6 h 45"/>
                <a:gd name="T16" fmla="*/ 7 w 31"/>
                <a:gd name="T17" fmla="*/ 45 h 45"/>
                <a:gd name="T18" fmla="*/ 6 w 31"/>
                <a:gd name="T19" fmla="*/ 45 h 45"/>
                <a:gd name="T20" fmla="*/ 5 w 31"/>
                <a:gd name="T21" fmla="*/ 45 h 45"/>
                <a:gd name="T22" fmla="*/ 6 w 31"/>
                <a:gd name="T23" fmla="*/ 44 h 45"/>
                <a:gd name="T24" fmla="*/ 7 w 31"/>
                <a:gd name="T25" fmla="*/ 43 h 45"/>
                <a:gd name="T26" fmla="*/ 6 w 31"/>
                <a:gd name="T27" fmla="*/ 44 h 45"/>
                <a:gd name="T28" fmla="*/ 3 w 31"/>
                <a:gd name="T29" fmla="*/ 36 h 45"/>
                <a:gd name="T30" fmla="*/ 6 w 31"/>
                <a:gd name="T31" fmla="*/ 41 h 45"/>
                <a:gd name="T32" fmla="*/ 28 w 31"/>
                <a:gd name="T33" fmla="*/ 6 h 45"/>
                <a:gd name="T34" fmla="*/ 23 w 31"/>
                <a:gd name="T35" fmla="*/ 3 h 45"/>
                <a:gd name="T36" fmla="*/ 3 w 31"/>
                <a:gd name="T37" fmla="*/ 36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1" h="45">
                  <a:moveTo>
                    <a:pt x="5" y="45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6"/>
                    <a:pt x="0" y="36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0"/>
                    <a:pt x="23" y="0"/>
                    <a:pt x="24" y="0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31" y="4"/>
                    <a:pt x="31" y="5"/>
                    <a:pt x="31" y="5"/>
                  </a:cubicBezTo>
                  <a:cubicBezTo>
                    <a:pt x="31" y="5"/>
                    <a:pt x="31" y="6"/>
                    <a:pt x="31" y="6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7" y="45"/>
                    <a:pt x="6" y="45"/>
                    <a:pt x="6" y="45"/>
                  </a:cubicBezTo>
                  <a:cubicBezTo>
                    <a:pt x="5" y="45"/>
                    <a:pt x="5" y="45"/>
                    <a:pt x="5" y="45"/>
                  </a:cubicBezTo>
                  <a:close/>
                  <a:moveTo>
                    <a:pt x="6" y="44"/>
                  </a:moveTo>
                  <a:cubicBezTo>
                    <a:pt x="7" y="43"/>
                    <a:pt x="7" y="43"/>
                    <a:pt x="7" y="43"/>
                  </a:cubicBezTo>
                  <a:lnTo>
                    <a:pt x="6" y="44"/>
                  </a:lnTo>
                  <a:close/>
                  <a:moveTo>
                    <a:pt x="3" y="36"/>
                  </a:moveTo>
                  <a:cubicBezTo>
                    <a:pt x="6" y="41"/>
                    <a:pt x="6" y="41"/>
                    <a:pt x="6" y="41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23" y="3"/>
                    <a:pt x="23" y="3"/>
                    <a:pt x="23" y="3"/>
                  </a:cubicBezTo>
                  <a:lnTo>
                    <a:pt x="3" y="36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22" name="Freeform 451">
              <a:extLst>
                <a:ext uri="{FF2B5EF4-FFF2-40B4-BE49-F238E27FC236}">
                  <a16:creationId xmlns:a16="http://schemas.microsoft.com/office/drawing/2014/main" id="{AA7F63D8-C784-490B-B153-D1788CF9F432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4188" y="935037"/>
              <a:ext cx="307975" cy="236538"/>
            </a:xfrm>
            <a:custGeom>
              <a:avLst/>
              <a:gdLst>
                <a:gd name="T0" fmla="*/ 77 w 82"/>
                <a:gd name="T1" fmla="*/ 53 h 63"/>
                <a:gd name="T2" fmla="*/ 54 w 82"/>
                <a:gd name="T3" fmla="*/ 59 h 63"/>
                <a:gd name="T4" fmla="*/ 11 w 82"/>
                <a:gd name="T5" fmla="*/ 34 h 63"/>
                <a:gd name="T6" fmla="*/ 4 w 82"/>
                <a:gd name="T7" fmla="*/ 11 h 63"/>
                <a:gd name="T8" fmla="*/ 28 w 82"/>
                <a:gd name="T9" fmla="*/ 5 h 63"/>
                <a:gd name="T10" fmla="*/ 71 w 82"/>
                <a:gd name="T11" fmla="*/ 30 h 63"/>
                <a:gd name="T12" fmla="*/ 77 w 82"/>
                <a:gd name="T13" fmla="*/ 5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" h="63">
                  <a:moveTo>
                    <a:pt x="77" y="53"/>
                  </a:moveTo>
                  <a:cubicBezTo>
                    <a:pt x="73" y="61"/>
                    <a:pt x="62" y="63"/>
                    <a:pt x="54" y="59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2" y="29"/>
                    <a:pt x="0" y="19"/>
                    <a:pt x="4" y="11"/>
                  </a:cubicBezTo>
                  <a:cubicBezTo>
                    <a:pt x="9" y="3"/>
                    <a:pt x="20" y="0"/>
                    <a:pt x="28" y="5"/>
                  </a:cubicBezTo>
                  <a:cubicBezTo>
                    <a:pt x="71" y="30"/>
                    <a:pt x="71" y="30"/>
                    <a:pt x="71" y="30"/>
                  </a:cubicBezTo>
                  <a:cubicBezTo>
                    <a:pt x="80" y="35"/>
                    <a:pt x="82" y="45"/>
                    <a:pt x="77" y="53"/>
                  </a:cubicBezTo>
                  <a:close/>
                </a:path>
              </a:pathLst>
            </a:custGeom>
            <a:solidFill>
              <a:srgbClr val="EBD6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23" name="Freeform 452">
              <a:extLst>
                <a:ext uri="{FF2B5EF4-FFF2-40B4-BE49-F238E27FC236}">
                  <a16:creationId xmlns:a16="http://schemas.microsoft.com/office/drawing/2014/main" id="{76DA083D-8BA7-45E4-BFDD-376ABDB88B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07363" y="939800"/>
              <a:ext cx="300038" cy="231775"/>
            </a:xfrm>
            <a:custGeom>
              <a:avLst/>
              <a:gdLst>
                <a:gd name="T0" fmla="*/ 52 w 80"/>
                <a:gd name="T1" fmla="*/ 59 h 62"/>
                <a:gd name="T2" fmla="*/ 9 w 80"/>
                <a:gd name="T3" fmla="*/ 34 h 62"/>
                <a:gd name="T4" fmla="*/ 0 w 80"/>
                <a:gd name="T5" fmla="*/ 18 h 62"/>
                <a:gd name="T6" fmla="*/ 2 w 80"/>
                <a:gd name="T7" fmla="*/ 9 h 62"/>
                <a:gd name="T8" fmla="*/ 18 w 80"/>
                <a:gd name="T9" fmla="*/ 0 h 62"/>
                <a:gd name="T10" fmla="*/ 28 w 80"/>
                <a:gd name="T11" fmla="*/ 3 h 62"/>
                <a:gd name="T12" fmla="*/ 71 w 80"/>
                <a:gd name="T13" fmla="*/ 28 h 62"/>
                <a:gd name="T14" fmla="*/ 80 w 80"/>
                <a:gd name="T15" fmla="*/ 43 h 62"/>
                <a:gd name="T16" fmla="*/ 78 w 80"/>
                <a:gd name="T17" fmla="*/ 53 h 62"/>
                <a:gd name="T18" fmla="*/ 76 w 80"/>
                <a:gd name="T19" fmla="*/ 52 h 62"/>
                <a:gd name="T20" fmla="*/ 78 w 80"/>
                <a:gd name="T21" fmla="*/ 53 h 62"/>
                <a:gd name="T22" fmla="*/ 62 w 80"/>
                <a:gd name="T23" fmla="*/ 62 h 62"/>
                <a:gd name="T24" fmla="*/ 52 w 80"/>
                <a:gd name="T25" fmla="*/ 59 h 62"/>
                <a:gd name="T26" fmla="*/ 5 w 80"/>
                <a:gd name="T27" fmla="*/ 11 h 62"/>
                <a:gd name="T28" fmla="*/ 3 w 80"/>
                <a:gd name="T29" fmla="*/ 18 h 62"/>
                <a:gd name="T30" fmla="*/ 10 w 80"/>
                <a:gd name="T31" fmla="*/ 32 h 62"/>
                <a:gd name="T32" fmla="*/ 53 w 80"/>
                <a:gd name="T33" fmla="*/ 56 h 62"/>
                <a:gd name="T34" fmla="*/ 62 w 80"/>
                <a:gd name="T35" fmla="*/ 59 h 62"/>
                <a:gd name="T36" fmla="*/ 75 w 80"/>
                <a:gd name="T37" fmla="*/ 51 h 62"/>
                <a:gd name="T38" fmla="*/ 75 w 80"/>
                <a:gd name="T39" fmla="*/ 51 h 62"/>
                <a:gd name="T40" fmla="*/ 77 w 80"/>
                <a:gd name="T41" fmla="*/ 43 h 62"/>
                <a:gd name="T42" fmla="*/ 70 w 80"/>
                <a:gd name="T43" fmla="*/ 30 h 62"/>
                <a:gd name="T44" fmla="*/ 27 w 80"/>
                <a:gd name="T45" fmla="*/ 5 h 62"/>
                <a:gd name="T46" fmla="*/ 18 w 80"/>
                <a:gd name="T47" fmla="*/ 3 h 62"/>
                <a:gd name="T48" fmla="*/ 5 w 80"/>
                <a:gd name="T49" fmla="*/ 11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0" h="62">
                  <a:moveTo>
                    <a:pt x="52" y="59"/>
                  </a:moveTo>
                  <a:cubicBezTo>
                    <a:pt x="9" y="34"/>
                    <a:pt x="9" y="34"/>
                    <a:pt x="9" y="34"/>
                  </a:cubicBezTo>
                  <a:cubicBezTo>
                    <a:pt x="3" y="31"/>
                    <a:pt x="0" y="25"/>
                    <a:pt x="0" y="18"/>
                  </a:cubicBezTo>
                  <a:cubicBezTo>
                    <a:pt x="0" y="15"/>
                    <a:pt x="0" y="12"/>
                    <a:pt x="2" y="9"/>
                  </a:cubicBezTo>
                  <a:cubicBezTo>
                    <a:pt x="6" y="3"/>
                    <a:pt x="12" y="0"/>
                    <a:pt x="18" y="0"/>
                  </a:cubicBezTo>
                  <a:cubicBezTo>
                    <a:pt x="22" y="0"/>
                    <a:pt x="25" y="1"/>
                    <a:pt x="28" y="3"/>
                  </a:cubicBezTo>
                  <a:cubicBezTo>
                    <a:pt x="71" y="28"/>
                    <a:pt x="71" y="28"/>
                    <a:pt x="71" y="28"/>
                  </a:cubicBezTo>
                  <a:cubicBezTo>
                    <a:pt x="77" y="31"/>
                    <a:pt x="80" y="37"/>
                    <a:pt x="80" y="43"/>
                  </a:cubicBezTo>
                  <a:cubicBezTo>
                    <a:pt x="80" y="47"/>
                    <a:pt x="80" y="50"/>
                    <a:pt x="78" y="53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8" y="53"/>
                    <a:pt x="78" y="53"/>
                    <a:pt x="78" y="53"/>
                  </a:cubicBezTo>
                  <a:cubicBezTo>
                    <a:pt x="74" y="58"/>
                    <a:pt x="68" y="62"/>
                    <a:pt x="62" y="62"/>
                  </a:cubicBezTo>
                  <a:cubicBezTo>
                    <a:pt x="58" y="62"/>
                    <a:pt x="55" y="61"/>
                    <a:pt x="52" y="59"/>
                  </a:cubicBezTo>
                  <a:close/>
                  <a:moveTo>
                    <a:pt x="5" y="11"/>
                  </a:moveTo>
                  <a:cubicBezTo>
                    <a:pt x="3" y="13"/>
                    <a:pt x="3" y="16"/>
                    <a:pt x="3" y="18"/>
                  </a:cubicBezTo>
                  <a:cubicBezTo>
                    <a:pt x="3" y="24"/>
                    <a:pt x="5" y="29"/>
                    <a:pt x="10" y="32"/>
                  </a:cubicBezTo>
                  <a:cubicBezTo>
                    <a:pt x="53" y="56"/>
                    <a:pt x="53" y="56"/>
                    <a:pt x="53" y="56"/>
                  </a:cubicBezTo>
                  <a:cubicBezTo>
                    <a:pt x="56" y="58"/>
                    <a:pt x="59" y="59"/>
                    <a:pt x="62" y="59"/>
                  </a:cubicBezTo>
                  <a:cubicBezTo>
                    <a:pt x="67" y="59"/>
                    <a:pt x="72" y="56"/>
                    <a:pt x="75" y="51"/>
                  </a:cubicBezTo>
                  <a:cubicBezTo>
                    <a:pt x="75" y="51"/>
                    <a:pt x="75" y="51"/>
                    <a:pt x="75" y="51"/>
                  </a:cubicBezTo>
                  <a:cubicBezTo>
                    <a:pt x="77" y="49"/>
                    <a:pt x="77" y="46"/>
                    <a:pt x="77" y="43"/>
                  </a:cubicBezTo>
                  <a:cubicBezTo>
                    <a:pt x="77" y="38"/>
                    <a:pt x="75" y="33"/>
                    <a:pt x="70" y="30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4" y="4"/>
                    <a:pt x="21" y="3"/>
                    <a:pt x="18" y="3"/>
                  </a:cubicBezTo>
                  <a:cubicBezTo>
                    <a:pt x="13" y="3"/>
                    <a:pt x="8" y="6"/>
                    <a:pt x="5" y="11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24" name="Rectangle 453">
              <a:extLst>
                <a:ext uri="{FF2B5EF4-FFF2-40B4-BE49-F238E27FC236}">
                  <a16:creationId xmlns:a16="http://schemas.microsoft.com/office/drawing/2014/main" id="{0468E902-1147-428B-B300-EB472A0F51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43763" y="1957387"/>
              <a:ext cx="514350" cy="731838"/>
            </a:xfrm>
            <a:prstGeom prst="rect">
              <a:avLst/>
            </a:prstGeom>
            <a:solidFill>
              <a:srgbClr val="FFFD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25" name="Freeform 454">
              <a:extLst>
                <a:ext uri="{FF2B5EF4-FFF2-40B4-BE49-F238E27FC236}">
                  <a16:creationId xmlns:a16="http://schemas.microsoft.com/office/drawing/2014/main" id="{46C4A14E-3941-4202-9D5E-F50F77879A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5826" y="1952625"/>
              <a:ext cx="530225" cy="739775"/>
            </a:xfrm>
            <a:custGeom>
              <a:avLst/>
              <a:gdLst>
                <a:gd name="T0" fmla="*/ 2 w 141"/>
                <a:gd name="T1" fmla="*/ 197 h 197"/>
                <a:gd name="T2" fmla="*/ 0 w 141"/>
                <a:gd name="T3" fmla="*/ 197 h 197"/>
                <a:gd name="T4" fmla="*/ 0 w 141"/>
                <a:gd name="T5" fmla="*/ 196 h 197"/>
                <a:gd name="T6" fmla="*/ 0 w 141"/>
                <a:gd name="T7" fmla="*/ 1 h 197"/>
                <a:gd name="T8" fmla="*/ 0 w 141"/>
                <a:gd name="T9" fmla="*/ 0 h 197"/>
                <a:gd name="T10" fmla="*/ 2 w 141"/>
                <a:gd name="T11" fmla="*/ 0 h 197"/>
                <a:gd name="T12" fmla="*/ 139 w 141"/>
                <a:gd name="T13" fmla="*/ 0 h 197"/>
                <a:gd name="T14" fmla="*/ 139 w 141"/>
                <a:gd name="T15" fmla="*/ 1 h 197"/>
                <a:gd name="T16" fmla="*/ 139 w 141"/>
                <a:gd name="T17" fmla="*/ 0 h 197"/>
                <a:gd name="T18" fmla="*/ 140 w 141"/>
                <a:gd name="T19" fmla="*/ 0 h 197"/>
                <a:gd name="T20" fmla="*/ 141 w 141"/>
                <a:gd name="T21" fmla="*/ 1 h 197"/>
                <a:gd name="T22" fmla="*/ 141 w 141"/>
                <a:gd name="T23" fmla="*/ 196 h 197"/>
                <a:gd name="T24" fmla="*/ 140 w 141"/>
                <a:gd name="T25" fmla="*/ 197 h 197"/>
                <a:gd name="T26" fmla="*/ 139 w 141"/>
                <a:gd name="T27" fmla="*/ 197 h 197"/>
                <a:gd name="T28" fmla="*/ 2 w 141"/>
                <a:gd name="T29" fmla="*/ 197 h 197"/>
                <a:gd name="T30" fmla="*/ 3 w 141"/>
                <a:gd name="T31" fmla="*/ 194 h 197"/>
                <a:gd name="T32" fmla="*/ 138 w 141"/>
                <a:gd name="T33" fmla="*/ 194 h 197"/>
                <a:gd name="T34" fmla="*/ 138 w 141"/>
                <a:gd name="T35" fmla="*/ 3 h 197"/>
                <a:gd name="T36" fmla="*/ 3 w 141"/>
                <a:gd name="T37" fmla="*/ 3 h 197"/>
                <a:gd name="T38" fmla="*/ 3 w 141"/>
                <a:gd name="T39" fmla="*/ 194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1" h="197">
                  <a:moveTo>
                    <a:pt x="2" y="197"/>
                  </a:moveTo>
                  <a:cubicBezTo>
                    <a:pt x="1" y="197"/>
                    <a:pt x="1" y="197"/>
                    <a:pt x="0" y="197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1"/>
                    <a:pt x="139" y="1"/>
                    <a:pt x="139" y="1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0"/>
                    <a:pt x="140" y="0"/>
                    <a:pt x="140" y="0"/>
                  </a:cubicBezTo>
                  <a:cubicBezTo>
                    <a:pt x="140" y="0"/>
                    <a:pt x="141" y="1"/>
                    <a:pt x="141" y="1"/>
                  </a:cubicBezTo>
                  <a:cubicBezTo>
                    <a:pt x="141" y="196"/>
                    <a:pt x="141" y="196"/>
                    <a:pt x="141" y="196"/>
                  </a:cubicBezTo>
                  <a:cubicBezTo>
                    <a:pt x="141" y="196"/>
                    <a:pt x="140" y="196"/>
                    <a:pt x="140" y="197"/>
                  </a:cubicBezTo>
                  <a:cubicBezTo>
                    <a:pt x="140" y="197"/>
                    <a:pt x="139" y="197"/>
                    <a:pt x="139" y="197"/>
                  </a:cubicBezTo>
                  <a:lnTo>
                    <a:pt x="2" y="197"/>
                  </a:lnTo>
                  <a:close/>
                  <a:moveTo>
                    <a:pt x="3" y="194"/>
                  </a:moveTo>
                  <a:cubicBezTo>
                    <a:pt x="138" y="194"/>
                    <a:pt x="138" y="194"/>
                    <a:pt x="138" y="194"/>
                  </a:cubicBezTo>
                  <a:cubicBezTo>
                    <a:pt x="138" y="3"/>
                    <a:pt x="138" y="3"/>
                    <a:pt x="138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94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26" name="Freeform 455">
              <a:extLst>
                <a:ext uri="{FF2B5EF4-FFF2-40B4-BE49-F238E27FC236}">
                  <a16:creationId xmlns:a16="http://schemas.microsoft.com/office/drawing/2014/main" id="{78F28EE5-0F58-425B-88C0-F45F2741B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1630362"/>
              <a:ext cx="514350" cy="330200"/>
            </a:xfrm>
            <a:custGeom>
              <a:avLst/>
              <a:gdLst>
                <a:gd name="T0" fmla="*/ 137 w 137"/>
                <a:gd name="T1" fmla="*/ 88 h 88"/>
                <a:gd name="T2" fmla="*/ 137 w 137"/>
                <a:gd name="T3" fmla="*/ 86 h 88"/>
                <a:gd name="T4" fmla="*/ 68 w 137"/>
                <a:gd name="T5" fmla="*/ 0 h 88"/>
                <a:gd name="T6" fmla="*/ 0 w 137"/>
                <a:gd name="T7" fmla="*/ 86 h 88"/>
                <a:gd name="T8" fmla="*/ 0 w 137"/>
                <a:gd name="T9" fmla="*/ 88 h 88"/>
                <a:gd name="T10" fmla="*/ 137 w 137"/>
                <a:gd name="T11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88">
                  <a:moveTo>
                    <a:pt x="137" y="88"/>
                  </a:moveTo>
                  <a:cubicBezTo>
                    <a:pt x="137" y="86"/>
                    <a:pt x="137" y="86"/>
                    <a:pt x="137" y="86"/>
                  </a:cubicBezTo>
                  <a:cubicBezTo>
                    <a:pt x="137" y="52"/>
                    <a:pt x="106" y="0"/>
                    <a:pt x="68" y="0"/>
                  </a:cubicBezTo>
                  <a:cubicBezTo>
                    <a:pt x="30" y="0"/>
                    <a:pt x="0" y="52"/>
                    <a:pt x="0" y="86"/>
                  </a:cubicBezTo>
                  <a:cubicBezTo>
                    <a:pt x="0" y="88"/>
                    <a:pt x="0" y="88"/>
                    <a:pt x="0" y="88"/>
                  </a:cubicBezTo>
                  <a:lnTo>
                    <a:pt x="137" y="88"/>
                  </a:lnTo>
                  <a:close/>
                </a:path>
              </a:pathLst>
            </a:custGeom>
            <a:solidFill>
              <a:srgbClr val="FFF9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27" name="Freeform 456">
              <a:extLst>
                <a:ext uri="{FF2B5EF4-FFF2-40B4-BE49-F238E27FC236}">
                  <a16:creationId xmlns:a16="http://schemas.microsoft.com/office/drawing/2014/main" id="{90D3EEE9-2AEE-4BD6-929C-0A7769BCEA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5826" y="1622425"/>
              <a:ext cx="525463" cy="341313"/>
            </a:xfrm>
            <a:custGeom>
              <a:avLst/>
              <a:gdLst>
                <a:gd name="T0" fmla="*/ 2 w 140"/>
                <a:gd name="T1" fmla="*/ 91 h 91"/>
                <a:gd name="T2" fmla="*/ 0 w 140"/>
                <a:gd name="T3" fmla="*/ 91 h 91"/>
                <a:gd name="T4" fmla="*/ 0 w 140"/>
                <a:gd name="T5" fmla="*/ 90 h 91"/>
                <a:gd name="T6" fmla="*/ 0 w 140"/>
                <a:gd name="T7" fmla="*/ 88 h 91"/>
                <a:gd name="T8" fmla="*/ 70 w 140"/>
                <a:gd name="T9" fmla="*/ 0 h 91"/>
                <a:gd name="T10" fmla="*/ 140 w 140"/>
                <a:gd name="T11" fmla="*/ 88 h 91"/>
                <a:gd name="T12" fmla="*/ 140 w 140"/>
                <a:gd name="T13" fmla="*/ 90 h 91"/>
                <a:gd name="T14" fmla="*/ 140 w 140"/>
                <a:gd name="T15" fmla="*/ 91 h 91"/>
                <a:gd name="T16" fmla="*/ 139 w 140"/>
                <a:gd name="T17" fmla="*/ 91 h 91"/>
                <a:gd name="T18" fmla="*/ 2 w 140"/>
                <a:gd name="T19" fmla="*/ 91 h 91"/>
                <a:gd name="T20" fmla="*/ 139 w 140"/>
                <a:gd name="T21" fmla="*/ 90 h 91"/>
                <a:gd name="T22" fmla="*/ 139 w 140"/>
                <a:gd name="T23" fmla="*/ 88 h 91"/>
                <a:gd name="T24" fmla="*/ 139 w 140"/>
                <a:gd name="T25" fmla="*/ 90 h 91"/>
                <a:gd name="T26" fmla="*/ 23 w 140"/>
                <a:gd name="T27" fmla="*/ 33 h 91"/>
                <a:gd name="T28" fmla="*/ 3 w 140"/>
                <a:gd name="T29" fmla="*/ 88 h 91"/>
                <a:gd name="T30" fmla="*/ 3 w 140"/>
                <a:gd name="T31" fmla="*/ 88 h 91"/>
                <a:gd name="T32" fmla="*/ 137 w 140"/>
                <a:gd name="T33" fmla="*/ 88 h 91"/>
                <a:gd name="T34" fmla="*/ 137 w 140"/>
                <a:gd name="T35" fmla="*/ 88 h 91"/>
                <a:gd name="T36" fmla="*/ 118 w 140"/>
                <a:gd name="T37" fmla="*/ 33 h 91"/>
                <a:gd name="T38" fmla="*/ 70 w 140"/>
                <a:gd name="T39" fmla="*/ 3 h 91"/>
                <a:gd name="T40" fmla="*/ 70 w 140"/>
                <a:gd name="T41" fmla="*/ 3 h 91"/>
                <a:gd name="T42" fmla="*/ 23 w 140"/>
                <a:gd name="T43" fmla="*/ 33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0" h="91">
                  <a:moveTo>
                    <a:pt x="2" y="91"/>
                  </a:moveTo>
                  <a:cubicBezTo>
                    <a:pt x="1" y="91"/>
                    <a:pt x="1" y="91"/>
                    <a:pt x="0" y="91"/>
                  </a:cubicBezTo>
                  <a:cubicBezTo>
                    <a:pt x="0" y="91"/>
                    <a:pt x="0" y="90"/>
                    <a:pt x="0" y="90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53"/>
                    <a:pt x="31" y="0"/>
                    <a:pt x="70" y="0"/>
                  </a:cubicBezTo>
                  <a:cubicBezTo>
                    <a:pt x="110" y="0"/>
                    <a:pt x="140" y="53"/>
                    <a:pt x="140" y="88"/>
                  </a:cubicBezTo>
                  <a:cubicBezTo>
                    <a:pt x="140" y="90"/>
                    <a:pt x="140" y="90"/>
                    <a:pt x="140" y="90"/>
                  </a:cubicBezTo>
                  <a:cubicBezTo>
                    <a:pt x="140" y="90"/>
                    <a:pt x="140" y="91"/>
                    <a:pt x="140" y="91"/>
                  </a:cubicBezTo>
                  <a:cubicBezTo>
                    <a:pt x="140" y="91"/>
                    <a:pt x="139" y="91"/>
                    <a:pt x="139" y="91"/>
                  </a:cubicBezTo>
                  <a:lnTo>
                    <a:pt x="2" y="91"/>
                  </a:lnTo>
                  <a:close/>
                  <a:moveTo>
                    <a:pt x="139" y="90"/>
                  </a:moveTo>
                  <a:cubicBezTo>
                    <a:pt x="139" y="88"/>
                    <a:pt x="139" y="88"/>
                    <a:pt x="139" y="88"/>
                  </a:cubicBezTo>
                  <a:lnTo>
                    <a:pt x="139" y="90"/>
                  </a:lnTo>
                  <a:close/>
                  <a:moveTo>
                    <a:pt x="23" y="33"/>
                  </a:moveTo>
                  <a:cubicBezTo>
                    <a:pt x="11" y="50"/>
                    <a:pt x="3" y="71"/>
                    <a:pt x="3" y="88"/>
                  </a:cubicBezTo>
                  <a:cubicBezTo>
                    <a:pt x="3" y="88"/>
                    <a:pt x="3" y="88"/>
                    <a:pt x="3" y="88"/>
                  </a:cubicBezTo>
                  <a:cubicBezTo>
                    <a:pt x="137" y="88"/>
                    <a:pt x="137" y="88"/>
                    <a:pt x="137" y="88"/>
                  </a:cubicBezTo>
                  <a:cubicBezTo>
                    <a:pt x="137" y="88"/>
                    <a:pt x="137" y="88"/>
                    <a:pt x="137" y="88"/>
                  </a:cubicBezTo>
                  <a:cubicBezTo>
                    <a:pt x="138" y="71"/>
                    <a:pt x="130" y="50"/>
                    <a:pt x="118" y="33"/>
                  </a:cubicBezTo>
                  <a:cubicBezTo>
                    <a:pt x="105" y="16"/>
                    <a:pt x="89" y="3"/>
                    <a:pt x="70" y="3"/>
                  </a:cubicBezTo>
                  <a:cubicBezTo>
                    <a:pt x="70" y="3"/>
                    <a:pt x="70" y="3"/>
                    <a:pt x="70" y="3"/>
                  </a:cubicBezTo>
                  <a:cubicBezTo>
                    <a:pt x="52" y="3"/>
                    <a:pt x="35" y="16"/>
                    <a:pt x="23" y="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28" name="Rectangle 457">
              <a:extLst>
                <a:ext uri="{FF2B5EF4-FFF2-40B4-BE49-F238E27FC236}">
                  <a16:creationId xmlns:a16="http://schemas.microsoft.com/office/drawing/2014/main" id="{01BFA8A1-A037-4A23-BF88-C119F8F3BD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43763" y="1957387"/>
              <a:ext cx="514350" cy="66675"/>
            </a:xfrm>
            <a:prstGeom prst="rect">
              <a:avLst/>
            </a:prstGeom>
            <a:solidFill>
              <a:srgbClr val="FFD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29" name="Freeform 458">
              <a:extLst>
                <a:ext uri="{FF2B5EF4-FFF2-40B4-BE49-F238E27FC236}">
                  <a16:creationId xmlns:a16="http://schemas.microsoft.com/office/drawing/2014/main" id="{5E9DCC8A-61DC-4CCC-9537-A9FE64898E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5826" y="1949450"/>
              <a:ext cx="530225" cy="79375"/>
            </a:xfrm>
            <a:custGeom>
              <a:avLst/>
              <a:gdLst>
                <a:gd name="T0" fmla="*/ 2 w 141"/>
                <a:gd name="T1" fmla="*/ 21 h 21"/>
                <a:gd name="T2" fmla="*/ 0 w 141"/>
                <a:gd name="T3" fmla="*/ 21 h 21"/>
                <a:gd name="T4" fmla="*/ 0 w 141"/>
                <a:gd name="T5" fmla="*/ 20 h 21"/>
                <a:gd name="T6" fmla="*/ 0 w 141"/>
                <a:gd name="T7" fmla="*/ 2 h 21"/>
                <a:gd name="T8" fmla="*/ 0 w 141"/>
                <a:gd name="T9" fmla="*/ 1 h 21"/>
                <a:gd name="T10" fmla="*/ 2 w 141"/>
                <a:gd name="T11" fmla="*/ 0 h 21"/>
                <a:gd name="T12" fmla="*/ 139 w 141"/>
                <a:gd name="T13" fmla="*/ 0 h 21"/>
                <a:gd name="T14" fmla="*/ 139 w 141"/>
                <a:gd name="T15" fmla="*/ 2 h 21"/>
                <a:gd name="T16" fmla="*/ 139 w 141"/>
                <a:gd name="T17" fmla="*/ 0 h 21"/>
                <a:gd name="T18" fmla="*/ 140 w 141"/>
                <a:gd name="T19" fmla="*/ 1 h 21"/>
                <a:gd name="T20" fmla="*/ 141 w 141"/>
                <a:gd name="T21" fmla="*/ 2 h 21"/>
                <a:gd name="T22" fmla="*/ 141 w 141"/>
                <a:gd name="T23" fmla="*/ 20 h 21"/>
                <a:gd name="T24" fmla="*/ 140 w 141"/>
                <a:gd name="T25" fmla="*/ 21 h 21"/>
                <a:gd name="T26" fmla="*/ 139 w 141"/>
                <a:gd name="T27" fmla="*/ 21 h 21"/>
                <a:gd name="T28" fmla="*/ 2 w 141"/>
                <a:gd name="T29" fmla="*/ 21 h 21"/>
                <a:gd name="T30" fmla="*/ 3 w 141"/>
                <a:gd name="T31" fmla="*/ 18 h 21"/>
                <a:gd name="T32" fmla="*/ 138 w 141"/>
                <a:gd name="T33" fmla="*/ 18 h 21"/>
                <a:gd name="T34" fmla="*/ 138 w 141"/>
                <a:gd name="T35" fmla="*/ 3 h 21"/>
                <a:gd name="T36" fmla="*/ 3 w 141"/>
                <a:gd name="T37" fmla="*/ 3 h 21"/>
                <a:gd name="T38" fmla="*/ 3 w 141"/>
                <a:gd name="T3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1" h="21">
                  <a:moveTo>
                    <a:pt x="2" y="21"/>
                  </a:moveTo>
                  <a:cubicBezTo>
                    <a:pt x="1" y="21"/>
                    <a:pt x="1" y="21"/>
                    <a:pt x="0" y="21"/>
                  </a:cubicBezTo>
                  <a:cubicBezTo>
                    <a:pt x="0" y="21"/>
                    <a:pt x="0" y="20"/>
                    <a:pt x="0" y="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2"/>
                    <a:pt x="139" y="2"/>
                    <a:pt x="139" y="2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0"/>
                    <a:pt x="140" y="0"/>
                    <a:pt x="140" y="1"/>
                  </a:cubicBezTo>
                  <a:cubicBezTo>
                    <a:pt x="140" y="1"/>
                    <a:pt x="141" y="1"/>
                    <a:pt x="141" y="2"/>
                  </a:cubicBezTo>
                  <a:cubicBezTo>
                    <a:pt x="141" y="20"/>
                    <a:pt x="141" y="20"/>
                    <a:pt x="141" y="20"/>
                  </a:cubicBezTo>
                  <a:cubicBezTo>
                    <a:pt x="141" y="20"/>
                    <a:pt x="140" y="21"/>
                    <a:pt x="140" y="21"/>
                  </a:cubicBezTo>
                  <a:cubicBezTo>
                    <a:pt x="140" y="21"/>
                    <a:pt x="139" y="21"/>
                    <a:pt x="139" y="21"/>
                  </a:cubicBezTo>
                  <a:lnTo>
                    <a:pt x="2" y="21"/>
                  </a:lnTo>
                  <a:close/>
                  <a:moveTo>
                    <a:pt x="3" y="18"/>
                  </a:moveTo>
                  <a:cubicBezTo>
                    <a:pt x="138" y="18"/>
                    <a:pt x="138" y="18"/>
                    <a:pt x="138" y="18"/>
                  </a:cubicBezTo>
                  <a:cubicBezTo>
                    <a:pt x="138" y="3"/>
                    <a:pt x="138" y="3"/>
                    <a:pt x="138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30" name="Rectangle 459">
              <a:extLst>
                <a:ext uri="{FF2B5EF4-FFF2-40B4-BE49-F238E27FC236}">
                  <a16:creationId xmlns:a16="http://schemas.microsoft.com/office/drawing/2014/main" id="{1F19AC07-828B-4C3D-B237-8072DE0669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53338" y="1957387"/>
              <a:ext cx="52388" cy="66675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31" name="Freeform 460">
              <a:extLst>
                <a:ext uri="{FF2B5EF4-FFF2-40B4-BE49-F238E27FC236}">
                  <a16:creationId xmlns:a16="http://schemas.microsoft.com/office/drawing/2014/main" id="{F96A128D-7D8E-4CAB-952D-DEEBC5075C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45401" y="1949450"/>
              <a:ext cx="63500" cy="79375"/>
            </a:xfrm>
            <a:custGeom>
              <a:avLst/>
              <a:gdLst>
                <a:gd name="T0" fmla="*/ 2 w 17"/>
                <a:gd name="T1" fmla="*/ 21 h 21"/>
                <a:gd name="T2" fmla="*/ 2 w 17"/>
                <a:gd name="T3" fmla="*/ 20 h 21"/>
                <a:gd name="T4" fmla="*/ 3 w 17"/>
                <a:gd name="T5" fmla="*/ 20 h 21"/>
                <a:gd name="T6" fmla="*/ 2 w 17"/>
                <a:gd name="T7" fmla="*/ 20 h 21"/>
                <a:gd name="T8" fmla="*/ 2 w 17"/>
                <a:gd name="T9" fmla="*/ 21 h 21"/>
                <a:gd name="T10" fmla="*/ 1 w 17"/>
                <a:gd name="T11" fmla="*/ 21 h 21"/>
                <a:gd name="T12" fmla="*/ 0 w 17"/>
                <a:gd name="T13" fmla="*/ 20 h 21"/>
                <a:gd name="T14" fmla="*/ 0 w 17"/>
                <a:gd name="T15" fmla="*/ 2 h 21"/>
                <a:gd name="T16" fmla="*/ 1 w 17"/>
                <a:gd name="T17" fmla="*/ 1 h 21"/>
                <a:gd name="T18" fmla="*/ 2 w 17"/>
                <a:gd name="T19" fmla="*/ 0 h 21"/>
                <a:gd name="T20" fmla="*/ 16 w 17"/>
                <a:gd name="T21" fmla="*/ 0 h 21"/>
                <a:gd name="T22" fmla="*/ 17 w 17"/>
                <a:gd name="T23" fmla="*/ 1 h 21"/>
                <a:gd name="T24" fmla="*/ 17 w 17"/>
                <a:gd name="T25" fmla="*/ 2 h 21"/>
                <a:gd name="T26" fmla="*/ 17 w 17"/>
                <a:gd name="T27" fmla="*/ 20 h 21"/>
                <a:gd name="T28" fmla="*/ 17 w 17"/>
                <a:gd name="T29" fmla="*/ 21 h 21"/>
                <a:gd name="T30" fmla="*/ 16 w 17"/>
                <a:gd name="T31" fmla="*/ 21 h 21"/>
                <a:gd name="T32" fmla="*/ 2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2" y="21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21"/>
                    <a:pt x="0" y="20"/>
                    <a:pt x="0" y="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7" y="0"/>
                    <a:pt x="17" y="1"/>
                  </a:cubicBezTo>
                  <a:cubicBezTo>
                    <a:pt x="17" y="1"/>
                    <a:pt x="17" y="1"/>
                    <a:pt x="17" y="2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1"/>
                    <a:pt x="16" y="21"/>
                    <a:pt x="16" y="21"/>
                  </a:cubicBezTo>
                  <a:lnTo>
                    <a:pt x="2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32" name="Rectangle 461">
              <a:extLst>
                <a:ext uri="{FF2B5EF4-FFF2-40B4-BE49-F238E27FC236}">
                  <a16:creationId xmlns:a16="http://schemas.microsoft.com/office/drawing/2014/main" id="{6012B58A-AE91-4984-8992-E8BB21061D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32688" y="1957387"/>
              <a:ext cx="52388" cy="66675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33" name="Freeform 462">
              <a:extLst>
                <a:ext uri="{FF2B5EF4-FFF2-40B4-BE49-F238E27FC236}">
                  <a16:creationId xmlns:a16="http://schemas.microsoft.com/office/drawing/2014/main" id="{FC60FB18-A96D-4254-A213-5B48475E78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24751" y="1949450"/>
              <a:ext cx="68263" cy="79375"/>
            </a:xfrm>
            <a:custGeom>
              <a:avLst/>
              <a:gdLst>
                <a:gd name="T0" fmla="*/ 2 w 18"/>
                <a:gd name="T1" fmla="*/ 21 h 21"/>
                <a:gd name="T2" fmla="*/ 2 w 18"/>
                <a:gd name="T3" fmla="*/ 20 h 21"/>
                <a:gd name="T4" fmla="*/ 3 w 18"/>
                <a:gd name="T5" fmla="*/ 20 h 21"/>
                <a:gd name="T6" fmla="*/ 2 w 18"/>
                <a:gd name="T7" fmla="*/ 20 h 21"/>
                <a:gd name="T8" fmla="*/ 2 w 18"/>
                <a:gd name="T9" fmla="*/ 21 h 21"/>
                <a:gd name="T10" fmla="*/ 1 w 18"/>
                <a:gd name="T11" fmla="*/ 21 h 21"/>
                <a:gd name="T12" fmla="*/ 0 w 18"/>
                <a:gd name="T13" fmla="*/ 20 h 21"/>
                <a:gd name="T14" fmla="*/ 0 w 18"/>
                <a:gd name="T15" fmla="*/ 2 h 21"/>
                <a:gd name="T16" fmla="*/ 1 w 18"/>
                <a:gd name="T17" fmla="*/ 1 h 21"/>
                <a:gd name="T18" fmla="*/ 2 w 18"/>
                <a:gd name="T19" fmla="*/ 0 h 21"/>
                <a:gd name="T20" fmla="*/ 16 w 18"/>
                <a:gd name="T21" fmla="*/ 0 h 21"/>
                <a:gd name="T22" fmla="*/ 17 w 18"/>
                <a:gd name="T23" fmla="*/ 1 h 21"/>
                <a:gd name="T24" fmla="*/ 18 w 18"/>
                <a:gd name="T25" fmla="*/ 2 h 21"/>
                <a:gd name="T26" fmla="*/ 18 w 18"/>
                <a:gd name="T27" fmla="*/ 20 h 21"/>
                <a:gd name="T28" fmla="*/ 17 w 18"/>
                <a:gd name="T29" fmla="*/ 21 h 21"/>
                <a:gd name="T30" fmla="*/ 16 w 18"/>
                <a:gd name="T31" fmla="*/ 21 h 21"/>
                <a:gd name="T32" fmla="*/ 2 w 18"/>
                <a:gd name="T33" fmla="*/ 21 h 21"/>
                <a:gd name="T34" fmla="*/ 15 w 18"/>
                <a:gd name="T35" fmla="*/ 18 h 21"/>
                <a:gd name="T36" fmla="*/ 15 w 18"/>
                <a:gd name="T37" fmla="*/ 3 h 21"/>
                <a:gd name="T38" fmla="*/ 3 w 18"/>
                <a:gd name="T39" fmla="*/ 3 h 21"/>
                <a:gd name="T40" fmla="*/ 3 w 18"/>
                <a:gd name="T41" fmla="*/ 18 h 21"/>
                <a:gd name="T42" fmla="*/ 15 w 18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21">
                  <a:moveTo>
                    <a:pt x="2" y="21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1" y="21"/>
                    <a:pt x="1" y="21"/>
                  </a:cubicBezTo>
                  <a:cubicBezTo>
                    <a:pt x="1" y="21"/>
                    <a:pt x="0" y="20"/>
                    <a:pt x="0" y="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1"/>
                  </a:cubicBezTo>
                  <a:cubicBezTo>
                    <a:pt x="17" y="1"/>
                    <a:pt x="18" y="1"/>
                    <a:pt x="18" y="2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7" y="21"/>
                    <a:pt x="17" y="21"/>
                  </a:cubicBezTo>
                  <a:cubicBezTo>
                    <a:pt x="17" y="21"/>
                    <a:pt x="17" y="21"/>
                    <a:pt x="16" y="21"/>
                  </a:cubicBezTo>
                  <a:lnTo>
                    <a:pt x="2" y="21"/>
                  </a:lnTo>
                  <a:close/>
                  <a:moveTo>
                    <a:pt x="15" y="18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5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34" name="Rectangle 463">
              <a:extLst>
                <a:ext uri="{FF2B5EF4-FFF2-40B4-BE49-F238E27FC236}">
                  <a16:creationId xmlns:a16="http://schemas.microsoft.com/office/drawing/2014/main" id="{531A8F39-080A-4008-803A-FEE12EC07C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2038" y="1957387"/>
              <a:ext cx="52388" cy="66675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35" name="Freeform 464">
              <a:extLst>
                <a:ext uri="{FF2B5EF4-FFF2-40B4-BE49-F238E27FC236}">
                  <a16:creationId xmlns:a16="http://schemas.microsoft.com/office/drawing/2014/main" id="{47995098-98F2-4B8D-9686-FAE74C1B28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08863" y="1949450"/>
              <a:ext cx="63500" cy="79375"/>
            </a:xfrm>
            <a:custGeom>
              <a:avLst/>
              <a:gdLst>
                <a:gd name="T0" fmla="*/ 1 w 17"/>
                <a:gd name="T1" fmla="*/ 21 h 21"/>
                <a:gd name="T2" fmla="*/ 1 w 17"/>
                <a:gd name="T3" fmla="*/ 20 h 21"/>
                <a:gd name="T4" fmla="*/ 3 w 17"/>
                <a:gd name="T5" fmla="*/ 20 h 21"/>
                <a:gd name="T6" fmla="*/ 1 w 17"/>
                <a:gd name="T7" fmla="*/ 20 h 21"/>
                <a:gd name="T8" fmla="*/ 1 w 17"/>
                <a:gd name="T9" fmla="*/ 21 h 21"/>
                <a:gd name="T10" fmla="*/ 0 w 17"/>
                <a:gd name="T11" fmla="*/ 21 h 21"/>
                <a:gd name="T12" fmla="*/ 0 w 17"/>
                <a:gd name="T13" fmla="*/ 20 h 21"/>
                <a:gd name="T14" fmla="*/ 0 w 17"/>
                <a:gd name="T15" fmla="*/ 2 h 21"/>
                <a:gd name="T16" fmla="*/ 0 w 17"/>
                <a:gd name="T17" fmla="*/ 1 h 21"/>
                <a:gd name="T18" fmla="*/ 1 w 17"/>
                <a:gd name="T19" fmla="*/ 0 h 21"/>
                <a:gd name="T20" fmla="*/ 15 w 17"/>
                <a:gd name="T21" fmla="*/ 0 h 21"/>
                <a:gd name="T22" fmla="*/ 16 w 17"/>
                <a:gd name="T23" fmla="*/ 1 h 21"/>
                <a:gd name="T24" fmla="*/ 17 w 17"/>
                <a:gd name="T25" fmla="*/ 2 h 21"/>
                <a:gd name="T26" fmla="*/ 17 w 17"/>
                <a:gd name="T27" fmla="*/ 20 h 21"/>
                <a:gd name="T28" fmla="*/ 16 w 17"/>
                <a:gd name="T29" fmla="*/ 21 h 21"/>
                <a:gd name="T30" fmla="*/ 15 w 17"/>
                <a:gd name="T31" fmla="*/ 21 h 21"/>
                <a:gd name="T32" fmla="*/ 1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1" y="21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0" y="21"/>
                    <a:pt x="0" y="21"/>
                  </a:cubicBezTo>
                  <a:cubicBezTo>
                    <a:pt x="0" y="21"/>
                    <a:pt x="0" y="20"/>
                    <a:pt x="0" y="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6" y="0"/>
                    <a:pt x="16" y="0"/>
                    <a:pt x="16" y="1"/>
                  </a:cubicBezTo>
                  <a:cubicBezTo>
                    <a:pt x="17" y="1"/>
                    <a:pt x="17" y="1"/>
                    <a:pt x="17" y="2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1"/>
                    <a:pt x="16" y="21"/>
                  </a:cubicBezTo>
                  <a:cubicBezTo>
                    <a:pt x="16" y="21"/>
                    <a:pt x="16" y="21"/>
                    <a:pt x="15" y="21"/>
                  </a:cubicBezTo>
                  <a:lnTo>
                    <a:pt x="1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36" name="Rectangle 465">
              <a:extLst>
                <a:ext uri="{FF2B5EF4-FFF2-40B4-BE49-F238E27FC236}">
                  <a16:creationId xmlns:a16="http://schemas.microsoft.com/office/drawing/2014/main" id="{FEE144BE-A16B-4C61-B6C3-453F640575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92976" y="1957387"/>
              <a:ext cx="55563" cy="66675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37" name="Freeform 466">
              <a:extLst>
                <a:ext uri="{FF2B5EF4-FFF2-40B4-BE49-F238E27FC236}">
                  <a16:creationId xmlns:a16="http://schemas.microsoft.com/office/drawing/2014/main" id="{FB31B3D9-4E22-41EF-8642-26C6F1A126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88213" y="1949450"/>
              <a:ext cx="63500" cy="79375"/>
            </a:xfrm>
            <a:custGeom>
              <a:avLst/>
              <a:gdLst>
                <a:gd name="T0" fmla="*/ 1 w 17"/>
                <a:gd name="T1" fmla="*/ 21 h 21"/>
                <a:gd name="T2" fmla="*/ 1 w 17"/>
                <a:gd name="T3" fmla="*/ 20 h 21"/>
                <a:gd name="T4" fmla="*/ 3 w 17"/>
                <a:gd name="T5" fmla="*/ 20 h 21"/>
                <a:gd name="T6" fmla="*/ 1 w 17"/>
                <a:gd name="T7" fmla="*/ 20 h 21"/>
                <a:gd name="T8" fmla="*/ 1 w 17"/>
                <a:gd name="T9" fmla="*/ 21 h 21"/>
                <a:gd name="T10" fmla="*/ 0 w 17"/>
                <a:gd name="T11" fmla="*/ 21 h 21"/>
                <a:gd name="T12" fmla="*/ 0 w 17"/>
                <a:gd name="T13" fmla="*/ 20 h 21"/>
                <a:gd name="T14" fmla="*/ 0 w 17"/>
                <a:gd name="T15" fmla="*/ 2 h 21"/>
                <a:gd name="T16" fmla="*/ 0 w 17"/>
                <a:gd name="T17" fmla="*/ 1 h 21"/>
                <a:gd name="T18" fmla="*/ 1 w 17"/>
                <a:gd name="T19" fmla="*/ 0 h 21"/>
                <a:gd name="T20" fmla="*/ 16 w 17"/>
                <a:gd name="T21" fmla="*/ 0 h 21"/>
                <a:gd name="T22" fmla="*/ 17 w 17"/>
                <a:gd name="T23" fmla="*/ 1 h 21"/>
                <a:gd name="T24" fmla="*/ 17 w 17"/>
                <a:gd name="T25" fmla="*/ 2 h 21"/>
                <a:gd name="T26" fmla="*/ 17 w 17"/>
                <a:gd name="T27" fmla="*/ 20 h 21"/>
                <a:gd name="T28" fmla="*/ 17 w 17"/>
                <a:gd name="T29" fmla="*/ 21 h 21"/>
                <a:gd name="T30" fmla="*/ 16 w 17"/>
                <a:gd name="T31" fmla="*/ 21 h 21"/>
                <a:gd name="T32" fmla="*/ 1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1" y="21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0" y="21"/>
                  </a:cubicBezTo>
                  <a:cubicBezTo>
                    <a:pt x="0" y="21"/>
                    <a:pt x="0" y="20"/>
                    <a:pt x="0" y="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0"/>
                    <a:pt x="17" y="1"/>
                  </a:cubicBezTo>
                  <a:cubicBezTo>
                    <a:pt x="17" y="1"/>
                    <a:pt x="17" y="1"/>
                    <a:pt x="17" y="2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6" y="21"/>
                    <a:pt x="16" y="21"/>
                    <a:pt x="16" y="21"/>
                  </a:cubicBezTo>
                  <a:lnTo>
                    <a:pt x="1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38" name="Rectangle 467">
              <a:extLst>
                <a:ext uri="{FF2B5EF4-FFF2-40B4-BE49-F238E27FC236}">
                  <a16:creationId xmlns:a16="http://schemas.microsoft.com/office/drawing/2014/main" id="{D0EA9496-6F38-4504-9A90-4D1BBC2C3D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43763" y="2617787"/>
              <a:ext cx="514350" cy="71438"/>
            </a:xfrm>
            <a:prstGeom prst="rect">
              <a:avLst/>
            </a:prstGeom>
            <a:solidFill>
              <a:srgbClr val="FFD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39" name="Freeform 468">
              <a:extLst>
                <a:ext uri="{FF2B5EF4-FFF2-40B4-BE49-F238E27FC236}">
                  <a16:creationId xmlns:a16="http://schemas.microsoft.com/office/drawing/2014/main" id="{F2D66F17-B808-4794-B168-EB04C71FAF6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5826" y="2614612"/>
              <a:ext cx="530225" cy="77788"/>
            </a:xfrm>
            <a:custGeom>
              <a:avLst/>
              <a:gdLst>
                <a:gd name="T0" fmla="*/ 2 w 141"/>
                <a:gd name="T1" fmla="*/ 21 h 21"/>
                <a:gd name="T2" fmla="*/ 0 w 141"/>
                <a:gd name="T3" fmla="*/ 21 h 21"/>
                <a:gd name="T4" fmla="*/ 0 w 141"/>
                <a:gd name="T5" fmla="*/ 20 h 21"/>
                <a:gd name="T6" fmla="*/ 0 w 141"/>
                <a:gd name="T7" fmla="*/ 1 h 21"/>
                <a:gd name="T8" fmla="*/ 0 w 141"/>
                <a:gd name="T9" fmla="*/ 0 h 21"/>
                <a:gd name="T10" fmla="*/ 2 w 141"/>
                <a:gd name="T11" fmla="*/ 0 h 21"/>
                <a:gd name="T12" fmla="*/ 139 w 141"/>
                <a:gd name="T13" fmla="*/ 0 h 21"/>
                <a:gd name="T14" fmla="*/ 139 w 141"/>
                <a:gd name="T15" fmla="*/ 1 h 21"/>
                <a:gd name="T16" fmla="*/ 139 w 141"/>
                <a:gd name="T17" fmla="*/ 0 h 21"/>
                <a:gd name="T18" fmla="*/ 140 w 141"/>
                <a:gd name="T19" fmla="*/ 0 h 21"/>
                <a:gd name="T20" fmla="*/ 141 w 141"/>
                <a:gd name="T21" fmla="*/ 1 h 21"/>
                <a:gd name="T22" fmla="*/ 141 w 141"/>
                <a:gd name="T23" fmla="*/ 20 h 21"/>
                <a:gd name="T24" fmla="*/ 140 w 141"/>
                <a:gd name="T25" fmla="*/ 21 h 21"/>
                <a:gd name="T26" fmla="*/ 139 w 141"/>
                <a:gd name="T27" fmla="*/ 21 h 21"/>
                <a:gd name="T28" fmla="*/ 2 w 141"/>
                <a:gd name="T29" fmla="*/ 21 h 21"/>
                <a:gd name="T30" fmla="*/ 3 w 141"/>
                <a:gd name="T31" fmla="*/ 18 h 21"/>
                <a:gd name="T32" fmla="*/ 138 w 141"/>
                <a:gd name="T33" fmla="*/ 18 h 21"/>
                <a:gd name="T34" fmla="*/ 138 w 141"/>
                <a:gd name="T35" fmla="*/ 3 h 21"/>
                <a:gd name="T36" fmla="*/ 3 w 141"/>
                <a:gd name="T37" fmla="*/ 3 h 21"/>
                <a:gd name="T38" fmla="*/ 3 w 141"/>
                <a:gd name="T3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1" h="21">
                  <a:moveTo>
                    <a:pt x="2" y="21"/>
                  </a:moveTo>
                  <a:cubicBezTo>
                    <a:pt x="1" y="21"/>
                    <a:pt x="1" y="21"/>
                    <a:pt x="0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1"/>
                    <a:pt x="139" y="1"/>
                    <a:pt x="139" y="1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0"/>
                    <a:pt x="140" y="0"/>
                    <a:pt x="140" y="0"/>
                  </a:cubicBezTo>
                  <a:cubicBezTo>
                    <a:pt x="140" y="1"/>
                    <a:pt x="141" y="1"/>
                    <a:pt x="141" y="1"/>
                  </a:cubicBezTo>
                  <a:cubicBezTo>
                    <a:pt x="141" y="20"/>
                    <a:pt x="141" y="20"/>
                    <a:pt x="141" y="20"/>
                  </a:cubicBezTo>
                  <a:cubicBezTo>
                    <a:pt x="141" y="20"/>
                    <a:pt x="140" y="20"/>
                    <a:pt x="140" y="21"/>
                  </a:cubicBezTo>
                  <a:cubicBezTo>
                    <a:pt x="140" y="21"/>
                    <a:pt x="139" y="21"/>
                    <a:pt x="139" y="21"/>
                  </a:cubicBezTo>
                  <a:lnTo>
                    <a:pt x="2" y="21"/>
                  </a:lnTo>
                  <a:close/>
                  <a:moveTo>
                    <a:pt x="3" y="18"/>
                  </a:moveTo>
                  <a:cubicBezTo>
                    <a:pt x="138" y="18"/>
                    <a:pt x="138" y="18"/>
                    <a:pt x="138" y="18"/>
                  </a:cubicBezTo>
                  <a:cubicBezTo>
                    <a:pt x="138" y="3"/>
                    <a:pt x="138" y="3"/>
                    <a:pt x="138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40" name="Rectangle 469">
              <a:extLst>
                <a:ext uri="{FF2B5EF4-FFF2-40B4-BE49-F238E27FC236}">
                  <a16:creationId xmlns:a16="http://schemas.microsoft.com/office/drawing/2014/main" id="{E8A69421-BAFD-47A5-A3A8-66DC3790F2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53338" y="2617787"/>
              <a:ext cx="52388" cy="71438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41" name="Freeform 470">
              <a:extLst>
                <a:ext uri="{FF2B5EF4-FFF2-40B4-BE49-F238E27FC236}">
                  <a16:creationId xmlns:a16="http://schemas.microsoft.com/office/drawing/2014/main" id="{216C7DF0-2F6D-4108-9354-738853CC17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45401" y="2614612"/>
              <a:ext cx="63500" cy="77788"/>
            </a:xfrm>
            <a:custGeom>
              <a:avLst/>
              <a:gdLst>
                <a:gd name="T0" fmla="*/ 2 w 17"/>
                <a:gd name="T1" fmla="*/ 21 h 21"/>
                <a:gd name="T2" fmla="*/ 2 w 17"/>
                <a:gd name="T3" fmla="*/ 20 h 21"/>
                <a:gd name="T4" fmla="*/ 3 w 17"/>
                <a:gd name="T5" fmla="*/ 20 h 21"/>
                <a:gd name="T6" fmla="*/ 2 w 17"/>
                <a:gd name="T7" fmla="*/ 20 h 21"/>
                <a:gd name="T8" fmla="*/ 2 w 17"/>
                <a:gd name="T9" fmla="*/ 21 h 21"/>
                <a:gd name="T10" fmla="*/ 1 w 17"/>
                <a:gd name="T11" fmla="*/ 21 h 21"/>
                <a:gd name="T12" fmla="*/ 0 w 17"/>
                <a:gd name="T13" fmla="*/ 20 h 21"/>
                <a:gd name="T14" fmla="*/ 0 w 17"/>
                <a:gd name="T15" fmla="*/ 1 h 21"/>
                <a:gd name="T16" fmla="*/ 1 w 17"/>
                <a:gd name="T17" fmla="*/ 0 h 21"/>
                <a:gd name="T18" fmla="*/ 2 w 17"/>
                <a:gd name="T19" fmla="*/ 0 h 21"/>
                <a:gd name="T20" fmla="*/ 16 w 17"/>
                <a:gd name="T21" fmla="*/ 0 h 21"/>
                <a:gd name="T22" fmla="*/ 17 w 17"/>
                <a:gd name="T23" fmla="*/ 0 h 21"/>
                <a:gd name="T24" fmla="*/ 17 w 17"/>
                <a:gd name="T25" fmla="*/ 1 h 21"/>
                <a:gd name="T26" fmla="*/ 17 w 17"/>
                <a:gd name="T27" fmla="*/ 20 h 21"/>
                <a:gd name="T28" fmla="*/ 17 w 17"/>
                <a:gd name="T29" fmla="*/ 21 h 21"/>
                <a:gd name="T30" fmla="*/ 16 w 17"/>
                <a:gd name="T31" fmla="*/ 21 h 21"/>
                <a:gd name="T32" fmla="*/ 2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2" y="21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7" y="0"/>
                    <a:pt x="17" y="0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1"/>
                  </a:cubicBezTo>
                  <a:cubicBezTo>
                    <a:pt x="17" y="21"/>
                    <a:pt x="16" y="21"/>
                    <a:pt x="16" y="21"/>
                  </a:cubicBezTo>
                  <a:lnTo>
                    <a:pt x="2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42" name="Rectangle 471">
              <a:extLst>
                <a:ext uri="{FF2B5EF4-FFF2-40B4-BE49-F238E27FC236}">
                  <a16:creationId xmlns:a16="http://schemas.microsoft.com/office/drawing/2014/main" id="{90248FD1-9199-40B9-9473-270E457DC1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32688" y="2617787"/>
              <a:ext cx="52388" cy="71438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43" name="Freeform 472">
              <a:extLst>
                <a:ext uri="{FF2B5EF4-FFF2-40B4-BE49-F238E27FC236}">
                  <a16:creationId xmlns:a16="http://schemas.microsoft.com/office/drawing/2014/main" id="{B5907A2A-0F9F-4F37-B452-C40A666286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24751" y="2614612"/>
              <a:ext cx="68263" cy="77788"/>
            </a:xfrm>
            <a:custGeom>
              <a:avLst/>
              <a:gdLst>
                <a:gd name="T0" fmla="*/ 2 w 18"/>
                <a:gd name="T1" fmla="*/ 21 h 21"/>
                <a:gd name="T2" fmla="*/ 2 w 18"/>
                <a:gd name="T3" fmla="*/ 20 h 21"/>
                <a:gd name="T4" fmla="*/ 3 w 18"/>
                <a:gd name="T5" fmla="*/ 20 h 21"/>
                <a:gd name="T6" fmla="*/ 2 w 18"/>
                <a:gd name="T7" fmla="*/ 20 h 21"/>
                <a:gd name="T8" fmla="*/ 2 w 18"/>
                <a:gd name="T9" fmla="*/ 21 h 21"/>
                <a:gd name="T10" fmla="*/ 1 w 18"/>
                <a:gd name="T11" fmla="*/ 21 h 21"/>
                <a:gd name="T12" fmla="*/ 0 w 18"/>
                <a:gd name="T13" fmla="*/ 20 h 21"/>
                <a:gd name="T14" fmla="*/ 0 w 18"/>
                <a:gd name="T15" fmla="*/ 1 h 21"/>
                <a:gd name="T16" fmla="*/ 1 w 18"/>
                <a:gd name="T17" fmla="*/ 0 h 21"/>
                <a:gd name="T18" fmla="*/ 2 w 18"/>
                <a:gd name="T19" fmla="*/ 0 h 21"/>
                <a:gd name="T20" fmla="*/ 16 w 18"/>
                <a:gd name="T21" fmla="*/ 0 h 21"/>
                <a:gd name="T22" fmla="*/ 17 w 18"/>
                <a:gd name="T23" fmla="*/ 0 h 21"/>
                <a:gd name="T24" fmla="*/ 18 w 18"/>
                <a:gd name="T25" fmla="*/ 1 h 21"/>
                <a:gd name="T26" fmla="*/ 18 w 18"/>
                <a:gd name="T27" fmla="*/ 20 h 21"/>
                <a:gd name="T28" fmla="*/ 17 w 18"/>
                <a:gd name="T29" fmla="*/ 21 h 21"/>
                <a:gd name="T30" fmla="*/ 16 w 18"/>
                <a:gd name="T31" fmla="*/ 21 h 21"/>
                <a:gd name="T32" fmla="*/ 2 w 18"/>
                <a:gd name="T33" fmla="*/ 21 h 21"/>
                <a:gd name="T34" fmla="*/ 15 w 18"/>
                <a:gd name="T35" fmla="*/ 18 h 21"/>
                <a:gd name="T36" fmla="*/ 15 w 18"/>
                <a:gd name="T37" fmla="*/ 3 h 21"/>
                <a:gd name="T38" fmla="*/ 3 w 18"/>
                <a:gd name="T39" fmla="*/ 3 h 21"/>
                <a:gd name="T40" fmla="*/ 3 w 18"/>
                <a:gd name="T41" fmla="*/ 18 h 21"/>
                <a:gd name="T42" fmla="*/ 15 w 18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21">
                  <a:moveTo>
                    <a:pt x="2" y="21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1" y="21"/>
                    <a:pt x="1" y="21"/>
                  </a:cubicBezTo>
                  <a:cubicBezTo>
                    <a:pt x="1" y="20"/>
                    <a:pt x="0" y="20"/>
                    <a:pt x="0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1"/>
                    <a:pt x="18" y="1"/>
                    <a:pt x="18" y="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7" y="20"/>
                    <a:pt x="17" y="21"/>
                  </a:cubicBezTo>
                  <a:cubicBezTo>
                    <a:pt x="17" y="21"/>
                    <a:pt x="17" y="21"/>
                    <a:pt x="16" y="21"/>
                  </a:cubicBezTo>
                  <a:lnTo>
                    <a:pt x="2" y="21"/>
                  </a:lnTo>
                  <a:close/>
                  <a:moveTo>
                    <a:pt x="15" y="18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5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44" name="Rectangle 473">
              <a:extLst>
                <a:ext uri="{FF2B5EF4-FFF2-40B4-BE49-F238E27FC236}">
                  <a16:creationId xmlns:a16="http://schemas.microsoft.com/office/drawing/2014/main" id="{4876E3B2-4088-425B-8A6C-C5D58AA572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2038" y="2617787"/>
              <a:ext cx="52388" cy="71438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45" name="Freeform 474">
              <a:extLst>
                <a:ext uri="{FF2B5EF4-FFF2-40B4-BE49-F238E27FC236}">
                  <a16:creationId xmlns:a16="http://schemas.microsoft.com/office/drawing/2014/main" id="{3A761864-1ADA-46E9-B9F9-4652B7CDD4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08863" y="2614612"/>
              <a:ext cx="63500" cy="77788"/>
            </a:xfrm>
            <a:custGeom>
              <a:avLst/>
              <a:gdLst>
                <a:gd name="T0" fmla="*/ 1 w 17"/>
                <a:gd name="T1" fmla="*/ 21 h 21"/>
                <a:gd name="T2" fmla="*/ 1 w 17"/>
                <a:gd name="T3" fmla="*/ 20 h 21"/>
                <a:gd name="T4" fmla="*/ 3 w 17"/>
                <a:gd name="T5" fmla="*/ 20 h 21"/>
                <a:gd name="T6" fmla="*/ 1 w 17"/>
                <a:gd name="T7" fmla="*/ 20 h 21"/>
                <a:gd name="T8" fmla="*/ 1 w 17"/>
                <a:gd name="T9" fmla="*/ 21 h 21"/>
                <a:gd name="T10" fmla="*/ 0 w 17"/>
                <a:gd name="T11" fmla="*/ 21 h 21"/>
                <a:gd name="T12" fmla="*/ 0 w 17"/>
                <a:gd name="T13" fmla="*/ 20 h 21"/>
                <a:gd name="T14" fmla="*/ 0 w 17"/>
                <a:gd name="T15" fmla="*/ 1 h 21"/>
                <a:gd name="T16" fmla="*/ 0 w 17"/>
                <a:gd name="T17" fmla="*/ 0 h 21"/>
                <a:gd name="T18" fmla="*/ 1 w 17"/>
                <a:gd name="T19" fmla="*/ 0 h 21"/>
                <a:gd name="T20" fmla="*/ 15 w 17"/>
                <a:gd name="T21" fmla="*/ 0 h 21"/>
                <a:gd name="T22" fmla="*/ 16 w 17"/>
                <a:gd name="T23" fmla="*/ 0 h 21"/>
                <a:gd name="T24" fmla="*/ 17 w 17"/>
                <a:gd name="T25" fmla="*/ 1 h 21"/>
                <a:gd name="T26" fmla="*/ 17 w 17"/>
                <a:gd name="T27" fmla="*/ 20 h 21"/>
                <a:gd name="T28" fmla="*/ 16 w 17"/>
                <a:gd name="T29" fmla="*/ 21 h 21"/>
                <a:gd name="T30" fmla="*/ 15 w 17"/>
                <a:gd name="T31" fmla="*/ 21 h 21"/>
                <a:gd name="T32" fmla="*/ 1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1" y="21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0" y="21"/>
                    <a:pt x="0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6" y="21"/>
                  </a:cubicBezTo>
                  <a:cubicBezTo>
                    <a:pt x="16" y="21"/>
                    <a:pt x="16" y="21"/>
                    <a:pt x="15" y="21"/>
                  </a:cubicBezTo>
                  <a:lnTo>
                    <a:pt x="1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46" name="Rectangle 475">
              <a:extLst>
                <a:ext uri="{FF2B5EF4-FFF2-40B4-BE49-F238E27FC236}">
                  <a16:creationId xmlns:a16="http://schemas.microsoft.com/office/drawing/2014/main" id="{56228623-5AAA-41D9-96F6-AA1D94C87B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92976" y="2617787"/>
              <a:ext cx="55563" cy="71438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47" name="Freeform 476">
              <a:extLst>
                <a:ext uri="{FF2B5EF4-FFF2-40B4-BE49-F238E27FC236}">
                  <a16:creationId xmlns:a16="http://schemas.microsoft.com/office/drawing/2014/main" id="{35CFE289-1D41-47C8-9AAD-B68C79543C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88213" y="2614612"/>
              <a:ext cx="63500" cy="77788"/>
            </a:xfrm>
            <a:custGeom>
              <a:avLst/>
              <a:gdLst>
                <a:gd name="T0" fmla="*/ 1 w 17"/>
                <a:gd name="T1" fmla="*/ 21 h 21"/>
                <a:gd name="T2" fmla="*/ 1 w 17"/>
                <a:gd name="T3" fmla="*/ 20 h 21"/>
                <a:gd name="T4" fmla="*/ 3 w 17"/>
                <a:gd name="T5" fmla="*/ 20 h 21"/>
                <a:gd name="T6" fmla="*/ 1 w 17"/>
                <a:gd name="T7" fmla="*/ 20 h 21"/>
                <a:gd name="T8" fmla="*/ 1 w 17"/>
                <a:gd name="T9" fmla="*/ 21 h 21"/>
                <a:gd name="T10" fmla="*/ 0 w 17"/>
                <a:gd name="T11" fmla="*/ 21 h 21"/>
                <a:gd name="T12" fmla="*/ 0 w 17"/>
                <a:gd name="T13" fmla="*/ 20 h 21"/>
                <a:gd name="T14" fmla="*/ 0 w 17"/>
                <a:gd name="T15" fmla="*/ 1 h 21"/>
                <a:gd name="T16" fmla="*/ 0 w 17"/>
                <a:gd name="T17" fmla="*/ 0 h 21"/>
                <a:gd name="T18" fmla="*/ 1 w 17"/>
                <a:gd name="T19" fmla="*/ 0 h 21"/>
                <a:gd name="T20" fmla="*/ 16 w 17"/>
                <a:gd name="T21" fmla="*/ 0 h 21"/>
                <a:gd name="T22" fmla="*/ 17 w 17"/>
                <a:gd name="T23" fmla="*/ 0 h 21"/>
                <a:gd name="T24" fmla="*/ 17 w 17"/>
                <a:gd name="T25" fmla="*/ 1 h 21"/>
                <a:gd name="T26" fmla="*/ 17 w 17"/>
                <a:gd name="T27" fmla="*/ 20 h 21"/>
                <a:gd name="T28" fmla="*/ 17 w 17"/>
                <a:gd name="T29" fmla="*/ 21 h 21"/>
                <a:gd name="T30" fmla="*/ 16 w 17"/>
                <a:gd name="T31" fmla="*/ 21 h 21"/>
                <a:gd name="T32" fmla="*/ 1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1" y="21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0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0"/>
                    <a:pt x="17" y="0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1"/>
                  </a:cubicBezTo>
                  <a:cubicBezTo>
                    <a:pt x="16" y="21"/>
                    <a:pt x="16" y="21"/>
                    <a:pt x="16" y="21"/>
                  </a:cubicBezTo>
                  <a:lnTo>
                    <a:pt x="1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48" name="Freeform 477">
              <a:extLst>
                <a:ext uri="{FF2B5EF4-FFF2-40B4-BE49-F238E27FC236}">
                  <a16:creationId xmlns:a16="http://schemas.microsoft.com/office/drawing/2014/main" id="{86A0A033-E16B-4A0B-B3AE-DD3B2501822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1551" y="1960562"/>
              <a:ext cx="384175" cy="217488"/>
            </a:xfrm>
            <a:custGeom>
              <a:avLst/>
              <a:gdLst>
                <a:gd name="T0" fmla="*/ 4 w 102"/>
                <a:gd name="T1" fmla="*/ 40 h 58"/>
                <a:gd name="T2" fmla="*/ 3 w 102"/>
                <a:gd name="T3" fmla="*/ 50 h 58"/>
                <a:gd name="T4" fmla="*/ 13 w 102"/>
                <a:gd name="T5" fmla="*/ 54 h 58"/>
                <a:gd name="T6" fmla="*/ 51 w 102"/>
                <a:gd name="T7" fmla="*/ 38 h 58"/>
                <a:gd name="T8" fmla="*/ 87 w 102"/>
                <a:gd name="T9" fmla="*/ 54 h 58"/>
                <a:gd name="T10" fmla="*/ 98 w 102"/>
                <a:gd name="T11" fmla="*/ 54 h 58"/>
                <a:gd name="T12" fmla="*/ 101 w 102"/>
                <a:gd name="T13" fmla="*/ 45 h 58"/>
                <a:gd name="T14" fmla="*/ 4 w 102"/>
                <a:gd name="T15" fmla="*/ 4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58">
                  <a:moveTo>
                    <a:pt x="4" y="40"/>
                  </a:moveTo>
                  <a:cubicBezTo>
                    <a:pt x="4" y="40"/>
                    <a:pt x="0" y="45"/>
                    <a:pt x="3" y="50"/>
                  </a:cubicBezTo>
                  <a:cubicBezTo>
                    <a:pt x="4" y="52"/>
                    <a:pt x="7" y="55"/>
                    <a:pt x="13" y="54"/>
                  </a:cubicBezTo>
                  <a:cubicBezTo>
                    <a:pt x="22" y="53"/>
                    <a:pt x="28" y="39"/>
                    <a:pt x="51" y="38"/>
                  </a:cubicBezTo>
                  <a:cubicBezTo>
                    <a:pt x="61" y="38"/>
                    <a:pt x="73" y="41"/>
                    <a:pt x="87" y="54"/>
                  </a:cubicBezTo>
                  <a:cubicBezTo>
                    <a:pt x="87" y="54"/>
                    <a:pt x="92" y="58"/>
                    <a:pt x="98" y="54"/>
                  </a:cubicBezTo>
                  <a:cubicBezTo>
                    <a:pt x="100" y="53"/>
                    <a:pt x="102" y="50"/>
                    <a:pt x="101" y="45"/>
                  </a:cubicBezTo>
                  <a:cubicBezTo>
                    <a:pt x="98" y="32"/>
                    <a:pt x="47" y="0"/>
                    <a:pt x="4" y="40"/>
                  </a:cubicBezTo>
                  <a:close/>
                </a:path>
              </a:pathLst>
            </a:custGeom>
            <a:solidFill>
              <a:srgbClr val="FF9E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49" name="Freeform 478">
              <a:extLst>
                <a:ext uri="{FF2B5EF4-FFF2-40B4-BE49-F238E27FC236}">
                  <a16:creationId xmlns:a16="http://schemas.microsoft.com/office/drawing/2014/main" id="{B0704C12-2834-4BED-8B74-7686AEE2F1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21551" y="2032000"/>
              <a:ext cx="387350" cy="142875"/>
            </a:xfrm>
            <a:custGeom>
              <a:avLst/>
              <a:gdLst>
                <a:gd name="T0" fmla="*/ 86 w 103"/>
                <a:gd name="T1" fmla="*/ 36 h 38"/>
                <a:gd name="T2" fmla="*/ 85 w 103"/>
                <a:gd name="T3" fmla="*/ 36 h 38"/>
                <a:gd name="T4" fmla="*/ 53 w 103"/>
                <a:gd name="T5" fmla="*/ 21 h 38"/>
                <a:gd name="T6" fmla="*/ 52 w 103"/>
                <a:gd name="T7" fmla="*/ 21 h 38"/>
                <a:gd name="T8" fmla="*/ 13 w 103"/>
                <a:gd name="T9" fmla="*/ 37 h 38"/>
                <a:gd name="T10" fmla="*/ 11 w 103"/>
                <a:gd name="T11" fmla="*/ 37 h 38"/>
                <a:gd name="T12" fmla="*/ 1 w 103"/>
                <a:gd name="T13" fmla="*/ 31 h 38"/>
                <a:gd name="T14" fmla="*/ 0 w 103"/>
                <a:gd name="T15" fmla="*/ 27 h 38"/>
                <a:gd name="T16" fmla="*/ 3 w 103"/>
                <a:gd name="T17" fmla="*/ 20 h 38"/>
                <a:gd name="T18" fmla="*/ 4 w 103"/>
                <a:gd name="T19" fmla="*/ 21 h 38"/>
                <a:gd name="T20" fmla="*/ 3 w 103"/>
                <a:gd name="T21" fmla="*/ 20 h 38"/>
                <a:gd name="T22" fmla="*/ 51 w 103"/>
                <a:gd name="T23" fmla="*/ 0 h 38"/>
                <a:gd name="T24" fmla="*/ 102 w 103"/>
                <a:gd name="T25" fmla="*/ 26 h 38"/>
                <a:gd name="T26" fmla="*/ 103 w 103"/>
                <a:gd name="T27" fmla="*/ 28 h 38"/>
                <a:gd name="T28" fmla="*/ 99 w 103"/>
                <a:gd name="T29" fmla="*/ 36 h 38"/>
                <a:gd name="T30" fmla="*/ 93 w 103"/>
                <a:gd name="T31" fmla="*/ 38 h 38"/>
                <a:gd name="T32" fmla="*/ 86 w 103"/>
                <a:gd name="T33" fmla="*/ 36 h 38"/>
                <a:gd name="T34" fmla="*/ 89 w 103"/>
                <a:gd name="T35" fmla="*/ 34 h 38"/>
                <a:gd name="T36" fmla="*/ 93 w 103"/>
                <a:gd name="T37" fmla="*/ 35 h 38"/>
                <a:gd name="T38" fmla="*/ 97 w 103"/>
                <a:gd name="T39" fmla="*/ 34 h 38"/>
                <a:gd name="T40" fmla="*/ 100 w 103"/>
                <a:gd name="T41" fmla="*/ 28 h 38"/>
                <a:gd name="T42" fmla="*/ 99 w 103"/>
                <a:gd name="T43" fmla="*/ 27 h 38"/>
                <a:gd name="T44" fmla="*/ 51 w 103"/>
                <a:gd name="T45" fmla="*/ 3 h 38"/>
                <a:gd name="T46" fmla="*/ 5 w 103"/>
                <a:gd name="T47" fmla="*/ 22 h 38"/>
                <a:gd name="T48" fmla="*/ 3 w 103"/>
                <a:gd name="T49" fmla="*/ 27 h 38"/>
                <a:gd name="T50" fmla="*/ 4 w 103"/>
                <a:gd name="T51" fmla="*/ 30 h 38"/>
                <a:gd name="T52" fmla="*/ 11 w 103"/>
                <a:gd name="T53" fmla="*/ 34 h 38"/>
                <a:gd name="T54" fmla="*/ 13 w 103"/>
                <a:gd name="T55" fmla="*/ 34 h 38"/>
                <a:gd name="T56" fmla="*/ 51 w 103"/>
                <a:gd name="T57" fmla="*/ 18 h 38"/>
                <a:gd name="T58" fmla="*/ 53 w 103"/>
                <a:gd name="T59" fmla="*/ 18 h 38"/>
                <a:gd name="T60" fmla="*/ 87 w 103"/>
                <a:gd name="T61" fmla="*/ 34 h 38"/>
                <a:gd name="T62" fmla="*/ 89 w 103"/>
                <a:gd name="T63" fmla="*/ 3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38">
                  <a:moveTo>
                    <a:pt x="86" y="36"/>
                  </a:moveTo>
                  <a:cubicBezTo>
                    <a:pt x="85" y="36"/>
                    <a:pt x="85" y="36"/>
                    <a:pt x="85" y="36"/>
                  </a:cubicBezTo>
                  <a:cubicBezTo>
                    <a:pt x="73" y="24"/>
                    <a:pt x="62" y="21"/>
                    <a:pt x="53" y="21"/>
                  </a:cubicBezTo>
                  <a:cubicBezTo>
                    <a:pt x="52" y="21"/>
                    <a:pt x="52" y="21"/>
                    <a:pt x="52" y="21"/>
                  </a:cubicBezTo>
                  <a:cubicBezTo>
                    <a:pt x="28" y="22"/>
                    <a:pt x="24" y="34"/>
                    <a:pt x="13" y="37"/>
                  </a:cubicBezTo>
                  <a:cubicBezTo>
                    <a:pt x="13" y="37"/>
                    <a:pt x="12" y="37"/>
                    <a:pt x="11" y="37"/>
                  </a:cubicBezTo>
                  <a:cubicBezTo>
                    <a:pt x="6" y="37"/>
                    <a:pt x="3" y="34"/>
                    <a:pt x="1" y="31"/>
                  </a:cubicBezTo>
                  <a:cubicBezTo>
                    <a:pt x="0" y="30"/>
                    <a:pt x="0" y="28"/>
                    <a:pt x="0" y="27"/>
                  </a:cubicBezTo>
                  <a:cubicBezTo>
                    <a:pt x="0" y="23"/>
                    <a:pt x="3" y="20"/>
                    <a:pt x="3" y="2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8" y="5"/>
                    <a:pt x="35" y="0"/>
                    <a:pt x="51" y="0"/>
                  </a:cubicBezTo>
                  <a:cubicBezTo>
                    <a:pt x="78" y="0"/>
                    <a:pt x="100" y="16"/>
                    <a:pt x="102" y="26"/>
                  </a:cubicBezTo>
                  <a:cubicBezTo>
                    <a:pt x="102" y="27"/>
                    <a:pt x="103" y="28"/>
                    <a:pt x="103" y="28"/>
                  </a:cubicBezTo>
                  <a:cubicBezTo>
                    <a:pt x="103" y="32"/>
                    <a:pt x="101" y="35"/>
                    <a:pt x="99" y="36"/>
                  </a:cubicBezTo>
                  <a:cubicBezTo>
                    <a:pt x="97" y="38"/>
                    <a:pt x="94" y="38"/>
                    <a:pt x="93" y="38"/>
                  </a:cubicBezTo>
                  <a:cubicBezTo>
                    <a:pt x="89" y="38"/>
                    <a:pt x="86" y="36"/>
                    <a:pt x="86" y="36"/>
                  </a:cubicBezTo>
                  <a:close/>
                  <a:moveTo>
                    <a:pt x="89" y="34"/>
                  </a:moveTo>
                  <a:cubicBezTo>
                    <a:pt x="90" y="35"/>
                    <a:pt x="91" y="35"/>
                    <a:pt x="93" y="35"/>
                  </a:cubicBezTo>
                  <a:cubicBezTo>
                    <a:pt x="94" y="35"/>
                    <a:pt x="95" y="35"/>
                    <a:pt x="97" y="34"/>
                  </a:cubicBezTo>
                  <a:cubicBezTo>
                    <a:pt x="98" y="33"/>
                    <a:pt x="100" y="31"/>
                    <a:pt x="100" y="28"/>
                  </a:cubicBezTo>
                  <a:cubicBezTo>
                    <a:pt x="100" y="28"/>
                    <a:pt x="100" y="27"/>
                    <a:pt x="99" y="27"/>
                  </a:cubicBezTo>
                  <a:cubicBezTo>
                    <a:pt x="98" y="19"/>
                    <a:pt x="77" y="3"/>
                    <a:pt x="51" y="3"/>
                  </a:cubicBezTo>
                  <a:cubicBezTo>
                    <a:pt x="36" y="3"/>
                    <a:pt x="20" y="8"/>
                    <a:pt x="5" y="22"/>
                  </a:cubicBezTo>
                  <a:cubicBezTo>
                    <a:pt x="5" y="22"/>
                    <a:pt x="3" y="24"/>
                    <a:pt x="3" y="27"/>
                  </a:cubicBezTo>
                  <a:cubicBezTo>
                    <a:pt x="3" y="28"/>
                    <a:pt x="3" y="29"/>
                    <a:pt x="4" y="30"/>
                  </a:cubicBezTo>
                  <a:cubicBezTo>
                    <a:pt x="5" y="32"/>
                    <a:pt x="7" y="34"/>
                    <a:pt x="11" y="34"/>
                  </a:cubicBezTo>
                  <a:cubicBezTo>
                    <a:pt x="11" y="34"/>
                    <a:pt x="12" y="34"/>
                    <a:pt x="13" y="34"/>
                  </a:cubicBezTo>
                  <a:cubicBezTo>
                    <a:pt x="20" y="33"/>
                    <a:pt x="27" y="19"/>
                    <a:pt x="51" y="18"/>
                  </a:cubicBezTo>
                  <a:cubicBezTo>
                    <a:pt x="52" y="18"/>
                    <a:pt x="52" y="18"/>
                    <a:pt x="53" y="18"/>
                  </a:cubicBezTo>
                  <a:cubicBezTo>
                    <a:pt x="62" y="18"/>
                    <a:pt x="75" y="22"/>
                    <a:pt x="87" y="34"/>
                  </a:cubicBezTo>
                  <a:cubicBezTo>
                    <a:pt x="88" y="34"/>
                    <a:pt x="88" y="34"/>
                    <a:pt x="89" y="3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50" name="Freeform 479">
              <a:extLst>
                <a:ext uri="{FF2B5EF4-FFF2-40B4-BE49-F238E27FC236}">
                  <a16:creationId xmlns:a16="http://schemas.microsoft.com/office/drawing/2014/main" id="{2074B9BE-B55D-472E-99C1-CEA1BDFD55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51713" y="2035175"/>
              <a:ext cx="327025" cy="117475"/>
            </a:xfrm>
            <a:custGeom>
              <a:avLst/>
              <a:gdLst>
                <a:gd name="T0" fmla="*/ 0 w 87"/>
                <a:gd name="T1" fmla="*/ 16 h 31"/>
                <a:gd name="T2" fmla="*/ 12 w 87"/>
                <a:gd name="T3" fmla="*/ 31 h 31"/>
                <a:gd name="T4" fmla="*/ 24 w 87"/>
                <a:gd name="T5" fmla="*/ 23 h 31"/>
                <a:gd name="T6" fmla="*/ 12 w 87"/>
                <a:gd name="T7" fmla="*/ 8 h 31"/>
                <a:gd name="T8" fmla="*/ 0 w 87"/>
                <a:gd name="T9" fmla="*/ 16 h 31"/>
                <a:gd name="T10" fmla="*/ 37 w 87"/>
                <a:gd name="T11" fmla="*/ 1 h 31"/>
                <a:gd name="T12" fmla="*/ 37 w 87"/>
                <a:gd name="T13" fmla="*/ 19 h 31"/>
                <a:gd name="T14" fmla="*/ 43 w 87"/>
                <a:gd name="T15" fmla="*/ 18 h 31"/>
                <a:gd name="T16" fmla="*/ 51 w 87"/>
                <a:gd name="T17" fmla="*/ 19 h 31"/>
                <a:gd name="T18" fmla="*/ 51 w 87"/>
                <a:gd name="T19" fmla="*/ 1 h 31"/>
                <a:gd name="T20" fmla="*/ 37 w 87"/>
                <a:gd name="T21" fmla="*/ 1 h 31"/>
                <a:gd name="T22" fmla="*/ 75 w 87"/>
                <a:gd name="T23" fmla="*/ 9 h 31"/>
                <a:gd name="T24" fmla="*/ 64 w 87"/>
                <a:gd name="T25" fmla="*/ 23 h 31"/>
                <a:gd name="T26" fmla="*/ 76 w 87"/>
                <a:gd name="T27" fmla="*/ 31 h 31"/>
                <a:gd name="T28" fmla="*/ 87 w 87"/>
                <a:gd name="T29" fmla="*/ 17 h 31"/>
                <a:gd name="T30" fmla="*/ 75 w 87"/>
                <a:gd name="T31" fmla="*/ 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7" h="31">
                  <a:moveTo>
                    <a:pt x="0" y="16"/>
                  </a:moveTo>
                  <a:cubicBezTo>
                    <a:pt x="12" y="31"/>
                    <a:pt x="12" y="31"/>
                    <a:pt x="12" y="31"/>
                  </a:cubicBezTo>
                  <a:cubicBezTo>
                    <a:pt x="15" y="29"/>
                    <a:pt x="18" y="25"/>
                    <a:pt x="24" y="23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8" y="10"/>
                    <a:pt x="4" y="13"/>
                    <a:pt x="0" y="16"/>
                  </a:cubicBezTo>
                  <a:close/>
                  <a:moveTo>
                    <a:pt x="37" y="1"/>
                  </a:moveTo>
                  <a:cubicBezTo>
                    <a:pt x="37" y="19"/>
                    <a:pt x="37" y="19"/>
                    <a:pt x="37" y="19"/>
                  </a:cubicBezTo>
                  <a:cubicBezTo>
                    <a:pt x="39" y="18"/>
                    <a:pt x="41" y="18"/>
                    <a:pt x="43" y="18"/>
                  </a:cubicBezTo>
                  <a:cubicBezTo>
                    <a:pt x="46" y="18"/>
                    <a:pt x="48" y="18"/>
                    <a:pt x="51" y="19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47" y="0"/>
                    <a:pt x="42" y="0"/>
                    <a:pt x="37" y="1"/>
                  </a:cubicBezTo>
                  <a:close/>
                  <a:moveTo>
                    <a:pt x="75" y="9"/>
                  </a:moveTo>
                  <a:cubicBezTo>
                    <a:pt x="64" y="23"/>
                    <a:pt x="64" y="23"/>
                    <a:pt x="64" y="23"/>
                  </a:cubicBezTo>
                  <a:cubicBezTo>
                    <a:pt x="68" y="25"/>
                    <a:pt x="72" y="28"/>
                    <a:pt x="76" y="31"/>
                  </a:cubicBezTo>
                  <a:cubicBezTo>
                    <a:pt x="87" y="17"/>
                    <a:pt x="87" y="17"/>
                    <a:pt x="87" y="17"/>
                  </a:cubicBezTo>
                  <a:cubicBezTo>
                    <a:pt x="84" y="14"/>
                    <a:pt x="80" y="11"/>
                    <a:pt x="75" y="9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51" name="Freeform 480">
              <a:extLst>
                <a:ext uri="{FF2B5EF4-FFF2-40B4-BE49-F238E27FC236}">
                  <a16:creationId xmlns:a16="http://schemas.microsoft.com/office/drawing/2014/main" id="{9AE2AEB4-4390-4C10-937B-EAF0FD2998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48538" y="2032000"/>
              <a:ext cx="338138" cy="127000"/>
            </a:xfrm>
            <a:custGeom>
              <a:avLst/>
              <a:gdLst>
                <a:gd name="T0" fmla="*/ 76 w 90"/>
                <a:gd name="T1" fmla="*/ 34 h 34"/>
                <a:gd name="T2" fmla="*/ 64 w 90"/>
                <a:gd name="T3" fmla="*/ 26 h 34"/>
                <a:gd name="T4" fmla="*/ 64 w 90"/>
                <a:gd name="T5" fmla="*/ 25 h 34"/>
                <a:gd name="T6" fmla="*/ 64 w 90"/>
                <a:gd name="T7" fmla="*/ 23 h 34"/>
                <a:gd name="T8" fmla="*/ 75 w 90"/>
                <a:gd name="T9" fmla="*/ 9 h 34"/>
                <a:gd name="T10" fmla="*/ 77 w 90"/>
                <a:gd name="T11" fmla="*/ 8 h 34"/>
                <a:gd name="T12" fmla="*/ 89 w 90"/>
                <a:gd name="T13" fmla="*/ 17 h 34"/>
                <a:gd name="T14" fmla="*/ 89 w 90"/>
                <a:gd name="T15" fmla="*/ 19 h 34"/>
                <a:gd name="T16" fmla="*/ 78 w 90"/>
                <a:gd name="T17" fmla="*/ 33 h 34"/>
                <a:gd name="T18" fmla="*/ 77 w 90"/>
                <a:gd name="T19" fmla="*/ 34 h 34"/>
                <a:gd name="T20" fmla="*/ 77 w 90"/>
                <a:gd name="T21" fmla="*/ 34 h 34"/>
                <a:gd name="T22" fmla="*/ 76 w 90"/>
                <a:gd name="T23" fmla="*/ 34 h 34"/>
                <a:gd name="T24" fmla="*/ 77 w 90"/>
                <a:gd name="T25" fmla="*/ 30 h 34"/>
                <a:gd name="T26" fmla="*/ 86 w 90"/>
                <a:gd name="T27" fmla="*/ 18 h 34"/>
                <a:gd name="T28" fmla="*/ 77 w 90"/>
                <a:gd name="T29" fmla="*/ 12 h 34"/>
                <a:gd name="T30" fmla="*/ 67 w 90"/>
                <a:gd name="T31" fmla="*/ 24 h 34"/>
                <a:gd name="T32" fmla="*/ 77 w 90"/>
                <a:gd name="T33" fmla="*/ 30 h 34"/>
                <a:gd name="T34" fmla="*/ 76 w 90"/>
                <a:gd name="T35" fmla="*/ 11 h 34"/>
                <a:gd name="T36" fmla="*/ 76 w 90"/>
                <a:gd name="T37" fmla="*/ 10 h 34"/>
                <a:gd name="T38" fmla="*/ 76 w 90"/>
                <a:gd name="T39" fmla="*/ 11 h 34"/>
                <a:gd name="T40" fmla="*/ 11 w 90"/>
                <a:gd name="T41" fmla="*/ 33 h 34"/>
                <a:gd name="T42" fmla="*/ 0 w 90"/>
                <a:gd name="T43" fmla="*/ 18 h 34"/>
                <a:gd name="T44" fmla="*/ 0 w 90"/>
                <a:gd name="T45" fmla="*/ 16 h 34"/>
                <a:gd name="T46" fmla="*/ 12 w 90"/>
                <a:gd name="T47" fmla="*/ 8 h 34"/>
                <a:gd name="T48" fmla="*/ 14 w 90"/>
                <a:gd name="T49" fmla="*/ 8 h 34"/>
                <a:gd name="T50" fmla="*/ 26 w 90"/>
                <a:gd name="T51" fmla="*/ 23 h 34"/>
                <a:gd name="T52" fmla="*/ 26 w 90"/>
                <a:gd name="T53" fmla="*/ 24 h 34"/>
                <a:gd name="T54" fmla="*/ 25 w 90"/>
                <a:gd name="T55" fmla="*/ 25 h 34"/>
                <a:gd name="T56" fmla="*/ 13 w 90"/>
                <a:gd name="T57" fmla="*/ 33 h 34"/>
                <a:gd name="T58" fmla="*/ 13 w 90"/>
                <a:gd name="T59" fmla="*/ 33 h 34"/>
                <a:gd name="T60" fmla="*/ 11 w 90"/>
                <a:gd name="T61" fmla="*/ 33 h 34"/>
                <a:gd name="T62" fmla="*/ 13 w 90"/>
                <a:gd name="T63" fmla="*/ 30 h 34"/>
                <a:gd name="T64" fmla="*/ 22 w 90"/>
                <a:gd name="T65" fmla="*/ 23 h 34"/>
                <a:gd name="T66" fmla="*/ 13 w 90"/>
                <a:gd name="T67" fmla="*/ 11 h 34"/>
                <a:gd name="T68" fmla="*/ 3 w 90"/>
                <a:gd name="T69" fmla="*/ 17 h 34"/>
                <a:gd name="T70" fmla="*/ 13 w 90"/>
                <a:gd name="T71" fmla="*/ 30 h 34"/>
                <a:gd name="T72" fmla="*/ 37 w 90"/>
                <a:gd name="T73" fmla="*/ 21 h 34"/>
                <a:gd name="T74" fmla="*/ 36 w 90"/>
                <a:gd name="T75" fmla="*/ 20 h 34"/>
                <a:gd name="T76" fmla="*/ 36 w 90"/>
                <a:gd name="T77" fmla="*/ 2 h 34"/>
                <a:gd name="T78" fmla="*/ 38 w 90"/>
                <a:gd name="T79" fmla="*/ 0 h 34"/>
                <a:gd name="T80" fmla="*/ 44 w 90"/>
                <a:gd name="T81" fmla="*/ 0 h 34"/>
                <a:gd name="T82" fmla="*/ 52 w 90"/>
                <a:gd name="T83" fmla="*/ 0 h 34"/>
                <a:gd name="T84" fmla="*/ 54 w 90"/>
                <a:gd name="T85" fmla="*/ 2 h 34"/>
                <a:gd name="T86" fmla="*/ 54 w 90"/>
                <a:gd name="T87" fmla="*/ 20 h 34"/>
                <a:gd name="T88" fmla="*/ 53 w 90"/>
                <a:gd name="T89" fmla="*/ 21 h 34"/>
                <a:gd name="T90" fmla="*/ 52 w 90"/>
                <a:gd name="T91" fmla="*/ 21 h 34"/>
                <a:gd name="T92" fmla="*/ 46 w 90"/>
                <a:gd name="T93" fmla="*/ 21 h 34"/>
                <a:gd name="T94" fmla="*/ 45 w 90"/>
                <a:gd name="T95" fmla="*/ 21 h 34"/>
                <a:gd name="T96" fmla="*/ 38 w 90"/>
                <a:gd name="T97" fmla="*/ 21 h 34"/>
                <a:gd name="T98" fmla="*/ 38 w 90"/>
                <a:gd name="T99" fmla="*/ 21 h 34"/>
                <a:gd name="T100" fmla="*/ 37 w 90"/>
                <a:gd name="T101" fmla="*/ 21 h 34"/>
                <a:gd name="T102" fmla="*/ 39 w 90"/>
                <a:gd name="T103" fmla="*/ 18 h 34"/>
                <a:gd name="T104" fmla="*/ 44 w 90"/>
                <a:gd name="T105" fmla="*/ 18 h 34"/>
                <a:gd name="T106" fmla="*/ 46 w 90"/>
                <a:gd name="T107" fmla="*/ 18 h 34"/>
                <a:gd name="T108" fmla="*/ 51 w 90"/>
                <a:gd name="T109" fmla="*/ 18 h 34"/>
                <a:gd name="T110" fmla="*/ 51 w 90"/>
                <a:gd name="T111" fmla="*/ 3 h 34"/>
                <a:gd name="T112" fmla="*/ 44 w 90"/>
                <a:gd name="T113" fmla="*/ 3 h 34"/>
                <a:gd name="T114" fmla="*/ 39 w 90"/>
                <a:gd name="T115" fmla="*/ 3 h 34"/>
                <a:gd name="T116" fmla="*/ 39 w 90"/>
                <a:gd name="T117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" h="34">
                  <a:moveTo>
                    <a:pt x="76" y="34"/>
                  </a:moveTo>
                  <a:cubicBezTo>
                    <a:pt x="72" y="30"/>
                    <a:pt x="68" y="28"/>
                    <a:pt x="64" y="26"/>
                  </a:cubicBezTo>
                  <a:cubicBezTo>
                    <a:pt x="64" y="26"/>
                    <a:pt x="64" y="25"/>
                    <a:pt x="64" y="25"/>
                  </a:cubicBezTo>
                  <a:cubicBezTo>
                    <a:pt x="64" y="24"/>
                    <a:pt x="64" y="24"/>
                    <a:pt x="64" y="23"/>
                  </a:cubicBezTo>
                  <a:cubicBezTo>
                    <a:pt x="75" y="9"/>
                    <a:pt x="75" y="9"/>
                    <a:pt x="75" y="9"/>
                  </a:cubicBezTo>
                  <a:cubicBezTo>
                    <a:pt x="76" y="8"/>
                    <a:pt x="76" y="8"/>
                    <a:pt x="77" y="8"/>
                  </a:cubicBezTo>
                  <a:cubicBezTo>
                    <a:pt x="82" y="11"/>
                    <a:pt x="86" y="14"/>
                    <a:pt x="89" y="17"/>
                  </a:cubicBezTo>
                  <a:cubicBezTo>
                    <a:pt x="90" y="17"/>
                    <a:pt x="90" y="18"/>
                    <a:pt x="89" y="19"/>
                  </a:cubicBezTo>
                  <a:cubicBezTo>
                    <a:pt x="78" y="33"/>
                    <a:pt x="78" y="33"/>
                    <a:pt x="78" y="33"/>
                  </a:cubicBezTo>
                  <a:cubicBezTo>
                    <a:pt x="78" y="34"/>
                    <a:pt x="77" y="34"/>
                    <a:pt x="77" y="34"/>
                  </a:cubicBezTo>
                  <a:cubicBezTo>
                    <a:pt x="77" y="34"/>
                    <a:pt x="77" y="34"/>
                    <a:pt x="77" y="34"/>
                  </a:cubicBezTo>
                  <a:lnTo>
                    <a:pt x="76" y="34"/>
                  </a:lnTo>
                  <a:close/>
                  <a:moveTo>
                    <a:pt x="77" y="30"/>
                  </a:moveTo>
                  <a:cubicBezTo>
                    <a:pt x="86" y="18"/>
                    <a:pt x="86" y="18"/>
                    <a:pt x="86" y="18"/>
                  </a:cubicBezTo>
                  <a:cubicBezTo>
                    <a:pt x="84" y="16"/>
                    <a:pt x="80" y="14"/>
                    <a:pt x="77" y="12"/>
                  </a:cubicBezTo>
                  <a:cubicBezTo>
                    <a:pt x="67" y="24"/>
                    <a:pt x="67" y="24"/>
                    <a:pt x="67" y="24"/>
                  </a:cubicBezTo>
                  <a:cubicBezTo>
                    <a:pt x="70" y="26"/>
                    <a:pt x="74" y="28"/>
                    <a:pt x="77" y="30"/>
                  </a:cubicBezTo>
                  <a:close/>
                  <a:moveTo>
                    <a:pt x="76" y="11"/>
                  </a:moveTo>
                  <a:cubicBezTo>
                    <a:pt x="76" y="10"/>
                    <a:pt x="76" y="10"/>
                    <a:pt x="76" y="10"/>
                  </a:cubicBezTo>
                  <a:lnTo>
                    <a:pt x="76" y="11"/>
                  </a:lnTo>
                  <a:close/>
                  <a:moveTo>
                    <a:pt x="11" y="33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7"/>
                    <a:pt x="0" y="16"/>
                    <a:pt x="0" y="16"/>
                  </a:cubicBezTo>
                  <a:cubicBezTo>
                    <a:pt x="4" y="13"/>
                    <a:pt x="8" y="10"/>
                    <a:pt x="12" y="8"/>
                  </a:cubicBezTo>
                  <a:cubicBezTo>
                    <a:pt x="13" y="7"/>
                    <a:pt x="14" y="8"/>
                    <a:pt x="14" y="8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6" y="23"/>
                    <a:pt x="26" y="24"/>
                    <a:pt x="26" y="24"/>
                  </a:cubicBezTo>
                  <a:cubicBezTo>
                    <a:pt x="26" y="25"/>
                    <a:pt x="26" y="25"/>
                    <a:pt x="25" y="25"/>
                  </a:cubicBezTo>
                  <a:cubicBezTo>
                    <a:pt x="20" y="28"/>
                    <a:pt x="17" y="31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2" y="33"/>
                    <a:pt x="12" y="33"/>
                    <a:pt x="11" y="33"/>
                  </a:cubicBezTo>
                  <a:close/>
                  <a:moveTo>
                    <a:pt x="13" y="30"/>
                  </a:moveTo>
                  <a:cubicBezTo>
                    <a:pt x="15" y="28"/>
                    <a:pt x="18" y="26"/>
                    <a:pt x="22" y="23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0" y="13"/>
                    <a:pt x="6" y="15"/>
                    <a:pt x="3" y="17"/>
                  </a:cubicBezTo>
                  <a:lnTo>
                    <a:pt x="13" y="30"/>
                  </a:lnTo>
                  <a:close/>
                  <a:moveTo>
                    <a:pt x="37" y="21"/>
                  </a:moveTo>
                  <a:cubicBezTo>
                    <a:pt x="37" y="21"/>
                    <a:pt x="36" y="20"/>
                    <a:pt x="36" y="20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1"/>
                    <a:pt x="37" y="0"/>
                    <a:pt x="38" y="0"/>
                  </a:cubicBezTo>
                  <a:cubicBezTo>
                    <a:pt x="40" y="0"/>
                    <a:pt x="42" y="0"/>
                    <a:pt x="44" y="0"/>
                  </a:cubicBezTo>
                  <a:cubicBezTo>
                    <a:pt x="47" y="0"/>
                    <a:pt x="50" y="0"/>
                    <a:pt x="52" y="0"/>
                  </a:cubicBezTo>
                  <a:cubicBezTo>
                    <a:pt x="53" y="1"/>
                    <a:pt x="54" y="1"/>
                    <a:pt x="54" y="2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1"/>
                    <a:pt x="53" y="21"/>
                  </a:cubicBezTo>
                  <a:cubicBezTo>
                    <a:pt x="53" y="21"/>
                    <a:pt x="52" y="21"/>
                    <a:pt x="52" y="21"/>
                  </a:cubicBezTo>
                  <a:cubicBezTo>
                    <a:pt x="50" y="21"/>
                    <a:pt x="48" y="21"/>
                    <a:pt x="46" y="21"/>
                  </a:cubicBezTo>
                  <a:cubicBezTo>
                    <a:pt x="45" y="21"/>
                    <a:pt x="45" y="21"/>
                    <a:pt x="45" y="21"/>
                  </a:cubicBezTo>
                  <a:cubicBezTo>
                    <a:pt x="42" y="21"/>
                    <a:pt x="40" y="21"/>
                    <a:pt x="38" y="21"/>
                  </a:cubicBezTo>
                  <a:cubicBezTo>
                    <a:pt x="38" y="21"/>
                    <a:pt x="38" y="21"/>
                    <a:pt x="38" y="21"/>
                  </a:cubicBezTo>
                  <a:lnTo>
                    <a:pt x="37" y="21"/>
                  </a:lnTo>
                  <a:close/>
                  <a:moveTo>
                    <a:pt x="39" y="18"/>
                  </a:moveTo>
                  <a:cubicBezTo>
                    <a:pt x="41" y="18"/>
                    <a:pt x="43" y="18"/>
                    <a:pt x="44" y="18"/>
                  </a:cubicBezTo>
                  <a:cubicBezTo>
                    <a:pt x="45" y="18"/>
                    <a:pt x="45" y="18"/>
                    <a:pt x="46" y="18"/>
                  </a:cubicBezTo>
                  <a:cubicBezTo>
                    <a:pt x="47" y="18"/>
                    <a:pt x="49" y="18"/>
                    <a:pt x="51" y="18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48" y="3"/>
                    <a:pt x="46" y="3"/>
                    <a:pt x="44" y="3"/>
                  </a:cubicBezTo>
                  <a:cubicBezTo>
                    <a:pt x="42" y="3"/>
                    <a:pt x="41" y="3"/>
                    <a:pt x="39" y="3"/>
                  </a:cubicBezTo>
                  <a:lnTo>
                    <a:pt x="39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52" name="Oval 481">
              <a:extLst>
                <a:ext uri="{FF2B5EF4-FFF2-40B4-BE49-F238E27FC236}">
                  <a16:creationId xmlns:a16="http://schemas.microsoft.com/office/drawing/2014/main" id="{500F9EB3-CB34-4BF7-ACFA-98AFE1866B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51713" y="2095500"/>
              <a:ext cx="327025" cy="315913"/>
            </a:xfrm>
            <a:prstGeom prst="ellipse">
              <a:avLst/>
            </a:prstGeom>
            <a:solidFill>
              <a:srgbClr val="5C9F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53" name="Freeform 482">
              <a:extLst>
                <a:ext uri="{FF2B5EF4-FFF2-40B4-BE49-F238E27FC236}">
                  <a16:creationId xmlns:a16="http://schemas.microsoft.com/office/drawing/2014/main" id="{5F6D48E3-917E-4A10-92DD-B8917E1B31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45363" y="2092325"/>
              <a:ext cx="338138" cy="327025"/>
            </a:xfrm>
            <a:custGeom>
              <a:avLst/>
              <a:gdLst>
                <a:gd name="T0" fmla="*/ 0 w 90"/>
                <a:gd name="T1" fmla="*/ 43 h 87"/>
                <a:gd name="T2" fmla="*/ 45 w 90"/>
                <a:gd name="T3" fmla="*/ 0 h 87"/>
                <a:gd name="T4" fmla="*/ 90 w 90"/>
                <a:gd name="T5" fmla="*/ 43 h 87"/>
                <a:gd name="T6" fmla="*/ 45 w 90"/>
                <a:gd name="T7" fmla="*/ 87 h 87"/>
                <a:gd name="T8" fmla="*/ 0 w 90"/>
                <a:gd name="T9" fmla="*/ 43 h 87"/>
                <a:gd name="T10" fmla="*/ 3 w 90"/>
                <a:gd name="T11" fmla="*/ 43 h 87"/>
                <a:gd name="T12" fmla="*/ 45 w 90"/>
                <a:gd name="T13" fmla="*/ 84 h 87"/>
                <a:gd name="T14" fmla="*/ 87 w 90"/>
                <a:gd name="T15" fmla="*/ 43 h 87"/>
                <a:gd name="T16" fmla="*/ 45 w 90"/>
                <a:gd name="T17" fmla="*/ 3 h 87"/>
                <a:gd name="T18" fmla="*/ 3 w 90"/>
                <a:gd name="T19" fmla="*/ 43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" h="87">
                  <a:moveTo>
                    <a:pt x="0" y="43"/>
                  </a:moveTo>
                  <a:cubicBezTo>
                    <a:pt x="0" y="19"/>
                    <a:pt x="21" y="0"/>
                    <a:pt x="45" y="0"/>
                  </a:cubicBezTo>
                  <a:cubicBezTo>
                    <a:pt x="70" y="0"/>
                    <a:pt x="90" y="19"/>
                    <a:pt x="90" y="43"/>
                  </a:cubicBezTo>
                  <a:cubicBezTo>
                    <a:pt x="90" y="67"/>
                    <a:pt x="70" y="87"/>
                    <a:pt x="45" y="87"/>
                  </a:cubicBezTo>
                  <a:cubicBezTo>
                    <a:pt x="21" y="87"/>
                    <a:pt x="0" y="67"/>
                    <a:pt x="0" y="43"/>
                  </a:cubicBezTo>
                  <a:close/>
                  <a:moveTo>
                    <a:pt x="3" y="43"/>
                  </a:moveTo>
                  <a:cubicBezTo>
                    <a:pt x="3" y="65"/>
                    <a:pt x="22" y="84"/>
                    <a:pt x="45" y="84"/>
                  </a:cubicBezTo>
                  <a:cubicBezTo>
                    <a:pt x="69" y="84"/>
                    <a:pt x="87" y="65"/>
                    <a:pt x="87" y="43"/>
                  </a:cubicBezTo>
                  <a:cubicBezTo>
                    <a:pt x="87" y="21"/>
                    <a:pt x="69" y="3"/>
                    <a:pt x="45" y="3"/>
                  </a:cubicBezTo>
                  <a:cubicBezTo>
                    <a:pt x="22" y="3"/>
                    <a:pt x="3" y="21"/>
                    <a:pt x="3" y="4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54" name="Oval 483">
              <a:extLst>
                <a:ext uri="{FF2B5EF4-FFF2-40B4-BE49-F238E27FC236}">
                  <a16:creationId xmlns:a16="http://schemas.microsoft.com/office/drawing/2014/main" id="{54D706A8-7006-4D30-BBE2-5C28ADD1B6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75526" y="2117725"/>
              <a:ext cx="280988" cy="2714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55" name="Freeform 484">
              <a:extLst>
                <a:ext uri="{FF2B5EF4-FFF2-40B4-BE49-F238E27FC236}">
                  <a16:creationId xmlns:a16="http://schemas.microsoft.com/office/drawing/2014/main" id="{D48BAD5E-A9B9-4FEE-9DE0-A39FD18796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70763" y="2114550"/>
              <a:ext cx="288925" cy="280988"/>
            </a:xfrm>
            <a:custGeom>
              <a:avLst/>
              <a:gdLst>
                <a:gd name="T0" fmla="*/ 0 w 77"/>
                <a:gd name="T1" fmla="*/ 37 h 75"/>
                <a:gd name="T2" fmla="*/ 38 w 77"/>
                <a:gd name="T3" fmla="*/ 0 h 75"/>
                <a:gd name="T4" fmla="*/ 77 w 77"/>
                <a:gd name="T5" fmla="*/ 37 h 75"/>
                <a:gd name="T6" fmla="*/ 38 w 77"/>
                <a:gd name="T7" fmla="*/ 75 h 75"/>
                <a:gd name="T8" fmla="*/ 0 w 77"/>
                <a:gd name="T9" fmla="*/ 37 h 75"/>
                <a:gd name="T10" fmla="*/ 3 w 77"/>
                <a:gd name="T11" fmla="*/ 37 h 75"/>
                <a:gd name="T12" fmla="*/ 38 w 77"/>
                <a:gd name="T13" fmla="*/ 72 h 75"/>
                <a:gd name="T14" fmla="*/ 74 w 77"/>
                <a:gd name="T15" fmla="*/ 37 h 75"/>
                <a:gd name="T16" fmla="*/ 38 w 77"/>
                <a:gd name="T17" fmla="*/ 3 h 75"/>
                <a:gd name="T18" fmla="*/ 3 w 77"/>
                <a:gd name="T19" fmla="*/ 37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7" h="75">
                  <a:moveTo>
                    <a:pt x="0" y="37"/>
                  </a:moveTo>
                  <a:cubicBezTo>
                    <a:pt x="0" y="16"/>
                    <a:pt x="17" y="0"/>
                    <a:pt x="38" y="0"/>
                  </a:cubicBezTo>
                  <a:cubicBezTo>
                    <a:pt x="60" y="0"/>
                    <a:pt x="77" y="16"/>
                    <a:pt x="77" y="37"/>
                  </a:cubicBezTo>
                  <a:cubicBezTo>
                    <a:pt x="77" y="58"/>
                    <a:pt x="60" y="75"/>
                    <a:pt x="38" y="75"/>
                  </a:cubicBezTo>
                  <a:cubicBezTo>
                    <a:pt x="17" y="75"/>
                    <a:pt x="0" y="58"/>
                    <a:pt x="0" y="37"/>
                  </a:cubicBezTo>
                  <a:close/>
                  <a:moveTo>
                    <a:pt x="3" y="37"/>
                  </a:moveTo>
                  <a:cubicBezTo>
                    <a:pt x="3" y="56"/>
                    <a:pt x="19" y="72"/>
                    <a:pt x="38" y="72"/>
                  </a:cubicBezTo>
                  <a:cubicBezTo>
                    <a:pt x="58" y="72"/>
                    <a:pt x="74" y="56"/>
                    <a:pt x="74" y="37"/>
                  </a:cubicBezTo>
                  <a:cubicBezTo>
                    <a:pt x="74" y="18"/>
                    <a:pt x="58" y="3"/>
                    <a:pt x="38" y="3"/>
                  </a:cubicBezTo>
                  <a:cubicBezTo>
                    <a:pt x="19" y="3"/>
                    <a:pt x="3" y="18"/>
                    <a:pt x="3" y="37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56" name="Freeform 485">
              <a:extLst>
                <a:ext uri="{FF2B5EF4-FFF2-40B4-BE49-F238E27FC236}">
                  <a16:creationId xmlns:a16="http://schemas.microsoft.com/office/drawing/2014/main" id="{38D97240-19AE-493A-B8DF-B4E8C334251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0926" y="2455862"/>
              <a:ext cx="187325" cy="233363"/>
            </a:xfrm>
            <a:custGeom>
              <a:avLst/>
              <a:gdLst>
                <a:gd name="T0" fmla="*/ 0 w 50"/>
                <a:gd name="T1" fmla="*/ 62 h 62"/>
                <a:gd name="T2" fmla="*/ 0 w 50"/>
                <a:gd name="T3" fmla="*/ 5 h 62"/>
                <a:gd name="T4" fmla="*/ 5 w 50"/>
                <a:gd name="T5" fmla="*/ 0 h 62"/>
                <a:gd name="T6" fmla="*/ 45 w 50"/>
                <a:gd name="T7" fmla="*/ 0 h 62"/>
                <a:gd name="T8" fmla="*/ 50 w 50"/>
                <a:gd name="T9" fmla="*/ 5 h 62"/>
                <a:gd name="T10" fmla="*/ 50 w 50"/>
                <a:gd name="T11" fmla="*/ 62 h 62"/>
                <a:gd name="T12" fmla="*/ 0 w 50"/>
                <a:gd name="T13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62">
                  <a:moveTo>
                    <a:pt x="0" y="62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8" y="0"/>
                    <a:pt x="50" y="2"/>
                    <a:pt x="50" y="5"/>
                  </a:cubicBezTo>
                  <a:cubicBezTo>
                    <a:pt x="50" y="62"/>
                    <a:pt x="50" y="62"/>
                    <a:pt x="50" y="62"/>
                  </a:cubicBezTo>
                  <a:lnTo>
                    <a:pt x="0" y="62"/>
                  </a:lnTo>
                  <a:close/>
                </a:path>
              </a:pathLst>
            </a:custGeom>
            <a:solidFill>
              <a:srgbClr val="BD9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57" name="Freeform 486">
              <a:extLst>
                <a:ext uri="{FF2B5EF4-FFF2-40B4-BE49-F238E27FC236}">
                  <a16:creationId xmlns:a16="http://schemas.microsoft.com/office/drawing/2014/main" id="{99B458A9-51CD-49AB-B777-88CB041D18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97751" y="2452687"/>
              <a:ext cx="198438" cy="239713"/>
            </a:xfrm>
            <a:custGeom>
              <a:avLst/>
              <a:gdLst>
                <a:gd name="T0" fmla="*/ 1 w 53"/>
                <a:gd name="T1" fmla="*/ 64 h 64"/>
                <a:gd name="T2" fmla="*/ 1 w 53"/>
                <a:gd name="T3" fmla="*/ 63 h 64"/>
                <a:gd name="T4" fmla="*/ 3 w 53"/>
                <a:gd name="T5" fmla="*/ 63 h 64"/>
                <a:gd name="T6" fmla="*/ 1 w 53"/>
                <a:gd name="T7" fmla="*/ 63 h 64"/>
                <a:gd name="T8" fmla="*/ 1 w 53"/>
                <a:gd name="T9" fmla="*/ 64 h 64"/>
                <a:gd name="T10" fmla="*/ 0 w 53"/>
                <a:gd name="T11" fmla="*/ 64 h 64"/>
                <a:gd name="T12" fmla="*/ 0 w 53"/>
                <a:gd name="T13" fmla="*/ 63 h 64"/>
                <a:gd name="T14" fmla="*/ 0 w 53"/>
                <a:gd name="T15" fmla="*/ 6 h 64"/>
                <a:gd name="T16" fmla="*/ 6 w 53"/>
                <a:gd name="T17" fmla="*/ 0 h 64"/>
                <a:gd name="T18" fmla="*/ 46 w 53"/>
                <a:gd name="T19" fmla="*/ 0 h 64"/>
                <a:gd name="T20" fmla="*/ 53 w 53"/>
                <a:gd name="T21" fmla="*/ 6 h 64"/>
                <a:gd name="T22" fmla="*/ 53 w 53"/>
                <a:gd name="T23" fmla="*/ 63 h 64"/>
                <a:gd name="T24" fmla="*/ 52 w 53"/>
                <a:gd name="T25" fmla="*/ 64 h 64"/>
                <a:gd name="T26" fmla="*/ 51 w 53"/>
                <a:gd name="T27" fmla="*/ 64 h 64"/>
                <a:gd name="T28" fmla="*/ 1 w 53"/>
                <a:gd name="T29" fmla="*/ 64 h 64"/>
                <a:gd name="T30" fmla="*/ 50 w 53"/>
                <a:gd name="T31" fmla="*/ 61 h 64"/>
                <a:gd name="T32" fmla="*/ 50 w 53"/>
                <a:gd name="T33" fmla="*/ 6 h 64"/>
                <a:gd name="T34" fmla="*/ 46 w 53"/>
                <a:gd name="T35" fmla="*/ 3 h 64"/>
                <a:gd name="T36" fmla="*/ 6 w 53"/>
                <a:gd name="T37" fmla="*/ 3 h 64"/>
                <a:gd name="T38" fmla="*/ 3 w 53"/>
                <a:gd name="T39" fmla="*/ 6 h 64"/>
                <a:gd name="T40" fmla="*/ 3 w 53"/>
                <a:gd name="T41" fmla="*/ 61 h 64"/>
                <a:gd name="T42" fmla="*/ 50 w 53"/>
                <a:gd name="T43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3" h="64">
                  <a:moveTo>
                    <a:pt x="1" y="64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0" y="64"/>
                    <a:pt x="0" y="64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50" y="0"/>
                    <a:pt x="53" y="3"/>
                    <a:pt x="53" y="6"/>
                  </a:cubicBezTo>
                  <a:cubicBezTo>
                    <a:pt x="53" y="63"/>
                    <a:pt x="53" y="63"/>
                    <a:pt x="53" y="63"/>
                  </a:cubicBezTo>
                  <a:cubicBezTo>
                    <a:pt x="53" y="63"/>
                    <a:pt x="53" y="63"/>
                    <a:pt x="52" y="64"/>
                  </a:cubicBezTo>
                  <a:cubicBezTo>
                    <a:pt x="52" y="64"/>
                    <a:pt x="52" y="64"/>
                    <a:pt x="51" y="64"/>
                  </a:cubicBezTo>
                  <a:lnTo>
                    <a:pt x="1" y="64"/>
                  </a:lnTo>
                  <a:close/>
                  <a:moveTo>
                    <a:pt x="50" y="61"/>
                  </a:moveTo>
                  <a:cubicBezTo>
                    <a:pt x="50" y="6"/>
                    <a:pt x="50" y="6"/>
                    <a:pt x="50" y="6"/>
                  </a:cubicBezTo>
                  <a:cubicBezTo>
                    <a:pt x="50" y="4"/>
                    <a:pt x="48" y="3"/>
                    <a:pt x="4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4" y="3"/>
                    <a:pt x="3" y="4"/>
                    <a:pt x="3" y="6"/>
                  </a:cubicBezTo>
                  <a:cubicBezTo>
                    <a:pt x="3" y="61"/>
                    <a:pt x="3" y="61"/>
                    <a:pt x="3" y="61"/>
                  </a:cubicBezTo>
                  <a:lnTo>
                    <a:pt x="50" y="61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58" name="Freeform 487">
              <a:extLst>
                <a:ext uri="{FF2B5EF4-FFF2-40B4-BE49-F238E27FC236}">
                  <a16:creationId xmlns:a16="http://schemas.microsoft.com/office/drawing/2014/main" id="{612141C4-4B21-46DC-AB6D-E49A976EC90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2201" y="2452687"/>
              <a:ext cx="11113" cy="239713"/>
            </a:xfrm>
            <a:custGeom>
              <a:avLst/>
              <a:gdLst>
                <a:gd name="T0" fmla="*/ 0 w 3"/>
                <a:gd name="T1" fmla="*/ 63 h 64"/>
                <a:gd name="T2" fmla="*/ 0 w 3"/>
                <a:gd name="T3" fmla="*/ 1 h 64"/>
                <a:gd name="T4" fmla="*/ 2 w 3"/>
                <a:gd name="T5" fmla="*/ 0 h 64"/>
                <a:gd name="T6" fmla="*/ 3 w 3"/>
                <a:gd name="T7" fmla="*/ 1 h 64"/>
                <a:gd name="T8" fmla="*/ 3 w 3"/>
                <a:gd name="T9" fmla="*/ 63 h 64"/>
                <a:gd name="T10" fmla="*/ 2 w 3"/>
                <a:gd name="T11" fmla="*/ 64 h 64"/>
                <a:gd name="T12" fmla="*/ 0 w 3"/>
                <a:gd name="T13" fmla="*/ 6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64">
                  <a:moveTo>
                    <a:pt x="0" y="6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0"/>
                    <a:pt x="3" y="1"/>
                    <a:pt x="3" y="1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3" y="64"/>
                    <a:pt x="2" y="64"/>
                    <a:pt x="2" y="64"/>
                  </a:cubicBezTo>
                  <a:cubicBezTo>
                    <a:pt x="1" y="64"/>
                    <a:pt x="0" y="64"/>
                    <a:pt x="0" y="6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59" name="Freeform 488">
              <a:extLst>
                <a:ext uri="{FF2B5EF4-FFF2-40B4-BE49-F238E27FC236}">
                  <a16:creationId xmlns:a16="http://schemas.microsoft.com/office/drawing/2014/main" id="{D9815827-C30F-4CC9-965D-A302D345BCF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91413" y="2452687"/>
              <a:ext cx="11113" cy="239713"/>
            </a:xfrm>
            <a:custGeom>
              <a:avLst/>
              <a:gdLst>
                <a:gd name="T0" fmla="*/ 0 w 3"/>
                <a:gd name="T1" fmla="*/ 63 h 64"/>
                <a:gd name="T2" fmla="*/ 0 w 3"/>
                <a:gd name="T3" fmla="*/ 1 h 64"/>
                <a:gd name="T4" fmla="*/ 1 w 3"/>
                <a:gd name="T5" fmla="*/ 0 h 64"/>
                <a:gd name="T6" fmla="*/ 3 w 3"/>
                <a:gd name="T7" fmla="*/ 1 h 64"/>
                <a:gd name="T8" fmla="*/ 3 w 3"/>
                <a:gd name="T9" fmla="*/ 63 h 64"/>
                <a:gd name="T10" fmla="*/ 1 w 3"/>
                <a:gd name="T11" fmla="*/ 64 h 64"/>
                <a:gd name="T12" fmla="*/ 0 w 3"/>
                <a:gd name="T13" fmla="*/ 6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64">
                  <a:moveTo>
                    <a:pt x="0" y="6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3" y="1"/>
                    <a:pt x="3" y="1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3" y="64"/>
                    <a:pt x="2" y="64"/>
                    <a:pt x="1" y="64"/>
                  </a:cubicBezTo>
                  <a:cubicBezTo>
                    <a:pt x="0" y="64"/>
                    <a:pt x="0" y="64"/>
                    <a:pt x="0" y="6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60" name="Freeform 489">
              <a:extLst>
                <a:ext uri="{FF2B5EF4-FFF2-40B4-BE49-F238E27FC236}">
                  <a16:creationId xmlns:a16="http://schemas.microsoft.com/office/drawing/2014/main" id="{B3DD6D94-112C-4D1D-A763-341363629E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5863" y="2452687"/>
              <a:ext cx="11113" cy="239713"/>
            </a:xfrm>
            <a:custGeom>
              <a:avLst/>
              <a:gdLst>
                <a:gd name="T0" fmla="*/ 0 w 3"/>
                <a:gd name="T1" fmla="*/ 63 h 64"/>
                <a:gd name="T2" fmla="*/ 0 w 3"/>
                <a:gd name="T3" fmla="*/ 1 h 64"/>
                <a:gd name="T4" fmla="*/ 2 w 3"/>
                <a:gd name="T5" fmla="*/ 0 h 64"/>
                <a:gd name="T6" fmla="*/ 3 w 3"/>
                <a:gd name="T7" fmla="*/ 1 h 64"/>
                <a:gd name="T8" fmla="*/ 3 w 3"/>
                <a:gd name="T9" fmla="*/ 63 h 64"/>
                <a:gd name="T10" fmla="*/ 2 w 3"/>
                <a:gd name="T11" fmla="*/ 64 h 64"/>
                <a:gd name="T12" fmla="*/ 0 w 3"/>
                <a:gd name="T13" fmla="*/ 6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64">
                  <a:moveTo>
                    <a:pt x="0" y="6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3" y="1"/>
                    <a:pt x="3" y="1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3" y="64"/>
                    <a:pt x="3" y="64"/>
                    <a:pt x="2" y="64"/>
                  </a:cubicBezTo>
                  <a:cubicBezTo>
                    <a:pt x="1" y="64"/>
                    <a:pt x="0" y="64"/>
                    <a:pt x="0" y="6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61" name="Oval 490">
              <a:extLst>
                <a:ext uri="{FF2B5EF4-FFF2-40B4-BE49-F238E27FC236}">
                  <a16:creationId xmlns:a16="http://schemas.microsoft.com/office/drawing/2014/main" id="{7428E582-7454-4DFF-8C14-B90A2A7C49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2038" y="2584450"/>
              <a:ext cx="15875" cy="19050"/>
            </a:xfrm>
            <a:prstGeom prst="ellipse">
              <a:avLst/>
            </a:pr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62" name="Freeform 491">
              <a:extLst>
                <a:ext uri="{FF2B5EF4-FFF2-40B4-BE49-F238E27FC236}">
                  <a16:creationId xmlns:a16="http://schemas.microsoft.com/office/drawing/2014/main" id="{54E7989E-360B-4C14-BBBE-E06549950D0F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9451" y="1814512"/>
              <a:ext cx="528638" cy="882650"/>
            </a:xfrm>
            <a:custGeom>
              <a:avLst/>
              <a:gdLst>
                <a:gd name="T0" fmla="*/ 333 w 333"/>
                <a:gd name="T1" fmla="*/ 556 h 556"/>
                <a:gd name="T2" fmla="*/ 333 w 333"/>
                <a:gd name="T3" fmla="*/ 0 h 556"/>
                <a:gd name="T4" fmla="*/ 0 w 333"/>
                <a:gd name="T5" fmla="*/ 2 h 556"/>
                <a:gd name="T6" fmla="*/ 0 w 333"/>
                <a:gd name="T7" fmla="*/ 556 h 556"/>
                <a:gd name="T8" fmla="*/ 333 w 333"/>
                <a:gd name="T9" fmla="*/ 556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3" h="556">
                  <a:moveTo>
                    <a:pt x="333" y="556"/>
                  </a:moveTo>
                  <a:lnTo>
                    <a:pt x="333" y="0"/>
                  </a:lnTo>
                  <a:lnTo>
                    <a:pt x="0" y="2"/>
                  </a:lnTo>
                  <a:lnTo>
                    <a:pt x="0" y="556"/>
                  </a:lnTo>
                  <a:lnTo>
                    <a:pt x="333" y="556"/>
                  </a:lnTo>
                  <a:close/>
                </a:path>
              </a:pathLst>
            </a:custGeom>
            <a:solidFill>
              <a:srgbClr val="CFB0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63" name="Freeform 492">
              <a:extLst>
                <a:ext uri="{FF2B5EF4-FFF2-40B4-BE49-F238E27FC236}">
                  <a16:creationId xmlns:a16="http://schemas.microsoft.com/office/drawing/2014/main" id="{3F3AB278-E38C-4C77-AE7B-733CBF0F3A8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94688" y="1809750"/>
              <a:ext cx="538163" cy="893763"/>
            </a:xfrm>
            <a:custGeom>
              <a:avLst/>
              <a:gdLst>
                <a:gd name="T0" fmla="*/ 1 w 143"/>
                <a:gd name="T1" fmla="*/ 238 h 238"/>
                <a:gd name="T2" fmla="*/ 0 w 143"/>
                <a:gd name="T3" fmla="*/ 237 h 238"/>
                <a:gd name="T4" fmla="*/ 0 w 143"/>
                <a:gd name="T5" fmla="*/ 236 h 238"/>
                <a:gd name="T6" fmla="*/ 0 w 143"/>
                <a:gd name="T7" fmla="*/ 2 h 238"/>
                <a:gd name="T8" fmla="*/ 1 w 143"/>
                <a:gd name="T9" fmla="*/ 1 h 238"/>
                <a:gd name="T10" fmla="*/ 142 w 143"/>
                <a:gd name="T11" fmla="*/ 0 h 238"/>
                <a:gd name="T12" fmla="*/ 143 w 143"/>
                <a:gd name="T13" fmla="*/ 0 h 238"/>
                <a:gd name="T14" fmla="*/ 143 w 143"/>
                <a:gd name="T15" fmla="*/ 1 h 238"/>
                <a:gd name="T16" fmla="*/ 143 w 143"/>
                <a:gd name="T17" fmla="*/ 236 h 238"/>
                <a:gd name="T18" fmla="*/ 143 w 143"/>
                <a:gd name="T19" fmla="*/ 237 h 238"/>
                <a:gd name="T20" fmla="*/ 142 w 143"/>
                <a:gd name="T21" fmla="*/ 238 h 238"/>
                <a:gd name="T22" fmla="*/ 1 w 143"/>
                <a:gd name="T23" fmla="*/ 238 h 238"/>
                <a:gd name="T24" fmla="*/ 142 w 143"/>
                <a:gd name="T25" fmla="*/ 236 h 238"/>
                <a:gd name="T26" fmla="*/ 142 w 143"/>
                <a:gd name="T27" fmla="*/ 235 h 238"/>
                <a:gd name="T28" fmla="*/ 142 w 143"/>
                <a:gd name="T29" fmla="*/ 236 h 238"/>
                <a:gd name="T30" fmla="*/ 3 w 143"/>
                <a:gd name="T31" fmla="*/ 4 h 238"/>
                <a:gd name="T32" fmla="*/ 3 w 143"/>
                <a:gd name="T33" fmla="*/ 235 h 238"/>
                <a:gd name="T34" fmla="*/ 140 w 143"/>
                <a:gd name="T35" fmla="*/ 235 h 238"/>
                <a:gd name="T36" fmla="*/ 140 w 143"/>
                <a:gd name="T37" fmla="*/ 3 h 238"/>
                <a:gd name="T38" fmla="*/ 3 w 143"/>
                <a:gd name="T39" fmla="*/ 4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3" h="238">
                  <a:moveTo>
                    <a:pt x="1" y="238"/>
                  </a:moveTo>
                  <a:cubicBezTo>
                    <a:pt x="1" y="238"/>
                    <a:pt x="0" y="238"/>
                    <a:pt x="0" y="237"/>
                  </a:cubicBezTo>
                  <a:cubicBezTo>
                    <a:pt x="0" y="237"/>
                    <a:pt x="0" y="237"/>
                    <a:pt x="0" y="236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142" y="0"/>
                    <a:pt x="143" y="0"/>
                    <a:pt x="143" y="0"/>
                  </a:cubicBezTo>
                  <a:cubicBezTo>
                    <a:pt x="143" y="1"/>
                    <a:pt x="143" y="1"/>
                    <a:pt x="143" y="1"/>
                  </a:cubicBezTo>
                  <a:cubicBezTo>
                    <a:pt x="143" y="236"/>
                    <a:pt x="143" y="236"/>
                    <a:pt x="143" y="236"/>
                  </a:cubicBezTo>
                  <a:cubicBezTo>
                    <a:pt x="143" y="237"/>
                    <a:pt x="143" y="237"/>
                    <a:pt x="143" y="237"/>
                  </a:cubicBezTo>
                  <a:cubicBezTo>
                    <a:pt x="143" y="238"/>
                    <a:pt x="142" y="238"/>
                    <a:pt x="142" y="238"/>
                  </a:cubicBezTo>
                  <a:lnTo>
                    <a:pt x="1" y="238"/>
                  </a:lnTo>
                  <a:close/>
                  <a:moveTo>
                    <a:pt x="142" y="236"/>
                  </a:moveTo>
                  <a:cubicBezTo>
                    <a:pt x="142" y="235"/>
                    <a:pt x="142" y="235"/>
                    <a:pt x="142" y="235"/>
                  </a:cubicBezTo>
                  <a:lnTo>
                    <a:pt x="142" y="236"/>
                  </a:lnTo>
                  <a:close/>
                  <a:moveTo>
                    <a:pt x="3" y="4"/>
                  </a:moveTo>
                  <a:cubicBezTo>
                    <a:pt x="3" y="235"/>
                    <a:pt x="3" y="235"/>
                    <a:pt x="3" y="235"/>
                  </a:cubicBezTo>
                  <a:cubicBezTo>
                    <a:pt x="140" y="235"/>
                    <a:pt x="140" y="235"/>
                    <a:pt x="140" y="235"/>
                  </a:cubicBezTo>
                  <a:cubicBezTo>
                    <a:pt x="140" y="3"/>
                    <a:pt x="140" y="3"/>
                    <a:pt x="140" y="3"/>
                  </a:cubicBezTo>
                  <a:lnTo>
                    <a:pt x="3" y="4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64" name="Freeform 493">
              <a:extLst>
                <a:ext uri="{FF2B5EF4-FFF2-40B4-BE49-F238E27FC236}">
                  <a16:creationId xmlns:a16="http://schemas.microsoft.com/office/drawing/2014/main" id="{75FC36FF-AEF9-49BE-B228-89364EDBA5F6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9451" y="1473200"/>
              <a:ext cx="528638" cy="404813"/>
            </a:xfrm>
            <a:custGeom>
              <a:avLst/>
              <a:gdLst>
                <a:gd name="T0" fmla="*/ 141 w 141"/>
                <a:gd name="T1" fmla="*/ 91 h 108"/>
                <a:gd name="T2" fmla="*/ 70 w 141"/>
                <a:gd name="T3" fmla="*/ 1 h 108"/>
                <a:gd name="T4" fmla="*/ 0 w 141"/>
                <a:gd name="T5" fmla="*/ 92 h 108"/>
                <a:gd name="T6" fmla="*/ 70 w 141"/>
                <a:gd name="T7" fmla="*/ 108 h 108"/>
                <a:gd name="T8" fmla="*/ 141 w 141"/>
                <a:gd name="T9" fmla="*/ 91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" h="108">
                  <a:moveTo>
                    <a:pt x="141" y="91"/>
                  </a:moveTo>
                  <a:cubicBezTo>
                    <a:pt x="141" y="91"/>
                    <a:pt x="101" y="1"/>
                    <a:pt x="70" y="1"/>
                  </a:cubicBezTo>
                  <a:cubicBezTo>
                    <a:pt x="39" y="0"/>
                    <a:pt x="0" y="92"/>
                    <a:pt x="0" y="92"/>
                  </a:cubicBezTo>
                  <a:cubicBezTo>
                    <a:pt x="0" y="92"/>
                    <a:pt x="24" y="108"/>
                    <a:pt x="70" y="108"/>
                  </a:cubicBezTo>
                  <a:cubicBezTo>
                    <a:pt x="117" y="108"/>
                    <a:pt x="141" y="91"/>
                    <a:pt x="141" y="9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65" name="Freeform 494">
              <a:extLst>
                <a:ext uri="{FF2B5EF4-FFF2-40B4-BE49-F238E27FC236}">
                  <a16:creationId xmlns:a16="http://schemas.microsoft.com/office/drawing/2014/main" id="{CD35EBF2-B631-4046-A7B2-0A337CA0BC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91513" y="1468437"/>
              <a:ext cx="544513" cy="412750"/>
            </a:xfrm>
            <a:custGeom>
              <a:avLst/>
              <a:gdLst>
                <a:gd name="T0" fmla="*/ 74 w 145"/>
                <a:gd name="T1" fmla="*/ 110 h 110"/>
                <a:gd name="T2" fmla="*/ 72 w 145"/>
                <a:gd name="T3" fmla="*/ 110 h 110"/>
                <a:gd name="T4" fmla="*/ 1 w 145"/>
                <a:gd name="T5" fmla="*/ 94 h 110"/>
                <a:gd name="T6" fmla="*/ 1 w 145"/>
                <a:gd name="T7" fmla="*/ 92 h 110"/>
                <a:gd name="T8" fmla="*/ 24 w 145"/>
                <a:gd name="T9" fmla="*/ 47 h 110"/>
                <a:gd name="T10" fmla="*/ 72 w 145"/>
                <a:gd name="T11" fmla="*/ 0 h 110"/>
                <a:gd name="T12" fmla="*/ 72 w 145"/>
                <a:gd name="T13" fmla="*/ 0 h 110"/>
                <a:gd name="T14" fmla="*/ 120 w 145"/>
                <a:gd name="T15" fmla="*/ 46 h 110"/>
                <a:gd name="T16" fmla="*/ 144 w 145"/>
                <a:gd name="T17" fmla="*/ 91 h 110"/>
                <a:gd name="T18" fmla="*/ 143 w 145"/>
                <a:gd name="T19" fmla="*/ 92 h 110"/>
                <a:gd name="T20" fmla="*/ 144 w 145"/>
                <a:gd name="T21" fmla="*/ 91 h 110"/>
                <a:gd name="T22" fmla="*/ 144 w 145"/>
                <a:gd name="T23" fmla="*/ 93 h 110"/>
                <a:gd name="T24" fmla="*/ 74 w 145"/>
                <a:gd name="T25" fmla="*/ 110 h 110"/>
                <a:gd name="T26" fmla="*/ 20 w 145"/>
                <a:gd name="T27" fmla="*/ 99 h 110"/>
                <a:gd name="T28" fmla="*/ 72 w 145"/>
                <a:gd name="T29" fmla="*/ 107 h 110"/>
                <a:gd name="T30" fmla="*/ 74 w 145"/>
                <a:gd name="T31" fmla="*/ 107 h 110"/>
                <a:gd name="T32" fmla="*/ 125 w 145"/>
                <a:gd name="T33" fmla="*/ 99 h 110"/>
                <a:gd name="T34" fmla="*/ 141 w 145"/>
                <a:gd name="T35" fmla="*/ 91 h 110"/>
                <a:gd name="T36" fmla="*/ 118 w 145"/>
                <a:gd name="T37" fmla="*/ 48 h 110"/>
                <a:gd name="T38" fmla="*/ 72 w 145"/>
                <a:gd name="T39" fmla="*/ 3 h 110"/>
                <a:gd name="T40" fmla="*/ 72 w 145"/>
                <a:gd name="T41" fmla="*/ 3 h 110"/>
                <a:gd name="T42" fmla="*/ 27 w 145"/>
                <a:gd name="T43" fmla="*/ 48 h 110"/>
                <a:gd name="T44" fmla="*/ 4 w 145"/>
                <a:gd name="T45" fmla="*/ 92 h 110"/>
                <a:gd name="T46" fmla="*/ 20 w 145"/>
                <a:gd name="T47" fmla="*/ 9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5" h="110">
                  <a:moveTo>
                    <a:pt x="74" y="110"/>
                  </a:moveTo>
                  <a:cubicBezTo>
                    <a:pt x="73" y="110"/>
                    <a:pt x="73" y="110"/>
                    <a:pt x="72" y="110"/>
                  </a:cubicBezTo>
                  <a:cubicBezTo>
                    <a:pt x="26" y="110"/>
                    <a:pt x="1" y="94"/>
                    <a:pt x="1" y="94"/>
                  </a:cubicBezTo>
                  <a:cubicBezTo>
                    <a:pt x="1" y="94"/>
                    <a:pt x="0" y="93"/>
                    <a:pt x="1" y="92"/>
                  </a:cubicBezTo>
                  <a:cubicBezTo>
                    <a:pt x="1" y="92"/>
                    <a:pt x="10" y="70"/>
                    <a:pt x="24" y="47"/>
                  </a:cubicBezTo>
                  <a:cubicBezTo>
                    <a:pt x="38" y="24"/>
                    <a:pt x="55" y="1"/>
                    <a:pt x="72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89" y="1"/>
                    <a:pt x="106" y="24"/>
                    <a:pt x="120" y="46"/>
                  </a:cubicBezTo>
                  <a:cubicBezTo>
                    <a:pt x="134" y="69"/>
                    <a:pt x="144" y="91"/>
                    <a:pt x="144" y="91"/>
                  </a:cubicBezTo>
                  <a:cubicBezTo>
                    <a:pt x="143" y="92"/>
                    <a:pt x="143" y="92"/>
                    <a:pt x="143" y="92"/>
                  </a:cubicBezTo>
                  <a:cubicBezTo>
                    <a:pt x="144" y="91"/>
                    <a:pt x="144" y="91"/>
                    <a:pt x="144" y="91"/>
                  </a:cubicBezTo>
                  <a:cubicBezTo>
                    <a:pt x="145" y="92"/>
                    <a:pt x="144" y="92"/>
                    <a:pt x="144" y="93"/>
                  </a:cubicBezTo>
                  <a:cubicBezTo>
                    <a:pt x="144" y="93"/>
                    <a:pt x="120" y="110"/>
                    <a:pt x="74" y="110"/>
                  </a:cubicBezTo>
                  <a:close/>
                  <a:moveTo>
                    <a:pt x="20" y="99"/>
                  </a:moveTo>
                  <a:cubicBezTo>
                    <a:pt x="32" y="103"/>
                    <a:pt x="49" y="107"/>
                    <a:pt x="72" y="107"/>
                  </a:cubicBezTo>
                  <a:cubicBezTo>
                    <a:pt x="73" y="107"/>
                    <a:pt x="73" y="107"/>
                    <a:pt x="74" y="107"/>
                  </a:cubicBezTo>
                  <a:cubicBezTo>
                    <a:pt x="96" y="107"/>
                    <a:pt x="114" y="103"/>
                    <a:pt x="125" y="99"/>
                  </a:cubicBezTo>
                  <a:cubicBezTo>
                    <a:pt x="134" y="96"/>
                    <a:pt x="139" y="92"/>
                    <a:pt x="141" y="91"/>
                  </a:cubicBezTo>
                  <a:cubicBezTo>
                    <a:pt x="139" y="86"/>
                    <a:pt x="130" y="67"/>
                    <a:pt x="118" y="48"/>
                  </a:cubicBezTo>
                  <a:cubicBezTo>
                    <a:pt x="104" y="25"/>
                    <a:pt x="86" y="3"/>
                    <a:pt x="72" y="3"/>
                  </a:cubicBezTo>
                  <a:cubicBezTo>
                    <a:pt x="72" y="3"/>
                    <a:pt x="72" y="3"/>
                    <a:pt x="72" y="3"/>
                  </a:cubicBezTo>
                  <a:cubicBezTo>
                    <a:pt x="58" y="3"/>
                    <a:pt x="40" y="25"/>
                    <a:pt x="27" y="48"/>
                  </a:cubicBezTo>
                  <a:cubicBezTo>
                    <a:pt x="15" y="68"/>
                    <a:pt x="6" y="87"/>
                    <a:pt x="4" y="92"/>
                  </a:cubicBezTo>
                  <a:cubicBezTo>
                    <a:pt x="6" y="94"/>
                    <a:pt x="12" y="97"/>
                    <a:pt x="20" y="99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66" name="Freeform 495">
              <a:extLst>
                <a:ext uri="{FF2B5EF4-FFF2-40B4-BE49-F238E27FC236}">
                  <a16:creationId xmlns:a16="http://schemas.microsoft.com/office/drawing/2014/main" id="{6E1AF1AA-F93B-45C7-B16D-F51757CDD6E7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3276" y="1476375"/>
              <a:ext cx="273050" cy="161925"/>
            </a:xfrm>
            <a:custGeom>
              <a:avLst/>
              <a:gdLst>
                <a:gd name="T0" fmla="*/ 73 w 73"/>
                <a:gd name="T1" fmla="*/ 28 h 43"/>
                <a:gd name="T2" fmla="*/ 37 w 73"/>
                <a:gd name="T3" fmla="*/ 0 h 43"/>
                <a:gd name="T4" fmla="*/ 0 w 73"/>
                <a:gd name="T5" fmla="*/ 30 h 43"/>
                <a:gd name="T6" fmla="*/ 73 w 73"/>
                <a:gd name="T7" fmla="*/ 2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43">
                  <a:moveTo>
                    <a:pt x="73" y="28"/>
                  </a:moveTo>
                  <a:cubicBezTo>
                    <a:pt x="62" y="12"/>
                    <a:pt x="49" y="0"/>
                    <a:pt x="37" y="0"/>
                  </a:cubicBezTo>
                  <a:cubicBezTo>
                    <a:pt x="26" y="0"/>
                    <a:pt x="13" y="12"/>
                    <a:pt x="0" y="30"/>
                  </a:cubicBezTo>
                  <a:cubicBezTo>
                    <a:pt x="23" y="42"/>
                    <a:pt x="52" y="43"/>
                    <a:pt x="73" y="28"/>
                  </a:cubicBezTo>
                  <a:close/>
                </a:path>
              </a:pathLst>
            </a:custGeom>
            <a:solidFill>
              <a:srgbClr val="A678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67" name="Freeform 496">
              <a:extLst>
                <a:ext uri="{FF2B5EF4-FFF2-40B4-BE49-F238E27FC236}">
                  <a16:creationId xmlns:a16="http://schemas.microsoft.com/office/drawing/2014/main" id="{028DDC5B-278F-4F60-B819-275A01CEF7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18513" y="1468437"/>
              <a:ext cx="285750" cy="161925"/>
            </a:xfrm>
            <a:custGeom>
              <a:avLst/>
              <a:gdLst>
                <a:gd name="T0" fmla="*/ 1 w 76"/>
                <a:gd name="T1" fmla="*/ 33 h 43"/>
                <a:gd name="T2" fmla="*/ 0 w 76"/>
                <a:gd name="T3" fmla="*/ 32 h 43"/>
                <a:gd name="T4" fmla="*/ 0 w 76"/>
                <a:gd name="T5" fmla="*/ 31 h 43"/>
                <a:gd name="T6" fmla="*/ 38 w 76"/>
                <a:gd name="T7" fmla="*/ 0 h 43"/>
                <a:gd name="T8" fmla="*/ 38 w 76"/>
                <a:gd name="T9" fmla="*/ 0 h 43"/>
                <a:gd name="T10" fmla="*/ 75 w 76"/>
                <a:gd name="T11" fmla="*/ 29 h 43"/>
                <a:gd name="T12" fmla="*/ 74 w 76"/>
                <a:gd name="T13" fmla="*/ 30 h 43"/>
                <a:gd name="T14" fmla="*/ 75 w 76"/>
                <a:gd name="T15" fmla="*/ 29 h 43"/>
                <a:gd name="T16" fmla="*/ 75 w 76"/>
                <a:gd name="T17" fmla="*/ 31 h 43"/>
                <a:gd name="T18" fmla="*/ 37 w 76"/>
                <a:gd name="T19" fmla="*/ 43 h 43"/>
                <a:gd name="T20" fmla="*/ 1 w 76"/>
                <a:gd name="T21" fmla="*/ 33 h 43"/>
                <a:gd name="T22" fmla="*/ 37 w 76"/>
                <a:gd name="T23" fmla="*/ 40 h 43"/>
                <a:gd name="T24" fmla="*/ 72 w 76"/>
                <a:gd name="T25" fmla="*/ 30 h 43"/>
                <a:gd name="T26" fmla="*/ 38 w 76"/>
                <a:gd name="T27" fmla="*/ 3 h 43"/>
                <a:gd name="T28" fmla="*/ 38 w 76"/>
                <a:gd name="T29" fmla="*/ 3 h 43"/>
                <a:gd name="T30" fmla="*/ 4 w 76"/>
                <a:gd name="T31" fmla="*/ 31 h 43"/>
                <a:gd name="T32" fmla="*/ 37 w 76"/>
                <a:gd name="T33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6" h="43">
                  <a:moveTo>
                    <a:pt x="1" y="33"/>
                  </a:moveTo>
                  <a:cubicBezTo>
                    <a:pt x="0" y="33"/>
                    <a:pt x="0" y="33"/>
                    <a:pt x="0" y="32"/>
                  </a:cubicBezTo>
                  <a:cubicBezTo>
                    <a:pt x="0" y="32"/>
                    <a:pt x="0" y="31"/>
                    <a:pt x="0" y="31"/>
                  </a:cubicBezTo>
                  <a:cubicBezTo>
                    <a:pt x="12" y="14"/>
                    <a:pt x="25" y="0"/>
                    <a:pt x="38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51" y="1"/>
                    <a:pt x="64" y="13"/>
                    <a:pt x="75" y="29"/>
                  </a:cubicBezTo>
                  <a:cubicBezTo>
                    <a:pt x="74" y="30"/>
                    <a:pt x="74" y="30"/>
                    <a:pt x="74" y="30"/>
                  </a:cubicBezTo>
                  <a:cubicBezTo>
                    <a:pt x="75" y="29"/>
                    <a:pt x="75" y="29"/>
                    <a:pt x="75" y="29"/>
                  </a:cubicBezTo>
                  <a:cubicBezTo>
                    <a:pt x="76" y="30"/>
                    <a:pt x="75" y="31"/>
                    <a:pt x="75" y="31"/>
                  </a:cubicBezTo>
                  <a:cubicBezTo>
                    <a:pt x="64" y="39"/>
                    <a:pt x="51" y="43"/>
                    <a:pt x="37" y="43"/>
                  </a:cubicBezTo>
                  <a:cubicBezTo>
                    <a:pt x="25" y="43"/>
                    <a:pt x="12" y="39"/>
                    <a:pt x="1" y="33"/>
                  </a:cubicBezTo>
                  <a:close/>
                  <a:moveTo>
                    <a:pt x="37" y="40"/>
                  </a:moveTo>
                  <a:cubicBezTo>
                    <a:pt x="50" y="40"/>
                    <a:pt x="62" y="36"/>
                    <a:pt x="72" y="30"/>
                  </a:cubicBezTo>
                  <a:cubicBezTo>
                    <a:pt x="61" y="15"/>
                    <a:pt x="48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28" y="3"/>
                    <a:pt x="15" y="15"/>
                    <a:pt x="4" y="31"/>
                  </a:cubicBezTo>
                  <a:cubicBezTo>
                    <a:pt x="14" y="37"/>
                    <a:pt x="26" y="40"/>
                    <a:pt x="37" y="40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68" name="Freeform 497">
              <a:extLst>
                <a:ext uri="{FF2B5EF4-FFF2-40B4-BE49-F238E27FC236}">
                  <a16:creationId xmlns:a16="http://schemas.microsoft.com/office/drawing/2014/main" id="{1F6B935B-B56A-45CE-90E7-097D795E7B38}"/>
                </a:ext>
              </a:extLst>
            </p:cNvPr>
            <p:cNvSpPr>
              <a:spLocks/>
            </p:cNvSpPr>
            <p:nvPr/>
          </p:nvSpPr>
          <p:spPr bwMode="auto">
            <a:xfrm>
              <a:off x="8467726" y="2425700"/>
              <a:ext cx="187325" cy="271463"/>
            </a:xfrm>
            <a:custGeom>
              <a:avLst/>
              <a:gdLst>
                <a:gd name="T0" fmla="*/ 0 w 50"/>
                <a:gd name="T1" fmla="*/ 72 h 72"/>
                <a:gd name="T2" fmla="*/ 0 w 50"/>
                <a:gd name="T3" fmla="*/ 5 h 72"/>
                <a:gd name="T4" fmla="*/ 5 w 50"/>
                <a:gd name="T5" fmla="*/ 0 h 72"/>
                <a:gd name="T6" fmla="*/ 45 w 50"/>
                <a:gd name="T7" fmla="*/ 0 h 72"/>
                <a:gd name="T8" fmla="*/ 50 w 50"/>
                <a:gd name="T9" fmla="*/ 5 h 72"/>
                <a:gd name="T10" fmla="*/ 50 w 50"/>
                <a:gd name="T11" fmla="*/ 72 h 72"/>
                <a:gd name="T12" fmla="*/ 0 w 50"/>
                <a:gd name="T13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72">
                  <a:moveTo>
                    <a:pt x="0" y="72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8" y="0"/>
                    <a:pt x="50" y="2"/>
                    <a:pt x="50" y="5"/>
                  </a:cubicBezTo>
                  <a:cubicBezTo>
                    <a:pt x="50" y="72"/>
                    <a:pt x="50" y="72"/>
                    <a:pt x="50" y="72"/>
                  </a:cubicBezTo>
                  <a:lnTo>
                    <a:pt x="0" y="72"/>
                  </a:lnTo>
                  <a:close/>
                </a:path>
              </a:pathLst>
            </a:custGeom>
            <a:solidFill>
              <a:srgbClr val="BD9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69" name="Freeform 498">
              <a:extLst>
                <a:ext uri="{FF2B5EF4-FFF2-40B4-BE49-F238E27FC236}">
                  <a16:creationId xmlns:a16="http://schemas.microsoft.com/office/drawing/2014/main" id="{981CD750-58C2-426A-8C97-7E68BD9FC1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59788" y="2422525"/>
              <a:ext cx="203200" cy="280988"/>
            </a:xfrm>
            <a:custGeom>
              <a:avLst/>
              <a:gdLst>
                <a:gd name="T0" fmla="*/ 2 w 54"/>
                <a:gd name="T1" fmla="*/ 75 h 75"/>
                <a:gd name="T2" fmla="*/ 2 w 54"/>
                <a:gd name="T3" fmla="*/ 73 h 75"/>
                <a:gd name="T4" fmla="*/ 3 w 54"/>
                <a:gd name="T5" fmla="*/ 73 h 75"/>
                <a:gd name="T6" fmla="*/ 2 w 54"/>
                <a:gd name="T7" fmla="*/ 73 h 75"/>
                <a:gd name="T8" fmla="*/ 2 w 54"/>
                <a:gd name="T9" fmla="*/ 75 h 75"/>
                <a:gd name="T10" fmla="*/ 1 w 54"/>
                <a:gd name="T11" fmla="*/ 74 h 75"/>
                <a:gd name="T12" fmla="*/ 0 w 54"/>
                <a:gd name="T13" fmla="*/ 73 h 75"/>
                <a:gd name="T14" fmla="*/ 0 w 54"/>
                <a:gd name="T15" fmla="*/ 6 h 75"/>
                <a:gd name="T16" fmla="*/ 7 w 54"/>
                <a:gd name="T17" fmla="*/ 0 h 75"/>
                <a:gd name="T18" fmla="*/ 47 w 54"/>
                <a:gd name="T19" fmla="*/ 0 h 75"/>
                <a:gd name="T20" fmla="*/ 54 w 54"/>
                <a:gd name="T21" fmla="*/ 6 h 75"/>
                <a:gd name="T22" fmla="*/ 54 w 54"/>
                <a:gd name="T23" fmla="*/ 73 h 75"/>
                <a:gd name="T24" fmla="*/ 53 w 54"/>
                <a:gd name="T25" fmla="*/ 74 h 75"/>
                <a:gd name="T26" fmla="*/ 52 w 54"/>
                <a:gd name="T27" fmla="*/ 75 h 75"/>
                <a:gd name="T28" fmla="*/ 2 w 54"/>
                <a:gd name="T29" fmla="*/ 75 h 75"/>
                <a:gd name="T30" fmla="*/ 51 w 54"/>
                <a:gd name="T31" fmla="*/ 72 h 75"/>
                <a:gd name="T32" fmla="*/ 51 w 54"/>
                <a:gd name="T33" fmla="*/ 6 h 75"/>
                <a:gd name="T34" fmla="*/ 47 w 54"/>
                <a:gd name="T35" fmla="*/ 3 h 75"/>
                <a:gd name="T36" fmla="*/ 7 w 54"/>
                <a:gd name="T37" fmla="*/ 3 h 75"/>
                <a:gd name="T38" fmla="*/ 3 w 54"/>
                <a:gd name="T39" fmla="*/ 6 h 75"/>
                <a:gd name="T40" fmla="*/ 3 w 54"/>
                <a:gd name="T41" fmla="*/ 72 h 75"/>
                <a:gd name="T42" fmla="*/ 51 w 54"/>
                <a:gd name="T43" fmla="*/ 72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4" h="75">
                  <a:moveTo>
                    <a:pt x="2" y="75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1" y="75"/>
                    <a:pt x="1" y="75"/>
                    <a:pt x="1" y="74"/>
                  </a:cubicBezTo>
                  <a:cubicBezTo>
                    <a:pt x="1" y="74"/>
                    <a:pt x="0" y="74"/>
                    <a:pt x="0" y="7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51" y="0"/>
                    <a:pt x="54" y="2"/>
                    <a:pt x="54" y="6"/>
                  </a:cubicBezTo>
                  <a:cubicBezTo>
                    <a:pt x="54" y="73"/>
                    <a:pt x="54" y="73"/>
                    <a:pt x="54" y="73"/>
                  </a:cubicBezTo>
                  <a:cubicBezTo>
                    <a:pt x="54" y="74"/>
                    <a:pt x="53" y="74"/>
                    <a:pt x="53" y="74"/>
                  </a:cubicBezTo>
                  <a:cubicBezTo>
                    <a:pt x="53" y="75"/>
                    <a:pt x="52" y="75"/>
                    <a:pt x="52" y="75"/>
                  </a:cubicBezTo>
                  <a:lnTo>
                    <a:pt x="2" y="75"/>
                  </a:lnTo>
                  <a:close/>
                  <a:moveTo>
                    <a:pt x="51" y="72"/>
                  </a:moveTo>
                  <a:cubicBezTo>
                    <a:pt x="51" y="6"/>
                    <a:pt x="51" y="6"/>
                    <a:pt x="51" y="6"/>
                  </a:cubicBezTo>
                  <a:cubicBezTo>
                    <a:pt x="51" y="4"/>
                    <a:pt x="49" y="3"/>
                    <a:pt x="4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5" y="3"/>
                    <a:pt x="3" y="4"/>
                    <a:pt x="3" y="6"/>
                  </a:cubicBezTo>
                  <a:cubicBezTo>
                    <a:pt x="3" y="72"/>
                    <a:pt x="3" y="72"/>
                    <a:pt x="3" y="72"/>
                  </a:cubicBezTo>
                  <a:lnTo>
                    <a:pt x="51" y="72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70" name="Freeform 499">
              <a:extLst>
                <a:ext uri="{FF2B5EF4-FFF2-40B4-BE49-F238E27FC236}">
                  <a16:creationId xmlns:a16="http://schemas.microsoft.com/office/drawing/2014/main" id="{68DE626D-BE3E-456C-B5CB-0548E79C21E8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9001" y="2422525"/>
              <a:ext cx="11113" cy="280988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2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2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2" y="75"/>
                  </a:cubicBezTo>
                  <a:cubicBezTo>
                    <a:pt x="1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71" name="Freeform 500">
              <a:extLst>
                <a:ext uri="{FF2B5EF4-FFF2-40B4-BE49-F238E27FC236}">
                  <a16:creationId xmlns:a16="http://schemas.microsoft.com/office/drawing/2014/main" id="{90D0302E-D102-48CB-8782-61A4D104EC5F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8213" y="2422525"/>
              <a:ext cx="11113" cy="280988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1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1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1" y="75"/>
                  </a:cubicBezTo>
                  <a:cubicBezTo>
                    <a:pt x="0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72" name="Freeform 501">
              <a:extLst>
                <a:ext uri="{FF2B5EF4-FFF2-40B4-BE49-F238E27FC236}">
                  <a16:creationId xmlns:a16="http://schemas.microsoft.com/office/drawing/2014/main" id="{AD2EF16C-F159-449A-9C67-B2B6E8EFF72A}"/>
                </a:ext>
              </a:extLst>
            </p:cNvPr>
            <p:cNvSpPr>
              <a:spLocks/>
            </p:cNvSpPr>
            <p:nvPr/>
          </p:nvSpPr>
          <p:spPr bwMode="auto">
            <a:xfrm>
              <a:off x="8602663" y="2422525"/>
              <a:ext cx="11113" cy="280988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2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2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2" y="75"/>
                  </a:cubicBezTo>
                  <a:cubicBezTo>
                    <a:pt x="1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73" name="Oval 502">
              <a:extLst>
                <a:ext uri="{FF2B5EF4-FFF2-40B4-BE49-F238E27FC236}">
                  <a16:creationId xmlns:a16="http://schemas.microsoft.com/office/drawing/2014/main" id="{7DA62490-C7BA-4A5A-AE0E-6A14152B2C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78838" y="2554287"/>
              <a:ext cx="15875" cy="14288"/>
            </a:xfrm>
            <a:prstGeom prst="ellipse">
              <a:avLst/>
            </a:pr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74" name="Freeform 503">
              <a:extLst>
                <a:ext uri="{FF2B5EF4-FFF2-40B4-BE49-F238E27FC236}">
                  <a16:creationId xmlns:a16="http://schemas.microsoft.com/office/drawing/2014/main" id="{9E325C4C-C3BD-468B-8C47-4AC3ACA839C2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7238" y="1614487"/>
              <a:ext cx="354013" cy="71438"/>
            </a:xfrm>
            <a:custGeom>
              <a:avLst/>
              <a:gdLst>
                <a:gd name="T0" fmla="*/ 1 w 94"/>
                <a:gd name="T1" fmla="*/ 15 h 19"/>
                <a:gd name="T2" fmla="*/ 0 w 94"/>
                <a:gd name="T3" fmla="*/ 13 h 19"/>
                <a:gd name="T4" fmla="*/ 2 w 94"/>
                <a:gd name="T5" fmla="*/ 12 h 19"/>
                <a:gd name="T6" fmla="*/ 12 w 94"/>
                <a:gd name="T7" fmla="*/ 14 h 19"/>
                <a:gd name="T8" fmla="*/ 37 w 94"/>
                <a:gd name="T9" fmla="*/ 16 h 19"/>
                <a:gd name="T10" fmla="*/ 91 w 94"/>
                <a:gd name="T11" fmla="*/ 1 h 19"/>
                <a:gd name="T12" fmla="*/ 93 w 94"/>
                <a:gd name="T13" fmla="*/ 1 h 19"/>
                <a:gd name="T14" fmla="*/ 93 w 94"/>
                <a:gd name="T15" fmla="*/ 3 h 19"/>
                <a:gd name="T16" fmla="*/ 37 w 94"/>
                <a:gd name="T17" fmla="*/ 19 h 19"/>
                <a:gd name="T18" fmla="*/ 1 w 94"/>
                <a:gd name="T19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9">
                  <a:moveTo>
                    <a:pt x="1" y="15"/>
                  </a:moveTo>
                  <a:cubicBezTo>
                    <a:pt x="0" y="14"/>
                    <a:pt x="0" y="13"/>
                    <a:pt x="0" y="13"/>
                  </a:cubicBezTo>
                  <a:cubicBezTo>
                    <a:pt x="0" y="12"/>
                    <a:pt x="1" y="11"/>
                    <a:pt x="2" y="12"/>
                  </a:cubicBezTo>
                  <a:cubicBezTo>
                    <a:pt x="2" y="12"/>
                    <a:pt x="6" y="13"/>
                    <a:pt x="12" y="14"/>
                  </a:cubicBezTo>
                  <a:cubicBezTo>
                    <a:pt x="18" y="15"/>
                    <a:pt x="27" y="16"/>
                    <a:pt x="37" y="16"/>
                  </a:cubicBezTo>
                  <a:cubicBezTo>
                    <a:pt x="54" y="16"/>
                    <a:pt x="75" y="13"/>
                    <a:pt x="91" y="1"/>
                  </a:cubicBezTo>
                  <a:cubicBezTo>
                    <a:pt x="92" y="0"/>
                    <a:pt x="93" y="0"/>
                    <a:pt x="93" y="1"/>
                  </a:cubicBezTo>
                  <a:cubicBezTo>
                    <a:pt x="94" y="2"/>
                    <a:pt x="93" y="3"/>
                    <a:pt x="93" y="3"/>
                  </a:cubicBezTo>
                  <a:cubicBezTo>
                    <a:pt x="76" y="16"/>
                    <a:pt x="55" y="19"/>
                    <a:pt x="37" y="19"/>
                  </a:cubicBezTo>
                  <a:cubicBezTo>
                    <a:pt x="17" y="19"/>
                    <a:pt x="1" y="15"/>
                    <a:pt x="1" y="1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75" name="Freeform 504">
              <a:extLst>
                <a:ext uri="{FF2B5EF4-FFF2-40B4-BE49-F238E27FC236}">
                  <a16:creationId xmlns:a16="http://schemas.microsoft.com/office/drawing/2014/main" id="{6EEC396C-2F55-474B-B084-B39714D3889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951" y="1679575"/>
              <a:ext cx="428625" cy="71438"/>
            </a:xfrm>
            <a:custGeom>
              <a:avLst/>
              <a:gdLst>
                <a:gd name="T0" fmla="*/ 1 w 114"/>
                <a:gd name="T1" fmla="*/ 3 h 19"/>
                <a:gd name="T2" fmla="*/ 1 w 114"/>
                <a:gd name="T3" fmla="*/ 1 h 19"/>
                <a:gd name="T4" fmla="*/ 3 w 114"/>
                <a:gd name="T5" fmla="*/ 1 h 19"/>
                <a:gd name="T6" fmla="*/ 23 w 114"/>
                <a:gd name="T7" fmla="*/ 8 h 19"/>
                <a:gd name="T8" fmla="*/ 74 w 114"/>
                <a:gd name="T9" fmla="*/ 16 h 19"/>
                <a:gd name="T10" fmla="*/ 112 w 114"/>
                <a:gd name="T11" fmla="*/ 12 h 19"/>
                <a:gd name="T12" fmla="*/ 114 w 114"/>
                <a:gd name="T13" fmla="*/ 13 h 19"/>
                <a:gd name="T14" fmla="*/ 112 w 114"/>
                <a:gd name="T15" fmla="*/ 15 h 19"/>
                <a:gd name="T16" fmla="*/ 74 w 114"/>
                <a:gd name="T17" fmla="*/ 19 h 19"/>
                <a:gd name="T18" fmla="*/ 1 w 114"/>
                <a:gd name="T1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4" h="19">
                  <a:moveTo>
                    <a:pt x="1" y="3"/>
                  </a:moveTo>
                  <a:cubicBezTo>
                    <a:pt x="1" y="3"/>
                    <a:pt x="0" y="2"/>
                    <a:pt x="1" y="1"/>
                  </a:cubicBezTo>
                  <a:cubicBezTo>
                    <a:pt x="1" y="1"/>
                    <a:pt x="2" y="0"/>
                    <a:pt x="3" y="1"/>
                  </a:cubicBezTo>
                  <a:cubicBezTo>
                    <a:pt x="3" y="1"/>
                    <a:pt x="10" y="5"/>
                    <a:pt x="23" y="8"/>
                  </a:cubicBezTo>
                  <a:cubicBezTo>
                    <a:pt x="35" y="12"/>
                    <a:pt x="53" y="16"/>
                    <a:pt x="74" y="16"/>
                  </a:cubicBezTo>
                  <a:cubicBezTo>
                    <a:pt x="86" y="16"/>
                    <a:pt x="99" y="15"/>
                    <a:pt x="112" y="12"/>
                  </a:cubicBezTo>
                  <a:cubicBezTo>
                    <a:pt x="113" y="12"/>
                    <a:pt x="113" y="12"/>
                    <a:pt x="114" y="13"/>
                  </a:cubicBezTo>
                  <a:cubicBezTo>
                    <a:pt x="114" y="14"/>
                    <a:pt x="113" y="15"/>
                    <a:pt x="112" y="15"/>
                  </a:cubicBezTo>
                  <a:cubicBezTo>
                    <a:pt x="99" y="18"/>
                    <a:pt x="86" y="19"/>
                    <a:pt x="74" y="19"/>
                  </a:cubicBezTo>
                  <a:cubicBezTo>
                    <a:pt x="31" y="19"/>
                    <a:pt x="2" y="3"/>
                    <a:pt x="1" y="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76" name="Freeform 505">
              <a:extLst>
                <a:ext uri="{FF2B5EF4-FFF2-40B4-BE49-F238E27FC236}">
                  <a16:creationId xmlns:a16="http://schemas.microsoft.com/office/drawing/2014/main" id="{00CF3F7D-0AF9-41B8-9207-359AD2D8AD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3738" y="1757362"/>
              <a:ext cx="492125" cy="76200"/>
            </a:xfrm>
            <a:custGeom>
              <a:avLst/>
              <a:gdLst>
                <a:gd name="T0" fmla="*/ 1 w 131"/>
                <a:gd name="T1" fmla="*/ 9 h 20"/>
                <a:gd name="T2" fmla="*/ 1 w 131"/>
                <a:gd name="T3" fmla="*/ 9 h 20"/>
                <a:gd name="T4" fmla="*/ 0 w 131"/>
                <a:gd name="T5" fmla="*/ 7 h 20"/>
                <a:gd name="T6" fmla="*/ 2 w 131"/>
                <a:gd name="T7" fmla="*/ 6 h 20"/>
                <a:gd name="T8" fmla="*/ 20 w 131"/>
                <a:gd name="T9" fmla="*/ 11 h 20"/>
                <a:gd name="T10" fmla="*/ 64 w 131"/>
                <a:gd name="T11" fmla="*/ 17 h 20"/>
                <a:gd name="T12" fmla="*/ 129 w 131"/>
                <a:gd name="T13" fmla="*/ 1 h 20"/>
                <a:gd name="T14" fmla="*/ 131 w 131"/>
                <a:gd name="T15" fmla="*/ 1 h 20"/>
                <a:gd name="T16" fmla="*/ 130 w 131"/>
                <a:gd name="T17" fmla="*/ 3 h 20"/>
                <a:gd name="T18" fmla="*/ 64 w 131"/>
                <a:gd name="T19" fmla="*/ 20 h 20"/>
                <a:gd name="T20" fmla="*/ 1 w 131"/>
                <a:gd name="T21" fmla="*/ 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1" h="20"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0" y="9"/>
                    <a:pt x="0" y="8"/>
                    <a:pt x="0" y="7"/>
                  </a:cubicBezTo>
                  <a:cubicBezTo>
                    <a:pt x="0" y="6"/>
                    <a:pt x="1" y="6"/>
                    <a:pt x="2" y="6"/>
                  </a:cubicBezTo>
                  <a:cubicBezTo>
                    <a:pt x="2" y="6"/>
                    <a:pt x="9" y="9"/>
                    <a:pt x="20" y="11"/>
                  </a:cubicBezTo>
                  <a:cubicBezTo>
                    <a:pt x="31" y="14"/>
                    <a:pt x="47" y="17"/>
                    <a:pt x="64" y="17"/>
                  </a:cubicBezTo>
                  <a:cubicBezTo>
                    <a:pt x="84" y="17"/>
                    <a:pt x="108" y="13"/>
                    <a:pt x="129" y="1"/>
                  </a:cubicBezTo>
                  <a:cubicBezTo>
                    <a:pt x="129" y="0"/>
                    <a:pt x="130" y="1"/>
                    <a:pt x="131" y="1"/>
                  </a:cubicBezTo>
                  <a:cubicBezTo>
                    <a:pt x="131" y="2"/>
                    <a:pt x="131" y="3"/>
                    <a:pt x="130" y="3"/>
                  </a:cubicBezTo>
                  <a:cubicBezTo>
                    <a:pt x="108" y="16"/>
                    <a:pt x="85" y="20"/>
                    <a:pt x="64" y="20"/>
                  </a:cubicBezTo>
                  <a:cubicBezTo>
                    <a:pt x="29" y="20"/>
                    <a:pt x="1" y="9"/>
                    <a:pt x="1" y="9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77" name="Freeform 506">
              <a:extLst>
                <a:ext uri="{FF2B5EF4-FFF2-40B4-BE49-F238E27FC236}">
                  <a16:creationId xmlns:a16="http://schemas.microsoft.com/office/drawing/2014/main" id="{25377DC0-FB53-40AF-8506-DFFC121F3FF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5013" y="1874837"/>
              <a:ext cx="379413" cy="217488"/>
            </a:xfrm>
            <a:custGeom>
              <a:avLst/>
              <a:gdLst>
                <a:gd name="T0" fmla="*/ 98 w 101"/>
                <a:gd name="T1" fmla="*/ 40 h 58"/>
                <a:gd name="T2" fmla="*/ 99 w 101"/>
                <a:gd name="T3" fmla="*/ 49 h 58"/>
                <a:gd name="T4" fmla="*/ 88 w 101"/>
                <a:gd name="T5" fmla="*/ 54 h 58"/>
                <a:gd name="T6" fmla="*/ 50 w 101"/>
                <a:gd name="T7" fmla="*/ 38 h 58"/>
                <a:gd name="T8" fmla="*/ 15 w 101"/>
                <a:gd name="T9" fmla="*/ 54 h 58"/>
                <a:gd name="T10" fmla="*/ 4 w 101"/>
                <a:gd name="T11" fmla="*/ 54 h 58"/>
                <a:gd name="T12" fmla="*/ 1 w 101"/>
                <a:gd name="T13" fmla="*/ 45 h 58"/>
                <a:gd name="T14" fmla="*/ 98 w 101"/>
                <a:gd name="T15" fmla="*/ 4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8">
                  <a:moveTo>
                    <a:pt x="98" y="40"/>
                  </a:moveTo>
                  <a:cubicBezTo>
                    <a:pt x="98" y="40"/>
                    <a:pt x="101" y="44"/>
                    <a:pt x="99" y="49"/>
                  </a:cubicBezTo>
                  <a:cubicBezTo>
                    <a:pt x="98" y="52"/>
                    <a:pt x="94" y="55"/>
                    <a:pt x="88" y="54"/>
                  </a:cubicBezTo>
                  <a:cubicBezTo>
                    <a:pt x="79" y="52"/>
                    <a:pt x="74" y="39"/>
                    <a:pt x="50" y="38"/>
                  </a:cubicBezTo>
                  <a:cubicBezTo>
                    <a:pt x="40" y="38"/>
                    <a:pt x="28" y="41"/>
                    <a:pt x="15" y="54"/>
                  </a:cubicBezTo>
                  <a:cubicBezTo>
                    <a:pt x="15" y="54"/>
                    <a:pt x="9" y="58"/>
                    <a:pt x="4" y="54"/>
                  </a:cubicBezTo>
                  <a:cubicBezTo>
                    <a:pt x="2" y="52"/>
                    <a:pt x="0" y="50"/>
                    <a:pt x="1" y="45"/>
                  </a:cubicBezTo>
                  <a:cubicBezTo>
                    <a:pt x="3" y="32"/>
                    <a:pt x="55" y="0"/>
                    <a:pt x="98" y="40"/>
                  </a:cubicBezTo>
                  <a:close/>
                </a:path>
              </a:pathLst>
            </a:custGeom>
            <a:solidFill>
              <a:srgbClr val="FFC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78" name="Freeform 507">
              <a:extLst>
                <a:ext uri="{FF2B5EF4-FFF2-40B4-BE49-F238E27FC236}">
                  <a16:creationId xmlns:a16="http://schemas.microsoft.com/office/drawing/2014/main" id="{8DCD7708-51E0-460E-8C96-E6A9C481FF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51838" y="1946275"/>
              <a:ext cx="382588" cy="142875"/>
            </a:xfrm>
            <a:custGeom>
              <a:avLst/>
              <a:gdLst>
                <a:gd name="T0" fmla="*/ 4 w 102"/>
                <a:gd name="T1" fmla="*/ 36 h 38"/>
                <a:gd name="T2" fmla="*/ 0 w 102"/>
                <a:gd name="T3" fmla="*/ 28 h 38"/>
                <a:gd name="T4" fmla="*/ 0 w 102"/>
                <a:gd name="T5" fmla="*/ 26 h 38"/>
                <a:gd name="T6" fmla="*/ 52 w 102"/>
                <a:gd name="T7" fmla="*/ 0 h 38"/>
                <a:gd name="T8" fmla="*/ 100 w 102"/>
                <a:gd name="T9" fmla="*/ 20 h 38"/>
                <a:gd name="T10" fmla="*/ 99 w 102"/>
                <a:gd name="T11" fmla="*/ 21 h 38"/>
                <a:gd name="T12" fmla="*/ 100 w 102"/>
                <a:gd name="T13" fmla="*/ 20 h 38"/>
                <a:gd name="T14" fmla="*/ 102 w 102"/>
                <a:gd name="T15" fmla="*/ 27 h 38"/>
                <a:gd name="T16" fmla="*/ 101 w 102"/>
                <a:gd name="T17" fmla="*/ 31 h 38"/>
                <a:gd name="T18" fmla="*/ 92 w 102"/>
                <a:gd name="T19" fmla="*/ 37 h 38"/>
                <a:gd name="T20" fmla="*/ 89 w 102"/>
                <a:gd name="T21" fmla="*/ 37 h 38"/>
                <a:gd name="T22" fmla="*/ 51 w 102"/>
                <a:gd name="T23" fmla="*/ 21 h 38"/>
                <a:gd name="T24" fmla="*/ 50 w 102"/>
                <a:gd name="T25" fmla="*/ 21 h 38"/>
                <a:gd name="T26" fmla="*/ 17 w 102"/>
                <a:gd name="T27" fmla="*/ 36 h 38"/>
                <a:gd name="T28" fmla="*/ 17 w 102"/>
                <a:gd name="T29" fmla="*/ 36 h 38"/>
                <a:gd name="T30" fmla="*/ 10 w 102"/>
                <a:gd name="T31" fmla="*/ 38 h 38"/>
                <a:gd name="T32" fmla="*/ 10 w 102"/>
                <a:gd name="T33" fmla="*/ 38 h 38"/>
                <a:gd name="T34" fmla="*/ 4 w 102"/>
                <a:gd name="T35" fmla="*/ 36 h 38"/>
                <a:gd name="T36" fmla="*/ 3 w 102"/>
                <a:gd name="T37" fmla="*/ 26 h 38"/>
                <a:gd name="T38" fmla="*/ 3 w 102"/>
                <a:gd name="T39" fmla="*/ 28 h 38"/>
                <a:gd name="T40" fmla="*/ 5 w 102"/>
                <a:gd name="T41" fmla="*/ 34 h 38"/>
                <a:gd name="T42" fmla="*/ 10 w 102"/>
                <a:gd name="T43" fmla="*/ 35 h 38"/>
                <a:gd name="T44" fmla="*/ 15 w 102"/>
                <a:gd name="T45" fmla="*/ 34 h 38"/>
                <a:gd name="T46" fmla="*/ 50 w 102"/>
                <a:gd name="T47" fmla="*/ 18 h 38"/>
                <a:gd name="T48" fmla="*/ 51 w 102"/>
                <a:gd name="T49" fmla="*/ 18 h 38"/>
                <a:gd name="T50" fmla="*/ 90 w 102"/>
                <a:gd name="T51" fmla="*/ 34 h 38"/>
                <a:gd name="T52" fmla="*/ 92 w 102"/>
                <a:gd name="T53" fmla="*/ 34 h 38"/>
                <a:gd name="T54" fmla="*/ 99 w 102"/>
                <a:gd name="T55" fmla="*/ 30 h 38"/>
                <a:gd name="T56" fmla="*/ 99 w 102"/>
                <a:gd name="T57" fmla="*/ 27 h 38"/>
                <a:gd name="T58" fmla="*/ 98 w 102"/>
                <a:gd name="T59" fmla="*/ 23 h 38"/>
                <a:gd name="T60" fmla="*/ 97 w 102"/>
                <a:gd name="T61" fmla="*/ 22 h 38"/>
                <a:gd name="T62" fmla="*/ 52 w 102"/>
                <a:gd name="T63" fmla="*/ 3 h 38"/>
                <a:gd name="T64" fmla="*/ 51 w 102"/>
                <a:gd name="T65" fmla="*/ 3 h 38"/>
                <a:gd name="T66" fmla="*/ 3 w 102"/>
                <a:gd name="T67" fmla="*/ 2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2" h="38">
                  <a:moveTo>
                    <a:pt x="4" y="36"/>
                  </a:moveTo>
                  <a:cubicBezTo>
                    <a:pt x="2" y="35"/>
                    <a:pt x="0" y="32"/>
                    <a:pt x="0" y="28"/>
                  </a:cubicBezTo>
                  <a:cubicBezTo>
                    <a:pt x="0" y="27"/>
                    <a:pt x="0" y="27"/>
                    <a:pt x="0" y="26"/>
                  </a:cubicBezTo>
                  <a:cubicBezTo>
                    <a:pt x="2" y="16"/>
                    <a:pt x="24" y="0"/>
                    <a:pt x="52" y="0"/>
                  </a:cubicBezTo>
                  <a:cubicBezTo>
                    <a:pt x="67" y="0"/>
                    <a:pt x="84" y="5"/>
                    <a:pt x="100" y="20"/>
                  </a:cubicBezTo>
                  <a:cubicBezTo>
                    <a:pt x="99" y="21"/>
                    <a:pt x="99" y="21"/>
                    <a:pt x="99" y="21"/>
                  </a:cubicBezTo>
                  <a:cubicBezTo>
                    <a:pt x="100" y="20"/>
                    <a:pt x="100" y="20"/>
                    <a:pt x="100" y="20"/>
                  </a:cubicBezTo>
                  <a:cubicBezTo>
                    <a:pt x="100" y="20"/>
                    <a:pt x="102" y="23"/>
                    <a:pt x="102" y="27"/>
                  </a:cubicBezTo>
                  <a:cubicBezTo>
                    <a:pt x="102" y="28"/>
                    <a:pt x="102" y="30"/>
                    <a:pt x="101" y="31"/>
                  </a:cubicBezTo>
                  <a:cubicBezTo>
                    <a:pt x="100" y="34"/>
                    <a:pt x="97" y="37"/>
                    <a:pt x="92" y="37"/>
                  </a:cubicBezTo>
                  <a:cubicBezTo>
                    <a:pt x="91" y="37"/>
                    <a:pt x="90" y="37"/>
                    <a:pt x="89" y="37"/>
                  </a:cubicBezTo>
                  <a:cubicBezTo>
                    <a:pt x="79" y="34"/>
                    <a:pt x="74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cubicBezTo>
                    <a:pt x="41" y="21"/>
                    <a:pt x="29" y="24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4" y="38"/>
                    <a:pt x="10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8" y="38"/>
                    <a:pt x="6" y="37"/>
                    <a:pt x="4" y="36"/>
                  </a:cubicBezTo>
                  <a:close/>
                  <a:moveTo>
                    <a:pt x="3" y="26"/>
                  </a:moveTo>
                  <a:cubicBezTo>
                    <a:pt x="3" y="27"/>
                    <a:pt x="3" y="28"/>
                    <a:pt x="3" y="28"/>
                  </a:cubicBezTo>
                  <a:cubicBezTo>
                    <a:pt x="3" y="31"/>
                    <a:pt x="4" y="33"/>
                    <a:pt x="5" y="34"/>
                  </a:cubicBezTo>
                  <a:cubicBezTo>
                    <a:pt x="7" y="35"/>
                    <a:pt x="9" y="35"/>
                    <a:pt x="10" y="35"/>
                  </a:cubicBezTo>
                  <a:cubicBezTo>
                    <a:pt x="12" y="35"/>
                    <a:pt x="15" y="34"/>
                    <a:pt x="15" y="34"/>
                  </a:cubicBezTo>
                  <a:cubicBezTo>
                    <a:pt x="28" y="22"/>
                    <a:pt x="40" y="18"/>
                    <a:pt x="50" y="18"/>
                  </a:cubicBezTo>
                  <a:cubicBezTo>
                    <a:pt x="50" y="18"/>
                    <a:pt x="51" y="18"/>
                    <a:pt x="51" y="18"/>
                  </a:cubicBezTo>
                  <a:cubicBezTo>
                    <a:pt x="75" y="18"/>
                    <a:pt x="82" y="33"/>
                    <a:pt x="90" y="34"/>
                  </a:cubicBezTo>
                  <a:cubicBezTo>
                    <a:pt x="90" y="34"/>
                    <a:pt x="91" y="34"/>
                    <a:pt x="92" y="34"/>
                  </a:cubicBezTo>
                  <a:cubicBezTo>
                    <a:pt x="95" y="34"/>
                    <a:pt x="98" y="32"/>
                    <a:pt x="99" y="30"/>
                  </a:cubicBezTo>
                  <a:cubicBezTo>
                    <a:pt x="99" y="29"/>
                    <a:pt x="99" y="28"/>
                    <a:pt x="99" y="27"/>
                  </a:cubicBezTo>
                  <a:cubicBezTo>
                    <a:pt x="99" y="25"/>
                    <a:pt x="99" y="24"/>
                    <a:pt x="98" y="23"/>
                  </a:cubicBezTo>
                  <a:cubicBezTo>
                    <a:pt x="98" y="22"/>
                    <a:pt x="98" y="22"/>
                    <a:pt x="97" y="22"/>
                  </a:cubicBezTo>
                  <a:cubicBezTo>
                    <a:pt x="82" y="8"/>
                    <a:pt x="66" y="3"/>
                    <a:pt x="52" y="3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25" y="3"/>
                    <a:pt x="4" y="19"/>
                    <a:pt x="3" y="26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79" name="Freeform 508">
              <a:extLst>
                <a:ext uri="{FF2B5EF4-FFF2-40B4-BE49-F238E27FC236}">
                  <a16:creationId xmlns:a16="http://schemas.microsoft.com/office/drawing/2014/main" id="{286F7B13-233B-4F7F-AF66-FB530A97F1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77238" y="1949450"/>
              <a:ext cx="327025" cy="115888"/>
            </a:xfrm>
            <a:custGeom>
              <a:avLst/>
              <a:gdLst>
                <a:gd name="T0" fmla="*/ 75 w 87"/>
                <a:gd name="T1" fmla="*/ 8 h 31"/>
                <a:gd name="T2" fmla="*/ 64 w 87"/>
                <a:gd name="T3" fmla="*/ 23 h 31"/>
                <a:gd name="T4" fmla="*/ 76 w 87"/>
                <a:gd name="T5" fmla="*/ 31 h 31"/>
                <a:gd name="T6" fmla="*/ 87 w 87"/>
                <a:gd name="T7" fmla="*/ 16 h 31"/>
                <a:gd name="T8" fmla="*/ 75 w 87"/>
                <a:gd name="T9" fmla="*/ 8 h 31"/>
                <a:gd name="T10" fmla="*/ 36 w 87"/>
                <a:gd name="T11" fmla="*/ 1 h 31"/>
                <a:gd name="T12" fmla="*/ 36 w 87"/>
                <a:gd name="T13" fmla="*/ 19 h 31"/>
                <a:gd name="T14" fmla="*/ 44 w 87"/>
                <a:gd name="T15" fmla="*/ 18 h 31"/>
                <a:gd name="T16" fmla="*/ 51 w 87"/>
                <a:gd name="T17" fmla="*/ 19 h 31"/>
                <a:gd name="T18" fmla="*/ 51 w 87"/>
                <a:gd name="T19" fmla="*/ 1 h 31"/>
                <a:gd name="T20" fmla="*/ 36 w 87"/>
                <a:gd name="T21" fmla="*/ 1 h 31"/>
                <a:gd name="T22" fmla="*/ 0 w 87"/>
                <a:gd name="T23" fmla="*/ 17 h 31"/>
                <a:gd name="T24" fmla="*/ 12 w 87"/>
                <a:gd name="T25" fmla="*/ 31 h 31"/>
                <a:gd name="T26" fmla="*/ 23 w 87"/>
                <a:gd name="T27" fmla="*/ 23 h 31"/>
                <a:gd name="T28" fmla="*/ 12 w 87"/>
                <a:gd name="T29" fmla="*/ 9 h 31"/>
                <a:gd name="T30" fmla="*/ 0 w 87"/>
                <a:gd name="T31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7" h="31">
                  <a:moveTo>
                    <a:pt x="75" y="8"/>
                  </a:moveTo>
                  <a:cubicBezTo>
                    <a:pt x="64" y="23"/>
                    <a:pt x="64" y="23"/>
                    <a:pt x="64" y="23"/>
                  </a:cubicBezTo>
                  <a:cubicBezTo>
                    <a:pt x="69" y="25"/>
                    <a:pt x="73" y="28"/>
                    <a:pt x="76" y="31"/>
                  </a:cubicBezTo>
                  <a:cubicBezTo>
                    <a:pt x="87" y="16"/>
                    <a:pt x="87" y="16"/>
                    <a:pt x="87" y="16"/>
                  </a:cubicBezTo>
                  <a:cubicBezTo>
                    <a:pt x="83" y="13"/>
                    <a:pt x="79" y="10"/>
                    <a:pt x="75" y="8"/>
                  </a:cubicBezTo>
                  <a:close/>
                  <a:moveTo>
                    <a:pt x="36" y="1"/>
                  </a:moveTo>
                  <a:cubicBezTo>
                    <a:pt x="36" y="19"/>
                    <a:pt x="36" y="19"/>
                    <a:pt x="36" y="19"/>
                  </a:cubicBezTo>
                  <a:cubicBezTo>
                    <a:pt x="39" y="18"/>
                    <a:pt x="42" y="18"/>
                    <a:pt x="44" y="18"/>
                  </a:cubicBezTo>
                  <a:cubicBezTo>
                    <a:pt x="46" y="18"/>
                    <a:pt x="49" y="18"/>
                    <a:pt x="51" y="19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46" y="0"/>
                    <a:pt x="41" y="0"/>
                    <a:pt x="36" y="1"/>
                  </a:cubicBezTo>
                  <a:close/>
                  <a:moveTo>
                    <a:pt x="0" y="17"/>
                  </a:moveTo>
                  <a:cubicBezTo>
                    <a:pt x="12" y="31"/>
                    <a:pt x="12" y="31"/>
                    <a:pt x="12" y="31"/>
                  </a:cubicBezTo>
                  <a:cubicBezTo>
                    <a:pt x="16" y="28"/>
                    <a:pt x="20" y="25"/>
                    <a:pt x="23" y="23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7" y="11"/>
                    <a:pt x="3" y="14"/>
                    <a:pt x="0" y="17"/>
                  </a:cubicBezTo>
                  <a:close/>
                </a:path>
              </a:pathLst>
            </a:custGeom>
            <a:solidFill>
              <a:srgbClr val="FFF9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80" name="Freeform 509">
              <a:extLst>
                <a:ext uri="{FF2B5EF4-FFF2-40B4-BE49-F238E27FC236}">
                  <a16:creationId xmlns:a16="http://schemas.microsoft.com/office/drawing/2014/main" id="{D001174C-8913-4CCE-A6C6-B340B1F54B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74063" y="1946275"/>
              <a:ext cx="338138" cy="127000"/>
            </a:xfrm>
            <a:custGeom>
              <a:avLst/>
              <a:gdLst>
                <a:gd name="T0" fmla="*/ 12 w 90"/>
                <a:gd name="T1" fmla="*/ 34 h 34"/>
                <a:gd name="T2" fmla="*/ 11 w 90"/>
                <a:gd name="T3" fmla="*/ 33 h 34"/>
                <a:gd name="T4" fmla="*/ 0 w 90"/>
                <a:gd name="T5" fmla="*/ 19 h 34"/>
                <a:gd name="T6" fmla="*/ 0 w 90"/>
                <a:gd name="T7" fmla="*/ 17 h 34"/>
                <a:gd name="T8" fmla="*/ 12 w 90"/>
                <a:gd name="T9" fmla="*/ 8 h 34"/>
                <a:gd name="T10" fmla="*/ 14 w 90"/>
                <a:gd name="T11" fmla="*/ 9 h 34"/>
                <a:gd name="T12" fmla="*/ 25 w 90"/>
                <a:gd name="T13" fmla="*/ 23 h 34"/>
                <a:gd name="T14" fmla="*/ 26 w 90"/>
                <a:gd name="T15" fmla="*/ 25 h 34"/>
                <a:gd name="T16" fmla="*/ 25 w 90"/>
                <a:gd name="T17" fmla="*/ 26 h 34"/>
                <a:gd name="T18" fmla="*/ 14 w 90"/>
                <a:gd name="T19" fmla="*/ 34 h 34"/>
                <a:gd name="T20" fmla="*/ 13 w 90"/>
                <a:gd name="T21" fmla="*/ 34 h 34"/>
                <a:gd name="T22" fmla="*/ 12 w 90"/>
                <a:gd name="T23" fmla="*/ 34 h 34"/>
                <a:gd name="T24" fmla="*/ 13 w 90"/>
                <a:gd name="T25" fmla="*/ 30 h 34"/>
                <a:gd name="T26" fmla="*/ 22 w 90"/>
                <a:gd name="T27" fmla="*/ 24 h 34"/>
                <a:gd name="T28" fmla="*/ 13 w 90"/>
                <a:gd name="T29" fmla="*/ 12 h 34"/>
                <a:gd name="T30" fmla="*/ 3 w 90"/>
                <a:gd name="T31" fmla="*/ 18 h 34"/>
                <a:gd name="T32" fmla="*/ 13 w 90"/>
                <a:gd name="T33" fmla="*/ 30 h 34"/>
                <a:gd name="T34" fmla="*/ 76 w 90"/>
                <a:gd name="T35" fmla="*/ 33 h 34"/>
                <a:gd name="T36" fmla="*/ 64 w 90"/>
                <a:gd name="T37" fmla="*/ 25 h 34"/>
                <a:gd name="T38" fmla="*/ 64 w 90"/>
                <a:gd name="T39" fmla="*/ 24 h 34"/>
                <a:gd name="T40" fmla="*/ 64 w 90"/>
                <a:gd name="T41" fmla="*/ 23 h 34"/>
                <a:gd name="T42" fmla="*/ 75 w 90"/>
                <a:gd name="T43" fmla="*/ 8 h 34"/>
                <a:gd name="T44" fmla="*/ 77 w 90"/>
                <a:gd name="T45" fmla="*/ 8 h 34"/>
                <a:gd name="T46" fmla="*/ 89 w 90"/>
                <a:gd name="T47" fmla="*/ 16 h 34"/>
                <a:gd name="T48" fmla="*/ 89 w 90"/>
                <a:gd name="T49" fmla="*/ 18 h 34"/>
                <a:gd name="T50" fmla="*/ 78 w 90"/>
                <a:gd name="T51" fmla="*/ 33 h 34"/>
                <a:gd name="T52" fmla="*/ 77 w 90"/>
                <a:gd name="T53" fmla="*/ 33 h 34"/>
                <a:gd name="T54" fmla="*/ 76 w 90"/>
                <a:gd name="T55" fmla="*/ 33 h 34"/>
                <a:gd name="T56" fmla="*/ 77 w 90"/>
                <a:gd name="T57" fmla="*/ 30 h 34"/>
                <a:gd name="T58" fmla="*/ 86 w 90"/>
                <a:gd name="T59" fmla="*/ 17 h 34"/>
                <a:gd name="T60" fmla="*/ 77 w 90"/>
                <a:gd name="T61" fmla="*/ 11 h 34"/>
                <a:gd name="T62" fmla="*/ 67 w 90"/>
                <a:gd name="T63" fmla="*/ 23 h 34"/>
                <a:gd name="T64" fmla="*/ 77 w 90"/>
                <a:gd name="T65" fmla="*/ 30 h 34"/>
                <a:gd name="T66" fmla="*/ 76 w 90"/>
                <a:gd name="T67" fmla="*/ 10 h 34"/>
                <a:gd name="T68" fmla="*/ 76 w 90"/>
                <a:gd name="T69" fmla="*/ 9 h 34"/>
                <a:gd name="T70" fmla="*/ 76 w 90"/>
                <a:gd name="T71" fmla="*/ 10 h 34"/>
                <a:gd name="T72" fmla="*/ 51 w 90"/>
                <a:gd name="T73" fmla="*/ 21 h 34"/>
                <a:gd name="T74" fmla="*/ 45 w 90"/>
                <a:gd name="T75" fmla="*/ 21 h 34"/>
                <a:gd name="T76" fmla="*/ 44 w 90"/>
                <a:gd name="T77" fmla="*/ 21 h 34"/>
                <a:gd name="T78" fmla="*/ 38 w 90"/>
                <a:gd name="T79" fmla="*/ 21 h 34"/>
                <a:gd name="T80" fmla="*/ 36 w 90"/>
                <a:gd name="T81" fmla="*/ 21 h 34"/>
                <a:gd name="T82" fmla="*/ 36 w 90"/>
                <a:gd name="T83" fmla="*/ 20 h 34"/>
                <a:gd name="T84" fmla="*/ 36 w 90"/>
                <a:gd name="T85" fmla="*/ 2 h 34"/>
                <a:gd name="T86" fmla="*/ 37 w 90"/>
                <a:gd name="T87" fmla="*/ 0 h 34"/>
                <a:gd name="T88" fmla="*/ 46 w 90"/>
                <a:gd name="T89" fmla="*/ 0 h 34"/>
                <a:gd name="T90" fmla="*/ 52 w 90"/>
                <a:gd name="T91" fmla="*/ 0 h 34"/>
                <a:gd name="T92" fmla="*/ 53 w 90"/>
                <a:gd name="T93" fmla="*/ 2 h 34"/>
                <a:gd name="T94" fmla="*/ 53 w 90"/>
                <a:gd name="T95" fmla="*/ 20 h 34"/>
                <a:gd name="T96" fmla="*/ 53 w 90"/>
                <a:gd name="T97" fmla="*/ 21 h 34"/>
                <a:gd name="T98" fmla="*/ 52 w 90"/>
                <a:gd name="T99" fmla="*/ 21 h 34"/>
                <a:gd name="T100" fmla="*/ 51 w 90"/>
                <a:gd name="T101" fmla="*/ 21 h 34"/>
                <a:gd name="T102" fmla="*/ 44 w 90"/>
                <a:gd name="T103" fmla="*/ 18 h 34"/>
                <a:gd name="T104" fmla="*/ 45 w 90"/>
                <a:gd name="T105" fmla="*/ 18 h 34"/>
                <a:gd name="T106" fmla="*/ 50 w 90"/>
                <a:gd name="T107" fmla="*/ 18 h 34"/>
                <a:gd name="T108" fmla="*/ 50 w 90"/>
                <a:gd name="T109" fmla="*/ 3 h 34"/>
                <a:gd name="T110" fmla="*/ 46 w 90"/>
                <a:gd name="T111" fmla="*/ 3 h 34"/>
                <a:gd name="T112" fmla="*/ 39 w 90"/>
                <a:gd name="T113" fmla="*/ 3 h 34"/>
                <a:gd name="T114" fmla="*/ 39 w 90"/>
                <a:gd name="T115" fmla="*/ 18 h 34"/>
                <a:gd name="T116" fmla="*/ 44 w 90"/>
                <a:gd name="T117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" h="34">
                  <a:moveTo>
                    <a:pt x="12" y="34"/>
                  </a:moveTo>
                  <a:cubicBezTo>
                    <a:pt x="12" y="34"/>
                    <a:pt x="12" y="34"/>
                    <a:pt x="11" y="33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8"/>
                    <a:pt x="0" y="17"/>
                    <a:pt x="0" y="17"/>
                  </a:cubicBezTo>
                  <a:cubicBezTo>
                    <a:pt x="3" y="14"/>
                    <a:pt x="7" y="11"/>
                    <a:pt x="12" y="8"/>
                  </a:cubicBezTo>
                  <a:cubicBezTo>
                    <a:pt x="13" y="8"/>
                    <a:pt x="14" y="8"/>
                    <a:pt x="14" y="9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6" y="24"/>
                    <a:pt x="26" y="24"/>
                    <a:pt x="26" y="25"/>
                  </a:cubicBezTo>
                  <a:cubicBezTo>
                    <a:pt x="26" y="25"/>
                    <a:pt x="25" y="25"/>
                    <a:pt x="25" y="26"/>
                  </a:cubicBezTo>
                  <a:cubicBezTo>
                    <a:pt x="21" y="28"/>
                    <a:pt x="18" y="30"/>
                    <a:pt x="14" y="34"/>
                  </a:cubicBezTo>
                  <a:cubicBezTo>
                    <a:pt x="13" y="34"/>
                    <a:pt x="13" y="34"/>
                    <a:pt x="13" y="34"/>
                  </a:cubicBezTo>
                  <a:lnTo>
                    <a:pt x="12" y="34"/>
                  </a:lnTo>
                  <a:close/>
                  <a:moveTo>
                    <a:pt x="13" y="30"/>
                  </a:moveTo>
                  <a:cubicBezTo>
                    <a:pt x="16" y="28"/>
                    <a:pt x="19" y="26"/>
                    <a:pt x="22" y="24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9" y="14"/>
                    <a:pt x="6" y="16"/>
                    <a:pt x="3" y="18"/>
                  </a:cubicBezTo>
                  <a:lnTo>
                    <a:pt x="13" y="30"/>
                  </a:lnTo>
                  <a:close/>
                  <a:moveTo>
                    <a:pt x="76" y="33"/>
                  </a:moveTo>
                  <a:cubicBezTo>
                    <a:pt x="73" y="31"/>
                    <a:pt x="69" y="28"/>
                    <a:pt x="64" y="25"/>
                  </a:cubicBezTo>
                  <a:cubicBezTo>
                    <a:pt x="64" y="25"/>
                    <a:pt x="64" y="25"/>
                    <a:pt x="64" y="24"/>
                  </a:cubicBezTo>
                  <a:cubicBezTo>
                    <a:pt x="63" y="24"/>
                    <a:pt x="64" y="23"/>
                    <a:pt x="64" y="23"/>
                  </a:cubicBezTo>
                  <a:cubicBezTo>
                    <a:pt x="75" y="8"/>
                    <a:pt x="75" y="8"/>
                    <a:pt x="75" y="8"/>
                  </a:cubicBezTo>
                  <a:cubicBezTo>
                    <a:pt x="76" y="7"/>
                    <a:pt x="76" y="7"/>
                    <a:pt x="77" y="8"/>
                  </a:cubicBezTo>
                  <a:cubicBezTo>
                    <a:pt x="81" y="10"/>
                    <a:pt x="85" y="13"/>
                    <a:pt x="89" y="16"/>
                  </a:cubicBezTo>
                  <a:cubicBezTo>
                    <a:pt x="90" y="16"/>
                    <a:pt x="90" y="17"/>
                    <a:pt x="89" y="18"/>
                  </a:cubicBezTo>
                  <a:cubicBezTo>
                    <a:pt x="78" y="33"/>
                    <a:pt x="78" y="33"/>
                    <a:pt x="78" y="33"/>
                  </a:cubicBezTo>
                  <a:cubicBezTo>
                    <a:pt x="78" y="33"/>
                    <a:pt x="77" y="33"/>
                    <a:pt x="77" y="33"/>
                  </a:cubicBezTo>
                  <a:lnTo>
                    <a:pt x="76" y="33"/>
                  </a:lnTo>
                  <a:close/>
                  <a:moveTo>
                    <a:pt x="77" y="30"/>
                  </a:moveTo>
                  <a:cubicBezTo>
                    <a:pt x="86" y="17"/>
                    <a:pt x="86" y="17"/>
                    <a:pt x="86" y="17"/>
                  </a:cubicBezTo>
                  <a:cubicBezTo>
                    <a:pt x="83" y="15"/>
                    <a:pt x="80" y="13"/>
                    <a:pt x="77" y="11"/>
                  </a:cubicBezTo>
                  <a:cubicBezTo>
                    <a:pt x="67" y="23"/>
                    <a:pt x="67" y="23"/>
                    <a:pt x="67" y="23"/>
                  </a:cubicBezTo>
                  <a:cubicBezTo>
                    <a:pt x="71" y="25"/>
                    <a:pt x="74" y="28"/>
                    <a:pt x="77" y="30"/>
                  </a:cubicBezTo>
                  <a:close/>
                  <a:moveTo>
                    <a:pt x="76" y="10"/>
                  </a:moveTo>
                  <a:cubicBezTo>
                    <a:pt x="76" y="9"/>
                    <a:pt x="76" y="9"/>
                    <a:pt x="76" y="9"/>
                  </a:cubicBezTo>
                  <a:lnTo>
                    <a:pt x="76" y="10"/>
                  </a:lnTo>
                  <a:close/>
                  <a:moveTo>
                    <a:pt x="51" y="21"/>
                  </a:moveTo>
                  <a:cubicBezTo>
                    <a:pt x="49" y="21"/>
                    <a:pt x="47" y="21"/>
                    <a:pt x="45" y="21"/>
                  </a:cubicBezTo>
                  <a:cubicBezTo>
                    <a:pt x="45" y="21"/>
                    <a:pt x="44" y="21"/>
                    <a:pt x="44" y="21"/>
                  </a:cubicBezTo>
                  <a:cubicBezTo>
                    <a:pt x="42" y="21"/>
                    <a:pt x="40" y="21"/>
                    <a:pt x="38" y="21"/>
                  </a:cubicBezTo>
                  <a:cubicBezTo>
                    <a:pt x="37" y="21"/>
                    <a:pt x="37" y="21"/>
                    <a:pt x="36" y="21"/>
                  </a:cubicBezTo>
                  <a:cubicBezTo>
                    <a:pt x="36" y="21"/>
                    <a:pt x="36" y="20"/>
                    <a:pt x="36" y="20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1"/>
                    <a:pt x="36" y="0"/>
                    <a:pt x="37" y="0"/>
                  </a:cubicBezTo>
                  <a:cubicBezTo>
                    <a:pt x="40" y="0"/>
                    <a:pt x="43" y="0"/>
                    <a:pt x="46" y="0"/>
                  </a:cubicBezTo>
                  <a:cubicBezTo>
                    <a:pt x="48" y="0"/>
                    <a:pt x="50" y="0"/>
                    <a:pt x="52" y="0"/>
                  </a:cubicBezTo>
                  <a:cubicBezTo>
                    <a:pt x="53" y="0"/>
                    <a:pt x="53" y="1"/>
                    <a:pt x="53" y="2"/>
                  </a:cubicBezTo>
                  <a:cubicBezTo>
                    <a:pt x="53" y="20"/>
                    <a:pt x="53" y="20"/>
                    <a:pt x="53" y="20"/>
                  </a:cubicBezTo>
                  <a:cubicBezTo>
                    <a:pt x="53" y="20"/>
                    <a:pt x="53" y="21"/>
                    <a:pt x="53" y="21"/>
                  </a:cubicBezTo>
                  <a:cubicBezTo>
                    <a:pt x="52" y="21"/>
                    <a:pt x="52" y="21"/>
                    <a:pt x="52" y="21"/>
                  </a:cubicBezTo>
                  <a:lnTo>
                    <a:pt x="51" y="21"/>
                  </a:lnTo>
                  <a:close/>
                  <a:moveTo>
                    <a:pt x="44" y="18"/>
                  </a:moveTo>
                  <a:cubicBezTo>
                    <a:pt x="44" y="18"/>
                    <a:pt x="45" y="18"/>
                    <a:pt x="45" y="18"/>
                  </a:cubicBezTo>
                  <a:cubicBezTo>
                    <a:pt x="47" y="18"/>
                    <a:pt x="49" y="18"/>
                    <a:pt x="50" y="18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49" y="3"/>
                    <a:pt x="47" y="3"/>
                    <a:pt x="46" y="3"/>
                  </a:cubicBezTo>
                  <a:cubicBezTo>
                    <a:pt x="43" y="3"/>
                    <a:pt x="41" y="3"/>
                    <a:pt x="39" y="3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40" y="18"/>
                    <a:pt x="42" y="18"/>
                    <a:pt x="44" y="18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81" name="Oval 510">
              <a:extLst>
                <a:ext uri="{FF2B5EF4-FFF2-40B4-BE49-F238E27FC236}">
                  <a16:creationId xmlns:a16="http://schemas.microsoft.com/office/drawing/2014/main" id="{B25E3113-4F5F-4F15-9DE6-7CB0AB4E50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82001" y="2009775"/>
              <a:ext cx="327025" cy="315913"/>
            </a:xfrm>
            <a:prstGeom prst="ellipse">
              <a:avLst/>
            </a:prstGeom>
            <a:solidFill>
              <a:srgbClr val="5C9F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82" name="Freeform 511">
              <a:extLst>
                <a:ext uri="{FF2B5EF4-FFF2-40B4-BE49-F238E27FC236}">
                  <a16:creationId xmlns:a16="http://schemas.microsoft.com/office/drawing/2014/main" id="{24D5DE65-4E68-4923-89CD-8E431C977FB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74063" y="2005012"/>
              <a:ext cx="338138" cy="323850"/>
            </a:xfrm>
            <a:custGeom>
              <a:avLst/>
              <a:gdLst>
                <a:gd name="T0" fmla="*/ 0 w 90"/>
                <a:gd name="T1" fmla="*/ 43 h 86"/>
                <a:gd name="T2" fmla="*/ 45 w 90"/>
                <a:gd name="T3" fmla="*/ 0 h 86"/>
                <a:gd name="T4" fmla="*/ 90 w 90"/>
                <a:gd name="T5" fmla="*/ 43 h 86"/>
                <a:gd name="T6" fmla="*/ 45 w 90"/>
                <a:gd name="T7" fmla="*/ 86 h 86"/>
                <a:gd name="T8" fmla="*/ 0 w 90"/>
                <a:gd name="T9" fmla="*/ 43 h 86"/>
                <a:gd name="T10" fmla="*/ 45 w 90"/>
                <a:gd name="T11" fmla="*/ 83 h 86"/>
                <a:gd name="T12" fmla="*/ 87 w 90"/>
                <a:gd name="T13" fmla="*/ 43 h 86"/>
                <a:gd name="T14" fmla="*/ 45 w 90"/>
                <a:gd name="T15" fmla="*/ 3 h 86"/>
                <a:gd name="T16" fmla="*/ 3 w 90"/>
                <a:gd name="T17" fmla="*/ 43 h 86"/>
                <a:gd name="T18" fmla="*/ 45 w 90"/>
                <a:gd name="T19" fmla="*/ 8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" h="86">
                  <a:moveTo>
                    <a:pt x="0" y="43"/>
                  </a:moveTo>
                  <a:cubicBezTo>
                    <a:pt x="0" y="19"/>
                    <a:pt x="20" y="0"/>
                    <a:pt x="45" y="0"/>
                  </a:cubicBezTo>
                  <a:cubicBezTo>
                    <a:pt x="70" y="0"/>
                    <a:pt x="90" y="19"/>
                    <a:pt x="90" y="43"/>
                  </a:cubicBezTo>
                  <a:cubicBezTo>
                    <a:pt x="90" y="67"/>
                    <a:pt x="70" y="86"/>
                    <a:pt x="45" y="86"/>
                  </a:cubicBezTo>
                  <a:cubicBezTo>
                    <a:pt x="20" y="86"/>
                    <a:pt x="0" y="67"/>
                    <a:pt x="0" y="43"/>
                  </a:cubicBezTo>
                  <a:close/>
                  <a:moveTo>
                    <a:pt x="45" y="83"/>
                  </a:moveTo>
                  <a:cubicBezTo>
                    <a:pt x="68" y="83"/>
                    <a:pt x="87" y="65"/>
                    <a:pt x="87" y="43"/>
                  </a:cubicBezTo>
                  <a:cubicBezTo>
                    <a:pt x="87" y="21"/>
                    <a:pt x="68" y="3"/>
                    <a:pt x="45" y="3"/>
                  </a:cubicBezTo>
                  <a:cubicBezTo>
                    <a:pt x="22" y="3"/>
                    <a:pt x="3" y="21"/>
                    <a:pt x="3" y="43"/>
                  </a:cubicBezTo>
                  <a:cubicBezTo>
                    <a:pt x="3" y="65"/>
                    <a:pt x="22" y="83"/>
                    <a:pt x="45" y="8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83" name="Oval 512">
              <a:extLst>
                <a:ext uri="{FF2B5EF4-FFF2-40B4-BE49-F238E27FC236}">
                  <a16:creationId xmlns:a16="http://schemas.microsoft.com/office/drawing/2014/main" id="{DF3196CC-796B-48B8-AB22-7E5753A21B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4226" y="2032000"/>
              <a:ext cx="277813" cy="269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84" name="Freeform 513">
              <a:extLst>
                <a:ext uri="{FF2B5EF4-FFF2-40B4-BE49-F238E27FC236}">
                  <a16:creationId xmlns:a16="http://schemas.microsoft.com/office/drawing/2014/main" id="{852EC1F7-C02C-42AC-9C14-5A192E1EAC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96288" y="2028825"/>
              <a:ext cx="293688" cy="280988"/>
            </a:xfrm>
            <a:custGeom>
              <a:avLst/>
              <a:gdLst>
                <a:gd name="T0" fmla="*/ 0 w 78"/>
                <a:gd name="T1" fmla="*/ 37 h 75"/>
                <a:gd name="T2" fmla="*/ 39 w 78"/>
                <a:gd name="T3" fmla="*/ 0 h 75"/>
                <a:gd name="T4" fmla="*/ 78 w 78"/>
                <a:gd name="T5" fmla="*/ 37 h 75"/>
                <a:gd name="T6" fmla="*/ 39 w 78"/>
                <a:gd name="T7" fmla="*/ 75 h 75"/>
                <a:gd name="T8" fmla="*/ 0 w 78"/>
                <a:gd name="T9" fmla="*/ 37 h 75"/>
                <a:gd name="T10" fmla="*/ 39 w 78"/>
                <a:gd name="T11" fmla="*/ 72 h 75"/>
                <a:gd name="T12" fmla="*/ 75 w 78"/>
                <a:gd name="T13" fmla="*/ 37 h 75"/>
                <a:gd name="T14" fmla="*/ 39 w 78"/>
                <a:gd name="T15" fmla="*/ 3 h 75"/>
                <a:gd name="T16" fmla="*/ 3 w 78"/>
                <a:gd name="T17" fmla="*/ 37 h 75"/>
                <a:gd name="T18" fmla="*/ 39 w 78"/>
                <a:gd name="T19" fmla="*/ 72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" h="75">
                  <a:moveTo>
                    <a:pt x="0" y="37"/>
                  </a:moveTo>
                  <a:cubicBezTo>
                    <a:pt x="0" y="16"/>
                    <a:pt x="18" y="0"/>
                    <a:pt x="39" y="0"/>
                  </a:cubicBezTo>
                  <a:cubicBezTo>
                    <a:pt x="61" y="0"/>
                    <a:pt x="78" y="16"/>
                    <a:pt x="78" y="37"/>
                  </a:cubicBezTo>
                  <a:cubicBezTo>
                    <a:pt x="78" y="58"/>
                    <a:pt x="61" y="75"/>
                    <a:pt x="39" y="75"/>
                  </a:cubicBezTo>
                  <a:cubicBezTo>
                    <a:pt x="18" y="75"/>
                    <a:pt x="0" y="58"/>
                    <a:pt x="0" y="37"/>
                  </a:cubicBezTo>
                  <a:close/>
                  <a:moveTo>
                    <a:pt x="39" y="72"/>
                  </a:moveTo>
                  <a:cubicBezTo>
                    <a:pt x="59" y="72"/>
                    <a:pt x="75" y="56"/>
                    <a:pt x="75" y="37"/>
                  </a:cubicBezTo>
                  <a:cubicBezTo>
                    <a:pt x="75" y="18"/>
                    <a:pt x="59" y="3"/>
                    <a:pt x="39" y="3"/>
                  </a:cubicBezTo>
                  <a:cubicBezTo>
                    <a:pt x="19" y="3"/>
                    <a:pt x="3" y="18"/>
                    <a:pt x="3" y="37"/>
                  </a:cubicBezTo>
                  <a:cubicBezTo>
                    <a:pt x="3" y="56"/>
                    <a:pt x="19" y="72"/>
                    <a:pt x="39" y="72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85" name="Freeform 514">
              <a:extLst>
                <a:ext uri="{FF2B5EF4-FFF2-40B4-BE49-F238E27FC236}">
                  <a16:creationId xmlns:a16="http://schemas.microsoft.com/office/drawing/2014/main" id="{F26281D6-B8DE-4593-953B-0C501BB00898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038" y="1360487"/>
              <a:ext cx="66675" cy="160338"/>
            </a:xfrm>
            <a:custGeom>
              <a:avLst/>
              <a:gdLst>
                <a:gd name="T0" fmla="*/ 18 w 42"/>
                <a:gd name="T1" fmla="*/ 101 h 101"/>
                <a:gd name="T2" fmla="*/ 42 w 42"/>
                <a:gd name="T3" fmla="*/ 4 h 101"/>
                <a:gd name="T4" fmla="*/ 26 w 42"/>
                <a:gd name="T5" fmla="*/ 0 h 101"/>
                <a:gd name="T6" fmla="*/ 0 w 42"/>
                <a:gd name="T7" fmla="*/ 101 h 101"/>
                <a:gd name="T8" fmla="*/ 18 w 42"/>
                <a:gd name="T9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01">
                  <a:moveTo>
                    <a:pt x="18" y="101"/>
                  </a:moveTo>
                  <a:lnTo>
                    <a:pt x="42" y="4"/>
                  </a:lnTo>
                  <a:lnTo>
                    <a:pt x="26" y="0"/>
                  </a:lnTo>
                  <a:lnTo>
                    <a:pt x="0" y="101"/>
                  </a:lnTo>
                  <a:lnTo>
                    <a:pt x="18" y="101"/>
                  </a:lnTo>
                  <a:close/>
                </a:path>
              </a:pathLst>
            </a:custGeom>
            <a:solidFill>
              <a:srgbClr val="C7A6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86" name="Freeform 515">
              <a:extLst>
                <a:ext uri="{FF2B5EF4-FFF2-40B4-BE49-F238E27FC236}">
                  <a16:creationId xmlns:a16="http://schemas.microsoft.com/office/drawing/2014/main" id="{3036C3E1-F4A2-47A9-9979-7B3ABCBC4C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50276" y="1352550"/>
              <a:ext cx="79375" cy="176213"/>
            </a:xfrm>
            <a:custGeom>
              <a:avLst/>
              <a:gdLst>
                <a:gd name="T0" fmla="*/ 1 w 21"/>
                <a:gd name="T1" fmla="*/ 47 h 47"/>
                <a:gd name="T2" fmla="*/ 0 w 21"/>
                <a:gd name="T3" fmla="*/ 46 h 47"/>
                <a:gd name="T4" fmla="*/ 0 w 21"/>
                <a:gd name="T5" fmla="*/ 45 h 47"/>
                <a:gd name="T6" fmla="*/ 10 w 21"/>
                <a:gd name="T7" fmla="*/ 2 h 47"/>
                <a:gd name="T8" fmla="*/ 12 w 21"/>
                <a:gd name="T9" fmla="*/ 0 h 47"/>
                <a:gd name="T10" fmla="*/ 20 w 21"/>
                <a:gd name="T11" fmla="*/ 2 h 47"/>
                <a:gd name="T12" fmla="*/ 21 w 21"/>
                <a:gd name="T13" fmla="*/ 3 h 47"/>
                <a:gd name="T14" fmla="*/ 21 w 21"/>
                <a:gd name="T15" fmla="*/ 4 h 47"/>
                <a:gd name="T16" fmla="*/ 11 w 21"/>
                <a:gd name="T17" fmla="*/ 45 h 47"/>
                <a:gd name="T18" fmla="*/ 9 w 21"/>
                <a:gd name="T19" fmla="*/ 47 h 47"/>
                <a:gd name="T20" fmla="*/ 1 w 21"/>
                <a:gd name="T21" fmla="*/ 47 h 47"/>
                <a:gd name="T22" fmla="*/ 9 w 21"/>
                <a:gd name="T23" fmla="*/ 45 h 47"/>
                <a:gd name="T24" fmla="*/ 9 w 21"/>
                <a:gd name="T25" fmla="*/ 44 h 47"/>
                <a:gd name="T26" fmla="*/ 9 w 21"/>
                <a:gd name="T27" fmla="*/ 45 h 47"/>
                <a:gd name="T28" fmla="*/ 3 w 21"/>
                <a:gd name="T29" fmla="*/ 44 h 47"/>
                <a:gd name="T30" fmla="*/ 8 w 21"/>
                <a:gd name="T31" fmla="*/ 44 h 47"/>
                <a:gd name="T32" fmla="*/ 18 w 21"/>
                <a:gd name="T33" fmla="*/ 5 h 47"/>
                <a:gd name="T34" fmla="*/ 13 w 21"/>
                <a:gd name="T35" fmla="*/ 4 h 47"/>
                <a:gd name="T36" fmla="*/ 3 w 21"/>
                <a:gd name="T37" fmla="*/ 4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" h="47">
                  <a:moveTo>
                    <a:pt x="1" y="47"/>
                  </a:moveTo>
                  <a:cubicBezTo>
                    <a:pt x="1" y="47"/>
                    <a:pt x="0" y="46"/>
                    <a:pt x="0" y="46"/>
                  </a:cubicBezTo>
                  <a:cubicBezTo>
                    <a:pt x="0" y="46"/>
                    <a:pt x="0" y="45"/>
                    <a:pt x="0" y="45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1" y="0"/>
                    <a:pt x="12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21" y="3"/>
                    <a:pt x="21" y="3"/>
                  </a:cubicBezTo>
                  <a:cubicBezTo>
                    <a:pt x="21" y="3"/>
                    <a:pt x="21" y="4"/>
                    <a:pt x="21" y="4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11" y="46"/>
                    <a:pt x="10" y="47"/>
                    <a:pt x="9" y="47"/>
                  </a:cubicBezTo>
                  <a:lnTo>
                    <a:pt x="1" y="47"/>
                  </a:lnTo>
                  <a:close/>
                  <a:moveTo>
                    <a:pt x="9" y="45"/>
                  </a:moveTo>
                  <a:cubicBezTo>
                    <a:pt x="9" y="44"/>
                    <a:pt x="9" y="44"/>
                    <a:pt x="9" y="44"/>
                  </a:cubicBezTo>
                  <a:lnTo>
                    <a:pt x="9" y="45"/>
                  </a:lnTo>
                  <a:close/>
                  <a:moveTo>
                    <a:pt x="3" y="44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3" y="4"/>
                    <a:pt x="13" y="4"/>
                    <a:pt x="13" y="4"/>
                  </a:cubicBezTo>
                  <a:lnTo>
                    <a:pt x="3" y="44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87" name="Freeform 516">
              <a:extLst>
                <a:ext uri="{FF2B5EF4-FFF2-40B4-BE49-F238E27FC236}">
                  <a16:creationId xmlns:a16="http://schemas.microsoft.com/office/drawing/2014/main" id="{0DA01BE9-AE21-4ECB-B009-12E4F158DBC2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8676" y="1258887"/>
              <a:ext cx="331788" cy="179388"/>
            </a:xfrm>
            <a:custGeom>
              <a:avLst/>
              <a:gdLst>
                <a:gd name="T0" fmla="*/ 85 w 88"/>
                <a:gd name="T1" fmla="*/ 33 h 48"/>
                <a:gd name="T2" fmla="*/ 64 w 88"/>
                <a:gd name="T3" fmla="*/ 46 h 48"/>
                <a:gd name="T4" fmla="*/ 16 w 88"/>
                <a:gd name="T5" fmla="*/ 34 h 48"/>
                <a:gd name="T6" fmla="*/ 3 w 88"/>
                <a:gd name="T7" fmla="*/ 14 h 48"/>
                <a:gd name="T8" fmla="*/ 24 w 88"/>
                <a:gd name="T9" fmla="*/ 2 h 48"/>
                <a:gd name="T10" fmla="*/ 72 w 88"/>
                <a:gd name="T11" fmla="*/ 13 h 48"/>
                <a:gd name="T12" fmla="*/ 85 w 88"/>
                <a:gd name="T13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48">
                  <a:moveTo>
                    <a:pt x="85" y="33"/>
                  </a:moveTo>
                  <a:cubicBezTo>
                    <a:pt x="83" y="42"/>
                    <a:pt x="74" y="48"/>
                    <a:pt x="64" y="4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6" y="32"/>
                    <a:pt x="0" y="23"/>
                    <a:pt x="3" y="14"/>
                  </a:cubicBezTo>
                  <a:cubicBezTo>
                    <a:pt x="5" y="5"/>
                    <a:pt x="14" y="0"/>
                    <a:pt x="24" y="2"/>
                  </a:cubicBezTo>
                  <a:cubicBezTo>
                    <a:pt x="72" y="13"/>
                    <a:pt x="72" y="13"/>
                    <a:pt x="72" y="13"/>
                  </a:cubicBezTo>
                  <a:cubicBezTo>
                    <a:pt x="82" y="15"/>
                    <a:pt x="88" y="24"/>
                    <a:pt x="85" y="33"/>
                  </a:cubicBezTo>
                  <a:close/>
                </a:path>
              </a:pathLst>
            </a:custGeom>
            <a:solidFill>
              <a:srgbClr val="EBD6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88" name="Freeform 517">
              <a:extLst>
                <a:ext uri="{FF2B5EF4-FFF2-40B4-BE49-F238E27FC236}">
                  <a16:creationId xmlns:a16="http://schemas.microsoft.com/office/drawing/2014/main" id="{903372C0-C97D-418E-8E00-C4B67C3AE2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53438" y="1258887"/>
              <a:ext cx="322263" cy="176213"/>
            </a:xfrm>
            <a:custGeom>
              <a:avLst/>
              <a:gdLst>
                <a:gd name="T0" fmla="*/ 67 w 86"/>
                <a:gd name="T1" fmla="*/ 47 h 47"/>
                <a:gd name="T2" fmla="*/ 63 w 86"/>
                <a:gd name="T3" fmla="*/ 47 h 47"/>
                <a:gd name="T4" fmla="*/ 14 w 86"/>
                <a:gd name="T5" fmla="*/ 36 h 47"/>
                <a:gd name="T6" fmla="*/ 0 w 86"/>
                <a:gd name="T7" fmla="*/ 18 h 47"/>
                <a:gd name="T8" fmla="*/ 0 w 86"/>
                <a:gd name="T9" fmla="*/ 14 h 47"/>
                <a:gd name="T10" fmla="*/ 19 w 86"/>
                <a:gd name="T11" fmla="*/ 0 h 47"/>
                <a:gd name="T12" fmla="*/ 23 w 86"/>
                <a:gd name="T13" fmla="*/ 0 h 47"/>
                <a:gd name="T14" fmla="*/ 72 w 86"/>
                <a:gd name="T15" fmla="*/ 11 h 47"/>
                <a:gd name="T16" fmla="*/ 86 w 86"/>
                <a:gd name="T17" fmla="*/ 29 h 47"/>
                <a:gd name="T18" fmla="*/ 86 w 86"/>
                <a:gd name="T19" fmla="*/ 33 h 47"/>
                <a:gd name="T20" fmla="*/ 84 w 86"/>
                <a:gd name="T21" fmla="*/ 33 h 47"/>
                <a:gd name="T22" fmla="*/ 86 w 86"/>
                <a:gd name="T23" fmla="*/ 33 h 47"/>
                <a:gd name="T24" fmla="*/ 67 w 86"/>
                <a:gd name="T25" fmla="*/ 47 h 47"/>
                <a:gd name="T26" fmla="*/ 3 w 86"/>
                <a:gd name="T27" fmla="*/ 15 h 47"/>
                <a:gd name="T28" fmla="*/ 3 w 86"/>
                <a:gd name="T29" fmla="*/ 18 h 47"/>
                <a:gd name="T30" fmla="*/ 15 w 86"/>
                <a:gd name="T31" fmla="*/ 33 h 47"/>
                <a:gd name="T32" fmla="*/ 64 w 86"/>
                <a:gd name="T33" fmla="*/ 44 h 47"/>
                <a:gd name="T34" fmla="*/ 67 w 86"/>
                <a:gd name="T35" fmla="*/ 44 h 47"/>
                <a:gd name="T36" fmla="*/ 83 w 86"/>
                <a:gd name="T37" fmla="*/ 33 h 47"/>
                <a:gd name="T38" fmla="*/ 83 w 86"/>
                <a:gd name="T39" fmla="*/ 29 h 47"/>
                <a:gd name="T40" fmla="*/ 71 w 86"/>
                <a:gd name="T41" fmla="*/ 14 h 47"/>
                <a:gd name="T42" fmla="*/ 22 w 86"/>
                <a:gd name="T43" fmla="*/ 3 h 47"/>
                <a:gd name="T44" fmla="*/ 19 w 86"/>
                <a:gd name="T45" fmla="*/ 3 h 47"/>
                <a:gd name="T46" fmla="*/ 3 w 86"/>
                <a:gd name="T47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6" h="47">
                  <a:moveTo>
                    <a:pt x="67" y="47"/>
                  </a:moveTo>
                  <a:cubicBezTo>
                    <a:pt x="66" y="47"/>
                    <a:pt x="65" y="47"/>
                    <a:pt x="63" y="47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6" y="34"/>
                    <a:pt x="0" y="26"/>
                    <a:pt x="0" y="18"/>
                  </a:cubicBezTo>
                  <a:cubicBezTo>
                    <a:pt x="0" y="17"/>
                    <a:pt x="0" y="15"/>
                    <a:pt x="0" y="14"/>
                  </a:cubicBezTo>
                  <a:cubicBezTo>
                    <a:pt x="2" y="5"/>
                    <a:pt x="10" y="0"/>
                    <a:pt x="19" y="0"/>
                  </a:cubicBezTo>
                  <a:cubicBezTo>
                    <a:pt x="20" y="0"/>
                    <a:pt x="21" y="0"/>
                    <a:pt x="23" y="0"/>
                  </a:cubicBezTo>
                  <a:cubicBezTo>
                    <a:pt x="72" y="11"/>
                    <a:pt x="72" y="11"/>
                    <a:pt x="72" y="11"/>
                  </a:cubicBezTo>
                  <a:cubicBezTo>
                    <a:pt x="80" y="13"/>
                    <a:pt x="86" y="21"/>
                    <a:pt x="86" y="29"/>
                  </a:cubicBezTo>
                  <a:cubicBezTo>
                    <a:pt x="86" y="31"/>
                    <a:pt x="86" y="32"/>
                    <a:pt x="86" y="33"/>
                  </a:cubicBezTo>
                  <a:cubicBezTo>
                    <a:pt x="84" y="33"/>
                    <a:pt x="84" y="33"/>
                    <a:pt x="84" y="33"/>
                  </a:cubicBezTo>
                  <a:cubicBezTo>
                    <a:pt x="86" y="33"/>
                    <a:pt x="86" y="33"/>
                    <a:pt x="86" y="33"/>
                  </a:cubicBezTo>
                  <a:cubicBezTo>
                    <a:pt x="84" y="42"/>
                    <a:pt x="76" y="47"/>
                    <a:pt x="67" y="47"/>
                  </a:cubicBezTo>
                  <a:close/>
                  <a:moveTo>
                    <a:pt x="3" y="15"/>
                  </a:moveTo>
                  <a:cubicBezTo>
                    <a:pt x="3" y="16"/>
                    <a:pt x="3" y="17"/>
                    <a:pt x="3" y="18"/>
                  </a:cubicBezTo>
                  <a:cubicBezTo>
                    <a:pt x="3" y="25"/>
                    <a:pt x="8" y="31"/>
                    <a:pt x="15" y="33"/>
                  </a:cubicBezTo>
                  <a:cubicBezTo>
                    <a:pt x="64" y="44"/>
                    <a:pt x="64" y="44"/>
                    <a:pt x="64" y="44"/>
                  </a:cubicBezTo>
                  <a:cubicBezTo>
                    <a:pt x="65" y="44"/>
                    <a:pt x="66" y="44"/>
                    <a:pt x="67" y="44"/>
                  </a:cubicBezTo>
                  <a:cubicBezTo>
                    <a:pt x="75" y="44"/>
                    <a:pt x="81" y="40"/>
                    <a:pt x="83" y="33"/>
                  </a:cubicBezTo>
                  <a:cubicBezTo>
                    <a:pt x="83" y="31"/>
                    <a:pt x="83" y="30"/>
                    <a:pt x="83" y="29"/>
                  </a:cubicBezTo>
                  <a:cubicBezTo>
                    <a:pt x="83" y="22"/>
                    <a:pt x="78" y="16"/>
                    <a:pt x="71" y="14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1" y="3"/>
                    <a:pt x="20" y="3"/>
                    <a:pt x="19" y="3"/>
                  </a:cubicBezTo>
                  <a:cubicBezTo>
                    <a:pt x="11" y="3"/>
                    <a:pt x="5" y="8"/>
                    <a:pt x="3" y="1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89" name="Freeform 518">
              <a:extLst>
                <a:ext uri="{FF2B5EF4-FFF2-40B4-BE49-F238E27FC236}">
                  <a16:creationId xmlns:a16="http://schemas.microsoft.com/office/drawing/2014/main" id="{8BD17226-3998-49E5-BE14-A36C4B600F0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6801" y="1547812"/>
              <a:ext cx="63500" cy="157163"/>
            </a:xfrm>
            <a:custGeom>
              <a:avLst/>
              <a:gdLst>
                <a:gd name="T0" fmla="*/ 40 w 40"/>
                <a:gd name="T1" fmla="*/ 99 h 99"/>
                <a:gd name="T2" fmla="*/ 19 w 40"/>
                <a:gd name="T3" fmla="*/ 0 h 99"/>
                <a:gd name="T4" fmla="*/ 0 w 40"/>
                <a:gd name="T5" fmla="*/ 2 h 99"/>
                <a:gd name="T6" fmla="*/ 21 w 40"/>
                <a:gd name="T7" fmla="*/ 99 h 99"/>
                <a:gd name="T8" fmla="*/ 40 w 40"/>
                <a:gd name="T9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99">
                  <a:moveTo>
                    <a:pt x="40" y="99"/>
                  </a:moveTo>
                  <a:lnTo>
                    <a:pt x="19" y="0"/>
                  </a:lnTo>
                  <a:lnTo>
                    <a:pt x="0" y="2"/>
                  </a:lnTo>
                  <a:lnTo>
                    <a:pt x="21" y="99"/>
                  </a:lnTo>
                  <a:lnTo>
                    <a:pt x="40" y="99"/>
                  </a:lnTo>
                  <a:close/>
                </a:path>
              </a:pathLst>
            </a:custGeom>
            <a:solidFill>
              <a:srgbClr val="C7A6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90" name="Freeform 519">
              <a:extLst>
                <a:ext uri="{FF2B5EF4-FFF2-40B4-BE49-F238E27FC236}">
                  <a16:creationId xmlns:a16="http://schemas.microsoft.com/office/drawing/2014/main" id="{DD46E2C6-1D3D-4C9C-B241-E673DB80A1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08863" y="1539875"/>
              <a:ext cx="79375" cy="173038"/>
            </a:xfrm>
            <a:custGeom>
              <a:avLst/>
              <a:gdLst>
                <a:gd name="T0" fmla="*/ 11 w 21"/>
                <a:gd name="T1" fmla="*/ 46 h 46"/>
                <a:gd name="T2" fmla="*/ 10 w 21"/>
                <a:gd name="T3" fmla="*/ 45 h 46"/>
                <a:gd name="T4" fmla="*/ 0 w 21"/>
                <a:gd name="T5" fmla="*/ 4 h 46"/>
                <a:gd name="T6" fmla="*/ 1 w 21"/>
                <a:gd name="T7" fmla="*/ 2 h 46"/>
                <a:gd name="T8" fmla="*/ 1 w 21"/>
                <a:gd name="T9" fmla="*/ 2 h 46"/>
                <a:gd name="T10" fmla="*/ 9 w 21"/>
                <a:gd name="T11" fmla="*/ 0 h 46"/>
                <a:gd name="T12" fmla="*/ 11 w 21"/>
                <a:gd name="T13" fmla="*/ 1 h 46"/>
                <a:gd name="T14" fmla="*/ 21 w 21"/>
                <a:gd name="T15" fmla="*/ 44 h 46"/>
                <a:gd name="T16" fmla="*/ 19 w 21"/>
                <a:gd name="T17" fmla="*/ 44 h 46"/>
                <a:gd name="T18" fmla="*/ 19 w 21"/>
                <a:gd name="T19" fmla="*/ 43 h 46"/>
                <a:gd name="T20" fmla="*/ 19 w 21"/>
                <a:gd name="T21" fmla="*/ 44 h 46"/>
                <a:gd name="T22" fmla="*/ 21 w 21"/>
                <a:gd name="T23" fmla="*/ 44 h 46"/>
                <a:gd name="T24" fmla="*/ 21 w 21"/>
                <a:gd name="T25" fmla="*/ 45 h 46"/>
                <a:gd name="T26" fmla="*/ 19 w 21"/>
                <a:gd name="T27" fmla="*/ 46 h 46"/>
                <a:gd name="T28" fmla="*/ 11 w 21"/>
                <a:gd name="T29" fmla="*/ 46 h 46"/>
                <a:gd name="T30" fmla="*/ 4 w 21"/>
                <a:gd name="T31" fmla="*/ 4 h 46"/>
                <a:gd name="T32" fmla="*/ 12 w 21"/>
                <a:gd name="T33" fmla="*/ 43 h 46"/>
                <a:gd name="T34" fmla="*/ 18 w 21"/>
                <a:gd name="T35" fmla="*/ 43 h 46"/>
                <a:gd name="T36" fmla="*/ 8 w 21"/>
                <a:gd name="T37" fmla="*/ 3 h 46"/>
                <a:gd name="T38" fmla="*/ 4 w 21"/>
                <a:gd name="T39" fmla="*/ 4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" h="46">
                  <a:moveTo>
                    <a:pt x="11" y="46"/>
                  </a:moveTo>
                  <a:cubicBezTo>
                    <a:pt x="10" y="46"/>
                    <a:pt x="10" y="45"/>
                    <a:pt x="10" y="4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3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0"/>
                    <a:pt x="11" y="0"/>
                    <a:pt x="11" y="1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19" y="43"/>
                    <a:pt x="19" y="43"/>
                    <a:pt x="19" y="43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5"/>
                    <a:pt x="21" y="45"/>
                  </a:cubicBezTo>
                  <a:cubicBezTo>
                    <a:pt x="20" y="46"/>
                    <a:pt x="20" y="46"/>
                    <a:pt x="19" y="46"/>
                  </a:cubicBezTo>
                  <a:lnTo>
                    <a:pt x="11" y="46"/>
                  </a:lnTo>
                  <a:close/>
                  <a:moveTo>
                    <a:pt x="4" y="4"/>
                  </a:moveTo>
                  <a:cubicBezTo>
                    <a:pt x="12" y="43"/>
                    <a:pt x="12" y="43"/>
                    <a:pt x="12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8" y="3"/>
                    <a:pt x="8" y="3"/>
                    <a:pt x="8" y="3"/>
                  </a:cubicBezTo>
                  <a:lnTo>
                    <a:pt x="4" y="4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91" name="Freeform 520">
              <a:extLst>
                <a:ext uri="{FF2B5EF4-FFF2-40B4-BE49-F238E27FC236}">
                  <a16:creationId xmlns:a16="http://schemas.microsoft.com/office/drawing/2014/main" id="{0CAE7F79-2DFB-4C5F-A81E-EB6DB16EBC5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5988" y="1443037"/>
              <a:ext cx="327025" cy="179388"/>
            </a:xfrm>
            <a:custGeom>
              <a:avLst/>
              <a:gdLst>
                <a:gd name="T0" fmla="*/ 85 w 87"/>
                <a:gd name="T1" fmla="*/ 15 h 48"/>
                <a:gd name="T2" fmla="*/ 71 w 87"/>
                <a:gd name="T3" fmla="*/ 35 h 48"/>
                <a:gd name="T4" fmla="*/ 22 w 87"/>
                <a:gd name="T5" fmla="*/ 46 h 48"/>
                <a:gd name="T6" fmla="*/ 2 w 87"/>
                <a:gd name="T7" fmla="*/ 33 h 48"/>
                <a:gd name="T8" fmla="*/ 15 w 87"/>
                <a:gd name="T9" fmla="*/ 13 h 48"/>
                <a:gd name="T10" fmla="*/ 64 w 87"/>
                <a:gd name="T11" fmla="*/ 2 h 48"/>
                <a:gd name="T12" fmla="*/ 85 w 87"/>
                <a:gd name="T13" fmla="*/ 15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48">
                  <a:moveTo>
                    <a:pt x="85" y="15"/>
                  </a:moveTo>
                  <a:cubicBezTo>
                    <a:pt x="87" y="24"/>
                    <a:pt x="81" y="33"/>
                    <a:pt x="71" y="35"/>
                  </a:cubicBezTo>
                  <a:cubicBezTo>
                    <a:pt x="22" y="46"/>
                    <a:pt x="22" y="46"/>
                    <a:pt x="22" y="46"/>
                  </a:cubicBezTo>
                  <a:cubicBezTo>
                    <a:pt x="13" y="48"/>
                    <a:pt x="4" y="42"/>
                    <a:pt x="2" y="33"/>
                  </a:cubicBezTo>
                  <a:cubicBezTo>
                    <a:pt x="0" y="24"/>
                    <a:pt x="6" y="15"/>
                    <a:pt x="15" y="13"/>
                  </a:cubicBezTo>
                  <a:cubicBezTo>
                    <a:pt x="64" y="2"/>
                    <a:pt x="64" y="2"/>
                    <a:pt x="64" y="2"/>
                  </a:cubicBezTo>
                  <a:cubicBezTo>
                    <a:pt x="73" y="0"/>
                    <a:pt x="83" y="6"/>
                    <a:pt x="85" y="15"/>
                  </a:cubicBezTo>
                  <a:close/>
                </a:path>
              </a:pathLst>
            </a:custGeom>
            <a:solidFill>
              <a:srgbClr val="EBD6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92" name="Freeform 521">
              <a:extLst>
                <a:ext uri="{FF2B5EF4-FFF2-40B4-BE49-F238E27FC236}">
                  <a16:creationId xmlns:a16="http://schemas.microsoft.com/office/drawing/2014/main" id="{9F1EAF2C-018C-4DB9-8A92-1E852AA358D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5988" y="1446212"/>
              <a:ext cx="327025" cy="176213"/>
            </a:xfrm>
            <a:custGeom>
              <a:avLst/>
              <a:gdLst>
                <a:gd name="T0" fmla="*/ 19 w 87"/>
                <a:gd name="T1" fmla="*/ 47 h 47"/>
                <a:gd name="T2" fmla="*/ 0 w 87"/>
                <a:gd name="T3" fmla="*/ 32 h 47"/>
                <a:gd name="T4" fmla="*/ 0 w 87"/>
                <a:gd name="T5" fmla="*/ 28 h 47"/>
                <a:gd name="T6" fmla="*/ 15 w 87"/>
                <a:gd name="T7" fmla="*/ 10 h 47"/>
                <a:gd name="T8" fmla="*/ 64 w 87"/>
                <a:gd name="T9" fmla="*/ 0 h 47"/>
                <a:gd name="T10" fmla="*/ 68 w 87"/>
                <a:gd name="T11" fmla="*/ 0 h 47"/>
                <a:gd name="T12" fmla="*/ 86 w 87"/>
                <a:gd name="T13" fmla="*/ 14 h 47"/>
                <a:gd name="T14" fmla="*/ 85 w 87"/>
                <a:gd name="T15" fmla="*/ 14 h 47"/>
                <a:gd name="T16" fmla="*/ 83 w 87"/>
                <a:gd name="T17" fmla="*/ 15 h 47"/>
                <a:gd name="T18" fmla="*/ 68 w 87"/>
                <a:gd name="T19" fmla="*/ 3 h 47"/>
                <a:gd name="T20" fmla="*/ 64 w 87"/>
                <a:gd name="T21" fmla="*/ 3 h 47"/>
                <a:gd name="T22" fmla="*/ 15 w 87"/>
                <a:gd name="T23" fmla="*/ 13 h 47"/>
                <a:gd name="T24" fmla="*/ 3 w 87"/>
                <a:gd name="T25" fmla="*/ 28 h 47"/>
                <a:gd name="T26" fmla="*/ 3 w 87"/>
                <a:gd name="T27" fmla="*/ 32 h 47"/>
                <a:gd name="T28" fmla="*/ 19 w 87"/>
                <a:gd name="T29" fmla="*/ 44 h 47"/>
                <a:gd name="T30" fmla="*/ 22 w 87"/>
                <a:gd name="T31" fmla="*/ 43 h 47"/>
                <a:gd name="T32" fmla="*/ 71 w 87"/>
                <a:gd name="T33" fmla="*/ 33 h 47"/>
                <a:gd name="T34" fmla="*/ 84 w 87"/>
                <a:gd name="T35" fmla="*/ 18 h 47"/>
                <a:gd name="T36" fmla="*/ 83 w 87"/>
                <a:gd name="T37" fmla="*/ 15 h 47"/>
                <a:gd name="T38" fmla="*/ 85 w 87"/>
                <a:gd name="T39" fmla="*/ 14 h 47"/>
                <a:gd name="T40" fmla="*/ 86 w 87"/>
                <a:gd name="T41" fmla="*/ 14 h 47"/>
                <a:gd name="T42" fmla="*/ 87 w 87"/>
                <a:gd name="T43" fmla="*/ 18 h 47"/>
                <a:gd name="T44" fmla="*/ 72 w 87"/>
                <a:gd name="T45" fmla="*/ 36 h 47"/>
                <a:gd name="T46" fmla="*/ 23 w 87"/>
                <a:gd name="T47" fmla="*/ 46 h 47"/>
                <a:gd name="T48" fmla="*/ 19 w 87"/>
                <a:gd name="T49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7" h="47">
                  <a:moveTo>
                    <a:pt x="19" y="47"/>
                  </a:moveTo>
                  <a:cubicBezTo>
                    <a:pt x="10" y="47"/>
                    <a:pt x="2" y="41"/>
                    <a:pt x="0" y="32"/>
                  </a:cubicBezTo>
                  <a:cubicBezTo>
                    <a:pt x="0" y="31"/>
                    <a:pt x="0" y="30"/>
                    <a:pt x="0" y="28"/>
                  </a:cubicBezTo>
                  <a:cubicBezTo>
                    <a:pt x="0" y="20"/>
                    <a:pt x="6" y="12"/>
                    <a:pt x="15" y="1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5" y="0"/>
                    <a:pt x="66" y="0"/>
                    <a:pt x="68" y="0"/>
                  </a:cubicBezTo>
                  <a:cubicBezTo>
                    <a:pt x="76" y="0"/>
                    <a:pt x="84" y="5"/>
                    <a:pt x="86" y="14"/>
                  </a:cubicBezTo>
                  <a:cubicBezTo>
                    <a:pt x="85" y="14"/>
                    <a:pt x="85" y="14"/>
                    <a:pt x="85" y="14"/>
                  </a:cubicBezTo>
                  <a:cubicBezTo>
                    <a:pt x="83" y="15"/>
                    <a:pt x="83" y="15"/>
                    <a:pt x="83" y="15"/>
                  </a:cubicBezTo>
                  <a:cubicBezTo>
                    <a:pt x="82" y="7"/>
                    <a:pt x="75" y="3"/>
                    <a:pt x="68" y="3"/>
                  </a:cubicBezTo>
                  <a:cubicBezTo>
                    <a:pt x="67" y="3"/>
                    <a:pt x="65" y="3"/>
                    <a:pt x="64" y="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8" y="15"/>
                    <a:pt x="3" y="21"/>
                    <a:pt x="3" y="28"/>
                  </a:cubicBezTo>
                  <a:cubicBezTo>
                    <a:pt x="3" y="29"/>
                    <a:pt x="3" y="30"/>
                    <a:pt x="3" y="32"/>
                  </a:cubicBezTo>
                  <a:cubicBezTo>
                    <a:pt x="5" y="39"/>
                    <a:pt x="11" y="44"/>
                    <a:pt x="19" y="44"/>
                  </a:cubicBezTo>
                  <a:cubicBezTo>
                    <a:pt x="20" y="44"/>
                    <a:pt x="21" y="43"/>
                    <a:pt x="22" y="43"/>
                  </a:cubicBezTo>
                  <a:cubicBezTo>
                    <a:pt x="71" y="33"/>
                    <a:pt x="71" y="33"/>
                    <a:pt x="71" y="33"/>
                  </a:cubicBezTo>
                  <a:cubicBezTo>
                    <a:pt x="79" y="31"/>
                    <a:pt x="84" y="25"/>
                    <a:pt x="84" y="18"/>
                  </a:cubicBezTo>
                  <a:cubicBezTo>
                    <a:pt x="84" y="17"/>
                    <a:pt x="83" y="16"/>
                    <a:pt x="83" y="15"/>
                  </a:cubicBezTo>
                  <a:cubicBezTo>
                    <a:pt x="85" y="14"/>
                    <a:pt x="85" y="14"/>
                    <a:pt x="85" y="14"/>
                  </a:cubicBezTo>
                  <a:cubicBezTo>
                    <a:pt x="86" y="14"/>
                    <a:pt x="86" y="14"/>
                    <a:pt x="86" y="14"/>
                  </a:cubicBezTo>
                  <a:cubicBezTo>
                    <a:pt x="86" y="15"/>
                    <a:pt x="87" y="17"/>
                    <a:pt x="87" y="18"/>
                  </a:cubicBezTo>
                  <a:cubicBezTo>
                    <a:pt x="87" y="26"/>
                    <a:pt x="81" y="34"/>
                    <a:pt x="72" y="36"/>
                  </a:cubicBezTo>
                  <a:cubicBezTo>
                    <a:pt x="23" y="46"/>
                    <a:pt x="23" y="46"/>
                    <a:pt x="23" y="46"/>
                  </a:cubicBezTo>
                  <a:cubicBezTo>
                    <a:pt x="21" y="46"/>
                    <a:pt x="20" y="47"/>
                    <a:pt x="19" y="47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93" name="Freeform 522">
              <a:extLst>
                <a:ext uri="{FF2B5EF4-FFF2-40B4-BE49-F238E27FC236}">
                  <a16:creationId xmlns:a16="http://schemas.microsoft.com/office/drawing/2014/main" id="{00EB0C50-B7A7-4DA8-8444-20ACA3B0ED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0688" y="2020887"/>
              <a:ext cx="566738" cy="484188"/>
            </a:xfrm>
            <a:custGeom>
              <a:avLst/>
              <a:gdLst>
                <a:gd name="T0" fmla="*/ 5 w 151"/>
                <a:gd name="T1" fmla="*/ 58 h 129"/>
                <a:gd name="T2" fmla="*/ 48 w 151"/>
                <a:gd name="T3" fmla="*/ 5 h 129"/>
                <a:gd name="T4" fmla="*/ 79 w 151"/>
                <a:gd name="T5" fmla="*/ 1 h 129"/>
                <a:gd name="T6" fmla="*/ 112 w 151"/>
                <a:gd name="T7" fmla="*/ 10 h 129"/>
                <a:gd name="T8" fmla="*/ 145 w 151"/>
                <a:gd name="T9" fmla="*/ 91 h 129"/>
                <a:gd name="T10" fmla="*/ 76 w 151"/>
                <a:gd name="T11" fmla="*/ 127 h 129"/>
                <a:gd name="T12" fmla="*/ 5 w 151"/>
                <a:gd name="T13" fmla="*/ 58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129">
                  <a:moveTo>
                    <a:pt x="5" y="58"/>
                  </a:moveTo>
                  <a:cubicBezTo>
                    <a:pt x="9" y="35"/>
                    <a:pt x="25" y="14"/>
                    <a:pt x="48" y="5"/>
                  </a:cubicBezTo>
                  <a:cubicBezTo>
                    <a:pt x="57" y="2"/>
                    <a:pt x="68" y="0"/>
                    <a:pt x="79" y="1"/>
                  </a:cubicBezTo>
                  <a:cubicBezTo>
                    <a:pt x="91" y="0"/>
                    <a:pt x="103" y="4"/>
                    <a:pt x="112" y="10"/>
                  </a:cubicBezTo>
                  <a:cubicBezTo>
                    <a:pt x="137" y="25"/>
                    <a:pt x="151" y="66"/>
                    <a:pt x="145" y="91"/>
                  </a:cubicBezTo>
                  <a:cubicBezTo>
                    <a:pt x="140" y="112"/>
                    <a:pt x="119" y="129"/>
                    <a:pt x="76" y="127"/>
                  </a:cubicBezTo>
                  <a:cubicBezTo>
                    <a:pt x="19" y="124"/>
                    <a:pt x="0" y="90"/>
                    <a:pt x="5" y="58"/>
                  </a:cubicBezTo>
                  <a:close/>
                </a:path>
              </a:pathLst>
            </a:custGeom>
            <a:solidFill>
              <a:srgbClr val="BDE6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94" name="Freeform 523">
              <a:extLst>
                <a:ext uri="{FF2B5EF4-FFF2-40B4-BE49-F238E27FC236}">
                  <a16:creationId xmlns:a16="http://schemas.microsoft.com/office/drawing/2014/main" id="{F1FC345F-BA6E-4A22-9E8E-F9072D7F38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1801" y="2017712"/>
              <a:ext cx="544513" cy="487363"/>
            </a:xfrm>
            <a:custGeom>
              <a:avLst/>
              <a:gdLst>
                <a:gd name="T0" fmla="*/ 81 w 145"/>
                <a:gd name="T1" fmla="*/ 130 h 130"/>
                <a:gd name="T2" fmla="*/ 73 w 145"/>
                <a:gd name="T3" fmla="*/ 130 h 130"/>
                <a:gd name="T4" fmla="*/ 0 w 145"/>
                <a:gd name="T5" fmla="*/ 69 h 130"/>
                <a:gd name="T6" fmla="*/ 1 w 145"/>
                <a:gd name="T7" fmla="*/ 58 h 130"/>
                <a:gd name="T8" fmla="*/ 45 w 145"/>
                <a:gd name="T9" fmla="*/ 5 h 130"/>
                <a:gd name="T10" fmla="*/ 70 w 145"/>
                <a:gd name="T11" fmla="*/ 0 h 130"/>
                <a:gd name="T12" fmla="*/ 76 w 145"/>
                <a:gd name="T13" fmla="*/ 0 h 130"/>
                <a:gd name="T14" fmla="*/ 78 w 145"/>
                <a:gd name="T15" fmla="*/ 0 h 130"/>
                <a:gd name="T16" fmla="*/ 110 w 145"/>
                <a:gd name="T17" fmla="*/ 10 h 130"/>
                <a:gd name="T18" fmla="*/ 145 w 145"/>
                <a:gd name="T19" fmla="*/ 80 h 130"/>
                <a:gd name="T20" fmla="*/ 144 w 145"/>
                <a:gd name="T21" fmla="*/ 92 h 130"/>
                <a:gd name="T22" fmla="*/ 81 w 145"/>
                <a:gd name="T23" fmla="*/ 130 h 130"/>
                <a:gd name="T24" fmla="*/ 4 w 145"/>
                <a:gd name="T25" fmla="*/ 59 h 130"/>
                <a:gd name="T26" fmla="*/ 3 w 145"/>
                <a:gd name="T27" fmla="*/ 69 h 130"/>
                <a:gd name="T28" fmla="*/ 73 w 145"/>
                <a:gd name="T29" fmla="*/ 127 h 130"/>
                <a:gd name="T30" fmla="*/ 81 w 145"/>
                <a:gd name="T31" fmla="*/ 127 h 130"/>
                <a:gd name="T32" fmla="*/ 141 w 145"/>
                <a:gd name="T33" fmla="*/ 91 h 130"/>
                <a:gd name="T34" fmla="*/ 142 w 145"/>
                <a:gd name="T35" fmla="*/ 80 h 130"/>
                <a:gd name="T36" fmla="*/ 109 w 145"/>
                <a:gd name="T37" fmla="*/ 12 h 130"/>
                <a:gd name="T38" fmla="*/ 78 w 145"/>
                <a:gd name="T39" fmla="*/ 3 h 130"/>
                <a:gd name="T40" fmla="*/ 76 w 145"/>
                <a:gd name="T41" fmla="*/ 3 h 130"/>
                <a:gd name="T42" fmla="*/ 76 w 145"/>
                <a:gd name="T43" fmla="*/ 3 h 130"/>
                <a:gd name="T44" fmla="*/ 70 w 145"/>
                <a:gd name="T45" fmla="*/ 3 h 130"/>
                <a:gd name="T46" fmla="*/ 46 w 145"/>
                <a:gd name="T47" fmla="*/ 8 h 130"/>
                <a:gd name="T48" fmla="*/ 4 w 145"/>
                <a:gd name="T49" fmla="*/ 59 h 130"/>
                <a:gd name="T50" fmla="*/ 2 w 145"/>
                <a:gd name="T51" fmla="*/ 59 h 130"/>
                <a:gd name="T52" fmla="*/ 4 w 145"/>
                <a:gd name="T53" fmla="*/ 59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5" h="130">
                  <a:moveTo>
                    <a:pt x="81" y="130"/>
                  </a:moveTo>
                  <a:cubicBezTo>
                    <a:pt x="78" y="130"/>
                    <a:pt x="76" y="130"/>
                    <a:pt x="73" y="130"/>
                  </a:cubicBezTo>
                  <a:cubicBezTo>
                    <a:pt x="22" y="127"/>
                    <a:pt x="0" y="99"/>
                    <a:pt x="0" y="69"/>
                  </a:cubicBezTo>
                  <a:cubicBezTo>
                    <a:pt x="0" y="66"/>
                    <a:pt x="0" y="62"/>
                    <a:pt x="1" y="58"/>
                  </a:cubicBezTo>
                  <a:cubicBezTo>
                    <a:pt x="5" y="36"/>
                    <a:pt x="21" y="14"/>
                    <a:pt x="45" y="5"/>
                  </a:cubicBezTo>
                  <a:cubicBezTo>
                    <a:pt x="52" y="2"/>
                    <a:pt x="61" y="0"/>
                    <a:pt x="70" y="0"/>
                  </a:cubicBezTo>
                  <a:cubicBezTo>
                    <a:pt x="72" y="0"/>
                    <a:pt x="74" y="0"/>
                    <a:pt x="76" y="0"/>
                  </a:cubicBezTo>
                  <a:cubicBezTo>
                    <a:pt x="77" y="0"/>
                    <a:pt x="77" y="0"/>
                    <a:pt x="78" y="0"/>
                  </a:cubicBezTo>
                  <a:cubicBezTo>
                    <a:pt x="90" y="0"/>
                    <a:pt x="101" y="4"/>
                    <a:pt x="110" y="10"/>
                  </a:cubicBezTo>
                  <a:cubicBezTo>
                    <a:pt x="131" y="23"/>
                    <a:pt x="145" y="55"/>
                    <a:pt x="145" y="80"/>
                  </a:cubicBezTo>
                  <a:cubicBezTo>
                    <a:pt x="145" y="84"/>
                    <a:pt x="145" y="88"/>
                    <a:pt x="144" y="92"/>
                  </a:cubicBezTo>
                  <a:cubicBezTo>
                    <a:pt x="139" y="113"/>
                    <a:pt x="119" y="130"/>
                    <a:pt x="81" y="130"/>
                  </a:cubicBezTo>
                  <a:close/>
                  <a:moveTo>
                    <a:pt x="4" y="59"/>
                  </a:moveTo>
                  <a:cubicBezTo>
                    <a:pt x="3" y="62"/>
                    <a:pt x="3" y="66"/>
                    <a:pt x="3" y="69"/>
                  </a:cubicBezTo>
                  <a:cubicBezTo>
                    <a:pt x="3" y="97"/>
                    <a:pt x="23" y="124"/>
                    <a:pt x="73" y="127"/>
                  </a:cubicBezTo>
                  <a:cubicBezTo>
                    <a:pt x="76" y="127"/>
                    <a:pt x="78" y="127"/>
                    <a:pt x="81" y="127"/>
                  </a:cubicBezTo>
                  <a:cubicBezTo>
                    <a:pt x="119" y="127"/>
                    <a:pt x="136" y="111"/>
                    <a:pt x="141" y="91"/>
                  </a:cubicBezTo>
                  <a:cubicBezTo>
                    <a:pt x="142" y="88"/>
                    <a:pt x="142" y="84"/>
                    <a:pt x="142" y="80"/>
                  </a:cubicBezTo>
                  <a:cubicBezTo>
                    <a:pt x="142" y="56"/>
                    <a:pt x="128" y="25"/>
                    <a:pt x="109" y="12"/>
                  </a:cubicBezTo>
                  <a:cubicBezTo>
                    <a:pt x="99" y="7"/>
                    <a:pt x="89" y="3"/>
                    <a:pt x="78" y="3"/>
                  </a:cubicBezTo>
                  <a:cubicBezTo>
                    <a:pt x="77" y="3"/>
                    <a:pt x="77" y="3"/>
                    <a:pt x="76" y="3"/>
                  </a:cubicBezTo>
                  <a:cubicBezTo>
                    <a:pt x="76" y="3"/>
                    <a:pt x="76" y="3"/>
                    <a:pt x="76" y="3"/>
                  </a:cubicBezTo>
                  <a:cubicBezTo>
                    <a:pt x="74" y="3"/>
                    <a:pt x="72" y="3"/>
                    <a:pt x="70" y="3"/>
                  </a:cubicBezTo>
                  <a:cubicBezTo>
                    <a:pt x="61" y="3"/>
                    <a:pt x="53" y="5"/>
                    <a:pt x="46" y="8"/>
                  </a:cubicBezTo>
                  <a:cubicBezTo>
                    <a:pt x="23" y="17"/>
                    <a:pt x="8" y="37"/>
                    <a:pt x="4" y="59"/>
                  </a:cubicBezTo>
                  <a:cubicBezTo>
                    <a:pt x="2" y="59"/>
                    <a:pt x="2" y="59"/>
                    <a:pt x="2" y="59"/>
                  </a:cubicBezTo>
                  <a:lnTo>
                    <a:pt x="4" y="59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95" name="Freeform 524">
              <a:extLst>
                <a:ext uri="{FF2B5EF4-FFF2-40B4-BE49-F238E27FC236}">
                  <a16:creationId xmlns:a16="http://schemas.microsoft.com/office/drawing/2014/main" id="{5D9A7174-F720-4FB2-BBC6-74BC3800954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3238" y="2325687"/>
              <a:ext cx="138113" cy="85725"/>
            </a:xfrm>
            <a:custGeom>
              <a:avLst/>
              <a:gdLst>
                <a:gd name="T0" fmla="*/ 12 w 37"/>
                <a:gd name="T1" fmla="*/ 4 h 23"/>
                <a:gd name="T2" fmla="*/ 0 w 37"/>
                <a:gd name="T3" fmla="*/ 20 h 23"/>
                <a:gd name="T4" fmla="*/ 16 w 37"/>
                <a:gd name="T5" fmla="*/ 22 h 23"/>
                <a:gd name="T6" fmla="*/ 31 w 37"/>
                <a:gd name="T7" fmla="*/ 13 h 23"/>
                <a:gd name="T8" fmla="*/ 12 w 37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23">
                  <a:moveTo>
                    <a:pt x="12" y="4"/>
                  </a:moveTo>
                  <a:cubicBezTo>
                    <a:pt x="6" y="7"/>
                    <a:pt x="4" y="14"/>
                    <a:pt x="0" y="20"/>
                  </a:cubicBezTo>
                  <a:cubicBezTo>
                    <a:pt x="0" y="21"/>
                    <a:pt x="15" y="23"/>
                    <a:pt x="16" y="22"/>
                  </a:cubicBezTo>
                  <a:cubicBezTo>
                    <a:pt x="22" y="22"/>
                    <a:pt x="28" y="18"/>
                    <a:pt x="31" y="13"/>
                  </a:cubicBezTo>
                  <a:cubicBezTo>
                    <a:pt x="37" y="2"/>
                    <a:pt x="20" y="0"/>
                    <a:pt x="12" y="4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96" name="Freeform 525">
              <a:extLst>
                <a:ext uri="{FF2B5EF4-FFF2-40B4-BE49-F238E27FC236}">
                  <a16:creationId xmlns:a16="http://schemas.microsoft.com/office/drawing/2014/main" id="{6A9C7ACE-BBE4-410C-84FF-DB2F180223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2288" y="2111375"/>
              <a:ext cx="141288" cy="88900"/>
            </a:xfrm>
            <a:custGeom>
              <a:avLst/>
              <a:gdLst>
                <a:gd name="T0" fmla="*/ 21 w 38"/>
                <a:gd name="T1" fmla="*/ 3 h 24"/>
                <a:gd name="T2" fmla="*/ 1 w 38"/>
                <a:gd name="T3" fmla="*/ 4 h 24"/>
                <a:gd name="T4" fmla="*/ 8 w 38"/>
                <a:gd name="T5" fmla="*/ 17 h 24"/>
                <a:gd name="T6" fmla="*/ 25 w 38"/>
                <a:gd name="T7" fmla="*/ 23 h 24"/>
                <a:gd name="T8" fmla="*/ 21 w 38"/>
                <a:gd name="T9" fmla="*/ 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4">
                  <a:moveTo>
                    <a:pt x="21" y="3"/>
                  </a:moveTo>
                  <a:cubicBezTo>
                    <a:pt x="15" y="0"/>
                    <a:pt x="8" y="3"/>
                    <a:pt x="1" y="4"/>
                  </a:cubicBezTo>
                  <a:cubicBezTo>
                    <a:pt x="0" y="4"/>
                    <a:pt x="7" y="16"/>
                    <a:pt x="8" y="17"/>
                  </a:cubicBezTo>
                  <a:cubicBezTo>
                    <a:pt x="12" y="21"/>
                    <a:pt x="19" y="24"/>
                    <a:pt x="25" y="23"/>
                  </a:cubicBezTo>
                  <a:cubicBezTo>
                    <a:pt x="38" y="20"/>
                    <a:pt x="30" y="6"/>
                    <a:pt x="21" y="3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97" name="Freeform 526">
              <a:extLst>
                <a:ext uri="{FF2B5EF4-FFF2-40B4-BE49-F238E27FC236}">
                  <a16:creationId xmlns:a16="http://schemas.microsoft.com/office/drawing/2014/main" id="{30A0F39D-96BF-4DC8-8AA9-C7F822567D3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4226" y="2227262"/>
              <a:ext cx="158750" cy="82550"/>
            </a:xfrm>
            <a:custGeom>
              <a:avLst/>
              <a:gdLst>
                <a:gd name="T0" fmla="*/ 23 w 42"/>
                <a:gd name="T1" fmla="*/ 21 h 22"/>
                <a:gd name="T2" fmla="*/ 41 w 42"/>
                <a:gd name="T3" fmla="*/ 12 h 22"/>
                <a:gd name="T4" fmla="*/ 28 w 42"/>
                <a:gd name="T5" fmla="*/ 2 h 22"/>
                <a:gd name="T6" fmla="*/ 10 w 42"/>
                <a:gd name="T7" fmla="*/ 4 h 22"/>
                <a:gd name="T8" fmla="*/ 23 w 42"/>
                <a:gd name="T9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22">
                  <a:moveTo>
                    <a:pt x="23" y="21"/>
                  </a:moveTo>
                  <a:cubicBezTo>
                    <a:pt x="30" y="20"/>
                    <a:pt x="35" y="15"/>
                    <a:pt x="41" y="12"/>
                  </a:cubicBezTo>
                  <a:cubicBezTo>
                    <a:pt x="42" y="11"/>
                    <a:pt x="29" y="3"/>
                    <a:pt x="28" y="2"/>
                  </a:cubicBezTo>
                  <a:cubicBezTo>
                    <a:pt x="23" y="0"/>
                    <a:pt x="15" y="1"/>
                    <a:pt x="10" y="4"/>
                  </a:cubicBezTo>
                  <a:cubicBezTo>
                    <a:pt x="0" y="12"/>
                    <a:pt x="14" y="22"/>
                    <a:pt x="23" y="21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98" name="Freeform 527">
              <a:extLst>
                <a:ext uri="{FF2B5EF4-FFF2-40B4-BE49-F238E27FC236}">
                  <a16:creationId xmlns:a16="http://schemas.microsoft.com/office/drawing/2014/main" id="{812E0956-0CFB-449C-94B4-6664151601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013" y="2095500"/>
              <a:ext cx="106363" cy="109538"/>
            </a:xfrm>
            <a:custGeom>
              <a:avLst/>
              <a:gdLst>
                <a:gd name="T0" fmla="*/ 23 w 28"/>
                <a:gd name="T1" fmla="*/ 19 h 29"/>
                <a:gd name="T2" fmla="*/ 28 w 28"/>
                <a:gd name="T3" fmla="*/ 1 h 29"/>
                <a:gd name="T4" fmla="*/ 12 w 28"/>
                <a:gd name="T5" fmla="*/ 3 h 29"/>
                <a:gd name="T6" fmla="*/ 1 w 28"/>
                <a:gd name="T7" fmla="*/ 16 h 29"/>
                <a:gd name="T8" fmla="*/ 23 w 28"/>
                <a:gd name="T9" fmla="*/ 1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9">
                  <a:moveTo>
                    <a:pt x="23" y="19"/>
                  </a:moveTo>
                  <a:cubicBezTo>
                    <a:pt x="27" y="14"/>
                    <a:pt x="27" y="7"/>
                    <a:pt x="28" y="1"/>
                  </a:cubicBezTo>
                  <a:cubicBezTo>
                    <a:pt x="28" y="0"/>
                    <a:pt x="14" y="3"/>
                    <a:pt x="12" y="3"/>
                  </a:cubicBezTo>
                  <a:cubicBezTo>
                    <a:pt x="7" y="6"/>
                    <a:pt x="2" y="11"/>
                    <a:pt x="1" y="16"/>
                  </a:cubicBezTo>
                  <a:cubicBezTo>
                    <a:pt x="0" y="29"/>
                    <a:pt x="17" y="26"/>
                    <a:pt x="23" y="19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99" name="Freeform 528">
              <a:extLst>
                <a:ext uri="{FF2B5EF4-FFF2-40B4-BE49-F238E27FC236}">
                  <a16:creationId xmlns:a16="http://schemas.microsoft.com/office/drawing/2014/main" id="{A1AE39AB-960E-4796-AB82-6097A27C26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4676" y="2219325"/>
              <a:ext cx="285750" cy="477838"/>
            </a:xfrm>
            <a:custGeom>
              <a:avLst/>
              <a:gdLst>
                <a:gd name="T0" fmla="*/ 92 w 180"/>
                <a:gd name="T1" fmla="*/ 3 h 301"/>
                <a:gd name="T2" fmla="*/ 109 w 180"/>
                <a:gd name="T3" fmla="*/ 111 h 301"/>
                <a:gd name="T4" fmla="*/ 163 w 180"/>
                <a:gd name="T5" fmla="*/ 76 h 301"/>
                <a:gd name="T6" fmla="*/ 180 w 180"/>
                <a:gd name="T7" fmla="*/ 93 h 301"/>
                <a:gd name="T8" fmla="*/ 113 w 180"/>
                <a:gd name="T9" fmla="*/ 152 h 301"/>
                <a:gd name="T10" fmla="*/ 120 w 180"/>
                <a:gd name="T11" fmla="*/ 298 h 301"/>
                <a:gd name="T12" fmla="*/ 49 w 180"/>
                <a:gd name="T13" fmla="*/ 301 h 301"/>
                <a:gd name="T14" fmla="*/ 61 w 180"/>
                <a:gd name="T15" fmla="*/ 88 h 301"/>
                <a:gd name="T16" fmla="*/ 0 w 180"/>
                <a:gd name="T17" fmla="*/ 31 h 301"/>
                <a:gd name="T18" fmla="*/ 7 w 180"/>
                <a:gd name="T19" fmla="*/ 17 h 301"/>
                <a:gd name="T20" fmla="*/ 64 w 180"/>
                <a:gd name="T21" fmla="*/ 52 h 301"/>
                <a:gd name="T22" fmla="*/ 71 w 180"/>
                <a:gd name="T23" fmla="*/ 0 h 301"/>
                <a:gd name="T24" fmla="*/ 92 w 180"/>
                <a:gd name="T25" fmla="*/ 3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0" h="301">
                  <a:moveTo>
                    <a:pt x="92" y="3"/>
                  </a:moveTo>
                  <a:lnTo>
                    <a:pt x="109" y="111"/>
                  </a:lnTo>
                  <a:lnTo>
                    <a:pt x="163" y="76"/>
                  </a:lnTo>
                  <a:lnTo>
                    <a:pt x="180" y="93"/>
                  </a:lnTo>
                  <a:lnTo>
                    <a:pt x="113" y="152"/>
                  </a:lnTo>
                  <a:lnTo>
                    <a:pt x="120" y="298"/>
                  </a:lnTo>
                  <a:lnTo>
                    <a:pt x="49" y="301"/>
                  </a:lnTo>
                  <a:lnTo>
                    <a:pt x="61" y="88"/>
                  </a:lnTo>
                  <a:lnTo>
                    <a:pt x="0" y="31"/>
                  </a:lnTo>
                  <a:lnTo>
                    <a:pt x="7" y="17"/>
                  </a:lnTo>
                  <a:lnTo>
                    <a:pt x="64" y="52"/>
                  </a:lnTo>
                  <a:lnTo>
                    <a:pt x="71" y="0"/>
                  </a:lnTo>
                  <a:lnTo>
                    <a:pt x="92" y="3"/>
                  </a:lnTo>
                  <a:close/>
                </a:path>
              </a:pathLst>
            </a:custGeom>
            <a:solidFill>
              <a:srgbClr val="A675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200" name="Freeform 529">
              <a:extLst>
                <a:ext uri="{FF2B5EF4-FFF2-40B4-BE49-F238E27FC236}">
                  <a16:creationId xmlns:a16="http://schemas.microsoft.com/office/drawing/2014/main" id="{E50900FE-6CE0-4B16-8761-8F82B7C37E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16738" y="2212975"/>
              <a:ext cx="296863" cy="487363"/>
            </a:xfrm>
            <a:custGeom>
              <a:avLst/>
              <a:gdLst>
                <a:gd name="T0" fmla="*/ 22 w 79"/>
                <a:gd name="T1" fmla="*/ 130 h 130"/>
                <a:gd name="T2" fmla="*/ 22 w 79"/>
                <a:gd name="T3" fmla="*/ 129 h 130"/>
                <a:gd name="T4" fmla="*/ 26 w 79"/>
                <a:gd name="T5" fmla="*/ 40 h 130"/>
                <a:gd name="T6" fmla="*/ 1 w 79"/>
                <a:gd name="T7" fmla="*/ 16 h 130"/>
                <a:gd name="T8" fmla="*/ 1 w 79"/>
                <a:gd name="T9" fmla="*/ 14 h 130"/>
                <a:gd name="T10" fmla="*/ 4 w 79"/>
                <a:gd name="T11" fmla="*/ 8 h 130"/>
                <a:gd name="T12" fmla="*/ 5 w 79"/>
                <a:gd name="T13" fmla="*/ 8 h 130"/>
                <a:gd name="T14" fmla="*/ 6 w 79"/>
                <a:gd name="T15" fmla="*/ 8 h 130"/>
                <a:gd name="T16" fmla="*/ 28 w 79"/>
                <a:gd name="T17" fmla="*/ 22 h 130"/>
                <a:gd name="T18" fmla="*/ 31 w 79"/>
                <a:gd name="T19" fmla="*/ 2 h 130"/>
                <a:gd name="T20" fmla="*/ 32 w 79"/>
                <a:gd name="T21" fmla="*/ 0 h 130"/>
                <a:gd name="T22" fmla="*/ 41 w 79"/>
                <a:gd name="T23" fmla="*/ 1 h 130"/>
                <a:gd name="T24" fmla="*/ 41 w 79"/>
                <a:gd name="T25" fmla="*/ 3 h 130"/>
                <a:gd name="T26" fmla="*/ 41 w 79"/>
                <a:gd name="T27" fmla="*/ 1 h 130"/>
                <a:gd name="T28" fmla="*/ 43 w 79"/>
                <a:gd name="T29" fmla="*/ 3 h 130"/>
                <a:gd name="T30" fmla="*/ 49 w 79"/>
                <a:gd name="T31" fmla="*/ 46 h 130"/>
                <a:gd name="T32" fmla="*/ 70 w 79"/>
                <a:gd name="T33" fmla="*/ 33 h 130"/>
                <a:gd name="T34" fmla="*/ 72 w 79"/>
                <a:gd name="T35" fmla="*/ 33 h 130"/>
                <a:gd name="T36" fmla="*/ 79 w 79"/>
                <a:gd name="T37" fmla="*/ 40 h 130"/>
                <a:gd name="T38" fmla="*/ 79 w 79"/>
                <a:gd name="T39" fmla="*/ 41 h 130"/>
                <a:gd name="T40" fmla="*/ 79 w 79"/>
                <a:gd name="T41" fmla="*/ 42 h 130"/>
                <a:gd name="T42" fmla="*/ 51 w 79"/>
                <a:gd name="T43" fmla="*/ 66 h 130"/>
                <a:gd name="T44" fmla="*/ 54 w 79"/>
                <a:gd name="T45" fmla="*/ 128 h 130"/>
                <a:gd name="T46" fmla="*/ 54 w 79"/>
                <a:gd name="T47" fmla="*/ 129 h 130"/>
                <a:gd name="T48" fmla="*/ 53 w 79"/>
                <a:gd name="T49" fmla="*/ 130 h 130"/>
                <a:gd name="T50" fmla="*/ 23 w 79"/>
                <a:gd name="T51" fmla="*/ 130 h 130"/>
                <a:gd name="T52" fmla="*/ 23 w 79"/>
                <a:gd name="T53" fmla="*/ 130 h 130"/>
                <a:gd name="T54" fmla="*/ 22 w 79"/>
                <a:gd name="T55" fmla="*/ 130 h 130"/>
                <a:gd name="T56" fmla="*/ 4 w 79"/>
                <a:gd name="T57" fmla="*/ 15 h 130"/>
                <a:gd name="T58" fmla="*/ 29 w 79"/>
                <a:gd name="T59" fmla="*/ 38 h 130"/>
                <a:gd name="T60" fmla="*/ 29 w 79"/>
                <a:gd name="T61" fmla="*/ 39 h 130"/>
                <a:gd name="T62" fmla="*/ 25 w 79"/>
                <a:gd name="T63" fmla="*/ 127 h 130"/>
                <a:gd name="T64" fmla="*/ 51 w 79"/>
                <a:gd name="T65" fmla="*/ 127 h 130"/>
                <a:gd name="T66" fmla="*/ 48 w 79"/>
                <a:gd name="T67" fmla="*/ 66 h 130"/>
                <a:gd name="T68" fmla="*/ 49 w 79"/>
                <a:gd name="T69" fmla="*/ 65 h 130"/>
                <a:gd name="T70" fmla="*/ 76 w 79"/>
                <a:gd name="T71" fmla="*/ 41 h 130"/>
                <a:gd name="T72" fmla="*/ 71 w 79"/>
                <a:gd name="T73" fmla="*/ 36 h 130"/>
                <a:gd name="T74" fmla="*/ 49 w 79"/>
                <a:gd name="T75" fmla="*/ 50 h 130"/>
                <a:gd name="T76" fmla="*/ 48 w 79"/>
                <a:gd name="T77" fmla="*/ 50 h 130"/>
                <a:gd name="T78" fmla="*/ 47 w 79"/>
                <a:gd name="T79" fmla="*/ 49 h 130"/>
                <a:gd name="T80" fmla="*/ 40 w 79"/>
                <a:gd name="T81" fmla="*/ 4 h 130"/>
                <a:gd name="T82" fmla="*/ 33 w 79"/>
                <a:gd name="T83" fmla="*/ 4 h 130"/>
                <a:gd name="T84" fmla="*/ 31 w 79"/>
                <a:gd name="T85" fmla="*/ 24 h 130"/>
                <a:gd name="T86" fmla="*/ 30 w 79"/>
                <a:gd name="T87" fmla="*/ 25 h 130"/>
                <a:gd name="T88" fmla="*/ 29 w 79"/>
                <a:gd name="T89" fmla="*/ 25 h 130"/>
                <a:gd name="T90" fmla="*/ 6 w 79"/>
                <a:gd name="T91" fmla="*/ 11 h 130"/>
                <a:gd name="T92" fmla="*/ 4 w 79"/>
                <a:gd name="T93" fmla="*/ 1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9" h="130">
                  <a:moveTo>
                    <a:pt x="22" y="130"/>
                  </a:moveTo>
                  <a:cubicBezTo>
                    <a:pt x="22" y="130"/>
                    <a:pt x="22" y="129"/>
                    <a:pt x="22" y="129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0" y="16"/>
                    <a:pt x="0" y="15"/>
                    <a:pt x="1" y="14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5" y="8"/>
                  </a:cubicBezTo>
                  <a:cubicBezTo>
                    <a:pt x="5" y="7"/>
                    <a:pt x="5" y="8"/>
                    <a:pt x="6" y="8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1"/>
                    <a:pt x="31" y="0"/>
                    <a:pt x="32" y="0"/>
                  </a:cubicBezTo>
                  <a:cubicBezTo>
                    <a:pt x="41" y="1"/>
                    <a:pt x="41" y="1"/>
                    <a:pt x="41" y="1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41" y="1"/>
                    <a:pt x="41" y="1"/>
                    <a:pt x="41" y="1"/>
                  </a:cubicBezTo>
                  <a:cubicBezTo>
                    <a:pt x="42" y="1"/>
                    <a:pt x="43" y="2"/>
                    <a:pt x="43" y="3"/>
                  </a:cubicBezTo>
                  <a:cubicBezTo>
                    <a:pt x="49" y="46"/>
                    <a:pt x="49" y="46"/>
                    <a:pt x="49" y="46"/>
                  </a:cubicBezTo>
                  <a:cubicBezTo>
                    <a:pt x="70" y="33"/>
                    <a:pt x="70" y="33"/>
                    <a:pt x="70" y="33"/>
                  </a:cubicBezTo>
                  <a:cubicBezTo>
                    <a:pt x="71" y="32"/>
                    <a:pt x="71" y="32"/>
                    <a:pt x="72" y="33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79" y="40"/>
                    <a:pt x="79" y="40"/>
                    <a:pt x="79" y="41"/>
                  </a:cubicBezTo>
                  <a:cubicBezTo>
                    <a:pt x="79" y="41"/>
                    <a:pt x="79" y="42"/>
                    <a:pt x="79" y="42"/>
                  </a:cubicBezTo>
                  <a:cubicBezTo>
                    <a:pt x="51" y="66"/>
                    <a:pt x="51" y="66"/>
                    <a:pt x="51" y="66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9"/>
                    <a:pt x="54" y="129"/>
                    <a:pt x="54" y="129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3" y="130"/>
                    <a:pt x="23" y="130"/>
                    <a:pt x="23" y="130"/>
                  </a:cubicBezTo>
                  <a:cubicBezTo>
                    <a:pt x="23" y="130"/>
                    <a:pt x="23" y="130"/>
                    <a:pt x="23" y="130"/>
                  </a:cubicBezTo>
                  <a:cubicBezTo>
                    <a:pt x="23" y="130"/>
                    <a:pt x="22" y="130"/>
                    <a:pt x="22" y="130"/>
                  </a:cubicBezTo>
                  <a:close/>
                  <a:moveTo>
                    <a:pt x="4" y="15"/>
                  </a:moveTo>
                  <a:cubicBezTo>
                    <a:pt x="29" y="38"/>
                    <a:pt x="29" y="38"/>
                    <a:pt x="29" y="38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25" y="127"/>
                    <a:pt x="25" y="127"/>
                    <a:pt x="25" y="127"/>
                  </a:cubicBezTo>
                  <a:cubicBezTo>
                    <a:pt x="51" y="127"/>
                    <a:pt x="51" y="127"/>
                    <a:pt x="51" y="127"/>
                  </a:cubicBezTo>
                  <a:cubicBezTo>
                    <a:pt x="48" y="66"/>
                    <a:pt x="48" y="66"/>
                    <a:pt x="48" y="66"/>
                  </a:cubicBezTo>
                  <a:cubicBezTo>
                    <a:pt x="48" y="65"/>
                    <a:pt x="48" y="65"/>
                    <a:pt x="49" y="65"/>
                  </a:cubicBezTo>
                  <a:cubicBezTo>
                    <a:pt x="76" y="41"/>
                    <a:pt x="76" y="41"/>
                    <a:pt x="76" y="41"/>
                  </a:cubicBezTo>
                  <a:cubicBezTo>
                    <a:pt x="71" y="36"/>
                    <a:pt x="71" y="36"/>
                    <a:pt x="71" y="36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49" y="51"/>
                    <a:pt x="48" y="51"/>
                    <a:pt x="48" y="50"/>
                  </a:cubicBezTo>
                  <a:cubicBezTo>
                    <a:pt x="47" y="50"/>
                    <a:pt x="47" y="50"/>
                    <a:pt x="47" y="49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1" y="25"/>
                    <a:pt x="30" y="25"/>
                    <a:pt x="30" y="25"/>
                  </a:cubicBezTo>
                  <a:cubicBezTo>
                    <a:pt x="29" y="26"/>
                    <a:pt x="29" y="26"/>
                    <a:pt x="29" y="25"/>
                  </a:cubicBezTo>
                  <a:cubicBezTo>
                    <a:pt x="6" y="11"/>
                    <a:pt x="6" y="11"/>
                    <a:pt x="6" y="11"/>
                  </a:cubicBezTo>
                  <a:lnTo>
                    <a:pt x="4" y="15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201" name="Freeform 530">
              <a:extLst>
                <a:ext uri="{FF2B5EF4-FFF2-40B4-BE49-F238E27FC236}">
                  <a16:creationId xmlns:a16="http://schemas.microsoft.com/office/drawing/2014/main" id="{B398C6CB-E399-428E-BF6E-9FDA0E6D00E5}"/>
                </a:ext>
              </a:extLst>
            </p:cNvPr>
            <p:cNvSpPr>
              <a:spLocks/>
            </p:cNvSpPr>
            <p:nvPr/>
          </p:nvSpPr>
          <p:spPr bwMode="auto">
            <a:xfrm>
              <a:off x="8693151" y="2178050"/>
              <a:ext cx="439738" cy="376238"/>
            </a:xfrm>
            <a:custGeom>
              <a:avLst/>
              <a:gdLst>
                <a:gd name="T0" fmla="*/ 4 w 117"/>
                <a:gd name="T1" fmla="*/ 45 h 100"/>
                <a:gd name="T2" fmla="*/ 37 w 117"/>
                <a:gd name="T3" fmla="*/ 4 h 100"/>
                <a:gd name="T4" fmla="*/ 61 w 117"/>
                <a:gd name="T5" fmla="*/ 1 h 100"/>
                <a:gd name="T6" fmla="*/ 87 w 117"/>
                <a:gd name="T7" fmla="*/ 8 h 100"/>
                <a:gd name="T8" fmla="*/ 112 w 117"/>
                <a:gd name="T9" fmla="*/ 70 h 100"/>
                <a:gd name="T10" fmla="*/ 59 w 117"/>
                <a:gd name="T11" fmla="*/ 98 h 100"/>
                <a:gd name="T12" fmla="*/ 4 w 117"/>
                <a:gd name="T13" fmla="*/ 45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" h="100">
                  <a:moveTo>
                    <a:pt x="4" y="45"/>
                  </a:moveTo>
                  <a:cubicBezTo>
                    <a:pt x="7" y="27"/>
                    <a:pt x="19" y="11"/>
                    <a:pt x="37" y="4"/>
                  </a:cubicBezTo>
                  <a:cubicBezTo>
                    <a:pt x="44" y="1"/>
                    <a:pt x="52" y="0"/>
                    <a:pt x="61" y="1"/>
                  </a:cubicBezTo>
                  <a:cubicBezTo>
                    <a:pt x="70" y="0"/>
                    <a:pt x="79" y="3"/>
                    <a:pt x="87" y="8"/>
                  </a:cubicBezTo>
                  <a:cubicBezTo>
                    <a:pt x="106" y="20"/>
                    <a:pt x="117" y="51"/>
                    <a:pt x="112" y="70"/>
                  </a:cubicBezTo>
                  <a:cubicBezTo>
                    <a:pt x="108" y="87"/>
                    <a:pt x="92" y="100"/>
                    <a:pt x="59" y="98"/>
                  </a:cubicBezTo>
                  <a:cubicBezTo>
                    <a:pt x="14" y="96"/>
                    <a:pt x="0" y="69"/>
                    <a:pt x="4" y="45"/>
                  </a:cubicBezTo>
                  <a:close/>
                </a:path>
              </a:pathLst>
            </a:custGeom>
            <a:solidFill>
              <a:srgbClr val="BDE6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202" name="Freeform 531">
              <a:extLst>
                <a:ext uri="{FF2B5EF4-FFF2-40B4-BE49-F238E27FC236}">
                  <a16:creationId xmlns:a16="http://schemas.microsoft.com/office/drawing/2014/main" id="{A8CCFFF6-4874-492E-9F7D-2683AE933B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01088" y="2174875"/>
              <a:ext cx="423863" cy="379413"/>
            </a:xfrm>
            <a:custGeom>
              <a:avLst/>
              <a:gdLst>
                <a:gd name="T0" fmla="*/ 63 w 113"/>
                <a:gd name="T1" fmla="*/ 101 h 101"/>
                <a:gd name="T2" fmla="*/ 57 w 113"/>
                <a:gd name="T3" fmla="*/ 101 h 101"/>
                <a:gd name="T4" fmla="*/ 0 w 113"/>
                <a:gd name="T5" fmla="*/ 54 h 101"/>
                <a:gd name="T6" fmla="*/ 1 w 113"/>
                <a:gd name="T7" fmla="*/ 45 h 101"/>
                <a:gd name="T8" fmla="*/ 35 w 113"/>
                <a:gd name="T9" fmla="*/ 4 h 101"/>
                <a:gd name="T10" fmla="*/ 55 w 113"/>
                <a:gd name="T11" fmla="*/ 0 h 101"/>
                <a:gd name="T12" fmla="*/ 59 w 113"/>
                <a:gd name="T13" fmla="*/ 0 h 101"/>
                <a:gd name="T14" fmla="*/ 61 w 113"/>
                <a:gd name="T15" fmla="*/ 0 h 101"/>
                <a:gd name="T16" fmla="*/ 86 w 113"/>
                <a:gd name="T17" fmla="*/ 8 h 101"/>
                <a:gd name="T18" fmla="*/ 113 w 113"/>
                <a:gd name="T19" fmla="*/ 62 h 101"/>
                <a:gd name="T20" fmla="*/ 112 w 113"/>
                <a:gd name="T21" fmla="*/ 72 h 101"/>
                <a:gd name="T22" fmla="*/ 63 w 113"/>
                <a:gd name="T23" fmla="*/ 101 h 101"/>
                <a:gd name="T24" fmla="*/ 3 w 113"/>
                <a:gd name="T25" fmla="*/ 54 h 101"/>
                <a:gd name="T26" fmla="*/ 57 w 113"/>
                <a:gd name="T27" fmla="*/ 98 h 101"/>
                <a:gd name="T28" fmla="*/ 63 w 113"/>
                <a:gd name="T29" fmla="*/ 98 h 101"/>
                <a:gd name="T30" fmla="*/ 109 w 113"/>
                <a:gd name="T31" fmla="*/ 71 h 101"/>
                <a:gd name="T32" fmla="*/ 110 w 113"/>
                <a:gd name="T33" fmla="*/ 62 h 101"/>
                <a:gd name="T34" fmla="*/ 84 w 113"/>
                <a:gd name="T35" fmla="*/ 10 h 101"/>
                <a:gd name="T36" fmla="*/ 61 w 113"/>
                <a:gd name="T37" fmla="*/ 3 h 101"/>
                <a:gd name="T38" fmla="*/ 59 w 113"/>
                <a:gd name="T39" fmla="*/ 3 h 101"/>
                <a:gd name="T40" fmla="*/ 59 w 113"/>
                <a:gd name="T41" fmla="*/ 3 h 101"/>
                <a:gd name="T42" fmla="*/ 55 w 113"/>
                <a:gd name="T43" fmla="*/ 3 h 101"/>
                <a:gd name="T44" fmla="*/ 36 w 113"/>
                <a:gd name="T45" fmla="*/ 7 h 101"/>
                <a:gd name="T46" fmla="*/ 4 w 113"/>
                <a:gd name="T47" fmla="*/ 46 h 101"/>
                <a:gd name="T48" fmla="*/ 3 w 113"/>
                <a:gd name="T49" fmla="*/ 5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3" h="101">
                  <a:moveTo>
                    <a:pt x="63" y="101"/>
                  </a:moveTo>
                  <a:cubicBezTo>
                    <a:pt x="61" y="101"/>
                    <a:pt x="59" y="101"/>
                    <a:pt x="57" y="101"/>
                  </a:cubicBezTo>
                  <a:cubicBezTo>
                    <a:pt x="17" y="99"/>
                    <a:pt x="0" y="77"/>
                    <a:pt x="0" y="54"/>
                  </a:cubicBezTo>
                  <a:cubicBezTo>
                    <a:pt x="0" y="51"/>
                    <a:pt x="0" y="48"/>
                    <a:pt x="1" y="45"/>
                  </a:cubicBezTo>
                  <a:cubicBezTo>
                    <a:pt x="4" y="28"/>
                    <a:pt x="16" y="11"/>
                    <a:pt x="35" y="4"/>
                  </a:cubicBezTo>
                  <a:cubicBezTo>
                    <a:pt x="41" y="1"/>
                    <a:pt x="47" y="0"/>
                    <a:pt x="55" y="0"/>
                  </a:cubicBezTo>
                  <a:cubicBezTo>
                    <a:pt x="56" y="0"/>
                    <a:pt x="57" y="0"/>
                    <a:pt x="59" y="0"/>
                  </a:cubicBezTo>
                  <a:cubicBezTo>
                    <a:pt x="60" y="0"/>
                    <a:pt x="60" y="0"/>
                    <a:pt x="61" y="0"/>
                  </a:cubicBezTo>
                  <a:cubicBezTo>
                    <a:pt x="70" y="0"/>
                    <a:pt x="78" y="3"/>
                    <a:pt x="86" y="8"/>
                  </a:cubicBezTo>
                  <a:cubicBezTo>
                    <a:pt x="102" y="18"/>
                    <a:pt x="113" y="43"/>
                    <a:pt x="113" y="62"/>
                  </a:cubicBezTo>
                  <a:cubicBezTo>
                    <a:pt x="113" y="65"/>
                    <a:pt x="113" y="69"/>
                    <a:pt x="112" y="72"/>
                  </a:cubicBezTo>
                  <a:cubicBezTo>
                    <a:pt x="108" y="88"/>
                    <a:pt x="93" y="101"/>
                    <a:pt x="63" y="101"/>
                  </a:cubicBezTo>
                  <a:close/>
                  <a:moveTo>
                    <a:pt x="3" y="54"/>
                  </a:moveTo>
                  <a:cubicBezTo>
                    <a:pt x="3" y="75"/>
                    <a:pt x="18" y="96"/>
                    <a:pt x="57" y="98"/>
                  </a:cubicBezTo>
                  <a:cubicBezTo>
                    <a:pt x="59" y="98"/>
                    <a:pt x="61" y="98"/>
                    <a:pt x="63" y="98"/>
                  </a:cubicBezTo>
                  <a:cubicBezTo>
                    <a:pt x="92" y="98"/>
                    <a:pt x="105" y="86"/>
                    <a:pt x="109" y="71"/>
                  </a:cubicBezTo>
                  <a:cubicBezTo>
                    <a:pt x="110" y="68"/>
                    <a:pt x="110" y="65"/>
                    <a:pt x="110" y="62"/>
                  </a:cubicBezTo>
                  <a:cubicBezTo>
                    <a:pt x="110" y="44"/>
                    <a:pt x="99" y="20"/>
                    <a:pt x="84" y="10"/>
                  </a:cubicBezTo>
                  <a:cubicBezTo>
                    <a:pt x="77" y="6"/>
                    <a:pt x="69" y="3"/>
                    <a:pt x="61" y="3"/>
                  </a:cubicBezTo>
                  <a:cubicBezTo>
                    <a:pt x="60" y="3"/>
                    <a:pt x="60" y="3"/>
                    <a:pt x="59" y="3"/>
                  </a:cubicBezTo>
                  <a:cubicBezTo>
                    <a:pt x="59" y="3"/>
                    <a:pt x="59" y="3"/>
                    <a:pt x="59" y="3"/>
                  </a:cubicBezTo>
                  <a:cubicBezTo>
                    <a:pt x="57" y="3"/>
                    <a:pt x="56" y="3"/>
                    <a:pt x="55" y="3"/>
                  </a:cubicBezTo>
                  <a:cubicBezTo>
                    <a:pt x="48" y="3"/>
                    <a:pt x="41" y="4"/>
                    <a:pt x="36" y="7"/>
                  </a:cubicBezTo>
                  <a:cubicBezTo>
                    <a:pt x="18" y="13"/>
                    <a:pt x="7" y="29"/>
                    <a:pt x="4" y="46"/>
                  </a:cubicBezTo>
                  <a:cubicBezTo>
                    <a:pt x="3" y="49"/>
                    <a:pt x="3" y="51"/>
                    <a:pt x="3" y="5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203" name="Freeform 532">
              <a:extLst>
                <a:ext uri="{FF2B5EF4-FFF2-40B4-BE49-F238E27FC236}">
                  <a16:creationId xmlns:a16="http://schemas.microsoft.com/office/drawing/2014/main" id="{BD5BD404-59CF-4308-8855-70A3A70EFF30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6651" y="2411412"/>
              <a:ext cx="109538" cy="68263"/>
            </a:xfrm>
            <a:custGeom>
              <a:avLst/>
              <a:gdLst>
                <a:gd name="T0" fmla="*/ 9 w 29"/>
                <a:gd name="T1" fmla="*/ 4 h 18"/>
                <a:gd name="T2" fmla="*/ 0 w 29"/>
                <a:gd name="T3" fmla="*/ 16 h 18"/>
                <a:gd name="T4" fmla="*/ 12 w 29"/>
                <a:gd name="T5" fmla="*/ 18 h 18"/>
                <a:gd name="T6" fmla="*/ 24 w 29"/>
                <a:gd name="T7" fmla="*/ 11 h 18"/>
                <a:gd name="T8" fmla="*/ 9 w 29"/>
                <a:gd name="T9" fmla="*/ 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8">
                  <a:moveTo>
                    <a:pt x="9" y="4"/>
                  </a:moveTo>
                  <a:cubicBezTo>
                    <a:pt x="4" y="6"/>
                    <a:pt x="3" y="12"/>
                    <a:pt x="0" y="16"/>
                  </a:cubicBezTo>
                  <a:cubicBezTo>
                    <a:pt x="0" y="17"/>
                    <a:pt x="11" y="18"/>
                    <a:pt x="12" y="18"/>
                  </a:cubicBezTo>
                  <a:cubicBezTo>
                    <a:pt x="17" y="18"/>
                    <a:pt x="22" y="15"/>
                    <a:pt x="24" y="11"/>
                  </a:cubicBezTo>
                  <a:cubicBezTo>
                    <a:pt x="29" y="2"/>
                    <a:pt x="15" y="0"/>
                    <a:pt x="9" y="4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204" name="Freeform 533">
              <a:extLst>
                <a:ext uri="{FF2B5EF4-FFF2-40B4-BE49-F238E27FC236}">
                  <a16:creationId xmlns:a16="http://schemas.microsoft.com/office/drawing/2014/main" id="{1433FF37-852C-4D6A-A9F5-61EF853F0440}"/>
                </a:ext>
              </a:extLst>
            </p:cNvPr>
            <p:cNvSpPr>
              <a:spLocks/>
            </p:cNvSpPr>
            <p:nvPr/>
          </p:nvSpPr>
          <p:spPr bwMode="auto">
            <a:xfrm>
              <a:off x="8772526" y="2249487"/>
              <a:ext cx="112713" cy="68263"/>
            </a:xfrm>
            <a:custGeom>
              <a:avLst/>
              <a:gdLst>
                <a:gd name="T0" fmla="*/ 16 w 30"/>
                <a:gd name="T1" fmla="*/ 2 h 18"/>
                <a:gd name="T2" fmla="*/ 1 w 30"/>
                <a:gd name="T3" fmla="*/ 2 h 18"/>
                <a:gd name="T4" fmla="*/ 6 w 30"/>
                <a:gd name="T5" fmla="*/ 13 h 18"/>
                <a:gd name="T6" fmla="*/ 19 w 30"/>
                <a:gd name="T7" fmla="*/ 17 h 18"/>
                <a:gd name="T8" fmla="*/ 16 w 30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8">
                  <a:moveTo>
                    <a:pt x="16" y="2"/>
                  </a:moveTo>
                  <a:cubicBezTo>
                    <a:pt x="11" y="0"/>
                    <a:pt x="6" y="2"/>
                    <a:pt x="1" y="2"/>
                  </a:cubicBezTo>
                  <a:cubicBezTo>
                    <a:pt x="0" y="2"/>
                    <a:pt x="5" y="12"/>
                    <a:pt x="6" y="13"/>
                  </a:cubicBezTo>
                  <a:cubicBezTo>
                    <a:pt x="9" y="16"/>
                    <a:pt x="14" y="18"/>
                    <a:pt x="19" y="17"/>
                  </a:cubicBezTo>
                  <a:cubicBezTo>
                    <a:pt x="30" y="15"/>
                    <a:pt x="23" y="4"/>
                    <a:pt x="16" y="2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205" name="Freeform 534">
              <a:extLst>
                <a:ext uri="{FF2B5EF4-FFF2-40B4-BE49-F238E27FC236}">
                  <a16:creationId xmlns:a16="http://schemas.microsoft.com/office/drawing/2014/main" id="{89E9B87B-87CE-43D9-9D91-860F9EDB6307}"/>
                </a:ext>
              </a:extLst>
            </p:cNvPr>
            <p:cNvSpPr>
              <a:spLocks/>
            </p:cNvSpPr>
            <p:nvPr/>
          </p:nvSpPr>
          <p:spPr bwMode="auto">
            <a:xfrm>
              <a:off x="8975726" y="2339975"/>
              <a:ext cx="119063" cy="60325"/>
            </a:xfrm>
            <a:custGeom>
              <a:avLst/>
              <a:gdLst>
                <a:gd name="T0" fmla="*/ 18 w 32"/>
                <a:gd name="T1" fmla="*/ 16 h 16"/>
                <a:gd name="T2" fmla="*/ 32 w 32"/>
                <a:gd name="T3" fmla="*/ 9 h 16"/>
                <a:gd name="T4" fmla="*/ 22 w 32"/>
                <a:gd name="T5" fmla="*/ 1 h 16"/>
                <a:gd name="T6" fmla="*/ 8 w 32"/>
                <a:gd name="T7" fmla="*/ 3 h 16"/>
                <a:gd name="T8" fmla="*/ 18 w 32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16">
                  <a:moveTo>
                    <a:pt x="18" y="16"/>
                  </a:moveTo>
                  <a:cubicBezTo>
                    <a:pt x="23" y="15"/>
                    <a:pt x="27" y="11"/>
                    <a:pt x="32" y="9"/>
                  </a:cubicBezTo>
                  <a:cubicBezTo>
                    <a:pt x="32" y="8"/>
                    <a:pt x="23" y="2"/>
                    <a:pt x="22" y="1"/>
                  </a:cubicBezTo>
                  <a:cubicBezTo>
                    <a:pt x="17" y="0"/>
                    <a:pt x="12" y="0"/>
                    <a:pt x="8" y="3"/>
                  </a:cubicBezTo>
                  <a:cubicBezTo>
                    <a:pt x="0" y="9"/>
                    <a:pt x="11" y="16"/>
                    <a:pt x="18" y="16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206" name="Freeform 535">
              <a:extLst>
                <a:ext uri="{FF2B5EF4-FFF2-40B4-BE49-F238E27FC236}">
                  <a16:creationId xmlns:a16="http://schemas.microsoft.com/office/drawing/2014/main" id="{1F9A5C78-5D85-47B7-8CE6-392886C9E34D}"/>
                </a:ext>
              </a:extLst>
            </p:cNvPr>
            <p:cNvSpPr>
              <a:spLocks/>
            </p:cNvSpPr>
            <p:nvPr/>
          </p:nvSpPr>
          <p:spPr bwMode="auto">
            <a:xfrm>
              <a:off x="8937626" y="2238375"/>
              <a:ext cx="82550" cy="82550"/>
            </a:xfrm>
            <a:custGeom>
              <a:avLst/>
              <a:gdLst>
                <a:gd name="T0" fmla="*/ 17 w 22"/>
                <a:gd name="T1" fmla="*/ 15 h 22"/>
                <a:gd name="T2" fmla="*/ 22 w 22"/>
                <a:gd name="T3" fmla="*/ 0 h 22"/>
                <a:gd name="T4" fmla="*/ 9 w 22"/>
                <a:gd name="T5" fmla="*/ 2 h 22"/>
                <a:gd name="T6" fmla="*/ 1 w 22"/>
                <a:gd name="T7" fmla="*/ 12 h 22"/>
                <a:gd name="T8" fmla="*/ 17 w 22"/>
                <a:gd name="T9" fmla="*/ 1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2">
                  <a:moveTo>
                    <a:pt x="17" y="15"/>
                  </a:moveTo>
                  <a:cubicBezTo>
                    <a:pt x="21" y="11"/>
                    <a:pt x="21" y="5"/>
                    <a:pt x="22" y="0"/>
                  </a:cubicBezTo>
                  <a:cubicBezTo>
                    <a:pt x="22" y="0"/>
                    <a:pt x="10" y="2"/>
                    <a:pt x="9" y="2"/>
                  </a:cubicBezTo>
                  <a:cubicBezTo>
                    <a:pt x="5" y="4"/>
                    <a:pt x="2" y="8"/>
                    <a:pt x="1" y="12"/>
                  </a:cubicBezTo>
                  <a:cubicBezTo>
                    <a:pt x="0" y="22"/>
                    <a:pt x="13" y="20"/>
                    <a:pt x="17" y="15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207" name="Freeform 536">
              <a:extLst>
                <a:ext uri="{FF2B5EF4-FFF2-40B4-BE49-F238E27FC236}">
                  <a16:creationId xmlns:a16="http://schemas.microsoft.com/office/drawing/2014/main" id="{89D83AC2-60CD-4420-8183-2D4DAFCDC741}"/>
                </a:ext>
              </a:extLst>
            </p:cNvPr>
            <p:cNvSpPr>
              <a:spLocks/>
            </p:cNvSpPr>
            <p:nvPr/>
          </p:nvSpPr>
          <p:spPr bwMode="auto">
            <a:xfrm>
              <a:off x="8813801" y="2332037"/>
              <a:ext cx="217488" cy="368300"/>
            </a:xfrm>
            <a:custGeom>
              <a:avLst/>
              <a:gdLst>
                <a:gd name="T0" fmla="*/ 71 w 137"/>
                <a:gd name="T1" fmla="*/ 3 h 232"/>
                <a:gd name="T2" fmla="*/ 83 w 137"/>
                <a:gd name="T3" fmla="*/ 85 h 232"/>
                <a:gd name="T4" fmla="*/ 125 w 137"/>
                <a:gd name="T5" fmla="*/ 59 h 232"/>
                <a:gd name="T6" fmla="*/ 137 w 137"/>
                <a:gd name="T7" fmla="*/ 71 h 232"/>
                <a:gd name="T8" fmla="*/ 87 w 137"/>
                <a:gd name="T9" fmla="*/ 116 h 232"/>
                <a:gd name="T10" fmla="*/ 92 w 137"/>
                <a:gd name="T11" fmla="*/ 232 h 232"/>
                <a:gd name="T12" fmla="*/ 38 w 137"/>
                <a:gd name="T13" fmla="*/ 232 h 232"/>
                <a:gd name="T14" fmla="*/ 47 w 137"/>
                <a:gd name="T15" fmla="*/ 69 h 232"/>
                <a:gd name="T16" fmla="*/ 0 w 137"/>
                <a:gd name="T17" fmla="*/ 24 h 232"/>
                <a:gd name="T18" fmla="*/ 5 w 137"/>
                <a:gd name="T19" fmla="*/ 12 h 232"/>
                <a:gd name="T20" fmla="*/ 50 w 137"/>
                <a:gd name="T21" fmla="*/ 40 h 232"/>
                <a:gd name="T22" fmla="*/ 54 w 137"/>
                <a:gd name="T23" fmla="*/ 0 h 232"/>
                <a:gd name="T24" fmla="*/ 71 w 137"/>
                <a:gd name="T25" fmla="*/ 3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" h="232">
                  <a:moveTo>
                    <a:pt x="71" y="3"/>
                  </a:moveTo>
                  <a:lnTo>
                    <a:pt x="83" y="85"/>
                  </a:lnTo>
                  <a:lnTo>
                    <a:pt x="125" y="59"/>
                  </a:lnTo>
                  <a:lnTo>
                    <a:pt x="137" y="71"/>
                  </a:lnTo>
                  <a:lnTo>
                    <a:pt x="87" y="116"/>
                  </a:lnTo>
                  <a:lnTo>
                    <a:pt x="92" y="232"/>
                  </a:lnTo>
                  <a:lnTo>
                    <a:pt x="38" y="232"/>
                  </a:lnTo>
                  <a:lnTo>
                    <a:pt x="47" y="69"/>
                  </a:lnTo>
                  <a:lnTo>
                    <a:pt x="0" y="24"/>
                  </a:lnTo>
                  <a:lnTo>
                    <a:pt x="5" y="12"/>
                  </a:lnTo>
                  <a:lnTo>
                    <a:pt x="50" y="40"/>
                  </a:lnTo>
                  <a:lnTo>
                    <a:pt x="54" y="0"/>
                  </a:lnTo>
                  <a:lnTo>
                    <a:pt x="71" y="3"/>
                  </a:lnTo>
                  <a:close/>
                </a:path>
              </a:pathLst>
            </a:custGeom>
            <a:solidFill>
              <a:srgbClr val="A675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208" name="Freeform 537">
              <a:extLst>
                <a:ext uri="{FF2B5EF4-FFF2-40B4-BE49-F238E27FC236}">
                  <a16:creationId xmlns:a16="http://schemas.microsoft.com/office/drawing/2014/main" id="{FC06EFB7-C3C4-4FC3-84AE-2E4924A258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05863" y="2325687"/>
              <a:ext cx="233363" cy="382588"/>
            </a:xfrm>
            <a:custGeom>
              <a:avLst/>
              <a:gdLst>
                <a:gd name="T0" fmla="*/ 17 w 62"/>
                <a:gd name="T1" fmla="*/ 101 h 102"/>
                <a:gd name="T2" fmla="*/ 17 w 62"/>
                <a:gd name="T3" fmla="*/ 100 h 102"/>
                <a:gd name="T4" fmla="*/ 20 w 62"/>
                <a:gd name="T5" fmla="*/ 32 h 102"/>
                <a:gd name="T6" fmla="*/ 1 w 62"/>
                <a:gd name="T7" fmla="*/ 13 h 102"/>
                <a:gd name="T8" fmla="*/ 0 w 62"/>
                <a:gd name="T9" fmla="*/ 11 h 102"/>
                <a:gd name="T10" fmla="*/ 3 w 62"/>
                <a:gd name="T11" fmla="*/ 7 h 102"/>
                <a:gd name="T12" fmla="*/ 4 w 62"/>
                <a:gd name="T13" fmla="*/ 6 h 102"/>
                <a:gd name="T14" fmla="*/ 5 w 62"/>
                <a:gd name="T15" fmla="*/ 6 h 102"/>
                <a:gd name="T16" fmla="*/ 22 w 62"/>
                <a:gd name="T17" fmla="*/ 17 h 102"/>
                <a:gd name="T18" fmla="*/ 23 w 62"/>
                <a:gd name="T19" fmla="*/ 2 h 102"/>
                <a:gd name="T20" fmla="*/ 25 w 62"/>
                <a:gd name="T21" fmla="*/ 0 h 102"/>
                <a:gd name="T22" fmla="*/ 32 w 62"/>
                <a:gd name="T23" fmla="*/ 1 h 102"/>
                <a:gd name="T24" fmla="*/ 32 w 62"/>
                <a:gd name="T25" fmla="*/ 3 h 102"/>
                <a:gd name="T26" fmla="*/ 32 w 62"/>
                <a:gd name="T27" fmla="*/ 1 h 102"/>
                <a:gd name="T28" fmla="*/ 34 w 62"/>
                <a:gd name="T29" fmla="*/ 2 h 102"/>
                <a:gd name="T30" fmla="*/ 39 w 62"/>
                <a:gd name="T31" fmla="*/ 36 h 102"/>
                <a:gd name="T32" fmla="*/ 54 w 62"/>
                <a:gd name="T33" fmla="*/ 26 h 102"/>
                <a:gd name="T34" fmla="*/ 56 w 62"/>
                <a:gd name="T35" fmla="*/ 26 h 102"/>
                <a:gd name="T36" fmla="*/ 61 w 62"/>
                <a:gd name="T37" fmla="*/ 31 h 102"/>
                <a:gd name="T38" fmla="*/ 62 w 62"/>
                <a:gd name="T39" fmla="*/ 32 h 102"/>
                <a:gd name="T40" fmla="*/ 61 w 62"/>
                <a:gd name="T41" fmla="*/ 33 h 102"/>
                <a:gd name="T42" fmla="*/ 40 w 62"/>
                <a:gd name="T43" fmla="*/ 52 h 102"/>
                <a:gd name="T44" fmla="*/ 42 w 62"/>
                <a:gd name="T45" fmla="*/ 100 h 102"/>
                <a:gd name="T46" fmla="*/ 42 w 62"/>
                <a:gd name="T47" fmla="*/ 101 h 102"/>
                <a:gd name="T48" fmla="*/ 41 w 62"/>
                <a:gd name="T49" fmla="*/ 101 h 102"/>
                <a:gd name="T50" fmla="*/ 18 w 62"/>
                <a:gd name="T51" fmla="*/ 102 h 102"/>
                <a:gd name="T52" fmla="*/ 17 w 62"/>
                <a:gd name="T53" fmla="*/ 101 h 102"/>
                <a:gd name="T54" fmla="*/ 3 w 62"/>
                <a:gd name="T55" fmla="*/ 12 h 102"/>
                <a:gd name="T56" fmla="*/ 23 w 62"/>
                <a:gd name="T57" fmla="*/ 30 h 102"/>
                <a:gd name="T58" fmla="*/ 23 w 62"/>
                <a:gd name="T59" fmla="*/ 31 h 102"/>
                <a:gd name="T60" fmla="*/ 20 w 62"/>
                <a:gd name="T61" fmla="*/ 99 h 102"/>
                <a:gd name="T62" fmla="*/ 39 w 62"/>
                <a:gd name="T63" fmla="*/ 98 h 102"/>
                <a:gd name="T64" fmla="*/ 37 w 62"/>
                <a:gd name="T65" fmla="*/ 51 h 102"/>
                <a:gd name="T66" fmla="*/ 38 w 62"/>
                <a:gd name="T67" fmla="*/ 50 h 102"/>
                <a:gd name="T68" fmla="*/ 58 w 62"/>
                <a:gd name="T69" fmla="*/ 32 h 102"/>
                <a:gd name="T70" fmla="*/ 55 w 62"/>
                <a:gd name="T71" fmla="*/ 29 h 102"/>
                <a:gd name="T72" fmla="*/ 38 w 62"/>
                <a:gd name="T73" fmla="*/ 40 h 102"/>
                <a:gd name="T74" fmla="*/ 37 w 62"/>
                <a:gd name="T75" fmla="*/ 40 h 102"/>
                <a:gd name="T76" fmla="*/ 36 w 62"/>
                <a:gd name="T77" fmla="*/ 39 h 102"/>
                <a:gd name="T78" fmla="*/ 31 w 62"/>
                <a:gd name="T79" fmla="*/ 4 h 102"/>
                <a:gd name="T80" fmla="*/ 26 w 62"/>
                <a:gd name="T81" fmla="*/ 4 h 102"/>
                <a:gd name="T82" fmla="*/ 24 w 62"/>
                <a:gd name="T83" fmla="*/ 19 h 102"/>
                <a:gd name="T84" fmla="*/ 23 w 62"/>
                <a:gd name="T85" fmla="*/ 20 h 102"/>
                <a:gd name="T86" fmla="*/ 22 w 62"/>
                <a:gd name="T87" fmla="*/ 20 h 102"/>
                <a:gd name="T88" fmla="*/ 5 w 62"/>
                <a:gd name="T89" fmla="*/ 10 h 102"/>
                <a:gd name="T90" fmla="*/ 3 w 62"/>
                <a:gd name="T91" fmla="*/ 1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2" h="102">
                  <a:moveTo>
                    <a:pt x="17" y="101"/>
                  </a:moveTo>
                  <a:cubicBezTo>
                    <a:pt x="17" y="101"/>
                    <a:pt x="16" y="101"/>
                    <a:pt x="17" y="100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3"/>
                    <a:pt x="0" y="12"/>
                    <a:pt x="0" y="11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6"/>
                    <a:pt x="4" y="6"/>
                    <a:pt x="5" y="6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1"/>
                    <a:pt x="24" y="0"/>
                    <a:pt x="25" y="0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3" y="1"/>
                    <a:pt x="33" y="2"/>
                    <a:pt x="34" y="2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54" y="26"/>
                    <a:pt x="54" y="26"/>
                    <a:pt x="54" y="26"/>
                  </a:cubicBezTo>
                  <a:cubicBezTo>
                    <a:pt x="55" y="25"/>
                    <a:pt x="56" y="25"/>
                    <a:pt x="56" y="26"/>
                  </a:cubicBezTo>
                  <a:cubicBezTo>
                    <a:pt x="61" y="31"/>
                    <a:pt x="61" y="31"/>
                    <a:pt x="61" y="31"/>
                  </a:cubicBezTo>
                  <a:cubicBezTo>
                    <a:pt x="62" y="31"/>
                    <a:pt x="62" y="32"/>
                    <a:pt x="62" y="32"/>
                  </a:cubicBezTo>
                  <a:cubicBezTo>
                    <a:pt x="62" y="33"/>
                    <a:pt x="62" y="33"/>
                    <a:pt x="61" y="33"/>
                  </a:cubicBezTo>
                  <a:cubicBezTo>
                    <a:pt x="40" y="52"/>
                    <a:pt x="40" y="52"/>
                    <a:pt x="40" y="52"/>
                  </a:cubicBezTo>
                  <a:cubicBezTo>
                    <a:pt x="42" y="100"/>
                    <a:pt x="42" y="100"/>
                    <a:pt x="42" y="100"/>
                  </a:cubicBezTo>
                  <a:cubicBezTo>
                    <a:pt x="42" y="100"/>
                    <a:pt x="42" y="101"/>
                    <a:pt x="42" y="101"/>
                  </a:cubicBezTo>
                  <a:cubicBezTo>
                    <a:pt x="42" y="101"/>
                    <a:pt x="41" y="101"/>
                    <a:pt x="41" y="101"/>
                  </a:cubicBezTo>
                  <a:cubicBezTo>
                    <a:pt x="18" y="102"/>
                    <a:pt x="18" y="102"/>
                    <a:pt x="18" y="102"/>
                  </a:cubicBezTo>
                  <a:cubicBezTo>
                    <a:pt x="18" y="102"/>
                    <a:pt x="17" y="102"/>
                    <a:pt x="17" y="101"/>
                  </a:cubicBezTo>
                  <a:close/>
                  <a:moveTo>
                    <a:pt x="3" y="12"/>
                  </a:move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3" y="31"/>
                    <a:pt x="23" y="31"/>
                  </a:cubicBezTo>
                  <a:cubicBezTo>
                    <a:pt x="20" y="99"/>
                    <a:pt x="20" y="99"/>
                    <a:pt x="20" y="99"/>
                  </a:cubicBezTo>
                  <a:cubicBezTo>
                    <a:pt x="39" y="98"/>
                    <a:pt x="39" y="98"/>
                    <a:pt x="39" y="98"/>
                  </a:cubicBezTo>
                  <a:cubicBezTo>
                    <a:pt x="37" y="51"/>
                    <a:pt x="37" y="51"/>
                    <a:pt x="37" y="51"/>
                  </a:cubicBezTo>
                  <a:cubicBezTo>
                    <a:pt x="37" y="51"/>
                    <a:pt x="37" y="51"/>
                    <a:pt x="38" y="50"/>
                  </a:cubicBezTo>
                  <a:cubicBezTo>
                    <a:pt x="58" y="32"/>
                    <a:pt x="58" y="32"/>
                    <a:pt x="58" y="32"/>
                  </a:cubicBezTo>
                  <a:cubicBezTo>
                    <a:pt x="55" y="29"/>
                    <a:pt x="55" y="29"/>
                    <a:pt x="55" y="29"/>
                  </a:cubicBezTo>
                  <a:cubicBezTo>
                    <a:pt x="38" y="40"/>
                    <a:pt x="38" y="40"/>
                    <a:pt x="38" y="40"/>
                  </a:cubicBezTo>
                  <a:cubicBezTo>
                    <a:pt x="38" y="40"/>
                    <a:pt x="37" y="40"/>
                    <a:pt x="37" y="40"/>
                  </a:cubicBezTo>
                  <a:cubicBezTo>
                    <a:pt x="36" y="40"/>
                    <a:pt x="36" y="39"/>
                    <a:pt x="36" y="39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4" y="20"/>
                    <a:pt x="24" y="20"/>
                    <a:pt x="23" y="20"/>
                  </a:cubicBezTo>
                  <a:cubicBezTo>
                    <a:pt x="23" y="21"/>
                    <a:pt x="22" y="21"/>
                    <a:pt x="22" y="20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3" y="12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</p:grpSp>
      <p:pic>
        <p:nvPicPr>
          <p:cNvPr id="61" name="图片 104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3088" y="4792872"/>
            <a:ext cx="5705824" cy="5480591"/>
          </a:xfrm>
          <a:prstGeom prst="rect">
            <a:avLst/>
          </a:prstGeom>
        </p:spPr>
      </p:pic>
      <p:pic>
        <p:nvPicPr>
          <p:cNvPr id="6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11106013" y="-1109393"/>
            <a:ext cx="575498" cy="531229"/>
          </a:xfrm>
          <a:prstGeom prst="rect">
            <a:avLst/>
          </a:prstGeom>
        </p:spPr>
      </p:pic>
      <p:pic>
        <p:nvPicPr>
          <p:cNvPr id="9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4289117" y="-972217"/>
            <a:ext cx="275268" cy="254094"/>
          </a:xfrm>
          <a:prstGeom prst="rect">
            <a:avLst/>
          </a:prstGeom>
        </p:spPr>
      </p:pic>
      <p:pic>
        <p:nvPicPr>
          <p:cNvPr id="10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063472">
            <a:off x="4178662" y="-669609"/>
            <a:ext cx="212572" cy="196221"/>
          </a:xfrm>
          <a:prstGeom prst="rect">
            <a:avLst/>
          </a:prstGeom>
        </p:spPr>
      </p:pic>
      <p:pic>
        <p:nvPicPr>
          <p:cNvPr id="12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063472">
            <a:off x="2421717" y="-2135967"/>
            <a:ext cx="246224" cy="227284"/>
          </a:xfrm>
          <a:prstGeom prst="rect">
            <a:avLst/>
          </a:prstGeom>
        </p:spPr>
      </p:pic>
      <p:pic>
        <p:nvPicPr>
          <p:cNvPr id="14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238488">
            <a:off x="971720" y="-514175"/>
            <a:ext cx="364751" cy="336693"/>
          </a:xfrm>
          <a:prstGeom prst="rect">
            <a:avLst/>
          </a:prstGeom>
        </p:spPr>
      </p:pic>
      <p:pic>
        <p:nvPicPr>
          <p:cNvPr id="16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9307433" y="-1272609"/>
            <a:ext cx="275268" cy="254094"/>
          </a:xfrm>
          <a:prstGeom prst="rect">
            <a:avLst/>
          </a:prstGeom>
        </p:spPr>
      </p:pic>
      <p:pic>
        <p:nvPicPr>
          <p:cNvPr id="1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867381">
            <a:off x="7120007" y="-1574880"/>
            <a:ext cx="565971" cy="522434"/>
          </a:xfrm>
          <a:prstGeom prst="rect">
            <a:avLst/>
          </a:prstGeom>
        </p:spPr>
      </p:pic>
      <p:pic>
        <p:nvPicPr>
          <p:cNvPr id="23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11769574" y="-2353749"/>
            <a:ext cx="275268" cy="254094"/>
          </a:xfrm>
          <a:prstGeom prst="rect">
            <a:avLst/>
          </a:prstGeom>
        </p:spPr>
      </p:pic>
      <p:cxnSp>
        <p:nvCxnSpPr>
          <p:cNvPr id="24" name="Straight Connector 23"/>
          <p:cNvCxnSpPr/>
          <p:nvPr/>
        </p:nvCxnSpPr>
        <p:spPr>
          <a:xfrm>
            <a:off x="-251012" y="-210752"/>
            <a:ext cx="124430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867381">
            <a:off x="2553533" y="-1758034"/>
            <a:ext cx="565971" cy="522434"/>
          </a:xfrm>
          <a:prstGeom prst="rect">
            <a:avLst/>
          </a:prstGeom>
        </p:spPr>
      </p:pic>
      <p:pic>
        <p:nvPicPr>
          <p:cNvPr id="28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7701215" y="-1569127"/>
            <a:ext cx="275268" cy="254094"/>
          </a:xfrm>
          <a:prstGeom prst="rect">
            <a:avLst/>
          </a:prstGeom>
        </p:spPr>
      </p:pic>
      <p:pic>
        <p:nvPicPr>
          <p:cNvPr id="29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5136544" y="-1238761"/>
            <a:ext cx="275268" cy="254094"/>
          </a:xfrm>
          <a:prstGeom prst="rect">
            <a:avLst/>
          </a:prstGeom>
        </p:spPr>
      </p:pic>
      <p:pic>
        <p:nvPicPr>
          <p:cNvPr id="30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063472">
            <a:off x="10255027" y="-979125"/>
            <a:ext cx="388111" cy="358258"/>
          </a:xfrm>
          <a:prstGeom prst="rect">
            <a:avLst/>
          </a:prstGeom>
        </p:spPr>
      </p:pic>
      <p:pic>
        <p:nvPicPr>
          <p:cNvPr id="31" name="图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063472">
            <a:off x="8608459" y="-1127678"/>
            <a:ext cx="103730" cy="95751"/>
          </a:xfrm>
          <a:prstGeom prst="rect">
            <a:avLst/>
          </a:prstGeom>
        </p:spPr>
      </p:pic>
      <p:pic>
        <p:nvPicPr>
          <p:cNvPr id="32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063472">
            <a:off x="6777756" y="-483421"/>
            <a:ext cx="246224" cy="227284"/>
          </a:xfrm>
          <a:prstGeom prst="rect">
            <a:avLst/>
          </a:prstGeom>
        </p:spPr>
      </p:pic>
      <p:pic>
        <p:nvPicPr>
          <p:cNvPr id="33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4047413" y="-1474398"/>
            <a:ext cx="275268" cy="254094"/>
          </a:xfrm>
          <a:prstGeom prst="rect">
            <a:avLst/>
          </a:prstGeom>
        </p:spPr>
      </p:pic>
      <p:pic>
        <p:nvPicPr>
          <p:cNvPr id="34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867381">
            <a:off x="8796921" y="-1505161"/>
            <a:ext cx="565971" cy="522434"/>
          </a:xfrm>
          <a:prstGeom prst="rect">
            <a:avLst/>
          </a:prstGeom>
        </p:spPr>
      </p:pic>
      <p:pic>
        <p:nvPicPr>
          <p:cNvPr id="35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11638950" y="-906927"/>
            <a:ext cx="275268" cy="254094"/>
          </a:xfrm>
          <a:prstGeom prst="rect">
            <a:avLst/>
          </a:prstGeom>
        </p:spPr>
      </p:pic>
      <p:pic>
        <p:nvPicPr>
          <p:cNvPr id="39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92111" flipH="1">
            <a:off x="320780" y="-423765"/>
            <a:ext cx="275268" cy="254094"/>
          </a:xfrm>
          <a:prstGeom prst="rect">
            <a:avLst/>
          </a:prstGeom>
        </p:spPr>
      </p:pic>
      <p:pic>
        <p:nvPicPr>
          <p:cNvPr id="40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536528" flipH="1">
            <a:off x="3407358" y="-425636"/>
            <a:ext cx="212572" cy="196221"/>
          </a:xfrm>
          <a:prstGeom prst="rect">
            <a:avLst/>
          </a:prstGeom>
        </p:spPr>
      </p:pic>
      <p:pic>
        <p:nvPicPr>
          <p:cNvPr id="41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536528" flipH="1">
            <a:off x="1074053" y="-1441526"/>
            <a:ext cx="246224" cy="227284"/>
          </a:xfrm>
          <a:prstGeom prst="rect">
            <a:avLst/>
          </a:prstGeom>
        </p:spPr>
      </p:pic>
      <p:pic>
        <p:nvPicPr>
          <p:cNvPr id="38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92111" flipH="1">
            <a:off x="3535051" y="-862314"/>
            <a:ext cx="575498" cy="531229"/>
          </a:xfrm>
          <a:prstGeom prst="rect">
            <a:avLst/>
          </a:prstGeom>
        </p:spPr>
      </p:pic>
      <p:pic>
        <p:nvPicPr>
          <p:cNvPr id="42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92111" flipH="1">
            <a:off x="8536129" y="-1028636"/>
            <a:ext cx="275268" cy="254094"/>
          </a:xfrm>
          <a:prstGeom prst="rect">
            <a:avLst/>
          </a:prstGeom>
        </p:spPr>
      </p:pic>
      <p:pic>
        <p:nvPicPr>
          <p:cNvPr id="4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732619" flipH="1">
            <a:off x="5591433" y="-1094467"/>
            <a:ext cx="565971" cy="522434"/>
          </a:xfrm>
          <a:prstGeom prst="rect">
            <a:avLst/>
          </a:prstGeom>
        </p:spPr>
      </p:pic>
      <p:pic>
        <p:nvPicPr>
          <p:cNvPr id="44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732619" flipH="1">
            <a:off x="1782229" y="-1514061"/>
            <a:ext cx="565971" cy="522434"/>
          </a:xfrm>
          <a:prstGeom prst="rect">
            <a:avLst/>
          </a:prstGeom>
        </p:spPr>
      </p:pic>
      <p:pic>
        <p:nvPicPr>
          <p:cNvPr id="4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92111" flipH="1">
            <a:off x="6929911" y="-1325154"/>
            <a:ext cx="275268" cy="254094"/>
          </a:xfrm>
          <a:prstGeom prst="rect">
            <a:avLst/>
          </a:prstGeom>
        </p:spPr>
      </p:pic>
      <p:pic>
        <p:nvPicPr>
          <p:cNvPr id="4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92111" flipH="1">
            <a:off x="139053" y="-861772"/>
            <a:ext cx="275268" cy="254094"/>
          </a:xfrm>
          <a:prstGeom prst="rect">
            <a:avLst/>
          </a:prstGeom>
        </p:spPr>
      </p:pic>
      <p:pic>
        <p:nvPicPr>
          <p:cNvPr id="47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536528" flipH="1">
            <a:off x="9483723" y="-735152"/>
            <a:ext cx="388111" cy="358258"/>
          </a:xfrm>
          <a:prstGeom prst="rect">
            <a:avLst/>
          </a:prstGeom>
        </p:spPr>
      </p:pic>
      <p:pic>
        <p:nvPicPr>
          <p:cNvPr id="48" name="图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536528" flipH="1">
            <a:off x="7837155" y="-883705"/>
            <a:ext cx="103730" cy="95751"/>
          </a:xfrm>
          <a:prstGeom prst="rect">
            <a:avLst/>
          </a:prstGeom>
        </p:spPr>
      </p:pic>
      <p:pic>
        <p:nvPicPr>
          <p:cNvPr id="49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536528" flipH="1">
            <a:off x="6365285" y="-595404"/>
            <a:ext cx="246224" cy="227284"/>
          </a:xfrm>
          <a:prstGeom prst="rect">
            <a:avLst/>
          </a:prstGeom>
        </p:spPr>
      </p:pic>
      <p:pic>
        <p:nvPicPr>
          <p:cNvPr id="50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92111" flipH="1">
            <a:off x="3276109" y="-1230425"/>
            <a:ext cx="275268" cy="254094"/>
          </a:xfrm>
          <a:prstGeom prst="rect">
            <a:avLst/>
          </a:prstGeom>
        </p:spPr>
      </p:pic>
      <p:pic>
        <p:nvPicPr>
          <p:cNvPr id="51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732619" flipH="1">
            <a:off x="8025617" y="-1261188"/>
            <a:ext cx="565971" cy="522434"/>
          </a:xfrm>
          <a:prstGeom prst="rect">
            <a:avLst/>
          </a:prstGeom>
        </p:spPr>
      </p:pic>
      <p:pic>
        <p:nvPicPr>
          <p:cNvPr id="52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92111" flipH="1">
            <a:off x="10867646" y="-662954"/>
            <a:ext cx="275268" cy="254094"/>
          </a:xfrm>
          <a:prstGeom prst="rect">
            <a:avLst/>
          </a:prstGeom>
        </p:spPr>
      </p:pic>
      <p:cxnSp>
        <p:nvCxnSpPr>
          <p:cNvPr id="53" name="Straight Connector 52"/>
          <p:cNvCxnSpPr/>
          <p:nvPr/>
        </p:nvCxnSpPr>
        <p:spPr>
          <a:xfrm>
            <a:off x="-251012" y="-1035842"/>
            <a:ext cx="124430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26578" y="-1937379"/>
            <a:ext cx="124430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图片 8">
            <a:extLst>
              <a:ext uri="{FF2B5EF4-FFF2-40B4-BE49-F238E27FC236}">
                <a16:creationId xmlns:a16="http://schemas.microsoft.com/office/drawing/2014/main" id="{9A85DF2A-262E-45D1-8099-587BBD4A64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099412">
            <a:off x="-532542" y="815912"/>
            <a:ext cx="1353164" cy="858350"/>
          </a:xfrm>
          <a:prstGeom prst="rect">
            <a:avLst/>
          </a:prstGeom>
        </p:spPr>
      </p:pic>
      <p:pic>
        <p:nvPicPr>
          <p:cNvPr id="60" name="图片 11">
            <a:extLst>
              <a:ext uri="{FF2B5EF4-FFF2-40B4-BE49-F238E27FC236}">
                <a16:creationId xmlns:a16="http://schemas.microsoft.com/office/drawing/2014/main" id="{4A36B2D6-9D1A-4B9A-83E6-D4548D86E5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98459" y="2946900"/>
            <a:ext cx="956250" cy="697500"/>
          </a:xfrm>
          <a:prstGeom prst="rect">
            <a:avLst/>
          </a:prstGeom>
        </p:spPr>
      </p:pic>
      <p:pic>
        <p:nvPicPr>
          <p:cNvPr id="593" name="Picture 59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" r="1761" b="8071"/>
          <a:stretch/>
        </p:blipFill>
        <p:spPr>
          <a:xfrm>
            <a:off x="4385987" y="406527"/>
            <a:ext cx="3017006" cy="3014006"/>
          </a:xfrm>
          <a:prstGeom prst="rect">
            <a:avLst/>
          </a:prstGeom>
        </p:spPr>
      </p:pic>
      <p:pic>
        <p:nvPicPr>
          <p:cNvPr id="594" name="Picture 59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" r="1761" b="8071"/>
          <a:stretch/>
        </p:blipFill>
        <p:spPr>
          <a:xfrm>
            <a:off x="4362112" y="298311"/>
            <a:ext cx="3017006" cy="3014006"/>
          </a:xfrm>
          <a:prstGeom prst="rect">
            <a:avLst/>
          </a:prstGeom>
        </p:spPr>
      </p:pic>
      <p:pic>
        <p:nvPicPr>
          <p:cNvPr id="2" name="R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8" t="4076" r="52885" b="7865"/>
          <a:stretch/>
        </p:blipFill>
        <p:spPr>
          <a:xfrm>
            <a:off x="4064195" y="5505280"/>
            <a:ext cx="563634" cy="1352720"/>
          </a:xfrm>
          <a:prstGeom prst="rect">
            <a:avLst/>
          </a:prstGeom>
        </p:spPr>
      </p:pic>
      <p:pic>
        <p:nvPicPr>
          <p:cNvPr id="3" name="R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88" t="4076" r="5645" b="7865"/>
          <a:stretch/>
        </p:blipFill>
        <p:spPr>
          <a:xfrm>
            <a:off x="7339979" y="5505280"/>
            <a:ext cx="563634" cy="1352720"/>
          </a:xfrm>
          <a:prstGeom prst="rect">
            <a:avLst/>
          </a:prstGeom>
        </p:spPr>
      </p:pic>
      <p:grpSp>
        <p:nvGrpSpPr>
          <p:cNvPr id="209" name="Group 208"/>
          <p:cNvGrpSpPr/>
          <p:nvPr/>
        </p:nvGrpSpPr>
        <p:grpSpPr>
          <a:xfrm>
            <a:off x="12254709" y="8018933"/>
            <a:ext cx="3039819" cy="1019489"/>
            <a:chOff x="4659934" y="2944193"/>
            <a:chExt cx="3916450" cy="1313492"/>
          </a:xfrm>
        </p:grpSpPr>
        <p:sp>
          <p:nvSpPr>
            <p:cNvPr id="210" name="Rounded Rectangle 209">
              <a:hlinkClick r:id="rId10" action="ppaction://hlinksldjump"/>
            </p:cNvPr>
            <p:cNvSpPr/>
            <p:nvPr/>
          </p:nvSpPr>
          <p:spPr>
            <a:xfrm>
              <a:off x="4659934" y="3235196"/>
              <a:ext cx="2878552" cy="977317"/>
            </a:xfrm>
            <a:prstGeom prst="roundRect">
              <a:avLst>
                <a:gd name="adj" fmla="val 50000"/>
              </a:avLst>
            </a:prstGeom>
            <a:solidFill>
              <a:srgbClr val="002060"/>
            </a:solidFill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perspectiveFront"/>
              <a:lightRig rig="threePt" dir="t"/>
            </a:scene3d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</a:t>
              </a:r>
              <a:r>
                <a:rPr kumimoji="0" lang="vi-VN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ử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thách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QUYẾT ĐỊNH</a:t>
              </a:r>
            </a:p>
          </p:txBody>
        </p:sp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0847466">
              <a:off x="6941725" y="2944193"/>
              <a:ext cx="1634659" cy="1313492"/>
            </a:xfrm>
            <a:prstGeom prst="rect">
              <a:avLst/>
            </a:prstGeom>
          </p:spPr>
        </p:pic>
      </p:grpSp>
      <p:pic>
        <p:nvPicPr>
          <p:cNvPr id="26" name="Picture 25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19236" y="5170677"/>
            <a:ext cx="2537201" cy="1022132"/>
          </a:xfrm>
          <a:prstGeom prst="rect">
            <a:avLst/>
          </a:prstGeom>
        </p:spPr>
      </p:pic>
      <p:pic>
        <p:nvPicPr>
          <p:cNvPr id="18" name="Picture 17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219236" y="5175007"/>
            <a:ext cx="2537201" cy="1017802"/>
          </a:xfrm>
          <a:prstGeom prst="rect">
            <a:avLst/>
          </a:prstGeom>
          <a:effectLst/>
        </p:spPr>
      </p:pic>
      <p:pic>
        <p:nvPicPr>
          <p:cNvPr id="20" name="Picture 19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19236" y="5175007"/>
            <a:ext cx="2537201" cy="1017802"/>
          </a:xfrm>
          <a:prstGeom prst="rect">
            <a:avLst/>
          </a:prstGeom>
          <a:effectLst/>
        </p:spPr>
      </p:pic>
      <p:pic>
        <p:nvPicPr>
          <p:cNvPr id="21" name="Picture 20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226221" y="5161195"/>
            <a:ext cx="2537201" cy="1017802"/>
          </a:xfrm>
          <a:prstGeom prst="rect">
            <a:avLst/>
          </a:prstGeom>
          <a:effectLst/>
        </p:spPr>
      </p:pic>
      <p:pic>
        <p:nvPicPr>
          <p:cNvPr id="22" name="Picture 21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209042" y="5152473"/>
            <a:ext cx="2537201" cy="1017802"/>
          </a:xfrm>
          <a:prstGeom prst="rect">
            <a:avLst/>
          </a:prstGeom>
          <a:effectLst/>
        </p:spPr>
      </p:pic>
      <p:pic>
        <p:nvPicPr>
          <p:cNvPr id="25" name="Picture 24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209041" y="5153084"/>
            <a:ext cx="2537201" cy="1017802"/>
          </a:xfrm>
          <a:prstGeom prst="rect">
            <a:avLst/>
          </a:prstGeom>
          <a:effectLst/>
        </p:spPr>
      </p:pic>
      <p:pic>
        <p:nvPicPr>
          <p:cNvPr id="8" name="Picture 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198846" y="5139609"/>
            <a:ext cx="2537201" cy="1022672"/>
          </a:xfrm>
          <a:prstGeom prst="rect">
            <a:avLst/>
          </a:prstGeom>
          <a:effectLst/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64743F6D-6331-487C-B3A5-B24CA7CD49F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3" y="67513"/>
            <a:ext cx="1359896" cy="589689"/>
          </a:xfrm>
          <a:prstGeom prst="rect">
            <a:avLst/>
          </a:prstGeom>
        </p:spPr>
      </p:pic>
      <p:grpSp>
        <p:nvGrpSpPr>
          <p:cNvPr id="36" name="Nhóm 35">
            <a:extLst>
              <a:ext uri="{FF2B5EF4-FFF2-40B4-BE49-F238E27FC236}">
                <a16:creationId xmlns:a16="http://schemas.microsoft.com/office/drawing/2014/main" id="{08383691-8576-40C9-81E5-13239B8DC938}"/>
              </a:ext>
            </a:extLst>
          </p:cNvPr>
          <p:cNvGrpSpPr/>
          <p:nvPr/>
        </p:nvGrpSpPr>
        <p:grpSpPr>
          <a:xfrm>
            <a:off x="-378715" y="5876012"/>
            <a:ext cx="2576504" cy="823752"/>
            <a:chOff x="647497" y="2769716"/>
            <a:chExt cx="2576504" cy="823752"/>
          </a:xfrm>
        </p:grpSpPr>
        <p:sp>
          <p:nvSpPr>
            <p:cNvPr id="213" name="Rounded Rectangle 2">
              <a:extLst>
                <a:ext uri="{FF2B5EF4-FFF2-40B4-BE49-F238E27FC236}">
                  <a16:creationId xmlns:a16="http://schemas.microsoft.com/office/drawing/2014/main" id="{FA7EAA14-8560-4A9B-B9A8-720A6AD05508}"/>
                </a:ext>
              </a:extLst>
            </p:cNvPr>
            <p:cNvSpPr/>
            <p:nvPr/>
          </p:nvSpPr>
          <p:spPr>
            <a:xfrm>
              <a:off x="1246297" y="2951374"/>
              <a:ext cx="1378905" cy="642094"/>
            </a:xfrm>
            <a:prstGeom prst="roundRect">
              <a:avLst>
                <a:gd name="adj" fmla="val 31097"/>
              </a:avLst>
            </a:prstGeom>
            <a:solidFill>
              <a:srgbClr val="FFC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2" name="文本框 1059">
              <a:hlinkClick r:id="rId26" action="ppaction://hlinksldjump"/>
              <a:extLst>
                <a:ext uri="{FF2B5EF4-FFF2-40B4-BE49-F238E27FC236}">
                  <a16:creationId xmlns:a16="http://schemas.microsoft.com/office/drawing/2014/main" id="{66E8C821-D88D-4A66-9564-EB6DDE072EB0}"/>
                </a:ext>
              </a:extLst>
            </p:cNvPr>
            <p:cNvSpPr txBox="1"/>
            <p:nvPr/>
          </p:nvSpPr>
          <p:spPr>
            <a:xfrm>
              <a:off x="647497" y="2769716"/>
              <a:ext cx="2576504" cy="82375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 w="22225">
                    <a:solidFill>
                      <a:srgbClr val="FE817E"/>
                    </a:solidFill>
                    <a:prstDash val="solid"/>
                  </a:ln>
                  <a:solidFill>
                    <a:srgbClr val="FF0000"/>
                  </a:solidFill>
                  <a:effectLst>
                    <a:glow>
                      <a:prstClr val="white"/>
                    </a:glow>
                  </a:effectLst>
                  <a:uLnTx/>
                  <a:uFillTx/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微软雅黑 Light" panose="020B0502040204020203" pitchFamily="34" charset="-122"/>
                </a:rPr>
                <a:t>End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2086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54167E-6 -2.96296E-6 L -0.00586 1.0844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5421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8.33333E-7 -3.7037E-6 L -0.01693 1.2194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" y="6097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91667E-6 -1.48148E-6 L 0.08164 1.338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" y="6689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0 0.25 " pathEditMode="relative" rAng="0" ptsTypes="AA">
                                      <p:cBhvr>
                                        <p:cTn id="12" dur="5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8.33333E-7 -2.22222E-6 L -0.02149 1.3162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indefinite" accel="50000" decel="50000" fill="hold" nodeType="withEffect">
                                  <p:stCondLst>
                                    <p:cond delay="13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4.58333E-6 -2.59259E-6 L -0.08594 1.2620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97" y="6310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9192 -0.01527 L -0.11993 1.1935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99" y="6044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8.33333E-7 -1.85185E-6 L 0.0918 1.14931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" y="5745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3.33333E-6 L 0.01615 1.1886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" y="5942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45833E-6 2.96296E-6 L 0.03086 1.1041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6" y="5520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6.25E-7 -3.7037E-7 L -0.01328 1.2164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6081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45833E-6 -4.81481E-6 L -0.01693 1.21945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" y="60972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95833E-6 -4.07407E-6 L 0.08164 1.338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" y="66898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04167E-6 -1.11111E-6 L -0.02148 1.316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6927 -0.00949 L -0.02149 1.3162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44" y="66273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45833E-6 -1.11111E-6 L -0.02148 1.3162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5E-6 -1.48148E-6 L -0.02149 1.31621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11022E-16 -1.48148E-6 L -0.02148 1.31621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08333E-6 -3.7037E-7 L -0.02149 1.3162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16667E-7 1.85185E-6 L -0.02148 1.3162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16667E-6 7.40741E-7 L 0.0043 1.30393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65185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66667E-6 -2.96296E-6 L -0.11992 1.19352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3" y="5967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4193 -0.0037 L 0.03971 1.1229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" y="56319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04167E-6 -4.81481E-6 L 0.01615 1.18866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" y="59421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875E-6 1.48148E-6 L -0.01328 1.21643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6081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13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indefinite" fill="hold" nodeType="withEffect">
                                  <p:stCondLst>
                                    <p:cond delay="13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11111E-6 L -0.00299 -0.15347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-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9 -0.15347 L -0.00299 -0.27384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9 -0.27384 L -0.00299 -0.4201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68681 L 0.09401 -0.78843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87" y="-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500"/>
                            </p:stCondLst>
                            <p:childTnLst>
                              <p:par>
                                <p:cTn id="110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5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11111E-6 L -0.00299 -0.15347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-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9 -0.15347 L -0.00299 -0.27384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9 -0.27384 L -0.00299 -0.42014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68681 L -0.07253 -0.7882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3" y="-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000"/>
                            </p:stCondLst>
                            <p:childTnLst>
                              <p:par>
                                <p:cTn id="1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0"/>
                            </p:stCondLst>
                            <p:childTnLst>
                              <p:par>
                                <p:cTn id="137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 tmFilter="0, 0; .2, .5; .8, .5; 1, 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250" autoRev="1" fill="hold"/>
                                        <p:tgtEl>
                                          <p:spTgt spid="5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2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Picture 381"/>
          <p:cNvPicPr>
            <a:picLocks noChangeAspect="1"/>
          </p:cNvPicPr>
          <p:nvPr/>
        </p:nvPicPr>
        <p:blipFill rotWithShape="1">
          <a:blip r:embed="rId3"/>
          <a:srcRect b="13253"/>
          <a:stretch/>
        </p:blipFill>
        <p:spPr>
          <a:xfrm>
            <a:off x="55043" y="1"/>
            <a:ext cx="12193057" cy="6857999"/>
          </a:xfrm>
          <a:prstGeom prst="rect">
            <a:avLst/>
          </a:prstGeom>
        </p:spPr>
      </p:pic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4035521" y="-914065"/>
            <a:ext cx="8398740" cy="838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  <a:sym typeface="微软雅黑 Light" panose="020B0502040204020203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54576" y="2465782"/>
            <a:ext cx="58491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46 – 15 = ?</a:t>
            </a:r>
          </a:p>
        </p:txBody>
      </p:sp>
      <p:sp>
        <p:nvSpPr>
          <p:cNvPr id="764" name="TextBox 763"/>
          <p:cNvSpPr txBox="1"/>
          <p:nvPr/>
        </p:nvSpPr>
        <p:spPr>
          <a:xfrm>
            <a:off x="7706601" y="2481171"/>
            <a:ext cx="35411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46 – 15 = 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31</a:t>
            </a:r>
          </a:p>
        </p:txBody>
      </p:sp>
      <p:sp>
        <p:nvSpPr>
          <p:cNvPr id="536" name="TextBox 535"/>
          <p:cNvSpPr txBox="1"/>
          <p:nvPr/>
        </p:nvSpPr>
        <p:spPr>
          <a:xfrm>
            <a:off x="7122099" y="4798540"/>
            <a:ext cx="2573443" cy="649188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Xem đáp án</a:t>
            </a:r>
          </a:p>
        </p:txBody>
      </p:sp>
      <p:pic>
        <p:nvPicPr>
          <p:cNvPr id="383" name="Picture 38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6601" y="3956052"/>
            <a:ext cx="4377307" cy="2901948"/>
          </a:xfrm>
          <a:prstGeom prst="rect">
            <a:avLst/>
          </a:prstGeom>
        </p:spPr>
      </p:pic>
      <p:sp>
        <p:nvSpPr>
          <p:cNvPr id="537" name="TextBox 536"/>
          <p:cNvSpPr txBox="1"/>
          <p:nvPr/>
        </p:nvSpPr>
        <p:spPr>
          <a:xfrm rot="21221156">
            <a:off x="-1781797" y="487965"/>
            <a:ext cx="1577635" cy="45720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Back</a:t>
            </a:r>
          </a:p>
        </p:txBody>
      </p:sp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841">
            <a:off x="-2213755" y="-703422"/>
            <a:ext cx="2127688" cy="1499746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B29CD1A2-10FB-44B9-9300-0C37CF5406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3" y="67513"/>
            <a:ext cx="1359896" cy="58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41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57487 0.805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57487 0.8057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</p:childTnLst>
        </p:cTn>
      </p:par>
    </p:tnLst>
    <p:bldLst>
      <p:bldP spid="764" grpId="0"/>
      <p:bldP spid="53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Picture 381"/>
          <p:cNvPicPr>
            <a:picLocks noChangeAspect="1"/>
          </p:cNvPicPr>
          <p:nvPr/>
        </p:nvPicPr>
        <p:blipFill rotWithShape="1">
          <a:blip r:embed="rId3"/>
          <a:srcRect b="13253"/>
          <a:stretch/>
        </p:blipFill>
        <p:spPr>
          <a:xfrm>
            <a:off x="-529" y="1"/>
            <a:ext cx="12193057" cy="6857999"/>
          </a:xfrm>
          <a:prstGeom prst="rect">
            <a:avLst/>
          </a:prstGeom>
        </p:spPr>
      </p:pic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4035521" y="-914065"/>
            <a:ext cx="8398740" cy="838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  <a:sym typeface="微软雅黑 Light" panose="020B0502040204020203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0264" y="2340870"/>
            <a:ext cx="72902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>
                <a:solidFill>
                  <a:schemeClr val="accent5"/>
                </a:solidFill>
                <a:latin typeface="UTM Avo" panose="02040603050506020204" pitchFamily="18" charset="0"/>
              </a:rPr>
              <a:t>…</a:t>
            </a:r>
            <a:r>
              <a:rPr kumimoji="0" lang="en-US" sz="800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80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– 32 = 57</a:t>
            </a:r>
          </a:p>
        </p:txBody>
      </p:sp>
      <p:sp>
        <p:nvSpPr>
          <p:cNvPr id="764" name="TextBox 763"/>
          <p:cNvSpPr txBox="1"/>
          <p:nvPr/>
        </p:nvSpPr>
        <p:spPr>
          <a:xfrm>
            <a:off x="7706601" y="2623015"/>
            <a:ext cx="35411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89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 – 32 = 57</a:t>
            </a:r>
          </a:p>
        </p:txBody>
      </p:sp>
      <p:sp>
        <p:nvSpPr>
          <p:cNvPr id="536" name="TextBox 535"/>
          <p:cNvSpPr txBox="1"/>
          <p:nvPr/>
        </p:nvSpPr>
        <p:spPr>
          <a:xfrm>
            <a:off x="6981479" y="4936560"/>
            <a:ext cx="2506824" cy="649188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Xem đáp án</a:t>
            </a:r>
          </a:p>
        </p:txBody>
      </p:sp>
      <p:pic>
        <p:nvPicPr>
          <p:cNvPr id="383" name="Picture 38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8497" y="4050891"/>
            <a:ext cx="4377307" cy="2901948"/>
          </a:xfrm>
          <a:prstGeom prst="rect">
            <a:avLst/>
          </a:prstGeom>
        </p:spPr>
      </p:pic>
      <p:sp>
        <p:nvSpPr>
          <p:cNvPr id="537" name="TextBox 536"/>
          <p:cNvSpPr txBox="1"/>
          <p:nvPr/>
        </p:nvSpPr>
        <p:spPr>
          <a:xfrm rot="21221156">
            <a:off x="-1781797" y="487965"/>
            <a:ext cx="1577635" cy="45720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Back</a:t>
            </a:r>
          </a:p>
        </p:txBody>
      </p:sp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841">
            <a:off x="-2213755" y="-703422"/>
            <a:ext cx="2127688" cy="1499746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FE334DCE-4334-43F4-87D0-B04FD17F67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3" y="67513"/>
            <a:ext cx="1359896" cy="58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9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57487 0.805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57487 0.8057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</p:childTnLst>
        </p:cTn>
      </p:par>
    </p:tnLst>
    <p:bldLst>
      <p:bldP spid="764" grpId="0"/>
      <p:bldP spid="53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Picture 381"/>
          <p:cNvPicPr>
            <a:picLocks noChangeAspect="1"/>
          </p:cNvPicPr>
          <p:nvPr/>
        </p:nvPicPr>
        <p:blipFill rotWithShape="1">
          <a:blip r:embed="rId3"/>
          <a:srcRect b="13253"/>
          <a:stretch/>
        </p:blipFill>
        <p:spPr>
          <a:xfrm>
            <a:off x="-529" y="1"/>
            <a:ext cx="12193057" cy="6857999"/>
          </a:xfrm>
          <a:prstGeom prst="rect">
            <a:avLst/>
          </a:prstGeom>
        </p:spPr>
      </p:pic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4035521" y="-914065"/>
            <a:ext cx="8398740" cy="838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  <a:sym typeface="微软雅黑 Light" panose="020B0502040204020203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44251" y="2017060"/>
            <a:ext cx="57455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78 – 13 = 56</a:t>
            </a:r>
            <a:r>
              <a:rPr kumimoji="0" lang="en-US" sz="600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Đúng hay sai?</a:t>
            </a:r>
            <a:endParaRPr kumimoji="0" lang="en-US" sz="600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764" name="TextBox 763"/>
          <p:cNvSpPr txBox="1"/>
          <p:nvPr/>
        </p:nvSpPr>
        <p:spPr>
          <a:xfrm>
            <a:off x="7472294" y="2509745"/>
            <a:ext cx="37754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Sai</a:t>
            </a:r>
          </a:p>
        </p:txBody>
      </p:sp>
      <p:sp>
        <p:nvSpPr>
          <p:cNvPr id="536" name="TextBox 535"/>
          <p:cNvSpPr txBox="1"/>
          <p:nvPr/>
        </p:nvSpPr>
        <p:spPr>
          <a:xfrm>
            <a:off x="6812430" y="4879024"/>
            <a:ext cx="2844921" cy="735747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Xem đáp án</a:t>
            </a:r>
          </a:p>
        </p:txBody>
      </p:sp>
      <p:pic>
        <p:nvPicPr>
          <p:cNvPr id="383" name="Picture 38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6087" y="4163797"/>
            <a:ext cx="4377307" cy="2901948"/>
          </a:xfrm>
          <a:prstGeom prst="rect">
            <a:avLst/>
          </a:prstGeom>
        </p:spPr>
      </p:pic>
      <p:sp>
        <p:nvSpPr>
          <p:cNvPr id="537" name="TextBox 536"/>
          <p:cNvSpPr txBox="1"/>
          <p:nvPr/>
        </p:nvSpPr>
        <p:spPr>
          <a:xfrm rot="21221156">
            <a:off x="-1781797" y="487965"/>
            <a:ext cx="1577635" cy="45720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Back</a:t>
            </a:r>
          </a:p>
        </p:txBody>
      </p:sp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841">
            <a:off x="-2213755" y="-703422"/>
            <a:ext cx="2127688" cy="149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01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57487 0.805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57487 0.8057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</p:childTnLst>
        </p:cTn>
      </p:par>
    </p:tnLst>
    <p:bldLst>
      <p:bldP spid="764" grpId="0"/>
      <p:bldP spid="53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Picture 381"/>
          <p:cNvPicPr>
            <a:picLocks noChangeAspect="1"/>
          </p:cNvPicPr>
          <p:nvPr/>
        </p:nvPicPr>
        <p:blipFill rotWithShape="1">
          <a:blip r:embed="rId3"/>
          <a:srcRect b="13253"/>
          <a:stretch/>
        </p:blipFill>
        <p:spPr>
          <a:xfrm>
            <a:off x="-529" y="1"/>
            <a:ext cx="12193057" cy="6857999"/>
          </a:xfrm>
          <a:prstGeom prst="rect">
            <a:avLst/>
          </a:prstGeom>
        </p:spPr>
      </p:pic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4035521" y="-914065"/>
            <a:ext cx="8398740" cy="838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  <a:sym typeface="微软雅黑 Light" panose="020B0502040204020203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5618" y="2315238"/>
            <a:ext cx="62798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65 </a:t>
            </a:r>
            <a:r>
              <a:rPr kumimoji="0" lang="en-US" sz="800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– …. </a:t>
            </a:r>
            <a:r>
              <a:rPr kumimoji="0" lang="en-US" sz="80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= 42</a:t>
            </a:r>
          </a:p>
        </p:txBody>
      </p:sp>
      <p:sp>
        <p:nvSpPr>
          <p:cNvPr id="764" name="TextBox 763"/>
          <p:cNvSpPr txBox="1"/>
          <p:nvPr/>
        </p:nvSpPr>
        <p:spPr>
          <a:xfrm>
            <a:off x="7706601" y="2623015"/>
            <a:ext cx="35411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chemeClr val="accent5"/>
                </a:solidFill>
                <a:latin typeface="UTM Avo" panose="02040603050506020204" pitchFamily="18" charset="0"/>
              </a:rPr>
              <a:t>65 –</a:t>
            </a:r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</a:rPr>
              <a:t> 23 </a:t>
            </a:r>
            <a:r>
              <a:rPr lang="en-US" sz="4400" dirty="0">
                <a:solidFill>
                  <a:schemeClr val="accent5"/>
                </a:solidFill>
                <a:latin typeface="UTM Avo" panose="02040603050506020204" pitchFamily="18" charset="0"/>
              </a:rPr>
              <a:t>= 42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536" name="TextBox 535"/>
          <p:cNvSpPr txBox="1"/>
          <p:nvPr/>
        </p:nvSpPr>
        <p:spPr>
          <a:xfrm>
            <a:off x="6916954" y="4847204"/>
            <a:ext cx="2703296" cy="735747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Xem đáp án</a:t>
            </a:r>
          </a:p>
        </p:txBody>
      </p:sp>
      <p:pic>
        <p:nvPicPr>
          <p:cNvPr id="383" name="Picture 38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4693" y="3956052"/>
            <a:ext cx="4377307" cy="2901948"/>
          </a:xfrm>
          <a:prstGeom prst="rect">
            <a:avLst/>
          </a:prstGeom>
        </p:spPr>
      </p:pic>
      <p:sp>
        <p:nvSpPr>
          <p:cNvPr id="537" name="TextBox 536"/>
          <p:cNvSpPr txBox="1"/>
          <p:nvPr/>
        </p:nvSpPr>
        <p:spPr>
          <a:xfrm rot="21221156">
            <a:off x="-1781797" y="487965"/>
            <a:ext cx="1577635" cy="45720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Back</a:t>
            </a:r>
          </a:p>
        </p:txBody>
      </p:sp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841">
            <a:off x="-2213755" y="-703422"/>
            <a:ext cx="2127688" cy="1499746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25CCE98E-E3F3-45A7-B630-AAC06E78C4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3" y="67513"/>
            <a:ext cx="1359896" cy="58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94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57487 0.805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57487 0.8057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</p:childTnLst>
        </p:cTn>
      </p:par>
    </p:tnLst>
    <p:bldLst>
      <p:bldP spid="764" grpId="0"/>
      <p:bldP spid="53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Picture 381"/>
          <p:cNvPicPr>
            <a:picLocks noChangeAspect="1"/>
          </p:cNvPicPr>
          <p:nvPr/>
        </p:nvPicPr>
        <p:blipFill rotWithShape="1">
          <a:blip r:embed="rId3"/>
          <a:srcRect b="13253"/>
          <a:stretch/>
        </p:blipFill>
        <p:spPr>
          <a:xfrm>
            <a:off x="-529" y="1"/>
            <a:ext cx="12193057" cy="6857999"/>
          </a:xfrm>
          <a:prstGeom prst="rect">
            <a:avLst/>
          </a:prstGeom>
        </p:spPr>
      </p:pic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4035521" y="-914065"/>
            <a:ext cx="8398740" cy="838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  <a:sym typeface="微软雅黑 Light" panose="020B0502040204020203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3940" y="2368431"/>
            <a:ext cx="59431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95 – 61 = ?</a:t>
            </a:r>
          </a:p>
        </p:txBody>
      </p:sp>
      <p:sp>
        <p:nvSpPr>
          <p:cNvPr id="764" name="TextBox 763"/>
          <p:cNvSpPr txBox="1"/>
          <p:nvPr/>
        </p:nvSpPr>
        <p:spPr>
          <a:xfrm>
            <a:off x="7706601" y="2508914"/>
            <a:ext cx="35411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95 – 61 = 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34</a:t>
            </a:r>
          </a:p>
        </p:txBody>
      </p:sp>
      <p:sp>
        <p:nvSpPr>
          <p:cNvPr id="536" name="TextBox 535"/>
          <p:cNvSpPr txBox="1"/>
          <p:nvPr/>
        </p:nvSpPr>
        <p:spPr>
          <a:xfrm>
            <a:off x="7007101" y="4832504"/>
            <a:ext cx="2942005" cy="649188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Xem đáp án</a:t>
            </a:r>
          </a:p>
        </p:txBody>
      </p:sp>
      <p:pic>
        <p:nvPicPr>
          <p:cNvPr id="383" name="Picture 38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4693" y="3956052"/>
            <a:ext cx="4377307" cy="2901948"/>
          </a:xfrm>
          <a:prstGeom prst="rect">
            <a:avLst/>
          </a:prstGeom>
        </p:spPr>
      </p:pic>
      <p:sp>
        <p:nvSpPr>
          <p:cNvPr id="537" name="TextBox 536"/>
          <p:cNvSpPr txBox="1"/>
          <p:nvPr/>
        </p:nvSpPr>
        <p:spPr>
          <a:xfrm rot="21221156">
            <a:off x="-1781797" y="487965"/>
            <a:ext cx="1577635" cy="45720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Back</a:t>
            </a:r>
          </a:p>
        </p:txBody>
      </p:sp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841">
            <a:off x="-2213755" y="-703422"/>
            <a:ext cx="2127688" cy="1499746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6F1603D7-1BFF-4E9B-97F0-DB87964910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3" y="67513"/>
            <a:ext cx="1359896" cy="58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51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57487 0.805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57487 0.8057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</p:childTnLst>
        </p:cTn>
      </p:par>
    </p:tnLst>
    <p:bldLst>
      <p:bldP spid="764" grpId="0"/>
      <p:bldP spid="53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Picture 381"/>
          <p:cNvPicPr>
            <a:picLocks noChangeAspect="1"/>
          </p:cNvPicPr>
          <p:nvPr/>
        </p:nvPicPr>
        <p:blipFill rotWithShape="1">
          <a:blip r:embed="rId3"/>
          <a:srcRect b="13253"/>
          <a:stretch/>
        </p:blipFill>
        <p:spPr>
          <a:xfrm>
            <a:off x="-529" y="1"/>
            <a:ext cx="12193057" cy="6857999"/>
          </a:xfrm>
          <a:prstGeom prst="rect">
            <a:avLst/>
          </a:prstGeom>
        </p:spPr>
      </p:pic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4035521" y="-914065"/>
            <a:ext cx="8398740" cy="838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  <a:sym typeface="微软雅黑 Light" panose="020B0502040204020203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21595" y="2201726"/>
            <a:ext cx="54078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87 – 25 = 62</a:t>
            </a:r>
            <a:r>
              <a:rPr kumimoji="0" lang="en-US" sz="540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Đúng hay sai?</a:t>
            </a:r>
            <a:endParaRPr kumimoji="0" lang="en-US" sz="540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764" name="TextBox 763"/>
          <p:cNvSpPr txBox="1"/>
          <p:nvPr/>
        </p:nvSpPr>
        <p:spPr>
          <a:xfrm>
            <a:off x="7706601" y="2548900"/>
            <a:ext cx="35411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</a:rPr>
              <a:t>Đúng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536" name="TextBox 535"/>
          <p:cNvSpPr txBox="1"/>
          <p:nvPr/>
        </p:nvSpPr>
        <p:spPr>
          <a:xfrm>
            <a:off x="6734389" y="4776274"/>
            <a:ext cx="2962904" cy="652144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Xem đáp án</a:t>
            </a:r>
          </a:p>
        </p:txBody>
      </p:sp>
      <p:pic>
        <p:nvPicPr>
          <p:cNvPr id="383" name="Picture 38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4693" y="3956052"/>
            <a:ext cx="4377307" cy="2901948"/>
          </a:xfrm>
          <a:prstGeom prst="rect">
            <a:avLst/>
          </a:prstGeom>
        </p:spPr>
      </p:pic>
      <p:sp>
        <p:nvSpPr>
          <p:cNvPr id="537" name="TextBox 536"/>
          <p:cNvSpPr txBox="1"/>
          <p:nvPr/>
        </p:nvSpPr>
        <p:spPr>
          <a:xfrm rot="21221156">
            <a:off x="-1781797" y="487965"/>
            <a:ext cx="1577635" cy="45720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Back</a:t>
            </a:r>
          </a:p>
        </p:txBody>
      </p:sp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841">
            <a:off x="-2213755" y="-703422"/>
            <a:ext cx="2127688" cy="1499746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163BFA17-0B8A-40AF-84E4-ADE434DC0E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3" y="67513"/>
            <a:ext cx="1359896" cy="58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42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57487 0.805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57487 0.8057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</p:childTnLst>
        </p:cTn>
      </p:par>
    </p:tnLst>
    <p:bldLst>
      <p:bldP spid="764" grpId="0"/>
      <p:bldP spid="53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Picture 381"/>
          <p:cNvPicPr>
            <a:picLocks noChangeAspect="1"/>
          </p:cNvPicPr>
          <p:nvPr/>
        </p:nvPicPr>
        <p:blipFill rotWithShape="1">
          <a:blip r:embed="rId3"/>
          <a:srcRect b="13253"/>
          <a:stretch/>
        </p:blipFill>
        <p:spPr>
          <a:xfrm>
            <a:off x="-529" y="1"/>
            <a:ext cx="12193057" cy="6857999"/>
          </a:xfrm>
          <a:prstGeom prst="rect">
            <a:avLst/>
          </a:prstGeom>
        </p:spPr>
      </p:pic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4035521" y="-914065"/>
            <a:ext cx="8398740" cy="838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  <a:sym typeface="微软雅黑 Light" panose="020B0502040204020203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4381" y="1222123"/>
            <a:ext cx="6237027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Câu hỏi  ĐẶC BIỆT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Tú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có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 35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viên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 bi, Tú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cho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bạn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 12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viên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 bi.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Hỏi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 Tú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còn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 bao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nhiêu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viên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 bi?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764" name="TextBox 763"/>
          <p:cNvSpPr txBox="1"/>
          <p:nvPr/>
        </p:nvSpPr>
        <p:spPr>
          <a:xfrm>
            <a:off x="7328848" y="2499396"/>
            <a:ext cx="4148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Tú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còn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23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viên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bi.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536" name="TextBox 535"/>
          <p:cNvSpPr txBox="1"/>
          <p:nvPr/>
        </p:nvSpPr>
        <p:spPr>
          <a:xfrm>
            <a:off x="6873434" y="4825304"/>
            <a:ext cx="2659816" cy="649188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Xem đáp án</a:t>
            </a:r>
          </a:p>
        </p:txBody>
      </p:sp>
      <p:pic>
        <p:nvPicPr>
          <p:cNvPr id="383" name="Picture 38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1879" y="3985418"/>
            <a:ext cx="4377307" cy="2901948"/>
          </a:xfrm>
          <a:prstGeom prst="rect">
            <a:avLst/>
          </a:prstGeom>
        </p:spPr>
      </p:pic>
      <p:sp>
        <p:nvSpPr>
          <p:cNvPr id="537" name="TextBox 536"/>
          <p:cNvSpPr txBox="1"/>
          <p:nvPr/>
        </p:nvSpPr>
        <p:spPr>
          <a:xfrm rot="21221156">
            <a:off x="-1781797" y="487965"/>
            <a:ext cx="1577635" cy="45720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Back</a:t>
            </a:r>
          </a:p>
        </p:txBody>
      </p:sp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841">
            <a:off x="-2213755" y="-703422"/>
            <a:ext cx="2127688" cy="1499746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C6DCD2C1-6E9A-4E2A-B8A9-FE80D3594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3" y="67513"/>
            <a:ext cx="1359896" cy="58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07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57487 0.805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57487 0.8057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</p:childTnLst>
        </p:cTn>
      </p:par>
    </p:tnLst>
    <p:bldLst>
      <p:bldP spid="764" grpId="0"/>
      <p:bldP spid="53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D58665DD-9139-4EF7-81C4-6EBFE489BB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73879"/>
            <a:ext cx="5212715" cy="740410"/>
          </a:xfrm>
          <a:prstGeom prst="rect">
            <a:avLst/>
          </a:prstGeom>
        </p:spPr>
      </p:pic>
      <p:pic>
        <p:nvPicPr>
          <p:cNvPr id="5" name="图片 15" descr="a05684f714522ad77246dba9447411ba">
            <a:extLst>
              <a:ext uri="{FF2B5EF4-FFF2-40B4-BE49-F238E27FC236}">
                <a16:creationId xmlns:a16="http://schemas.microsoft.com/office/drawing/2014/main" id="{85CACD44-514D-4517-A8BD-97EF92C2F6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46193" flipH="1">
            <a:off x="7626542" y="3441414"/>
            <a:ext cx="4002630" cy="2830384"/>
          </a:xfrm>
          <a:prstGeom prst="rect">
            <a:avLst/>
          </a:prstGeom>
        </p:spPr>
      </p:pic>
      <p:pic>
        <p:nvPicPr>
          <p:cNvPr id="6" name="图片 1" descr="fc85f2a324e3c42c2067966f589847df">
            <a:extLst>
              <a:ext uri="{FF2B5EF4-FFF2-40B4-BE49-F238E27FC236}">
                <a16:creationId xmlns:a16="http://schemas.microsoft.com/office/drawing/2014/main" id="{5C1ACBCE-0FA0-4817-A1BD-52607BBBDD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38051" y="4443456"/>
            <a:ext cx="1780433" cy="2060845"/>
          </a:xfrm>
          <a:prstGeom prst="rect">
            <a:avLst/>
          </a:prstGeom>
        </p:spPr>
      </p:pic>
      <p:pic>
        <p:nvPicPr>
          <p:cNvPr id="7" name="图片 3" descr="fc85f2a324e3c42c2067966f589847df">
            <a:extLst>
              <a:ext uri="{FF2B5EF4-FFF2-40B4-BE49-F238E27FC236}">
                <a16:creationId xmlns:a16="http://schemas.microsoft.com/office/drawing/2014/main" id="{BD954D33-775F-4D30-94B0-795D2FD1F1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3657" y="4104001"/>
            <a:ext cx="2956702" cy="1855380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32084167-7FAD-4265-9C68-D65BEDBE26A3}"/>
              </a:ext>
            </a:extLst>
          </p:cNvPr>
          <p:cNvGrpSpPr/>
          <p:nvPr/>
        </p:nvGrpSpPr>
        <p:grpSpPr>
          <a:xfrm>
            <a:off x="680024" y="818491"/>
            <a:ext cx="3626802" cy="2742797"/>
            <a:chOff x="-230853" y="7620"/>
            <a:chExt cx="3626802" cy="2742797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3EF87F29-D949-4DA0-A2B6-19A6124E5734}"/>
                </a:ext>
              </a:extLst>
            </p:cNvPr>
            <p:cNvGrpSpPr/>
            <p:nvPr/>
          </p:nvGrpSpPr>
          <p:grpSpPr>
            <a:xfrm>
              <a:off x="-230853" y="7620"/>
              <a:ext cx="3467735" cy="2742797"/>
              <a:chOff x="425593" y="325580"/>
              <a:chExt cx="3467735" cy="2742797"/>
            </a:xfrm>
          </p:grpSpPr>
          <p:pic>
            <p:nvPicPr>
              <p:cNvPr id="11" name="图片 7" descr="572005ec0a0c4">
                <a:extLst>
                  <a:ext uri="{FF2B5EF4-FFF2-40B4-BE49-F238E27FC236}">
                    <a16:creationId xmlns:a16="http://schemas.microsoft.com/office/drawing/2014/main" id="{7DC3171A-8F9F-41A0-BEFC-380D2A748E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425593" y="325580"/>
                <a:ext cx="3467735" cy="1959610"/>
              </a:xfrm>
              <a:prstGeom prst="rect">
                <a:avLst/>
              </a:prstGeom>
            </p:spPr>
          </p:pic>
          <p:sp>
            <p:nvSpPr>
              <p:cNvPr id="12" name="Hình chữ nhật 11">
                <a:extLst>
                  <a:ext uri="{FF2B5EF4-FFF2-40B4-BE49-F238E27FC236}">
                    <a16:creationId xmlns:a16="http://schemas.microsoft.com/office/drawing/2014/main" id="{F0F14F4B-A0F6-43AB-AB88-D48E617A3554}"/>
                  </a:ext>
                </a:extLst>
              </p:cNvPr>
              <p:cNvSpPr/>
              <p:nvPr/>
            </p:nvSpPr>
            <p:spPr>
              <a:xfrm>
                <a:off x="2521527" y="1066800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3" name="Hình chữ nhật 12">
                <a:extLst>
                  <a:ext uri="{FF2B5EF4-FFF2-40B4-BE49-F238E27FC236}">
                    <a16:creationId xmlns:a16="http://schemas.microsoft.com/office/drawing/2014/main" id="{0BBD4EA2-62F3-4C8B-83C3-A163800FA79D}"/>
                  </a:ext>
                </a:extLst>
              </p:cNvPr>
              <p:cNvSpPr/>
              <p:nvPr/>
            </p:nvSpPr>
            <p:spPr>
              <a:xfrm>
                <a:off x="2159460" y="1752195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B79163BE-F285-462E-9780-094FC2E21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015" y="772220"/>
              <a:ext cx="1892934" cy="1060043"/>
            </a:xfrm>
            <a:prstGeom prst="rect">
              <a:avLst/>
            </a:prstGeom>
          </p:spPr>
        </p:pic>
      </p:grpSp>
      <p:sp>
        <p:nvSpPr>
          <p:cNvPr id="14" name="标题 1">
            <a:extLst>
              <a:ext uri="{FF2B5EF4-FFF2-40B4-BE49-F238E27FC236}">
                <a16:creationId xmlns:a16="http://schemas.microsoft.com/office/drawing/2014/main" id="{32DA0F2D-3A79-4608-AC3B-E813FEF24C75}"/>
              </a:ext>
            </a:extLst>
          </p:cNvPr>
          <p:cNvSpPr txBox="1">
            <a:spLocks/>
          </p:cNvSpPr>
          <p:nvPr/>
        </p:nvSpPr>
        <p:spPr>
          <a:xfrm>
            <a:off x="1882008" y="3164935"/>
            <a:ext cx="8872419" cy="929240"/>
          </a:xfrm>
          <a:prstGeom prst="rect">
            <a:avLst/>
          </a:prstGeom>
        </p:spPr>
        <p:txBody>
          <a:bodyPr spcFirstLastPara="1" numCol="1" anchor="ctr" anchorCtr="0">
            <a:prstTxWarp prst="textArchUp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Tạm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biệt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và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hẹn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gặp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lại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!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j-ea"/>
              <a:cs typeface="+mj-cs"/>
              <a:sym typeface="+mn-lt"/>
            </a:endParaRPr>
          </a:p>
        </p:txBody>
      </p:sp>
      <p:pic>
        <p:nvPicPr>
          <p:cNvPr id="17" name="Content Placeholder 19" descr="chimxanh.png">
            <a:extLst>
              <a:ext uri="{FF2B5EF4-FFF2-40B4-BE49-F238E27FC236}">
                <a16:creationId xmlns:a16="http://schemas.microsoft.com/office/drawing/2014/main" id="{180103B2-ADFB-4699-B6DA-FCD74D950B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69535" y="2069175"/>
            <a:ext cx="700405" cy="614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DBCA06F1-AA72-41D8-8526-FE48BABE81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8964" y="286818"/>
            <a:ext cx="1351528" cy="1177202"/>
          </a:xfrm>
          <a:prstGeom prst="rect">
            <a:avLst/>
          </a:prstGeom>
        </p:spPr>
      </p:pic>
      <p:pic>
        <p:nvPicPr>
          <p:cNvPr id="20" name="PA_图片 6">
            <a:extLst>
              <a:ext uri="{FF2B5EF4-FFF2-40B4-BE49-F238E27FC236}">
                <a16:creationId xmlns:a16="http://schemas.microsoft.com/office/drawing/2014/main" id="{B46F75CC-2F1C-4C20-AAB2-2B922598FED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237" y="611638"/>
            <a:ext cx="1232156" cy="89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50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0101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8" y="2881056"/>
            <a:ext cx="6234053" cy="1200329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inpin heiti" charset="-122"/>
                <a:cs typeface="Times New Roman" panose="02020603050405020304" pitchFamily="18" charset="0"/>
                <a:sym typeface="+mn-ea"/>
              </a:rPr>
              <a:t>LUYỆN TẬP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56796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848C7A5-4ED8-47DE-816A-F2E1FBEBD3B9}"/>
              </a:ext>
            </a:extLst>
          </p:cNvPr>
          <p:cNvGrpSpPr/>
          <p:nvPr/>
        </p:nvGrpSpPr>
        <p:grpSpPr>
          <a:xfrm>
            <a:off x="775744" y="722536"/>
            <a:ext cx="1178179" cy="937052"/>
            <a:chOff x="666046" y="604864"/>
            <a:chExt cx="1449241" cy="1100380"/>
          </a:xfrm>
        </p:grpSpPr>
        <p:sp>
          <p:nvSpPr>
            <p:cNvPr id="6" name="Sun 5">
              <a:extLst>
                <a:ext uri="{FF2B5EF4-FFF2-40B4-BE49-F238E27FC236}">
                  <a16:creationId xmlns:a16="http://schemas.microsoft.com/office/drawing/2014/main" id="{03B10E71-9791-460A-993A-ABE8CFC22C90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Rounded Rectangle 5">
              <a:extLst>
                <a:ext uri="{FF2B5EF4-FFF2-40B4-BE49-F238E27FC236}">
                  <a16:creationId xmlns:a16="http://schemas.microsoft.com/office/drawing/2014/main" id="{BD007FC0-DBD4-450C-8197-AA3493797F9D}"/>
                </a:ext>
              </a:extLst>
            </p:cNvPr>
            <p:cNvSpPr/>
            <p:nvPr/>
          </p:nvSpPr>
          <p:spPr>
            <a:xfrm>
              <a:off x="666046" y="832879"/>
              <a:ext cx="1357515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   </a:t>
              </a: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2</a:t>
              </a:r>
              <a:r>
                <a: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AB9E1162-208B-4A4B-BCEB-6874A6600D7D}"/>
              </a:ext>
            </a:extLst>
          </p:cNvPr>
          <p:cNvSpPr/>
          <p:nvPr/>
        </p:nvSpPr>
        <p:spPr>
          <a:xfrm>
            <a:off x="1953924" y="851488"/>
            <a:ext cx="799733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Đặt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rồi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tính: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7D5E9E5-19E1-41C5-A778-E69566F5DA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9679739" y="722536"/>
            <a:ext cx="1914915" cy="1286658"/>
          </a:xfrm>
          <a:prstGeom prst="rect">
            <a:avLst/>
          </a:prstGeom>
        </p:spPr>
      </p:pic>
      <p:grpSp>
        <p:nvGrpSpPr>
          <p:cNvPr id="18" name="Nhóm 17">
            <a:extLst>
              <a:ext uri="{FF2B5EF4-FFF2-40B4-BE49-F238E27FC236}">
                <a16:creationId xmlns:a16="http://schemas.microsoft.com/office/drawing/2014/main" id="{959EA588-43E8-4F4A-A35D-E3348C7C285C}"/>
              </a:ext>
            </a:extLst>
          </p:cNvPr>
          <p:cNvGrpSpPr/>
          <p:nvPr/>
        </p:nvGrpSpPr>
        <p:grpSpPr>
          <a:xfrm>
            <a:off x="1577163" y="3996253"/>
            <a:ext cx="1589833" cy="1149072"/>
            <a:chOff x="6659225" y="2549868"/>
            <a:chExt cx="1589833" cy="1149072"/>
          </a:xfrm>
        </p:grpSpPr>
        <p:sp>
          <p:nvSpPr>
            <p:cNvPr id="14" name="TextBox 16">
              <a:extLst>
                <a:ext uri="{FF2B5EF4-FFF2-40B4-BE49-F238E27FC236}">
                  <a16:creationId xmlns:a16="http://schemas.microsoft.com/office/drawing/2014/main" id="{85F43D9C-ADFA-4F57-8AE5-CE7A7C782F64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42</a:t>
              </a:r>
            </a:p>
          </p:txBody>
        </p:sp>
        <p:sp>
          <p:nvSpPr>
            <p:cNvPr id="15" name="TextBox 16">
              <a:extLst>
                <a:ext uri="{FF2B5EF4-FFF2-40B4-BE49-F238E27FC236}">
                  <a16:creationId xmlns:a16="http://schemas.microsoft.com/office/drawing/2014/main" id="{0095F93F-CF50-49DE-A433-B91518FCDAC7}"/>
                </a:ext>
              </a:extLst>
            </p:cNvPr>
            <p:cNvSpPr txBox="1"/>
            <p:nvPr/>
          </p:nvSpPr>
          <p:spPr>
            <a:xfrm>
              <a:off x="7184388" y="3148193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31</a:t>
              </a:r>
            </a:p>
          </p:txBody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F8C5CC46-E7EC-4706-8104-59C72AEA16A2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-</a:t>
              </a:r>
            </a:p>
          </p:txBody>
        </p:sp>
        <p:cxnSp>
          <p:nvCxnSpPr>
            <p:cNvPr id="17" name="Đường nối Thẳng 16">
              <a:extLst>
                <a:ext uri="{FF2B5EF4-FFF2-40B4-BE49-F238E27FC236}">
                  <a16:creationId xmlns:a16="http://schemas.microsoft.com/office/drawing/2014/main" id="{E8364F8A-BECD-4535-B7D4-F45E28217A68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850056EF-4D75-47F8-B20D-015985253FCD}"/>
              </a:ext>
            </a:extLst>
          </p:cNvPr>
          <p:cNvGrpSpPr/>
          <p:nvPr/>
        </p:nvGrpSpPr>
        <p:grpSpPr>
          <a:xfrm>
            <a:off x="3809268" y="3990907"/>
            <a:ext cx="1589833" cy="1149072"/>
            <a:chOff x="6659225" y="2549868"/>
            <a:chExt cx="1589833" cy="1149072"/>
          </a:xfrm>
        </p:grpSpPr>
        <p:sp>
          <p:nvSpPr>
            <p:cNvPr id="22" name="TextBox 16">
              <a:extLst>
                <a:ext uri="{FF2B5EF4-FFF2-40B4-BE49-F238E27FC236}">
                  <a16:creationId xmlns:a16="http://schemas.microsoft.com/office/drawing/2014/main" id="{603B3962-3EDF-4ACB-87A2-3677579D06C2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35</a:t>
              </a:r>
            </a:p>
          </p:txBody>
        </p:sp>
        <p:sp>
          <p:nvSpPr>
            <p:cNvPr id="23" name="TextBox 16">
              <a:extLst>
                <a:ext uri="{FF2B5EF4-FFF2-40B4-BE49-F238E27FC236}">
                  <a16:creationId xmlns:a16="http://schemas.microsoft.com/office/drawing/2014/main" id="{0B81A578-4981-4BF3-95AA-95B66E97A824}"/>
                </a:ext>
              </a:extLst>
            </p:cNvPr>
            <p:cNvSpPr txBox="1"/>
            <p:nvPr/>
          </p:nvSpPr>
          <p:spPr>
            <a:xfrm>
              <a:off x="7184388" y="3148193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23</a:t>
              </a:r>
            </a:p>
          </p:txBody>
        </p:sp>
        <p:sp>
          <p:nvSpPr>
            <p:cNvPr id="24" name="TextBox 16">
              <a:extLst>
                <a:ext uri="{FF2B5EF4-FFF2-40B4-BE49-F238E27FC236}">
                  <a16:creationId xmlns:a16="http://schemas.microsoft.com/office/drawing/2014/main" id="{1CE2A698-EF80-43B9-B6FE-F80566EB2A07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-</a:t>
              </a:r>
            </a:p>
          </p:txBody>
        </p:sp>
        <p:cxnSp>
          <p:nvCxnSpPr>
            <p:cNvPr id="25" name="Đường nối Thẳng 24">
              <a:extLst>
                <a:ext uri="{FF2B5EF4-FFF2-40B4-BE49-F238E27FC236}">
                  <a16:creationId xmlns:a16="http://schemas.microsoft.com/office/drawing/2014/main" id="{58BC4BBA-F3B0-4871-B532-BDC5FFAEA6C4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Nhóm 25">
            <a:extLst>
              <a:ext uri="{FF2B5EF4-FFF2-40B4-BE49-F238E27FC236}">
                <a16:creationId xmlns:a16="http://schemas.microsoft.com/office/drawing/2014/main" id="{CB96D924-8B28-47FB-AC14-666671F94B78}"/>
              </a:ext>
            </a:extLst>
          </p:cNvPr>
          <p:cNvGrpSpPr/>
          <p:nvPr/>
        </p:nvGrpSpPr>
        <p:grpSpPr>
          <a:xfrm>
            <a:off x="6033000" y="4023781"/>
            <a:ext cx="1589833" cy="1149072"/>
            <a:chOff x="6659225" y="2549868"/>
            <a:chExt cx="1589833" cy="1149072"/>
          </a:xfrm>
        </p:grpSpPr>
        <p:sp>
          <p:nvSpPr>
            <p:cNvPr id="27" name="TextBox 16">
              <a:extLst>
                <a:ext uri="{FF2B5EF4-FFF2-40B4-BE49-F238E27FC236}">
                  <a16:creationId xmlns:a16="http://schemas.microsoft.com/office/drawing/2014/main" id="{E2C814A7-16D9-4FC7-A2F9-A58058139321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87</a:t>
              </a:r>
            </a:p>
          </p:txBody>
        </p:sp>
        <p:sp>
          <p:nvSpPr>
            <p:cNvPr id="28" name="TextBox 16">
              <a:extLst>
                <a:ext uri="{FF2B5EF4-FFF2-40B4-BE49-F238E27FC236}">
                  <a16:creationId xmlns:a16="http://schemas.microsoft.com/office/drawing/2014/main" id="{99B67927-9E99-4A8C-B717-06864F5D4231}"/>
                </a:ext>
              </a:extLst>
            </p:cNvPr>
            <p:cNvSpPr txBox="1"/>
            <p:nvPr/>
          </p:nvSpPr>
          <p:spPr>
            <a:xfrm>
              <a:off x="7184388" y="3148193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26</a:t>
              </a:r>
            </a:p>
          </p:txBody>
        </p:sp>
        <p:sp>
          <p:nvSpPr>
            <p:cNvPr id="29" name="TextBox 16">
              <a:extLst>
                <a:ext uri="{FF2B5EF4-FFF2-40B4-BE49-F238E27FC236}">
                  <a16:creationId xmlns:a16="http://schemas.microsoft.com/office/drawing/2014/main" id="{534EBD70-0118-4B8E-9896-D937A6511208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-</a:t>
              </a:r>
            </a:p>
          </p:txBody>
        </p:sp>
        <p:cxnSp>
          <p:nvCxnSpPr>
            <p:cNvPr id="30" name="Đường nối Thẳng 29">
              <a:extLst>
                <a:ext uri="{FF2B5EF4-FFF2-40B4-BE49-F238E27FC236}">
                  <a16:creationId xmlns:a16="http://schemas.microsoft.com/office/drawing/2014/main" id="{7F311E9E-2969-49A4-8699-8E197D9438D2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Nhóm 30">
            <a:extLst>
              <a:ext uri="{FF2B5EF4-FFF2-40B4-BE49-F238E27FC236}">
                <a16:creationId xmlns:a16="http://schemas.microsoft.com/office/drawing/2014/main" id="{D076E772-00FD-4451-8955-FE0682DC456B}"/>
              </a:ext>
            </a:extLst>
          </p:cNvPr>
          <p:cNvGrpSpPr/>
          <p:nvPr/>
        </p:nvGrpSpPr>
        <p:grpSpPr>
          <a:xfrm>
            <a:off x="8230089" y="3972465"/>
            <a:ext cx="1589833" cy="1149072"/>
            <a:chOff x="6659225" y="2549868"/>
            <a:chExt cx="1589833" cy="1149072"/>
          </a:xfrm>
        </p:grpSpPr>
        <p:sp>
          <p:nvSpPr>
            <p:cNvPr id="32" name="TextBox 16">
              <a:extLst>
                <a:ext uri="{FF2B5EF4-FFF2-40B4-BE49-F238E27FC236}">
                  <a16:creationId xmlns:a16="http://schemas.microsoft.com/office/drawing/2014/main" id="{CB4419B9-8C8C-495E-BC6C-A8CFC1683AAC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59</a:t>
              </a:r>
            </a:p>
          </p:txBody>
        </p:sp>
        <p:sp>
          <p:nvSpPr>
            <p:cNvPr id="33" name="TextBox 16">
              <a:extLst>
                <a:ext uri="{FF2B5EF4-FFF2-40B4-BE49-F238E27FC236}">
                  <a16:creationId xmlns:a16="http://schemas.microsoft.com/office/drawing/2014/main" id="{4FDC9D88-A5D3-4EBE-A5D1-A58B5C6905BA}"/>
                </a:ext>
              </a:extLst>
            </p:cNvPr>
            <p:cNvSpPr txBox="1"/>
            <p:nvPr/>
          </p:nvSpPr>
          <p:spPr>
            <a:xfrm>
              <a:off x="7184388" y="3148193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49</a:t>
              </a:r>
            </a:p>
          </p:txBody>
        </p:sp>
        <p:sp>
          <p:nvSpPr>
            <p:cNvPr id="34" name="TextBox 16">
              <a:extLst>
                <a:ext uri="{FF2B5EF4-FFF2-40B4-BE49-F238E27FC236}">
                  <a16:creationId xmlns:a16="http://schemas.microsoft.com/office/drawing/2014/main" id="{76394E9D-7B14-46CC-AFAA-ACE5855C1635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-</a:t>
              </a:r>
            </a:p>
          </p:txBody>
        </p:sp>
        <p:cxnSp>
          <p:nvCxnSpPr>
            <p:cNvPr id="35" name="Đường nối Thẳng 34">
              <a:extLst>
                <a:ext uri="{FF2B5EF4-FFF2-40B4-BE49-F238E27FC236}">
                  <a16:creationId xmlns:a16="http://schemas.microsoft.com/office/drawing/2014/main" id="{E439AA67-125E-4C63-9222-460B04E35EFB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16">
            <a:extLst>
              <a:ext uri="{FF2B5EF4-FFF2-40B4-BE49-F238E27FC236}">
                <a16:creationId xmlns:a16="http://schemas.microsoft.com/office/drawing/2014/main" id="{1710D872-E363-46F8-AB8D-DD3D20DE31BE}"/>
              </a:ext>
            </a:extLst>
          </p:cNvPr>
          <p:cNvSpPr txBox="1"/>
          <p:nvPr/>
        </p:nvSpPr>
        <p:spPr>
          <a:xfrm>
            <a:off x="2109498" y="5172853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11</a:t>
            </a:r>
          </a:p>
        </p:txBody>
      </p:sp>
      <p:sp>
        <p:nvSpPr>
          <p:cNvPr id="37" name="TextBox 16">
            <a:extLst>
              <a:ext uri="{FF2B5EF4-FFF2-40B4-BE49-F238E27FC236}">
                <a16:creationId xmlns:a16="http://schemas.microsoft.com/office/drawing/2014/main" id="{EAF568F1-8EB6-4273-A6FE-7F514B29625B}"/>
              </a:ext>
            </a:extLst>
          </p:cNvPr>
          <p:cNvSpPr txBox="1"/>
          <p:nvPr/>
        </p:nvSpPr>
        <p:spPr>
          <a:xfrm>
            <a:off x="4338970" y="5201273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12</a:t>
            </a:r>
          </a:p>
        </p:txBody>
      </p:sp>
      <p:sp>
        <p:nvSpPr>
          <p:cNvPr id="38" name="TextBox 16">
            <a:extLst>
              <a:ext uri="{FF2B5EF4-FFF2-40B4-BE49-F238E27FC236}">
                <a16:creationId xmlns:a16="http://schemas.microsoft.com/office/drawing/2014/main" id="{CB81AAE8-22B1-4912-903C-2EBCDFC2F28E}"/>
              </a:ext>
            </a:extLst>
          </p:cNvPr>
          <p:cNvSpPr txBox="1"/>
          <p:nvPr/>
        </p:nvSpPr>
        <p:spPr>
          <a:xfrm>
            <a:off x="6558163" y="5200381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61</a:t>
            </a:r>
          </a:p>
        </p:txBody>
      </p:sp>
      <p:sp>
        <p:nvSpPr>
          <p:cNvPr id="39" name="TextBox 16">
            <a:extLst>
              <a:ext uri="{FF2B5EF4-FFF2-40B4-BE49-F238E27FC236}">
                <a16:creationId xmlns:a16="http://schemas.microsoft.com/office/drawing/2014/main" id="{70EA9A7B-04BE-4687-AC05-9F23691B15F0}"/>
              </a:ext>
            </a:extLst>
          </p:cNvPr>
          <p:cNvSpPr txBox="1"/>
          <p:nvPr/>
        </p:nvSpPr>
        <p:spPr>
          <a:xfrm>
            <a:off x="8777356" y="5172853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10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EEF34225-3213-4DFA-AF4F-FF95C366E7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96397" y="1906458"/>
            <a:ext cx="9219203" cy="174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81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grpSp>
        <p:nvGrpSpPr>
          <p:cNvPr id="9" name="Group 4">
            <a:extLst>
              <a:ext uri="{FF2B5EF4-FFF2-40B4-BE49-F238E27FC236}">
                <a16:creationId xmlns:a16="http://schemas.microsoft.com/office/drawing/2014/main" id="{DBB3A03A-27DB-4D96-8107-914F4B026AB1}"/>
              </a:ext>
            </a:extLst>
          </p:cNvPr>
          <p:cNvGrpSpPr/>
          <p:nvPr/>
        </p:nvGrpSpPr>
        <p:grpSpPr>
          <a:xfrm>
            <a:off x="777744" y="722536"/>
            <a:ext cx="1176179" cy="937052"/>
            <a:chOff x="668507" y="604864"/>
            <a:chExt cx="1446780" cy="1100380"/>
          </a:xfrm>
        </p:grpSpPr>
        <p:sp>
          <p:nvSpPr>
            <p:cNvPr id="10" name="Sun 5">
              <a:extLst>
                <a:ext uri="{FF2B5EF4-FFF2-40B4-BE49-F238E27FC236}">
                  <a16:creationId xmlns:a16="http://schemas.microsoft.com/office/drawing/2014/main" id="{D69E6E43-BFC5-400C-9AFB-83E51CD0A8DC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Rounded Rectangle 5">
              <a:extLst>
                <a:ext uri="{FF2B5EF4-FFF2-40B4-BE49-F238E27FC236}">
                  <a16:creationId xmlns:a16="http://schemas.microsoft.com/office/drawing/2014/main" id="{221C4122-A24E-4C5D-BE6A-DB943947621A}"/>
                </a:ext>
              </a:extLst>
            </p:cNvPr>
            <p:cNvSpPr/>
            <p:nvPr/>
          </p:nvSpPr>
          <p:spPr>
            <a:xfrm>
              <a:off x="668507" y="809833"/>
              <a:ext cx="1357515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   </a:t>
              </a: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3</a:t>
              </a:r>
              <a:r>
                <a: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Rounded Rectangle 5">
            <a:extLst>
              <a:ext uri="{FF2B5EF4-FFF2-40B4-BE49-F238E27FC236}">
                <a16:creationId xmlns:a16="http://schemas.microsoft.com/office/drawing/2014/main" id="{81467F6F-3C28-4C67-AF96-582AC6772699}"/>
              </a:ext>
            </a:extLst>
          </p:cNvPr>
          <p:cNvSpPr/>
          <p:nvPr/>
        </p:nvSpPr>
        <p:spPr>
          <a:xfrm>
            <a:off x="1953924" y="851488"/>
            <a:ext cx="8670533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phép</a:t>
            </a:r>
            <a:r>
              <a:rPr lang="en-US" sz="3200" b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tính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: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图片 7" descr="572005ec0a0c4">
            <a:extLst>
              <a:ext uri="{FF2B5EF4-FFF2-40B4-BE49-F238E27FC236}">
                <a16:creationId xmlns:a16="http://schemas.microsoft.com/office/drawing/2014/main" id="{E8AFEF28-2EDE-49FA-9795-CB963734A8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9679739" y="722536"/>
            <a:ext cx="1914915" cy="1286658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391212BD-BA21-4532-9B3D-3DA736E8CD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13337" y="1594802"/>
            <a:ext cx="7937926" cy="2201568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B89DBB53-0E85-48E7-8CCD-6266A07D88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79431" y="4272544"/>
            <a:ext cx="9248775" cy="1152525"/>
          </a:xfrm>
          <a:prstGeom prst="rect">
            <a:avLst/>
          </a:prstGeom>
        </p:spPr>
      </p:pic>
      <p:cxnSp>
        <p:nvCxnSpPr>
          <p:cNvPr id="4" name="Đường nối Thẳng 3">
            <a:extLst>
              <a:ext uri="{FF2B5EF4-FFF2-40B4-BE49-F238E27FC236}">
                <a16:creationId xmlns:a16="http://schemas.microsoft.com/office/drawing/2014/main" id="{5E25108A-E157-4069-9185-EEDC0CB2F144}"/>
              </a:ext>
            </a:extLst>
          </p:cNvPr>
          <p:cNvCxnSpPr/>
          <p:nvPr/>
        </p:nvCxnSpPr>
        <p:spPr>
          <a:xfrm>
            <a:off x="2840182" y="3685309"/>
            <a:ext cx="3782291" cy="94210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Đường nối Thẳng 13">
            <a:extLst>
              <a:ext uri="{FF2B5EF4-FFF2-40B4-BE49-F238E27FC236}">
                <a16:creationId xmlns:a16="http://schemas.microsoft.com/office/drawing/2014/main" id="{2B2F7C78-F8A7-4EDD-BCCA-72B724C2545D}"/>
              </a:ext>
            </a:extLst>
          </p:cNvPr>
          <p:cNvCxnSpPr>
            <a:cxnSpLocks/>
          </p:cNvCxnSpPr>
          <p:nvPr/>
        </p:nvCxnSpPr>
        <p:spPr>
          <a:xfrm>
            <a:off x="4993048" y="3685309"/>
            <a:ext cx="4187439" cy="83127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ờng nối Thẳng 15">
            <a:extLst>
              <a:ext uri="{FF2B5EF4-FFF2-40B4-BE49-F238E27FC236}">
                <a16:creationId xmlns:a16="http://schemas.microsoft.com/office/drawing/2014/main" id="{CFCE3567-B888-4F14-98CC-89A7EBAF0FEE}"/>
              </a:ext>
            </a:extLst>
          </p:cNvPr>
          <p:cNvCxnSpPr>
            <a:cxnSpLocks/>
          </p:cNvCxnSpPr>
          <p:nvPr/>
        </p:nvCxnSpPr>
        <p:spPr>
          <a:xfrm flipV="1">
            <a:off x="2454794" y="3685309"/>
            <a:ext cx="4429400" cy="83127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id="{EEF5963D-36E1-4384-AEFE-1A3D2A07F848}"/>
              </a:ext>
            </a:extLst>
          </p:cNvPr>
          <p:cNvCxnSpPr>
            <a:cxnSpLocks/>
          </p:cNvCxnSpPr>
          <p:nvPr/>
        </p:nvCxnSpPr>
        <p:spPr>
          <a:xfrm flipV="1">
            <a:off x="4781334" y="3685309"/>
            <a:ext cx="4399153" cy="81446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9109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59" y="416690"/>
            <a:ext cx="12192001" cy="6456218"/>
          </a:xfrm>
          <a:prstGeom prst="rect">
            <a:avLst/>
          </a:prstGeom>
        </p:spPr>
      </p:pic>
      <p:grpSp>
        <p:nvGrpSpPr>
          <p:cNvPr id="3" name="Group 4">
            <a:extLst>
              <a:ext uri="{FF2B5EF4-FFF2-40B4-BE49-F238E27FC236}">
                <a16:creationId xmlns:a16="http://schemas.microsoft.com/office/drawing/2014/main" id="{5BE5EC68-F5F6-48E4-932E-EC4C4A79A7B5}"/>
              </a:ext>
            </a:extLst>
          </p:cNvPr>
          <p:cNvGrpSpPr/>
          <p:nvPr/>
        </p:nvGrpSpPr>
        <p:grpSpPr>
          <a:xfrm>
            <a:off x="508460" y="722536"/>
            <a:ext cx="1176179" cy="937052"/>
            <a:chOff x="668507" y="604864"/>
            <a:chExt cx="1446780" cy="1100380"/>
          </a:xfrm>
        </p:grpSpPr>
        <p:sp>
          <p:nvSpPr>
            <p:cNvPr id="4" name="Sun 5">
              <a:extLst>
                <a:ext uri="{FF2B5EF4-FFF2-40B4-BE49-F238E27FC236}">
                  <a16:creationId xmlns:a16="http://schemas.microsoft.com/office/drawing/2014/main" id="{93C95935-8F4F-4AFE-B31E-3D561E24FC41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" name="Rounded Rectangle 5">
              <a:extLst>
                <a:ext uri="{FF2B5EF4-FFF2-40B4-BE49-F238E27FC236}">
                  <a16:creationId xmlns:a16="http://schemas.microsoft.com/office/drawing/2014/main" id="{039B5ECD-1EBC-4F4B-8CE2-2FDF334ADA90}"/>
                </a:ext>
              </a:extLst>
            </p:cNvPr>
            <p:cNvSpPr/>
            <p:nvPr/>
          </p:nvSpPr>
          <p:spPr>
            <a:xfrm>
              <a:off x="668507" y="809833"/>
              <a:ext cx="1357515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   </a:t>
              </a: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4</a:t>
              </a:r>
              <a:r>
                <a: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442D71B-60CA-4122-854A-732FE74E8879}"/>
              </a:ext>
            </a:extLst>
          </p:cNvPr>
          <p:cNvSpPr/>
          <p:nvPr/>
        </p:nvSpPr>
        <p:spPr>
          <a:xfrm>
            <a:off x="1602381" y="952893"/>
            <a:ext cx="8219292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Tủ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l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ớp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1A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68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quyển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mượn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15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quyển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图片 7" descr="572005ec0a0c4">
            <a:extLst>
              <a:ext uri="{FF2B5EF4-FFF2-40B4-BE49-F238E27FC236}">
                <a16:creationId xmlns:a16="http://schemas.microsoft.com/office/drawing/2014/main" id="{841051FA-618A-42A6-8F7E-7822A2C08A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9679739" y="722536"/>
            <a:ext cx="1914915" cy="1286658"/>
          </a:xfrm>
          <a:prstGeom prst="rect">
            <a:avLst/>
          </a:prstGeom>
        </p:spPr>
      </p:pic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85A6593E-FA4C-45B9-8867-94596022BFFC}"/>
              </a:ext>
            </a:extLst>
          </p:cNvPr>
          <p:cNvSpPr/>
          <p:nvPr/>
        </p:nvSpPr>
        <p:spPr>
          <a:xfrm>
            <a:off x="1546921" y="1854014"/>
            <a:ext cx="9547515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tủ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1A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bao </a:t>
            </a:r>
            <a:r>
              <a:rPr lang="en-US" sz="2800">
                <a:solidFill>
                  <a:prstClr val="black"/>
                </a:solidFill>
                <a:cs typeface="Times New Roman" panose="02020603050405020304" pitchFamily="18" charset="0"/>
              </a:rPr>
              <a:t>nhiêu quyển sách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ounded Rectangle 5">
            <a:extLst>
              <a:ext uri="{FF2B5EF4-FFF2-40B4-BE49-F238E27FC236}">
                <a16:creationId xmlns:a16="http://schemas.microsoft.com/office/drawing/2014/main" id="{47B62EC6-E775-424F-AFD0-25CA1EAE0313}"/>
              </a:ext>
            </a:extLst>
          </p:cNvPr>
          <p:cNvSpPr/>
          <p:nvPr/>
        </p:nvSpPr>
        <p:spPr>
          <a:xfrm>
            <a:off x="6152812" y="2652579"/>
            <a:ext cx="341981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: </a:t>
            </a:r>
          </a:p>
        </p:txBody>
      </p: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7F8D9A27-61D1-4CDA-95B0-82A1588E8F43}"/>
              </a:ext>
            </a:extLst>
          </p:cNvPr>
          <p:cNvGrpSpPr/>
          <p:nvPr/>
        </p:nvGrpSpPr>
        <p:grpSpPr>
          <a:xfrm>
            <a:off x="6309154" y="3584115"/>
            <a:ext cx="3818519" cy="637309"/>
            <a:chOff x="3380578" y="2633163"/>
            <a:chExt cx="3818519" cy="637309"/>
          </a:xfrm>
        </p:grpSpPr>
        <p:sp>
          <p:nvSpPr>
            <p:cNvPr id="13" name="Hình chữ nhật: Góc Tròn 12">
              <a:extLst>
                <a:ext uri="{FF2B5EF4-FFF2-40B4-BE49-F238E27FC236}">
                  <a16:creationId xmlns:a16="http://schemas.microsoft.com/office/drawing/2014/main" id="{0C77B95D-1EA6-4CD4-9AD9-8CCBC0AE8F54}"/>
                </a:ext>
              </a:extLst>
            </p:cNvPr>
            <p:cNvSpPr/>
            <p:nvPr/>
          </p:nvSpPr>
          <p:spPr>
            <a:xfrm>
              <a:off x="3380578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4" name="Hình chữ nhật: Góc Tròn 13">
              <a:extLst>
                <a:ext uri="{FF2B5EF4-FFF2-40B4-BE49-F238E27FC236}">
                  <a16:creationId xmlns:a16="http://schemas.microsoft.com/office/drawing/2014/main" id="{D3919960-7B60-4092-81BE-510658E306E2}"/>
                </a:ext>
              </a:extLst>
            </p:cNvPr>
            <p:cNvSpPr/>
            <p:nvPr/>
          </p:nvSpPr>
          <p:spPr>
            <a:xfrm>
              <a:off x="5122702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5" name="Hình chữ nhật: Góc Tròn 14">
              <a:extLst>
                <a:ext uri="{FF2B5EF4-FFF2-40B4-BE49-F238E27FC236}">
                  <a16:creationId xmlns:a16="http://schemas.microsoft.com/office/drawing/2014/main" id="{85A44D3B-5043-4D31-90B3-652BECE25F15}"/>
                </a:ext>
              </a:extLst>
            </p:cNvPr>
            <p:cNvSpPr/>
            <p:nvPr/>
          </p:nvSpPr>
          <p:spPr>
            <a:xfrm>
              <a:off x="6587097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6" name="Hình Bầu dục 15">
              <a:extLst>
                <a:ext uri="{FF2B5EF4-FFF2-40B4-BE49-F238E27FC236}">
                  <a16:creationId xmlns:a16="http://schemas.microsoft.com/office/drawing/2014/main" id="{829341A4-113B-404B-BB5D-1053C6F7BA28}"/>
                </a:ext>
              </a:extLst>
            </p:cNvPr>
            <p:cNvSpPr/>
            <p:nvPr/>
          </p:nvSpPr>
          <p:spPr>
            <a:xfrm>
              <a:off x="4245727" y="2633163"/>
              <a:ext cx="637309" cy="637309"/>
            </a:xfrm>
            <a:prstGeom prst="ellipse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id="{1C385A4E-AC73-4BFA-901C-89E88D57ECE6}"/>
                </a:ext>
              </a:extLst>
            </p:cNvPr>
            <p:cNvSpPr/>
            <p:nvPr/>
          </p:nvSpPr>
          <p:spPr>
            <a:xfrm>
              <a:off x="5011490" y="2633163"/>
              <a:ext cx="1767037" cy="539175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    =</a:t>
              </a:r>
            </a:p>
          </p:txBody>
        </p:sp>
      </p:grpSp>
      <p:sp>
        <p:nvSpPr>
          <p:cNvPr id="18" name="Rounded Rectangle 5">
            <a:extLst>
              <a:ext uri="{FF2B5EF4-FFF2-40B4-BE49-F238E27FC236}">
                <a16:creationId xmlns:a16="http://schemas.microsoft.com/office/drawing/2014/main" id="{6FB13017-4CBF-460C-A814-FC339073CEA1}"/>
              </a:ext>
            </a:extLst>
          </p:cNvPr>
          <p:cNvSpPr/>
          <p:nvPr/>
        </p:nvSpPr>
        <p:spPr>
          <a:xfrm>
            <a:off x="6170854" y="4440464"/>
            <a:ext cx="341981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: </a:t>
            </a:r>
          </a:p>
        </p:txBody>
      </p: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420369DA-AEE0-47A4-9CAD-C9258F46B2F1}"/>
              </a:ext>
            </a:extLst>
          </p:cNvPr>
          <p:cNvGrpSpPr/>
          <p:nvPr/>
        </p:nvGrpSpPr>
        <p:grpSpPr>
          <a:xfrm>
            <a:off x="4969789" y="4843033"/>
            <a:ext cx="7805190" cy="680223"/>
            <a:chOff x="6356479" y="4993092"/>
            <a:chExt cx="7319707" cy="680223"/>
          </a:xfrm>
        </p:grpSpPr>
        <p:sp>
          <p:nvSpPr>
            <p:cNvPr id="19" name="Rounded Rectangle 5">
              <a:extLst>
                <a:ext uri="{FF2B5EF4-FFF2-40B4-BE49-F238E27FC236}">
                  <a16:creationId xmlns:a16="http://schemas.microsoft.com/office/drawing/2014/main" id="{5D051364-C4A9-4CE2-A509-4D4D83E516A0}"/>
                </a:ext>
              </a:extLst>
            </p:cNvPr>
            <p:cNvSpPr/>
            <p:nvPr/>
          </p:nvSpPr>
          <p:spPr>
            <a:xfrm>
              <a:off x="6356479" y="5058953"/>
              <a:ext cx="7319707" cy="614362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Tủ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sách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lớp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1A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còn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lại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     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quyển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sách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0" name="Hình chữ nhật: Góc Tròn 19">
              <a:extLst>
                <a:ext uri="{FF2B5EF4-FFF2-40B4-BE49-F238E27FC236}">
                  <a16:creationId xmlns:a16="http://schemas.microsoft.com/office/drawing/2014/main" id="{CB59AB25-52BA-4790-A092-1056FEBDC0E3}"/>
                </a:ext>
              </a:extLst>
            </p:cNvPr>
            <p:cNvSpPr/>
            <p:nvPr/>
          </p:nvSpPr>
          <p:spPr>
            <a:xfrm>
              <a:off x="9399199" y="4993092"/>
              <a:ext cx="492074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</a:p>
          </p:txBody>
        </p:sp>
      </p:grpSp>
      <p:sp>
        <p:nvSpPr>
          <p:cNvPr id="22" name="Rounded Rectangle 5">
            <a:extLst>
              <a:ext uri="{FF2B5EF4-FFF2-40B4-BE49-F238E27FC236}">
                <a16:creationId xmlns:a16="http://schemas.microsoft.com/office/drawing/2014/main" id="{B34C3098-C436-47AD-AF37-717FB8449CF8}"/>
              </a:ext>
            </a:extLst>
          </p:cNvPr>
          <p:cNvSpPr/>
          <p:nvPr/>
        </p:nvSpPr>
        <p:spPr>
          <a:xfrm>
            <a:off x="6320679" y="3576698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68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Rounded Rectangle 5">
            <a:extLst>
              <a:ext uri="{FF2B5EF4-FFF2-40B4-BE49-F238E27FC236}">
                <a16:creationId xmlns:a16="http://schemas.microsoft.com/office/drawing/2014/main" id="{B4A760B8-BD76-4BC9-A138-33D3E8BF7D79}"/>
              </a:ext>
            </a:extLst>
          </p:cNvPr>
          <p:cNvSpPr/>
          <p:nvPr/>
        </p:nvSpPr>
        <p:spPr>
          <a:xfrm>
            <a:off x="6389787" y="3584115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4" name="Rounded Rectangle 5">
            <a:extLst>
              <a:ext uri="{FF2B5EF4-FFF2-40B4-BE49-F238E27FC236}">
                <a16:creationId xmlns:a16="http://schemas.microsoft.com/office/drawing/2014/main" id="{15740766-328F-494D-B469-816975E9FBEB}"/>
              </a:ext>
            </a:extLst>
          </p:cNvPr>
          <p:cNvSpPr/>
          <p:nvPr/>
        </p:nvSpPr>
        <p:spPr>
          <a:xfrm>
            <a:off x="7304077" y="3616138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5" name="Rounded Rectangle 5">
            <a:extLst>
              <a:ext uri="{FF2B5EF4-FFF2-40B4-BE49-F238E27FC236}">
                <a16:creationId xmlns:a16="http://schemas.microsoft.com/office/drawing/2014/main" id="{0050494B-2B33-44FC-B7B5-E5828728646C}"/>
              </a:ext>
            </a:extLst>
          </p:cNvPr>
          <p:cNvSpPr/>
          <p:nvPr/>
        </p:nvSpPr>
        <p:spPr>
          <a:xfrm>
            <a:off x="8138393" y="3605424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6" name="Rounded Rectangle 5">
            <a:extLst>
              <a:ext uri="{FF2B5EF4-FFF2-40B4-BE49-F238E27FC236}">
                <a16:creationId xmlns:a16="http://schemas.microsoft.com/office/drawing/2014/main" id="{1F97A2EF-EE63-42FD-8771-6AD6E76A0408}"/>
              </a:ext>
            </a:extLst>
          </p:cNvPr>
          <p:cNvSpPr/>
          <p:nvPr/>
        </p:nvSpPr>
        <p:spPr>
          <a:xfrm>
            <a:off x="9599631" y="3597381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7" name="Rounded Rectangle 5">
            <a:extLst>
              <a:ext uri="{FF2B5EF4-FFF2-40B4-BE49-F238E27FC236}">
                <a16:creationId xmlns:a16="http://schemas.microsoft.com/office/drawing/2014/main" id="{8B4F55F7-2BE1-46E7-809F-68075AE7D26E}"/>
              </a:ext>
            </a:extLst>
          </p:cNvPr>
          <p:cNvSpPr/>
          <p:nvPr/>
        </p:nvSpPr>
        <p:spPr>
          <a:xfrm>
            <a:off x="7332143" y="3549763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Rounded Rectangle 5">
            <a:extLst>
              <a:ext uri="{FF2B5EF4-FFF2-40B4-BE49-F238E27FC236}">
                <a16:creationId xmlns:a16="http://schemas.microsoft.com/office/drawing/2014/main" id="{09B11DCB-0339-49F1-B763-27EED5CC05B6}"/>
              </a:ext>
            </a:extLst>
          </p:cNvPr>
          <p:cNvSpPr/>
          <p:nvPr/>
        </p:nvSpPr>
        <p:spPr>
          <a:xfrm>
            <a:off x="8023020" y="3570943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Rounded Rectangle 5">
            <a:extLst>
              <a:ext uri="{FF2B5EF4-FFF2-40B4-BE49-F238E27FC236}">
                <a16:creationId xmlns:a16="http://schemas.microsoft.com/office/drawing/2014/main" id="{CAF9EDEA-397E-43EC-B1DD-BF969EC30DC6}"/>
              </a:ext>
            </a:extLst>
          </p:cNvPr>
          <p:cNvSpPr/>
          <p:nvPr/>
        </p:nvSpPr>
        <p:spPr>
          <a:xfrm>
            <a:off x="9466423" y="3601079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Rounded Rectangle 5">
            <a:extLst>
              <a:ext uri="{FF2B5EF4-FFF2-40B4-BE49-F238E27FC236}">
                <a16:creationId xmlns:a16="http://schemas.microsoft.com/office/drawing/2014/main" id="{5A8CD3D7-53D8-41B3-8C37-355CB55CB12E}"/>
              </a:ext>
            </a:extLst>
          </p:cNvPr>
          <p:cNvSpPr/>
          <p:nvPr/>
        </p:nvSpPr>
        <p:spPr>
          <a:xfrm>
            <a:off x="8246592" y="4869397"/>
            <a:ext cx="348625" cy="585636"/>
          </a:xfrm>
          <a:prstGeom prst="roundRect">
            <a:avLst>
              <a:gd name="adj" fmla="val 9064"/>
            </a:avLst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 </a:t>
            </a:r>
          </a:p>
        </p:txBody>
      </p:sp>
      <p:sp>
        <p:nvSpPr>
          <p:cNvPr id="31" name="Rounded Rectangle 5">
            <a:extLst>
              <a:ext uri="{FF2B5EF4-FFF2-40B4-BE49-F238E27FC236}">
                <a16:creationId xmlns:a16="http://schemas.microsoft.com/office/drawing/2014/main" id="{89014A4F-BE9C-4492-B3D5-23CA2AFC516E}"/>
              </a:ext>
            </a:extLst>
          </p:cNvPr>
          <p:cNvSpPr/>
          <p:nvPr/>
        </p:nvSpPr>
        <p:spPr>
          <a:xfrm>
            <a:off x="8242072" y="4886307"/>
            <a:ext cx="714006" cy="576883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2" name="Hình ảnh 31">
            <a:extLst>
              <a:ext uri="{FF2B5EF4-FFF2-40B4-BE49-F238E27FC236}">
                <a16:creationId xmlns:a16="http://schemas.microsoft.com/office/drawing/2014/main" id="{FEC95F0C-6276-496C-B920-9F31B838E9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0975" y="2397924"/>
            <a:ext cx="3932222" cy="3268535"/>
          </a:xfrm>
          <a:prstGeom prst="rect">
            <a:avLst/>
          </a:prstGeom>
        </p:spPr>
      </p:pic>
      <p:sp>
        <p:nvSpPr>
          <p:cNvPr id="33" name="Rounded Rectangle 5">
            <a:extLst>
              <a:ext uri="{FF2B5EF4-FFF2-40B4-BE49-F238E27FC236}">
                <a16:creationId xmlns:a16="http://schemas.microsoft.com/office/drawing/2014/main" id="{2A1C4619-031F-49BF-A518-468B34D306D4}"/>
              </a:ext>
            </a:extLst>
          </p:cNvPr>
          <p:cNvSpPr/>
          <p:nvPr/>
        </p:nvSpPr>
        <p:spPr>
          <a:xfrm>
            <a:off x="2104823" y="1600442"/>
            <a:ext cx="7966038" cy="512441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9880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9" presetClass="emph" presetSubtype="0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8"/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8" grpId="0"/>
      <p:bldP spid="22" grpId="0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8" grpId="0"/>
      <p:bldP spid="29" grpId="0"/>
      <p:bldP spid="30" grpId="0"/>
      <p:bldP spid="30" grpId="1"/>
      <p:bldP spid="31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995807" y="2921168"/>
            <a:ext cx="6234053" cy="1107996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VẬN DỤNG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1605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Picture 17">
            <a:extLst>
              <a:ext uri="{FF2B5EF4-FFF2-40B4-BE49-F238E27FC236}">
                <a16:creationId xmlns:a16="http://schemas.microsoft.com/office/drawing/2014/main" id="{80FD17EF-A484-404E-B64B-0F49B0704C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4" b="68150" l="3908" r="445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766" b="41921"/>
          <a:stretch/>
        </p:blipFill>
        <p:spPr>
          <a:xfrm>
            <a:off x="3747566" y="3973976"/>
            <a:ext cx="2603549" cy="2715492"/>
          </a:xfrm>
          <a:prstGeom prst="rect">
            <a:avLst/>
          </a:prstGeom>
        </p:spPr>
      </p:pic>
      <p:pic>
        <p:nvPicPr>
          <p:cNvPr id="4" name="Picture 18">
            <a:extLst>
              <a:ext uri="{FF2B5EF4-FFF2-40B4-BE49-F238E27FC236}">
                <a16:creationId xmlns:a16="http://schemas.microsoft.com/office/drawing/2014/main" id="{1DBEEC00-E48E-4927-8729-96A2CB1AC3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528" r="94503">
                        <a14:foregroundMark x1="59680" y1="36300" x2="73179" y2="35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31" b="36300"/>
          <a:stretch/>
        </p:blipFill>
        <p:spPr>
          <a:xfrm>
            <a:off x="6805484" y="3941620"/>
            <a:ext cx="3126438" cy="2747847"/>
          </a:xfrm>
          <a:prstGeom prst="rect">
            <a:avLst/>
          </a:prstGeom>
        </p:spPr>
      </p:pic>
      <p:sp>
        <p:nvSpPr>
          <p:cNvPr id="5" name="Thought Bubble: Cloud 2">
            <a:extLst>
              <a:ext uri="{FF2B5EF4-FFF2-40B4-BE49-F238E27FC236}">
                <a16:creationId xmlns:a16="http://schemas.microsoft.com/office/drawing/2014/main" id="{2BC6DEAD-7830-47CD-AA74-80DC8FF5B0B1}"/>
              </a:ext>
            </a:extLst>
          </p:cNvPr>
          <p:cNvSpPr/>
          <p:nvPr/>
        </p:nvSpPr>
        <p:spPr>
          <a:xfrm>
            <a:off x="4438465" y="2991435"/>
            <a:ext cx="4880508" cy="1410871"/>
          </a:xfrm>
          <a:prstGeom prst="cloudCallout">
            <a:avLst>
              <a:gd name="adj1" fmla="val -25889"/>
              <a:gd name="adj2" fmla="val 93362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D1B76FC-FB86-4A12-A632-5F7917AA2B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1" t="74576" r="80231" b="18192"/>
          <a:stretch/>
        </p:blipFill>
        <p:spPr bwMode="auto">
          <a:xfrm>
            <a:off x="999522" y="797936"/>
            <a:ext cx="1115878" cy="119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45F486AF-F0AB-415E-9FD5-9EE6EF5037FD}"/>
              </a:ext>
            </a:extLst>
          </p:cNvPr>
          <p:cNvSpPr/>
          <p:nvPr/>
        </p:nvSpPr>
        <p:spPr>
          <a:xfrm>
            <a:off x="1883489" y="687634"/>
            <a:ext cx="9990460" cy="1410871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huống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trừ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dạng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39 - 15,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đặt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toán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huống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8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5BDE725B-3576-4A00-A152-BE667C85CF46}"/>
              </a:ext>
            </a:extLst>
          </p:cNvPr>
          <p:cNvSpPr/>
          <p:nvPr/>
        </p:nvSpPr>
        <p:spPr>
          <a:xfrm>
            <a:off x="5178578" y="3359614"/>
            <a:ext cx="3726872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 ? ?</a:t>
            </a:r>
          </a:p>
        </p:txBody>
      </p:sp>
    </p:spTree>
    <p:extLst>
      <p:ext uri="{BB962C8B-B14F-4D97-AF65-F5344CB8AC3E}">
        <p14:creationId xmlns:p14="http://schemas.microsoft.com/office/powerpoint/2010/main" val="398684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9" name="组合 1048"/>
          <p:cNvGrpSpPr/>
          <p:nvPr/>
        </p:nvGrpSpPr>
        <p:grpSpPr>
          <a:xfrm>
            <a:off x="-810590" y="-505205"/>
            <a:ext cx="13524828" cy="6904640"/>
            <a:chOff x="1620838" y="91129"/>
            <a:chExt cx="8872538" cy="6227122"/>
          </a:xfrm>
        </p:grpSpPr>
        <p:sp>
          <p:nvSpPr>
            <p:cNvPr id="1042" name="Freeform 42"/>
            <p:cNvSpPr>
              <a:spLocks/>
            </p:cNvSpPr>
            <p:nvPr/>
          </p:nvSpPr>
          <p:spPr bwMode="auto">
            <a:xfrm>
              <a:off x="2287588" y="503238"/>
              <a:ext cx="7613650" cy="5815013"/>
            </a:xfrm>
            <a:custGeom>
              <a:avLst/>
              <a:gdLst>
                <a:gd name="T0" fmla="*/ 589 w 2027"/>
                <a:gd name="T1" fmla="*/ 1462 h 1548"/>
                <a:gd name="T2" fmla="*/ 219 w 2027"/>
                <a:gd name="T3" fmla="*/ 1252 h 1548"/>
                <a:gd name="T4" fmla="*/ 11 w 2027"/>
                <a:gd name="T5" fmla="*/ 902 h 1548"/>
                <a:gd name="T6" fmla="*/ 56 w 2027"/>
                <a:gd name="T7" fmla="*/ 607 h 1548"/>
                <a:gd name="T8" fmla="*/ 242 w 2027"/>
                <a:gd name="T9" fmla="*/ 452 h 1548"/>
                <a:gd name="T10" fmla="*/ 290 w 2027"/>
                <a:gd name="T11" fmla="*/ 421 h 1548"/>
                <a:gd name="T12" fmla="*/ 246 w 2027"/>
                <a:gd name="T13" fmla="*/ 380 h 1548"/>
                <a:gd name="T14" fmla="*/ 265 w 2027"/>
                <a:gd name="T15" fmla="*/ 175 h 1548"/>
                <a:gd name="T16" fmla="*/ 685 w 2027"/>
                <a:gd name="T17" fmla="*/ 110 h 1548"/>
                <a:gd name="T18" fmla="*/ 1190 w 2027"/>
                <a:gd name="T19" fmla="*/ 108 h 1548"/>
                <a:gd name="T20" fmla="*/ 1616 w 2027"/>
                <a:gd name="T21" fmla="*/ 26 h 1548"/>
                <a:gd name="T22" fmla="*/ 1892 w 2027"/>
                <a:gd name="T23" fmla="*/ 138 h 1548"/>
                <a:gd name="T24" fmla="*/ 2002 w 2027"/>
                <a:gd name="T25" fmla="*/ 308 h 1548"/>
                <a:gd name="T26" fmla="*/ 2007 w 2027"/>
                <a:gd name="T27" fmla="*/ 528 h 1548"/>
                <a:gd name="T28" fmla="*/ 1926 w 2027"/>
                <a:gd name="T29" fmla="*/ 706 h 1548"/>
                <a:gd name="T30" fmla="*/ 1978 w 2027"/>
                <a:gd name="T31" fmla="*/ 874 h 1548"/>
                <a:gd name="T32" fmla="*/ 1809 w 2027"/>
                <a:gd name="T33" fmla="*/ 1249 h 1548"/>
                <a:gd name="T34" fmla="*/ 1691 w 2027"/>
                <a:gd name="T35" fmla="*/ 1349 h 1548"/>
                <a:gd name="T36" fmla="*/ 1176 w 2027"/>
                <a:gd name="T37" fmla="*/ 1529 h 1548"/>
                <a:gd name="T38" fmla="*/ 589 w 2027"/>
                <a:gd name="T39" fmla="*/ 1462 h 1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027" h="1548">
                  <a:moveTo>
                    <a:pt x="589" y="1462"/>
                  </a:moveTo>
                  <a:cubicBezTo>
                    <a:pt x="457" y="1410"/>
                    <a:pt x="325" y="1341"/>
                    <a:pt x="219" y="1252"/>
                  </a:cubicBezTo>
                  <a:cubicBezTo>
                    <a:pt x="113" y="1162"/>
                    <a:pt x="27" y="1043"/>
                    <a:pt x="11" y="902"/>
                  </a:cubicBezTo>
                  <a:cubicBezTo>
                    <a:pt x="0" y="811"/>
                    <a:pt x="7" y="686"/>
                    <a:pt x="56" y="607"/>
                  </a:cubicBezTo>
                  <a:cubicBezTo>
                    <a:pt x="98" y="539"/>
                    <a:pt x="170" y="487"/>
                    <a:pt x="242" y="452"/>
                  </a:cubicBezTo>
                  <a:cubicBezTo>
                    <a:pt x="254" y="447"/>
                    <a:pt x="290" y="439"/>
                    <a:pt x="290" y="421"/>
                  </a:cubicBezTo>
                  <a:cubicBezTo>
                    <a:pt x="290" y="409"/>
                    <a:pt x="253" y="388"/>
                    <a:pt x="246" y="380"/>
                  </a:cubicBezTo>
                  <a:cubicBezTo>
                    <a:pt x="181" y="312"/>
                    <a:pt x="203" y="236"/>
                    <a:pt x="265" y="175"/>
                  </a:cubicBezTo>
                  <a:cubicBezTo>
                    <a:pt x="376" y="67"/>
                    <a:pt x="546" y="84"/>
                    <a:pt x="685" y="110"/>
                  </a:cubicBezTo>
                  <a:cubicBezTo>
                    <a:pt x="853" y="142"/>
                    <a:pt x="1026" y="172"/>
                    <a:pt x="1190" y="108"/>
                  </a:cubicBezTo>
                  <a:cubicBezTo>
                    <a:pt x="1325" y="56"/>
                    <a:pt x="1469" y="0"/>
                    <a:pt x="1616" y="26"/>
                  </a:cubicBezTo>
                  <a:cubicBezTo>
                    <a:pt x="1714" y="43"/>
                    <a:pt x="1811" y="81"/>
                    <a:pt x="1892" y="138"/>
                  </a:cubicBezTo>
                  <a:cubicBezTo>
                    <a:pt x="1948" y="179"/>
                    <a:pt x="1980" y="244"/>
                    <a:pt x="2002" y="308"/>
                  </a:cubicBezTo>
                  <a:cubicBezTo>
                    <a:pt x="2026" y="380"/>
                    <a:pt x="2027" y="457"/>
                    <a:pt x="2007" y="528"/>
                  </a:cubicBezTo>
                  <a:cubicBezTo>
                    <a:pt x="1989" y="592"/>
                    <a:pt x="1940" y="642"/>
                    <a:pt x="1926" y="706"/>
                  </a:cubicBezTo>
                  <a:cubicBezTo>
                    <a:pt x="1913" y="767"/>
                    <a:pt x="1961" y="819"/>
                    <a:pt x="1978" y="874"/>
                  </a:cubicBezTo>
                  <a:cubicBezTo>
                    <a:pt x="2027" y="1029"/>
                    <a:pt x="1920" y="1157"/>
                    <a:pt x="1809" y="1249"/>
                  </a:cubicBezTo>
                  <a:cubicBezTo>
                    <a:pt x="1769" y="1282"/>
                    <a:pt x="1731" y="1317"/>
                    <a:pt x="1691" y="1349"/>
                  </a:cubicBezTo>
                  <a:cubicBezTo>
                    <a:pt x="1560" y="1453"/>
                    <a:pt x="1341" y="1514"/>
                    <a:pt x="1176" y="1529"/>
                  </a:cubicBezTo>
                  <a:cubicBezTo>
                    <a:pt x="982" y="1548"/>
                    <a:pt x="773" y="1533"/>
                    <a:pt x="589" y="1462"/>
                  </a:cubicBezTo>
                  <a:close/>
                </a:path>
              </a:pathLst>
            </a:custGeom>
            <a:gradFill>
              <a:gsLst>
                <a:gs pos="0">
                  <a:srgbClr val="44C7CA"/>
                </a:gs>
                <a:gs pos="100000">
                  <a:srgbClr val="394E6C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030" name="AutoShape 32"/>
            <p:cNvSpPr>
              <a:spLocks noChangeAspect="1" noChangeArrowheads="1" noTextEdit="1"/>
            </p:cNvSpPr>
            <p:nvPr/>
          </p:nvSpPr>
          <p:spPr bwMode="auto">
            <a:xfrm>
              <a:off x="2349500" y="2816225"/>
              <a:ext cx="7493000" cy="1225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045" name="Freeform 46"/>
            <p:cNvSpPr>
              <a:spLocks/>
            </p:cNvSpPr>
            <p:nvPr/>
          </p:nvSpPr>
          <p:spPr bwMode="auto">
            <a:xfrm>
              <a:off x="1726177" y="91129"/>
              <a:ext cx="8682637" cy="3569649"/>
            </a:xfrm>
            <a:custGeom>
              <a:avLst/>
              <a:gdLst>
                <a:gd name="T0" fmla="*/ 147 w 1995"/>
                <a:gd name="T1" fmla="*/ 194 h 356"/>
                <a:gd name="T2" fmla="*/ 193 w 1995"/>
                <a:gd name="T3" fmla="*/ 190 h 356"/>
                <a:gd name="T4" fmla="*/ 290 w 1995"/>
                <a:gd name="T5" fmla="*/ 205 h 356"/>
                <a:gd name="T6" fmla="*/ 1082 w 1995"/>
                <a:gd name="T7" fmla="*/ 309 h 356"/>
                <a:gd name="T8" fmla="*/ 1384 w 1995"/>
                <a:gd name="T9" fmla="*/ 233 h 356"/>
                <a:gd name="T10" fmla="*/ 1924 w 1995"/>
                <a:gd name="T11" fmla="*/ 170 h 356"/>
                <a:gd name="T12" fmla="*/ 1985 w 1995"/>
                <a:gd name="T13" fmla="*/ 45 h 356"/>
                <a:gd name="T14" fmla="*/ 1995 w 1995"/>
                <a:gd name="T15" fmla="*/ 0 h 356"/>
                <a:gd name="T16" fmla="*/ 1474 w 1995"/>
                <a:gd name="T17" fmla="*/ 156 h 356"/>
                <a:gd name="T18" fmla="*/ 717 w 1995"/>
                <a:gd name="T19" fmla="*/ 237 h 356"/>
                <a:gd name="T20" fmla="*/ 87 w 1995"/>
                <a:gd name="T21" fmla="*/ 141 h 356"/>
                <a:gd name="T22" fmla="*/ 25 w 1995"/>
                <a:gd name="T23" fmla="*/ 141 h 356"/>
                <a:gd name="T24" fmla="*/ 0 w 1995"/>
                <a:gd name="T25" fmla="*/ 210 h 356"/>
                <a:gd name="T26" fmla="*/ 147 w 1995"/>
                <a:gd name="T27" fmla="*/ 194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95" h="356">
                  <a:moveTo>
                    <a:pt x="147" y="194"/>
                  </a:moveTo>
                  <a:cubicBezTo>
                    <a:pt x="161" y="192"/>
                    <a:pt x="178" y="192"/>
                    <a:pt x="193" y="190"/>
                  </a:cubicBezTo>
                  <a:cubicBezTo>
                    <a:pt x="224" y="188"/>
                    <a:pt x="260" y="194"/>
                    <a:pt x="290" y="205"/>
                  </a:cubicBezTo>
                  <a:cubicBezTo>
                    <a:pt x="548" y="289"/>
                    <a:pt x="808" y="356"/>
                    <a:pt x="1082" y="309"/>
                  </a:cubicBezTo>
                  <a:cubicBezTo>
                    <a:pt x="1188" y="292"/>
                    <a:pt x="1283" y="265"/>
                    <a:pt x="1384" y="233"/>
                  </a:cubicBezTo>
                  <a:cubicBezTo>
                    <a:pt x="1564" y="172"/>
                    <a:pt x="1745" y="155"/>
                    <a:pt x="1924" y="170"/>
                  </a:cubicBezTo>
                  <a:cubicBezTo>
                    <a:pt x="1944" y="128"/>
                    <a:pt x="1972" y="90"/>
                    <a:pt x="1985" y="45"/>
                  </a:cubicBezTo>
                  <a:cubicBezTo>
                    <a:pt x="1989" y="31"/>
                    <a:pt x="1993" y="16"/>
                    <a:pt x="1995" y="0"/>
                  </a:cubicBezTo>
                  <a:cubicBezTo>
                    <a:pt x="1819" y="31"/>
                    <a:pt x="1654" y="101"/>
                    <a:pt x="1474" y="156"/>
                  </a:cubicBezTo>
                  <a:cubicBezTo>
                    <a:pt x="1219" y="235"/>
                    <a:pt x="983" y="279"/>
                    <a:pt x="717" y="237"/>
                  </a:cubicBezTo>
                  <a:cubicBezTo>
                    <a:pt x="500" y="203"/>
                    <a:pt x="305" y="145"/>
                    <a:pt x="87" y="141"/>
                  </a:cubicBezTo>
                  <a:cubicBezTo>
                    <a:pt x="66" y="140"/>
                    <a:pt x="46" y="140"/>
                    <a:pt x="25" y="141"/>
                  </a:cubicBezTo>
                  <a:cubicBezTo>
                    <a:pt x="14" y="162"/>
                    <a:pt x="6" y="185"/>
                    <a:pt x="0" y="210"/>
                  </a:cubicBezTo>
                  <a:cubicBezTo>
                    <a:pt x="48" y="201"/>
                    <a:pt x="98" y="196"/>
                    <a:pt x="147" y="194"/>
                  </a:cubicBezTo>
                  <a:close/>
                </a:path>
              </a:pathLst>
            </a:custGeom>
            <a:solidFill>
              <a:schemeClr val="bg1">
                <a:alpha val="21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grpSp>
          <p:nvGrpSpPr>
            <p:cNvPr id="1046" name="Group 49"/>
            <p:cNvGrpSpPr>
              <a:grpSpLocks noChangeAspect="1"/>
            </p:cNvGrpSpPr>
            <p:nvPr/>
          </p:nvGrpSpPr>
          <p:grpSpPr bwMode="auto">
            <a:xfrm>
              <a:off x="1620838" y="3263900"/>
              <a:ext cx="8872538" cy="2816225"/>
              <a:chOff x="1021" y="2056"/>
              <a:chExt cx="5589" cy="1774"/>
            </a:xfrm>
          </p:grpSpPr>
          <p:sp>
            <p:nvSpPr>
              <p:cNvPr id="1047" name="AutoShape 48"/>
              <p:cNvSpPr>
                <a:spLocks noChangeAspect="1" noChangeArrowheads="1" noTextEdit="1"/>
              </p:cNvSpPr>
              <p:nvPr/>
            </p:nvSpPr>
            <p:spPr bwMode="auto">
              <a:xfrm>
                <a:off x="1463" y="2130"/>
                <a:ext cx="4698" cy="7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048" name="Freeform 50"/>
              <p:cNvSpPr>
                <a:spLocks/>
              </p:cNvSpPr>
              <p:nvPr/>
            </p:nvSpPr>
            <p:spPr bwMode="auto">
              <a:xfrm>
                <a:off x="1021" y="2056"/>
                <a:ext cx="5589" cy="1774"/>
              </a:xfrm>
              <a:custGeom>
                <a:avLst/>
                <a:gdLst>
                  <a:gd name="T0" fmla="*/ 1181 w 1993"/>
                  <a:gd name="T1" fmla="*/ 217 h 325"/>
                  <a:gd name="T2" fmla="*/ 1955 w 1993"/>
                  <a:gd name="T3" fmla="*/ 324 h 325"/>
                  <a:gd name="T4" fmla="*/ 1957 w 1993"/>
                  <a:gd name="T5" fmla="*/ 325 h 325"/>
                  <a:gd name="T6" fmla="*/ 1971 w 1993"/>
                  <a:gd name="T7" fmla="*/ 135 h 325"/>
                  <a:gd name="T8" fmla="*/ 1961 w 1993"/>
                  <a:gd name="T9" fmla="*/ 108 h 325"/>
                  <a:gd name="T10" fmla="*/ 1858 w 1993"/>
                  <a:gd name="T11" fmla="*/ 93 h 325"/>
                  <a:gd name="T12" fmla="*/ 1076 w 1993"/>
                  <a:gd name="T13" fmla="*/ 168 h 325"/>
                  <a:gd name="T14" fmla="*/ 678 w 1993"/>
                  <a:gd name="T15" fmla="*/ 130 h 325"/>
                  <a:gd name="T16" fmla="*/ 1 w 1993"/>
                  <a:gd name="T17" fmla="*/ 43 h 325"/>
                  <a:gd name="T18" fmla="*/ 0 w 1993"/>
                  <a:gd name="T19" fmla="*/ 59 h 325"/>
                  <a:gd name="T20" fmla="*/ 425 w 1993"/>
                  <a:gd name="T21" fmla="*/ 89 h 325"/>
                  <a:gd name="T22" fmla="*/ 1181 w 1993"/>
                  <a:gd name="T23" fmla="*/ 217 h 3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93" h="325">
                    <a:moveTo>
                      <a:pt x="1181" y="217"/>
                    </a:moveTo>
                    <a:cubicBezTo>
                      <a:pt x="1452" y="171"/>
                      <a:pt x="1714" y="195"/>
                      <a:pt x="1955" y="324"/>
                    </a:cubicBezTo>
                    <a:cubicBezTo>
                      <a:pt x="1956" y="325"/>
                      <a:pt x="1957" y="325"/>
                      <a:pt x="1957" y="325"/>
                    </a:cubicBezTo>
                    <a:cubicBezTo>
                      <a:pt x="1984" y="268"/>
                      <a:pt x="1993" y="204"/>
                      <a:pt x="1971" y="135"/>
                    </a:cubicBezTo>
                    <a:cubicBezTo>
                      <a:pt x="1969" y="126"/>
                      <a:pt x="1965" y="117"/>
                      <a:pt x="1961" y="108"/>
                    </a:cubicBezTo>
                    <a:cubicBezTo>
                      <a:pt x="1927" y="102"/>
                      <a:pt x="1892" y="97"/>
                      <a:pt x="1858" y="93"/>
                    </a:cubicBezTo>
                    <a:cubicBezTo>
                      <a:pt x="1587" y="63"/>
                      <a:pt x="1341" y="145"/>
                      <a:pt x="1076" y="168"/>
                    </a:cubicBezTo>
                    <a:cubicBezTo>
                      <a:pt x="942" y="178"/>
                      <a:pt x="811" y="161"/>
                      <a:pt x="678" y="130"/>
                    </a:cubicBezTo>
                    <a:cubicBezTo>
                      <a:pt x="457" y="76"/>
                      <a:pt x="225" y="0"/>
                      <a:pt x="1" y="43"/>
                    </a:cubicBezTo>
                    <a:cubicBezTo>
                      <a:pt x="1" y="49"/>
                      <a:pt x="0" y="54"/>
                      <a:pt x="0" y="59"/>
                    </a:cubicBezTo>
                    <a:cubicBezTo>
                      <a:pt x="140" y="26"/>
                      <a:pt x="290" y="48"/>
                      <a:pt x="425" y="89"/>
                    </a:cubicBezTo>
                    <a:cubicBezTo>
                      <a:pt x="672" y="165"/>
                      <a:pt x="918" y="262"/>
                      <a:pt x="1181" y="217"/>
                    </a:cubicBezTo>
                    <a:close/>
                  </a:path>
                </a:pathLst>
              </a:custGeom>
              <a:solidFill>
                <a:schemeClr val="bg1">
                  <a:alpha val="11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  <a:sym typeface="微软雅黑 Light" panose="020B0502040204020203" pitchFamily="34" charset="-122"/>
                </a:endParaRPr>
              </a:p>
            </p:txBody>
          </p:sp>
        </p:grpSp>
      </p:grpSp>
      <p:pic>
        <p:nvPicPr>
          <p:cNvPr id="1050" name="图片 10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0474" y="518248"/>
            <a:ext cx="1843433" cy="1770665"/>
          </a:xfrm>
          <a:prstGeom prst="rect">
            <a:avLst/>
          </a:prstGeom>
        </p:spPr>
      </p:pic>
      <p:pic>
        <p:nvPicPr>
          <p:cNvPr id="1055" name="图片 105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6348" y="519857"/>
            <a:ext cx="1901250" cy="1552500"/>
          </a:xfrm>
          <a:prstGeom prst="rect">
            <a:avLst/>
          </a:prstGeom>
        </p:spPr>
      </p:pic>
      <p:pic>
        <p:nvPicPr>
          <p:cNvPr id="1061" name="图片 106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6689" y="4661625"/>
            <a:ext cx="374214" cy="345428"/>
          </a:xfrm>
          <a:prstGeom prst="rect">
            <a:avLst/>
          </a:prstGeom>
        </p:spPr>
      </p:pic>
      <p:pic>
        <p:nvPicPr>
          <p:cNvPr id="71" name="图片 7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867381">
            <a:off x="3487197" y="405375"/>
            <a:ext cx="565971" cy="522434"/>
          </a:xfrm>
          <a:prstGeom prst="rect">
            <a:avLst/>
          </a:prstGeom>
        </p:spPr>
      </p:pic>
      <p:pic>
        <p:nvPicPr>
          <p:cNvPr id="72" name="图片 7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238488">
            <a:off x="389856" y="3004440"/>
            <a:ext cx="364751" cy="336693"/>
          </a:xfrm>
          <a:prstGeom prst="rect">
            <a:avLst/>
          </a:prstGeom>
        </p:spPr>
      </p:pic>
      <p:pic>
        <p:nvPicPr>
          <p:cNvPr id="74" name="图片 7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407889">
            <a:off x="8150858" y="3727337"/>
            <a:ext cx="575498" cy="531229"/>
          </a:xfrm>
          <a:prstGeom prst="rect">
            <a:avLst/>
          </a:prstGeom>
        </p:spPr>
      </p:pic>
      <p:pic>
        <p:nvPicPr>
          <p:cNvPr id="77" name="图片 7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407889">
            <a:off x="6925965" y="1260211"/>
            <a:ext cx="275268" cy="254094"/>
          </a:xfrm>
          <a:prstGeom prst="rect">
            <a:avLst/>
          </a:prstGeom>
        </p:spPr>
      </p:pic>
      <p:pic>
        <p:nvPicPr>
          <p:cNvPr id="78" name="图片 7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407889">
            <a:off x="4361294" y="1590577"/>
            <a:ext cx="275268" cy="254094"/>
          </a:xfrm>
          <a:prstGeom prst="rect">
            <a:avLst/>
          </a:prstGeom>
        </p:spPr>
      </p:pic>
      <p:pic>
        <p:nvPicPr>
          <p:cNvPr id="79" name="图片 7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063472">
            <a:off x="6427638" y="5341822"/>
            <a:ext cx="212572" cy="196221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063472">
            <a:off x="8818868" y="343135"/>
            <a:ext cx="388111" cy="358258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063472">
            <a:off x="7833209" y="1701660"/>
            <a:ext cx="103730" cy="95751"/>
          </a:xfrm>
          <a:prstGeom prst="rect">
            <a:avLst/>
          </a:prstGeom>
        </p:spPr>
      </p:pic>
      <p:pic>
        <p:nvPicPr>
          <p:cNvPr id="84" name="图片 8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063472">
            <a:off x="9714011" y="483592"/>
            <a:ext cx="103730" cy="95751"/>
          </a:xfrm>
          <a:prstGeom prst="rect">
            <a:avLst/>
          </a:prstGeom>
        </p:spPr>
      </p:pic>
      <p:pic>
        <p:nvPicPr>
          <p:cNvPr id="85" name="图片 8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063472">
            <a:off x="1366354" y="2546792"/>
            <a:ext cx="103730" cy="95751"/>
          </a:xfrm>
          <a:prstGeom prst="rect">
            <a:avLst/>
          </a:prstGeom>
        </p:spPr>
      </p:pic>
      <p:pic>
        <p:nvPicPr>
          <p:cNvPr id="87" name="图片 8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063472">
            <a:off x="1915073" y="305183"/>
            <a:ext cx="246224" cy="227284"/>
          </a:xfrm>
          <a:prstGeom prst="rect">
            <a:avLst/>
          </a:prstGeom>
        </p:spPr>
      </p:pic>
      <p:pic>
        <p:nvPicPr>
          <p:cNvPr id="2" name="Kondor - Meaningful Way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10590" y="-45002"/>
            <a:ext cx="609600" cy="609600"/>
          </a:xfrm>
          <a:prstGeom prst="rect">
            <a:avLst/>
          </a:prstGeom>
        </p:spPr>
      </p:pic>
      <p:pic>
        <p:nvPicPr>
          <p:cNvPr id="40" name="Content Placeholder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88" t="4076" r="5645" b="7865"/>
          <a:stretch/>
        </p:blipFill>
        <p:spPr>
          <a:xfrm rot="20778696">
            <a:off x="10167238" y="5361781"/>
            <a:ext cx="878164" cy="2107592"/>
          </a:xfrm>
          <a:prstGeom prst="rect">
            <a:avLst/>
          </a:prstGeom>
        </p:spPr>
      </p:pic>
      <p:pic>
        <p:nvPicPr>
          <p:cNvPr id="583" name="图片 7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407889">
            <a:off x="8664411" y="5577541"/>
            <a:ext cx="275268" cy="254094"/>
          </a:xfrm>
          <a:prstGeom prst="rect">
            <a:avLst/>
          </a:prstGeom>
        </p:spPr>
      </p:pic>
      <p:pic>
        <p:nvPicPr>
          <p:cNvPr id="584" name="图片 7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867381">
            <a:off x="2003988" y="5756251"/>
            <a:ext cx="565971" cy="522434"/>
          </a:xfrm>
          <a:prstGeom prst="rect">
            <a:avLst/>
          </a:prstGeom>
        </p:spPr>
      </p:pic>
      <p:sp>
        <p:nvSpPr>
          <p:cNvPr id="1060" name="文本框 1059"/>
          <p:cNvSpPr txBox="1"/>
          <p:nvPr/>
        </p:nvSpPr>
        <p:spPr>
          <a:xfrm>
            <a:off x="1349663" y="1544715"/>
            <a:ext cx="9701152" cy="237886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 w="22225">
                  <a:solidFill>
                    <a:srgbClr val="FE817E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微软雅黑 Light" panose="020B0502040204020203" pitchFamily="34" charset="-122"/>
              </a:rPr>
              <a:t>ĐUA TÊN LỬA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845377" y="3583082"/>
            <a:ext cx="2576504" cy="1189493"/>
            <a:chOff x="4845377" y="3583082"/>
            <a:chExt cx="2576504" cy="1189493"/>
          </a:xfrm>
        </p:grpSpPr>
        <p:sp>
          <p:nvSpPr>
            <p:cNvPr id="3" name="Rounded Rectangle 2"/>
            <p:cNvSpPr/>
            <p:nvPr/>
          </p:nvSpPr>
          <p:spPr>
            <a:xfrm>
              <a:off x="4845377" y="3923576"/>
              <a:ext cx="2576503" cy="806227"/>
            </a:xfrm>
            <a:prstGeom prst="roundRect">
              <a:avLst>
                <a:gd name="adj" fmla="val 31097"/>
              </a:avLst>
            </a:prstGeom>
            <a:solidFill>
              <a:srgbClr val="FFC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5" name="文本框 1059">
              <a:hlinkClick r:id="rId10" action="ppaction://hlinksldjump"/>
            </p:cNvPr>
            <p:cNvSpPr txBox="1"/>
            <p:nvPr/>
          </p:nvSpPr>
          <p:spPr>
            <a:xfrm>
              <a:off x="4845377" y="3583082"/>
              <a:ext cx="2576504" cy="1189493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>
                  <a:ln w="22225">
                    <a:solidFill>
                      <a:srgbClr val="FE817E"/>
                    </a:solidFill>
                    <a:prstDash val="solid"/>
                  </a:ln>
                  <a:solidFill>
                    <a:prstClr val="white"/>
                  </a:solidFill>
                  <a:effectLst>
                    <a:glow>
                      <a:prstClr val="white"/>
                    </a:glow>
                  </a:effectLst>
                  <a:uLnTx/>
                  <a:uFillTx/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微软雅黑 Light" panose="020B0502040204020203" pitchFamily="34" charset="-122"/>
                </a:rPr>
                <a:t>Start</a:t>
              </a:r>
            </a:p>
          </p:txBody>
        </p:sp>
      </p:grpSp>
      <p:pic>
        <p:nvPicPr>
          <p:cNvPr id="39" name="Content Placeholder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8" t="4076" r="52885" b="7865"/>
          <a:stretch/>
        </p:blipFill>
        <p:spPr>
          <a:xfrm rot="2921445">
            <a:off x="1083462" y="6622824"/>
            <a:ext cx="878164" cy="2107592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7BB2FD6E-5CC6-4B21-9E94-998B2D074D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67" y="76903"/>
            <a:ext cx="1359896" cy="58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827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96296E-6 L 0.23828 -0.3699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14" y="-1849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33333E-6 L -0.16966 -0.69005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90" y="-3451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5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5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5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5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5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5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15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15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15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15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6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6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Picture 381"/>
          <p:cNvPicPr>
            <a:picLocks noChangeAspect="1"/>
          </p:cNvPicPr>
          <p:nvPr/>
        </p:nvPicPr>
        <p:blipFill rotWithShape="1">
          <a:blip r:embed="rId3"/>
          <a:srcRect b="13253"/>
          <a:stretch/>
        </p:blipFill>
        <p:spPr>
          <a:xfrm>
            <a:off x="93783" y="67513"/>
            <a:ext cx="12193057" cy="6857999"/>
          </a:xfrm>
          <a:prstGeom prst="rect">
            <a:avLst/>
          </a:prstGeom>
        </p:spPr>
      </p:pic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4035521" y="-914065"/>
            <a:ext cx="8398740" cy="838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  <a:sym typeface="微软雅黑 Light" panose="020B0502040204020203" pitchFamily="34" charset="-122"/>
            </a:endParaRPr>
          </a:p>
        </p:txBody>
      </p:sp>
      <p:pic>
        <p:nvPicPr>
          <p:cNvPr id="383" name="Picture 38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4693" y="3967075"/>
            <a:ext cx="4377307" cy="2901948"/>
          </a:xfrm>
          <a:prstGeom prst="rect">
            <a:avLst/>
          </a:prstGeom>
        </p:spPr>
      </p:pic>
      <p:sp>
        <p:nvSpPr>
          <p:cNvPr id="537" name="TextBox 536"/>
          <p:cNvSpPr txBox="1"/>
          <p:nvPr/>
        </p:nvSpPr>
        <p:spPr>
          <a:xfrm rot="21221156">
            <a:off x="-1781797" y="487965"/>
            <a:ext cx="1577635" cy="45720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Back</a:t>
            </a: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B29CD1A2-10FB-44B9-9300-0C37CF5406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3" y="67513"/>
            <a:ext cx="1359896" cy="589689"/>
          </a:xfrm>
          <a:prstGeom prst="rect">
            <a:avLst/>
          </a:prstGeom>
        </p:spPr>
      </p:pic>
      <p:sp>
        <p:nvSpPr>
          <p:cNvPr id="11" name="Rounded Rectangle 5">
            <a:extLst>
              <a:ext uri="{FF2B5EF4-FFF2-40B4-BE49-F238E27FC236}">
                <a16:creationId xmlns:a16="http://schemas.microsoft.com/office/drawing/2014/main" id="{5E16AD4F-05E4-471D-BF0A-F09C8C875FF6}"/>
              </a:ext>
            </a:extLst>
          </p:cNvPr>
          <p:cNvSpPr/>
          <p:nvPr/>
        </p:nvSpPr>
        <p:spPr>
          <a:xfrm>
            <a:off x="598028" y="2814638"/>
            <a:ext cx="6874986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Cách</a:t>
            </a:r>
            <a:r>
              <a:rPr kumimoji="0" lang="en-US" sz="23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chơi</a:t>
            </a:r>
            <a:r>
              <a:rPr kumimoji="0" lang="en-US" sz="23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 :</a:t>
            </a:r>
          </a:p>
          <a:p>
            <a:pPr marL="514350" marR="0" lvl="0" indent="-5143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3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Ấn</a:t>
            </a:r>
            <a:r>
              <a:rPr kumimoji="0" lang="en-US" sz="23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 </a:t>
            </a:r>
            <a:r>
              <a:rPr kumimoji="0" lang="en-US" sz="23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vào</a:t>
            </a:r>
            <a:r>
              <a:rPr kumimoji="0" lang="en-US" sz="23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 </a:t>
            </a:r>
            <a:r>
              <a:rPr kumimoji="0" lang="en-US" sz="23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tên</a:t>
            </a:r>
            <a:r>
              <a:rPr kumimoji="0" lang="en-US" sz="23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 </a:t>
            </a:r>
            <a:r>
              <a:rPr kumimoji="0" lang="en-US" sz="23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Thử</a:t>
            </a:r>
            <a:r>
              <a:rPr kumimoji="0" lang="en-US" sz="23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 </a:t>
            </a:r>
            <a:r>
              <a:rPr kumimoji="0" lang="en-US" sz="23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thách</a:t>
            </a:r>
            <a:r>
              <a:rPr kumimoji="0" lang="en-US" sz="23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 </a:t>
            </a:r>
            <a:r>
              <a:rPr kumimoji="0" lang="en-US" sz="23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để</a:t>
            </a:r>
            <a:r>
              <a:rPr kumimoji="0" lang="en-US" sz="23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 </a:t>
            </a:r>
            <a:r>
              <a:rPr kumimoji="0" lang="en-US" sz="23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ra</a:t>
            </a:r>
            <a:r>
              <a:rPr kumimoji="0" lang="en-US" sz="23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 </a:t>
            </a:r>
            <a:r>
              <a:rPr kumimoji="0" lang="en-US" sz="23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câu</a:t>
            </a:r>
            <a:r>
              <a:rPr kumimoji="0" lang="en-US" sz="23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 </a:t>
            </a:r>
            <a:r>
              <a:rPr kumimoji="0" lang="en-US" sz="23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hỏi</a:t>
            </a:r>
            <a:r>
              <a:rPr kumimoji="0" lang="en-US" sz="23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.</a:t>
            </a:r>
          </a:p>
          <a:p>
            <a:pPr marL="514350" marR="0" lvl="0" indent="-5143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2300" kern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Ấn</a:t>
            </a:r>
            <a:r>
              <a:rPr lang="en-US" sz="2300" kern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300" kern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vào</a:t>
            </a:r>
            <a:r>
              <a:rPr lang="en-US" sz="2300" kern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300" kern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xem</a:t>
            </a:r>
            <a:r>
              <a:rPr lang="en-US" sz="2300" kern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300" kern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đáp</a:t>
            </a:r>
            <a:r>
              <a:rPr lang="en-US" sz="2300" kern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300" kern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án</a:t>
            </a:r>
            <a:r>
              <a:rPr lang="en-US" sz="2300" kern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.</a:t>
            </a:r>
          </a:p>
          <a:p>
            <a:pPr marL="514350" marR="0" lvl="0" indent="-5143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2300" kern="0" noProof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Ấn</a:t>
            </a:r>
            <a:r>
              <a:rPr lang="en-US" sz="2300" kern="0" noProof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300" kern="0" noProof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vào</a:t>
            </a:r>
            <a:r>
              <a:rPr lang="en-US" sz="2300" kern="0" noProof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Back </a:t>
            </a:r>
            <a:r>
              <a:rPr lang="en-US" sz="2300" kern="0" noProof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để</a:t>
            </a:r>
            <a:r>
              <a:rPr lang="en-US" sz="2300" kern="0" noProof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quay </a:t>
            </a:r>
            <a:r>
              <a:rPr lang="en-US" sz="2300" kern="0" noProof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về</a:t>
            </a:r>
            <a:r>
              <a:rPr lang="en-US" sz="2300" kern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.</a:t>
            </a:r>
          </a:p>
          <a:p>
            <a:pPr marL="514350" marR="0" lvl="0" indent="-5143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2300" kern="0" noProof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Ấn</a:t>
            </a:r>
            <a:r>
              <a:rPr lang="en-US" sz="2300" kern="0" noProof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300" kern="0" noProof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vào</a:t>
            </a:r>
            <a:r>
              <a:rPr lang="en-US" sz="2300" kern="0" noProof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300" kern="0" noProof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tê</a:t>
            </a:r>
            <a:r>
              <a:rPr lang="en-US" sz="2300" kern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n </a:t>
            </a:r>
            <a:r>
              <a:rPr lang="en-US" sz="2300" kern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lửa</a:t>
            </a:r>
            <a:r>
              <a:rPr lang="en-US" sz="2300" kern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300" kern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để</a:t>
            </a:r>
            <a:r>
              <a:rPr lang="en-US" sz="2300" kern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di </a:t>
            </a:r>
            <a:r>
              <a:rPr lang="en-US" sz="2300" kern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chuyển</a:t>
            </a:r>
            <a:r>
              <a:rPr lang="en-US" sz="2300" kern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300" kern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đường</a:t>
            </a:r>
            <a:r>
              <a:rPr lang="en-US" sz="2300" kern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300" kern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đua</a:t>
            </a:r>
            <a:r>
              <a:rPr lang="en-US" sz="2300" kern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.</a:t>
            </a:r>
          </a:p>
          <a:p>
            <a:pPr marL="514350" marR="0" lvl="0" indent="-5143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2300" kern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Ấn</a:t>
            </a:r>
            <a:r>
              <a:rPr lang="en-US" sz="2300" kern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300" kern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vào</a:t>
            </a:r>
            <a:r>
              <a:rPr lang="en-US" sz="2300" kern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End </a:t>
            </a:r>
            <a:r>
              <a:rPr lang="en-US" sz="2300" kern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để</a:t>
            </a:r>
            <a:r>
              <a:rPr lang="en-US" sz="2300" kern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300" kern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Kết</a:t>
            </a:r>
            <a:r>
              <a:rPr lang="en-US" sz="2300" kern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300" kern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thúc</a:t>
            </a:r>
            <a:r>
              <a:rPr lang="en-US" sz="2300" kern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300" kern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trò</a:t>
            </a:r>
            <a:r>
              <a:rPr lang="en-US" sz="2300" kern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300" kern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chơi</a:t>
            </a:r>
            <a:r>
              <a:rPr lang="en-US" sz="2300" kern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.</a:t>
            </a:r>
          </a:p>
          <a:p>
            <a:pPr marL="514350" marR="0" lvl="0" indent="-5143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3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25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526</Words>
  <Application>Microsoft Office PowerPoint</Application>
  <PresentationFormat>Widescreen</PresentationFormat>
  <Paragraphs>110</Paragraphs>
  <Slides>19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微软雅黑 Light</vt:lpstr>
      <vt:lpstr>Arial</vt:lpstr>
      <vt:lpstr>Calibri</vt:lpstr>
      <vt:lpstr>Tahoma</vt:lpstr>
      <vt:lpstr>Times New Roman</vt:lpstr>
      <vt:lpstr>UTM Avo</vt:lpstr>
      <vt:lpstr>2_Office Theme</vt:lpstr>
      <vt:lpstr>Office 主题</vt:lpstr>
      <vt:lpstr>Tuần 30 Bài 63: Phép trừ dạng 39 – 15 - Tiết 2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Huyền Bùi Thị Kim</dc:creator>
  <cp:lastModifiedBy>RedStar</cp:lastModifiedBy>
  <cp:revision>47</cp:revision>
  <dcterms:created xsi:type="dcterms:W3CDTF">2022-02-22T07:49:48Z</dcterms:created>
  <dcterms:modified xsi:type="dcterms:W3CDTF">2025-04-14T01:39:52Z</dcterms:modified>
</cp:coreProperties>
</file>