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8" r:id="rId2"/>
    <p:sldId id="259" r:id="rId3"/>
    <p:sldId id="260" r:id="rId4"/>
    <p:sldId id="261" r:id="rId5"/>
    <p:sldId id="262" r:id="rId6"/>
    <p:sldId id="263" r:id="rId7"/>
    <p:sldId id="264" r:id="rId8"/>
    <p:sldId id="27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8A89C-8A0C-4BB2-86C5-97D005F52537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A0B1D-4B0C-47EE-A711-DFF99431AA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9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giảng thiết kế bởi: Hương Thảo - tranthao121006@gmail.com</a:t>
            </a:r>
            <a:endParaRPr/>
          </a:p>
        </p:txBody>
      </p:sp>
      <p:sp>
        <p:nvSpPr>
          <p:cNvPr id="618" name="Google Shape;61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6568E-47E9-4FE2-A48D-D1D18F21E4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3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7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10" name="Google Shape;410;p29"/>
          <p:cNvSpPr>
            <a:spLocks noGrp="1"/>
          </p:cNvSpPr>
          <p:nvPr>
            <p:ph type="pic" idx="2"/>
          </p:nvPr>
        </p:nvSpPr>
        <p:spPr>
          <a:xfrm>
            <a:off x="9226154" y="4252913"/>
            <a:ext cx="685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2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7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0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4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2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1BB07-2972-4445-A3D9-EF25A1B7198A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99B9-4F8F-41F2-97A1-B797F9B3A3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81" y="368542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86827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001242" y="3985816"/>
            <a:ext cx="3182373" cy="16978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</a:t>
            </a:r>
            <a:endParaRPr lang="zh-CN" alt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635290" y="-4645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4" name="组合 107"/>
          <p:cNvGrpSpPr/>
          <p:nvPr/>
        </p:nvGrpSpPr>
        <p:grpSpPr>
          <a:xfrm>
            <a:off x="479781" y="3481241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3330310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4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1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7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4" y="4840823"/>
            <a:ext cx="2341475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08757" y="-1022275"/>
            <a:ext cx="6096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3760" y="2689653"/>
            <a:ext cx="4714875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0" y="56388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400" dirty="0" err="1">
                <a:solidFill>
                  <a:srgbClr val="FF0000"/>
                </a:solidFill>
              </a:rPr>
              <a:t>Giáo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viên</a:t>
            </a:r>
            <a:r>
              <a:rPr lang="en-US" sz="2400" dirty="0">
                <a:solidFill>
                  <a:srgbClr val="FF0000"/>
                </a:solidFill>
              </a:rPr>
              <a:t>  :  LẠI </a:t>
            </a:r>
            <a:r>
              <a:rPr lang="vi-VN" sz="2000" dirty="0">
                <a:solidFill>
                  <a:srgbClr val="FF0000"/>
                </a:solidFill>
              </a:rPr>
              <a:t>DŨNG</a:t>
            </a:r>
            <a:r>
              <a:rPr lang="en-US" sz="2400" dirty="0">
                <a:solidFill>
                  <a:srgbClr val="FF0000"/>
                </a:solidFill>
              </a:rPr>
              <a:t> ĐIỀU</a:t>
            </a:r>
          </a:p>
        </p:txBody>
      </p:sp>
    </p:spTree>
    <p:extLst>
      <p:ext uri="{BB962C8B-B14F-4D97-AF65-F5344CB8AC3E}">
        <p14:creationId xmlns:p14="http://schemas.microsoft.com/office/powerpoint/2010/main" val="22068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8021"/>
            <a:ext cx="7010400" cy="496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381000" y="5389419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0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8021"/>
            <a:ext cx="7010400" cy="496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838200" y="5389419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99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3" y="-8022"/>
            <a:ext cx="7010400" cy="496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457200" y="5451157"/>
            <a:ext cx="868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664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32"/>
            <a:ext cx="8077200" cy="48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438400" y="4527884"/>
            <a:ext cx="5257800" cy="2330116"/>
          </a:xfrm>
          <a:prstGeom prst="cloudCallout">
            <a:avLst>
              <a:gd name="adj1" fmla="val -78081"/>
              <a:gd name="adj2" fmla="val 45880"/>
            </a:avLst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15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2" y="762000"/>
            <a:ext cx="4114800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419600" y="914400"/>
            <a:ext cx="5257800" cy="2330116"/>
          </a:xfrm>
          <a:prstGeom prst="cloudCallout">
            <a:avLst>
              <a:gd name="adj1" fmla="val -36281"/>
              <a:gd name="adj2" fmla="val 109908"/>
            </a:avLst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22638" y="-80665"/>
            <a:ext cx="43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,</a:t>
            </a:r>
            <a:r>
              <a:rPr lang="en-US" sz="2400" dirty="0" err="1"/>
              <a:t>ngày</a:t>
            </a:r>
            <a:r>
              <a:rPr lang="en-US" sz="2400" dirty="0"/>
              <a:t> 2 </a:t>
            </a:r>
            <a:r>
              <a:rPr lang="en-US" sz="2400" dirty="0" err="1"/>
              <a:t>tháng</a:t>
            </a:r>
            <a:r>
              <a:rPr lang="en-US" sz="2400" dirty="0"/>
              <a:t> 3 </a:t>
            </a:r>
            <a:r>
              <a:rPr lang="en-US" sz="2400" dirty="0" err="1"/>
              <a:t>năm</a:t>
            </a:r>
            <a:r>
              <a:rPr lang="en-US" sz="2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0012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133600"/>
            <a:ext cx="57912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Việc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tuân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thủ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quy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định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nơi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công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cộng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lại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lợi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ích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gì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2638" y="152400"/>
            <a:ext cx="329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,</a:t>
            </a:r>
            <a:r>
              <a:rPr lang="en-US" dirty="0" err="1"/>
              <a:t>ngày</a:t>
            </a:r>
            <a:r>
              <a:rPr lang="en-US" dirty="0"/>
              <a:t> 2 </a:t>
            </a:r>
            <a:r>
              <a:rPr lang="en-US" dirty="0" err="1"/>
              <a:t>tháng</a:t>
            </a:r>
            <a:r>
              <a:rPr lang="en-US" dirty="0"/>
              <a:t> 3 </a:t>
            </a:r>
            <a:r>
              <a:rPr lang="en-US" dirty="0" err="1"/>
              <a:t>năm</a:t>
            </a:r>
            <a:r>
              <a:rPr lang="en-US" dirty="0"/>
              <a:t> 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059" y="1066800"/>
            <a:ext cx="5806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 :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7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1447800"/>
            <a:ext cx="5791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Nếu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không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tuân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thủ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quy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định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nơi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công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cộng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điều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gì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sẽ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xảy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ra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2638" y="0"/>
            <a:ext cx="43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,</a:t>
            </a:r>
            <a:r>
              <a:rPr lang="en-US" sz="2400" dirty="0" err="1"/>
              <a:t>ngày</a:t>
            </a:r>
            <a:r>
              <a:rPr lang="en-US" sz="2400" dirty="0"/>
              <a:t> 2 </a:t>
            </a:r>
            <a:r>
              <a:rPr lang="en-US" sz="2400" dirty="0" err="1"/>
              <a:t>tháng</a:t>
            </a:r>
            <a:r>
              <a:rPr lang="en-US" sz="2400" dirty="0"/>
              <a:t> 3 </a:t>
            </a:r>
            <a:r>
              <a:rPr lang="en-US" sz="2400" dirty="0" err="1"/>
              <a:t>năm</a:t>
            </a:r>
            <a:r>
              <a:rPr lang="en-US" sz="2400" dirty="0"/>
              <a:t> 2022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85800"/>
            <a:ext cx="8013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 :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r>
              <a:rPr lang="en-US" sz="3200" dirty="0">
                <a:solidFill>
                  <a:srgbClr val="0000FF"/>
                </a:solidFill>
                <a:latin typeface="HP-087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53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278"/>
            <a:ext cx="8305800" cy="640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1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dirty="0">
                <a:solidFill>
                  <a:srgbClr val="FF0000"/>
                </a:solidFill>
              </a:rPr>
              <a:t>ĐẠO ĐỨC : 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cộng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2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"/>
          <p:cNvSpPr txBox="1"/>
          <p:nvPr/>
        </p:nvSpPr>
        <p:spPr>
          <a:xfrm>
            <a:off x="1653966" y="1914292"/>
            <a:ext cx="559506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800"/>
              <a:buFont typeface="Times New Roman"/>
              <a:buNone/>
            </a:pP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8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sz="8800" b="1" i="1" u="none" strike="noStrike" cap="none">
              <a:solidFill>
                <a:srgbClr val="4472C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800"/>
              <a:buFont typeface="Times New Roman"/>
              <a:buNone/>
            </a:pPr>
            <a:r>
              <a:rPr lang="en-US" sz="8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8800" b="1" i="1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endParaRPr sz="8800" b="1" i="1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1" name="Google Shape;571;p8"/>
          <p:cNvPicPr preferRelativeResize="0"/>
          <p:nvPr/>
        </p:nvPicPr>
        <p:blipFill rotWithShape="1">
          <a:blip r:embed="rId4">
            <a:alphaModFix/>
          </a:blip>
          <a:srcRect t="6169" r="55512" b="66725"/>
          <a:stretch/>
        </p:blipFill>
        <p:spPr>
          <a:xfrm>
            <a:off x="1426948" y="1558293"/>
            <a:ext cx="1991891" cy="7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0" y="480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  <a:r>
              <a:rPr lang="en-US" sz="2000" dirty="0"/>
              <a:t>SGK  ĐẠO ĐỨC (</a:t>
            </a:r>
            <a:r>
              <a:rPr lang="en-US" sz="2000" dirty="0" err="1"/>
              <a:t>Trang</a:t>
            </a:r>
            <a:r>
              <a:rPr lang="en-US" sz="2000" dirty="0"/>
              <a:t> 63 – 64)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78685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2638" y="0"/>
            <a:ext cx="43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,</a:t>
            </a:r>
            <a:r>
              <a:rPr lang="en-US" sz="2400" dirty="0" err="1"/>
              <a:t>ngày</a:t>
            </a:r>
            <a:r>
              <a:rPr lang="en-US" sz="2400" dirty="0"/>
              <a:t> 2 </a:t>
            </a:r>
            <a:r>
              <a:rPr lang="en-US" sz="2400" dirty="0" err="1"/>
              <a:t>tháng</a:t>
            </a:r>
            <a:r>
              <a:rPr lang="en-US" sz="2400" dirty="0"/>
              <a:t> 3 </a:t>
            </a:r>
            <a:r>
              <a:rPr lang="en-US" sz="2400" dirty="0" err="1"/>
              <a:t>năm</a:t>
            </a:r>
            <a:r>
              <a:rPr lang="en-US" sz="2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48474579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"/>
          <p:cNvSpPr txBox="1"/>
          <p:nvPr/>
        </p:nvSpPr>
        <p:spPr>
          <a:xfrm>
            <a:off x="1653966" y="1914292"/>
            <a:ext cx="559506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800"/>
              <a:buFont typeface="Times New Roman"/>
              <a:buNone/>
            </a:pP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8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sz="8800" b="1" i="1" u="none" strike="noStrike" cap="none">
              <a:solidFill>
                <a:srgbClr val="4472C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800"/>
              <a:buFont typeface="Times New Roman"/>
              <a:buNone/>
            </a:pPr>
            <a:r>
              <a:rPr lang="en-US" sz="8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88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sz="8800" b="1" i="1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1" name="Google Shape;571;p8"/>
          <p:cNvPicPr preferRelativeResize="0"/>
          <p:nvPr/>
        </p:nvPicPr>
        <p:blipFill rotWithShape="1">
          <a:blip r:embed="rId4">
            <a:alphaModFix/>
          </a:blip>
          <a:srcRect t="6169" r="55512" b="66725"/>
          <a:stretch/>
        </p:blipFill>
        <p:spPr>
          <a:xfrm>
            <a:off x="1426948" y="1558293"/>
            <a:ext cx="1991891" cy="711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10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 txBox="1"/>
          <p:nvPr/>
        </p:nvSpPr>
        <p:spPr>
          <a:xfrm>
            <a:off x="1657350" y="2170966"/>
            <a:ext cx="58293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:</a:t>
            </a:r>
            <a:endParaRPr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viện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b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400" b="1" i="1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1"/>
          <p:cNvSpPr/>
          <p:nvPr/>
        </p:nvSpPr>
        <p:spPr>
          <a:xfrm>
            <a:off x="4825312" y="205946"/>
            <a:ext cx="3929450" cy="6122457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11"/>
          <p:cNvSpPr txBox="1"/>
          <p:nvPr/>
        </p:nvSpPr>
        <p:spPr>
          <a:xfrm>
            <a:off x="5579075" y="850326"/>
            <a:ext cx="2594919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2A</a:t>
            </a:r>
            <a:b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1"/>
          <p:cNvSpPr txBox="1"/>
          <p:nvPr/>
        </p:nvSpPr>
        <p:spPr>
          <a:xfrm>
            <a:off x="5714999" y="2051224"/>
            <a:ext cx="2323072" cy="637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đùa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giỡn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khẽ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cẩn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ấy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Đừng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Google Shape;596;p11"/>
          <p:cNvPicPr preferRelativeResize="0"/>
          <p:nvPr/>
        </p:nvPicPr>
        <p:blipFill rotWithShape="1">
          <a:blip r:embed="rId3">
            <a:alphaModFix/>
          </a:blip>
          <a:srcRect l="44601" t="19321"/>
          <a:stretch/>
        </p:blipFill>
        <p:spPr>
          <a:xfrm>
            <a:off x="234840" y="757916"/>
            <a:ext cx="4627543" cy="474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1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2"/>
          <p:cNvSpPr txBox="1"/>
          <p:nvPr/>
        </p:nvSpPr>
        <p:spPr>
          <a:xfrm>
            <a:off x="1497931" y="2211070"/>
            <a:ext cx="5955632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: </a:t>
            </a:r>
            <a:endParaRPr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Sưu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tầm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00" b="1" i="1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668" y="0"/>
            <a:ext cx="41553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572000" y="0"/>
            <a:ext cx="46426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36144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7298" y="1"/>
            <a:ext cx="4217849" cy="678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"/>
          <p:cNvSpPr txBox="1"/>
          <p:nvPr/>
        </p:nvSpPr>
        <p:spPr>
          <a:xfrm>
            <a:off x="1524000" y="1906271"/>
            <a:ext cx="586739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9600"/>
              <a:buFont typeface="Times New Roman"/>
              <a:buNone/>
            </a:pPr>
            <a:r>
              <a:rPr lang="en-US" sz="96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96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6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96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6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96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600" b="1" i="1" u="none" strike="noStrike" cap="none" dirty="0" err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lang="en-US" sz="9600" b="1" i="1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endParaRPr sz="9600" b="1" i="1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"/>
          <p:cNvSpPr/>
          <p:nvPr/>
        </p:nvSpPr>
        <p:spPr>
          <a:xfrm>
            <a:off x="-10391" y="13856"/>
            <a:ext cx="9144000" cy="173791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171450" y="1160821"/>
            <a:ext cx="3881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1" y="6684210"/>
            <a:ext cx="9144000" cy="173791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29790" y="393569"/>
            <a:ext cx="2634002" cy="2461927"/>
          </a:xfrm>
          <a:prstGeom prst="wedgeEllipseCallout">
            <a:avLst>
              <a:gd name="adj1" fmla="val 60380"/>
              <a:gd name="adj2" fmla="val 43572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đã thực hiện những quy định nào khi đến nơi công cộng ?</a:t>
            </a:r>
            <a:br>
              <a:rPr lang="en-US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216568" y="3401904"/>
            <a:ext cx="3242510" cy="3227496"/>
          </a:xfrm>
          <a:prstGeom prst="rect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trật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Vứt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rác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mua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hái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bẻ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cành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bậy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tường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…..</a:t>
            </a:r>
            <a:br>
              <a:rPr lang="en-US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6342" y="2712165"/>
            <a:ext cx="2937462" cy="3916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5"/>
          <p:cNvSpPr/>
          <p:nvPr/>
        </p:nvSpPr>
        <p:spPr>
          <a:xfrm>
            <a:off x="2895600" y="2810470"/>
            <a:ext cx="44957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BÀI HỌC</a:t>
            </a:r>
            <a:endParaRPr sz="6000"/>
          </a:p>
        </p:txBody>
      </p:sp>
      <p:pic>
        <p:nvPicPr>
          <p:cNvPr id="622" name="Google Shape;622;p15" descr="Kết nối tri thức với cuộc số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76177" y="-27809"/>
            <a:ext cx="1066800" cy="1422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Google Shape;623;p15"/>
          <p:cNvGrpSpPr/>
          <p:nvPr/>
        </p:nvGrpSpPr>
        <p:grpSpPr>
          <a:xfrm>
            <a:off x="0" y="6557554"/>
            <a:ext cx="9145882" cy="328254"/>
            <a:chOff x="0" y="6557554"/>
            <a:chExt cx="12194509" cy="328254"/>
          </a:xfrm>
        </p:grpSpPr>
        <p:sp>
          <p:nvSpPr>
            <p:cNvPr id="624" name="Google Shape;624;p1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9" name="Google Shape;62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6098" y="3429001"/>
            <a:ext cx="1697471" cy="3827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922638" y="76200"/>
            <a:ext cx="43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,</a:t>
            </a:r>
            <a:r>
              <a:rPr lang="en-US" sz="2400" dirty="0" err="1"/>
              <a:t>ngày</a:t>
            </a:r>
            <a:r>
              <a:rPr lang="en-US" sz="2400" dirty="0"/>
              <a:t> 2 </a:t>
            </a:r>
            <a:r>
              <a:rPr lang="en-US" sz="2400" dirty="0" err="1"/>
              <a:t>tháng</a:t>
            </a:r>
            <a:r>
              <a:rPr lang="en-US" sz="2400" dirty="0"/>
              <a:t> 3 </a:t>
            </a:r>
            <a:r>
              <a:rPr lang="en-US" sz="2400" dirty="0" err="1"/>
              <a:t>năm</a:t>
            </a:r>
            <a:r>
              <a:rPr lang="en-US" sz="2400" dirty="0"/>
              <a:t> 2022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53340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6"/>
          <p:cNvSpPr/>
          <p:nvPr/>
        </p:nvSpPr>
        <p:spPr>
          <a:xfrm>
            <a:off x="8511679" y="-1"/>
            <a:ext cx="632321" cy="948192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856" t="9790" r="31199" b="42464"/>
          <a:stretch/>
        </p:blipFill>
        <p:spPr>
          <a:xfrm>
            <a:off x="259535" y="190430"/>
            <a:ext cx="8624931" cy="647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486697" y="2696497"/>
            <a:ext cx="609600" cy="609600"/>
          </a:xfrm>
          <a:prstGeom prst="ellipse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952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096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09338" y="2703871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3384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66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76338" y="2674374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0054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4" action="ppaction://hlinksldjump"/>
          </p:cNvPr>
          <p:cNvSpPr/>
          <p:nvPr/>
        </p:nvSpPr>
        <p:spPr>
          <a:xfrm>
            <a:off x="521109" y="355682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296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40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443750" y="3564194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3728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211097" y="3527323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10750" y="3534697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039897" y="3527323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5" action="ppaction://hlinksldjump"/>
          </p:cNvPr>
          <p:cNvSpPr/>
          <p:nvPr/>
        </p:nvSpPr>
        <p:spPr>
          <a:xfrm>
            <a:off x="594852" y="4478594"/>
            <a:ext cx="609600" cy="6096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034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6178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517493" y="4485968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44466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252885" y="44490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52538" y="445647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081685" y="44490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hlinkClick r:id="rId6" action="ppaction://hlinksldjump"/>
          </p:cNvPr>
          <p:cNvSpPr/>
          <p:nvPr/>
        </p:nvSpPr>
        <p:spPr>
          <a:xfrm>
            <a:off x="620663" y="5392994"/>
            <a:ext cx="609600" cy="60960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7292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6436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543304" y="5400368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44724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5278696" y="5363497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6178349" y="5370871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107496" y="5363497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955812" y="3512575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970560" y="44023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191354" y="1600200"/>
            <a:ext cx="1528915" cy="933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MỚI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0" y="-76200"/>
            <a:ext cx="2986551" cy="2743200"/>
            <a:chOff x="0" y="-36871"/>
            <a:chExt cx="3124200" cy="2780071"/>
          </a:xfrm>
        </p:grpSpPr>
        <p:pic>
          <p:nvPicPr>
            <p:cNvPr id="53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Khởi</a:t>
              </a:r>
              <a:r>
                <a:rPr lang="en-US" sz="3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</a:p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động</a:t>
              </a:r>
              <a:endPara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2971801" y="769203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31074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36871"/>
            <a:ext cx="3124200" cy="2780071"/>
            <a:chOff x="0" y="-36871"/>
            <a:chExt cx="3124200" cy="2780071"/>
          </a:xfrm>
        </p:grpSpPr>
        <p:pic>
          <p:nvPicPr>
            <p:cNvPr id="18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Khởi</a:t>
              </a:r>
              <a:r>
                <a:rPr lang="en-US" sz="3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</a:p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động</a:t>
              </a:r>
              <a:endPara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971801" y="769203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GIẢI Ô CHỮ</a:t>
            </a:r>
          </a:p>
        </p:txBody>
      </p:sp>
      <p:sp>
        <p:nvSpPr>
          <p:cNvPr id="21" name="Oval 20"/>
          <p:cNvSpPr/>
          <p:nvPr/>
        </p:nvSpPr>
        <p:spPr>
          <a:xfrm>
            <a:off x="486697" y="2696497"/>
            <a:ext cx="609600" cy="609600"/>
          </a:xfrm>
          <a:prstGeom prst="ellipse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952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5096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409338" y="2703871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3384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1766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076338" y="2674374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0054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91497" y="4572000"/>
            <a:ext cx="756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5952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96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Ả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09338" y="270387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384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176685" y="2667000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À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076338" y="267437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005485" y="2667000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7170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38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02011" y="-113071"/>
            <a:ext cx="3124200" cy="2780071"/>
            <a:chOff x="0" y="-36871"/>
            <a:chExt cx="3124200" cy="2780071"/>
          </a:xfrm>
        </p:grpSpPr>
        <p:pic>
          <p:nvPicPr>
            <p:cNvPr id="32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Khởi</a:t>
              </a:r>
              <a:r>
                <a:rPr lang="en-US" sz="3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</a:p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động</a:t>
              </a:r>
              <a:endPara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971801" y="769203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GIẢI Ô CHỮ</a:t>
            </a:r>
          </a:p>
        </p:txBody>
      </p:sp>
      <p:sp>
        <p:nvSpPr>
          <p:cNvPr id="35" name="Oval 34"/>
          <p:cNvSpPr/>
          <p:nvPr/>
        </p:nvSpPr>
        <p:spPr>
          <a:xfrm>
            <a:off x="381000" y="2696497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2400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410130" y="2696497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3245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04518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0771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9153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8297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9609" y="4419600"/>
            <a:ext cx="9161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537517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4101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338053" y="2696498"/>
            <a:ext cx="672277" cy="616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238930" y="2696498"/>
            <a:ext cx="651388" cy="656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0771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153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29730" y="2703872"/>
            <a:ext cx="685800" cy="648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Ê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7441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744130" y="2667000"/>
            <a:ext cx="685800" cy="646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57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38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3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6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185" y="-36871"/>
            <a:ext cx="3124200" cy="2780071"/>
            <a:chOff x="0" y="-36871"/>
            <a:chExt cx="3124200" cy="2780071"/>
          </a:xfrm>
        </p:grpSpPr>
        <p:pic>
          <p:nvPicPr>
            <p:cNvPr id="19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Khởi</a:t>
              </a:r>
              <a:r>
                <a:rPr lang="en-US" sz="3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</a:p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động</a:t>
              </a:r>
              <a:endPara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971801" y="769203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GIẢI Ô CHỮ</a:t>
            </a:r>
          </a:p>
        </p:txBody>
      </p:sp>
      <p:sp>
        <p:nvSpPr>
          <p:cNvPr id="22" name="Oval 21"/>
          <p:cNvSpPr/>
          <p:nvPr/>
        </p:nvSpPr>
        <p:spPr>
          <a:xfrm>
            <a:off x="381000" y="2696497"/>
            <a:ext cx="609600" cy="6096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2400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410130" y="26964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3245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204518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771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9153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8297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858294" y="4419599"/>
            <a:ext cx="6227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37517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101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Ệ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38053" y="2696498"/>
            <a:ext cx="672277" cy="616974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38930" y="2696498"/>
            <a:ext cx="651388" cy="65630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0771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9153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829730" y="2703872"/>
            <a:ext cx="685800" cy="648929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Ệ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441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744130" y="2667000"/>
            <a:ext cx="685800" cy="64647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40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38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36871"/>
            <a:ext cx="3124200" cy="2780071"/>
            <a:chOff x="0" y="-36871"/>
            <a:chExt cx="3124200" cy="2780071"/>
          </a:xfrm>
        </p:grpSpPr>
        <p:pic>
          <p:nvPicPr>
            <p:cNvPr id="18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Khởi</a:t>
              </a:r>
              <a:r>
                <a:rPr lang="en-US" sz="36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</a:p>
            <a:p>
              <a:pPr algn="ctr"/>
              <a:r>
                <a:rPr lang="en-US" sz="3600" b="1" cap="none" spc="0" dirty="0" err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động</a:t>
              </a:r>
              <a:endParaRPr lang="en-U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971801" y="769203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GIẢI Ô CHỮ</a:t>
            </a:r>
          </a:p>
        </p:txBody>
      </p:sp>
      <p:sp>
        <p:nvSpPr>
          <p:cNvPr id="21" name="Oval 20"/>
          <p:cNvSpPr/>
          <p:nvPr/>
        </p:nvSpPr>
        <p:spPr>
          <a:xfrm>
            <a:off x="486697" y="2696497"/>
            <a:ext cx="609600" cy="609600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86683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5096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409338" y="2703871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3384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1766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076338" y="267437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0054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181443" y="4279611"/>
            <a:ext cx="5509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xiếc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600200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96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Ạ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09338" y="2703871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384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1766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076338" y="267437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Ế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0054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37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38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2421467" y="1343380"/>
            <a:ext cx="5556552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20236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BECC38B-9BF8-1D48-B7E5-36E0FC1E1476}"/>
              </a:ext>
            </a:extLst>
          </p:cNvPr>
          <p:cNvSpPr/>
          <p:nvPr/>
        </p:nvSpPr>
        <p:spPr>
          <a:xfrm>
            <a:off x="8043222" y="637674"/>
            <a:ext cx="971439" cy="324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537134"/>
            <a:ext cx="1497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ĐẠO ĐỨC :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922638" y="0"/>
            <a:ext cx="4318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,</a:t>
            </a:r>
            <a:r>
              <a:rPr lang="en-US" sz="2400" dirty="0" err="1"/>
              <a:t>ngày</a:t>
            </a:r>
            <a:r>
              <a:rPr lang="en-US" sz="2400" dirty="0"/>
              <a:t> 2 </a:t>
            </a:r>
            <a:r>
              <a:rPr lang="en-US" sz="2400" dirty="0" err="1"/>
              <a:t>tháng</a:t>
            </a:r>
            <a:r>
              <a:rPr lang="en-US" sz="2400" dirty="0"/>
              <a:t> 3 </a:t>
            </a:r>
            <a:r>
              <a:rPr lang="en-US" sz="2400" dirty="0" err="1"/>
              <a:t>năm</a:t>
            </a:r>
            <a:r>
              <a:rPr lang="en-US" sz="2400" dirty="0"/>
              <a:t> 2022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457200"/>
            <a:ext cx="4671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HP-087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467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696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584</Words>
  <Application>Microsoft Office PowerPoint</Application>
  <PresentationFormat>On-screen Show (4:3)</PresentationFormat>
  <Paragraphs>104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HP-087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</cp:lastModifiedBy>
  <cp:revision>18</cp:revision>
  <dcterms:created xsi:type="dcterms:W3CDTF">2021-07-21T16:14:50Z</dcterms:created>
  <dcterms:modified xsi:type="dcterms:W3CDTF">2022-03-02T13:28:08Z</dcterms:modified>
</cp:coreProperties>
</file>