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95" r:id="rId5"/>
    <p:sldId id="267" r:id="rId6"/>
    <p:sldId id="258" r:id="rId7"/>
    <p:sldId id="296" r:id="rId8"/>
    <p:sldId id="297" r:id="rId9"/>
    <p:sldId id="262" r:id="rId10"/>
    <p:sldId id="298" r:id="rId11"/>
    <p:sldId id="265" r:id="rId12"/>
    <p:sldId id="268" r:id="rId13"/>
    <p:sldId id="279" r:id="rId14"/>
    <p:sldId id="280" r:id="rId15"/>
    <p:sldId id="281" r:id="rId16"/>
    <p:sldId id="282" r:id="rId17"/>
    <p:sldId id="284" r:id="rId18"/>
    <p:sldId id="277" r:id="rId19"/>
    <p:sldId id="294" r:id="rId20"/>
    <p:sldId id="278" r:id="rId21"/>
    <p:sldId id="285" r:id="rId22"/>
    <p:sldId id="286" r:id="rId23"/>
    <p:sldId id="287" r:id="rId24"/>
    <p:sldId id="288" r:id="rId25"/>
    <p:sldId id="289" r:id="rId26"/>
    <p:sldId id="290" r:id="rId27"/>
    <p:sldId id="291" r:id="rId28"/>
    <p:sldId id="292" r:id="rId29"/>
    <p:sldId id="27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707"/>
    <a:srgbClr val="FFFF99"/>
    <a:srgbClr val="404040"/>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57" autoAdjust="0"/>
    <p:restoredTop sz="94660"/>
  </p:normalViewPr>
  <p:slideViewPr>
    <p:cSldViewPr snapToGrid="0">
      <p:cViewPr>
        <p:scale>
          <a:sx n="70" d="100"/>
          <a:sy n="70" d="100"/>
        </p:scale>
        <p:origin x="-72"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5" name="Footer Placeholder 4">
            <a:extLst>
              <a:ext uri="{FF2B5EF4-FFF2-40B4-BE49-F238E27FC236}">
                <a16:creationId xmlns=""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5" name="Footer Placeholder 4">
            <a:extLst>
              <a:ext uri="{FF2B5EF4-FFF2-40B4-BE49-F238E27FC236}">
                <a16:creationId xmlns="" xmlns:a16="http://schemas.microsoft.com/office/drawing/2014/main"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80618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5" name="Footer Placeholder 4">
            <a:extLst>
              <a:ext uri="{FF2B5EF4-FFF2-40B4-BE49-F238E27FC236}">
                <a16:creationId xmlns="" xmlns:a16="http://schemas.microsoft.com/office/drawing/2014/main"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93467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5" name="Footer Placeholder 4">
            <a:extLst>
              <a:ext uri="{FF2B5EF4-FFF2-40B4-BE49-F238E27FC236}">
                <a16:creationId xmlns=""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7" name="Picture 6">
            <a:extLst>
              <a:ext uri="{FF2B5EF4-FFF2-40B4-BE49-F238E27FC236}">
                <a16:creationId xmlns="" xmlns:a16="http://schemas.microsoft.com/office/drawing/2014/main" id="{6D1F7F18-CCB7-414F-B16B-64885FE5FED7}"/>
              </a:ext>
            </a:extLst>
          </p:cNvPr>
          <p:cNvPicPr>
            <a:picLocks noChangeAspect="1"/>
          </p:cNvPicPr>
          <p:nvPr userDrawn="1"/>
        </p:nvPicPr>
        <p:blipFill>
          <a:blip r:embed="rId2"/>
          <a:stretch>
            <a:fillRect/>
          </a:stretch>
        </p:blipFill>
        <p:spPr>
          <a:xfrm>
            <a:off x="-182477" y="-90897"/>
            <a:ext cx="12740237" cy="7095201"/>
          </a:xfrm>
          <a:prstGeom prst="rect">
            <a:avLst/>
          </a:prstGeom>
        </p:spPr>
      </p:pic>
      <p:sp>
        <p:nvSpPr>
          <p:cNvPr id="8" name="Oval 7">
            <a:extLst>
              <a:ext uri="{FF2B5EF4-FFF2-40B4-BE49-F238E27FC236}">
                <a16:creationId xmlns=""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62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5" name="Footer Placeholder 4">
            <a:extLst>
              <a:ext uri="{FF2B5EF4-FFF2-40B4-BE49-F238E27FC236}">
                <a16:creationId xmlns=""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7" name="Picture 6">
            <a:extLst>
              <a:ext uri="{FF2B5EF4-FFF2-40B4-BE49-F238E27FC236}">
                <a16:creationId xmlns=""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Tree>
    <p:extLst>
      <p:ext uri="{BB962C8B-B14F-4D97-AF65-F5344CB8AC3E}">
        <p14:creationId xmlns:p14="http://schemas.microsoft.com/office/powerpoint/2010/main" val="3374142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5" name="Footer Placeholder 4">
            <a:extLst>
              <a:ext uri="{FF2B5EF4-FFF2-40B4-BE49-F238E27FC236}">
                <a16:creationId xmlns=""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7" name="Picture 6">
            <a:extLst>
              <a:ext uri="{FF2B5EF4-FFF2-40B4-BE49-F238E27FC236}">
                <a16:creationId xmlns=""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Tree>
    <p:extLst>
      <p:ext uri="{BB962C8B-B14F-4D97-AF65-F5344CB8AC3E}">
        <p14:creationId xmlns:p14="http://schemas.microsoft.com/office/powerpoint/2010/main" val="2080544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D03887A-5588-4C23-AFDC-6F0C19FDD61F}"/>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6" name="Footer Placeholder 5">
            <a:extLst>
              <a:ext uri="{FF2B5EF4-FFF2-40B4-BE49-F238E27FC236}">
                <a16:creationId xmlns="" xmlns:a16="http://schemas.microsoft.com/office/drawing/2014/main" id="{D456D9D5-5507-472C-B469-8E96B66777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97E36FB-734F-48B8-94EA-0D32A5328312}"/>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8" name="Picture 7">
            <a:extLst>
              <a:ext uri="{FF2B5EF4-FFF2-40B4-BE49-F238E27FC236}">
                <a16:creationId xmlns="" xmlns:a16="http://schemas.microsoft.com/office/drawing/2014/main" id="{EC6CAD9A-9198-48E7-921A-19152ACC00E9}"/>
              </a:ext>
            </a:extLst>
          </p:cNvPr>
          <p:cNvPicPr>
            <a:picLocks noChangeAspect="1"/>
          </p:cNvPicPr>
          <p:nvPr userDrawn="1"/>
        </p:nvPicPr>
        <p:blipFill>
          <a:blip r:embed="rId2"/>
          <a:stretch>
            <a:fillRect/>
          </a:stretch>
        </p:blipFill>
        <p:spPr>
          <a:xfrm>
            <a:off x="0" y="0"/>
            <a:ext cx="12188828" cy="6858000"/>
          </a:xfrm>
          <a:prstGeom prst="rect">
            <a:avLst/>
          </a:prstGeom>
        </p:spPr>
      </p:pic>
    </p:spTree>
    <p:extLst>
      <p:ext uri="{BB962C8B-B14F-4D97-AF65-F5344CB8AC3E}">
        <p14:creationId xmlns:p14="http://schemas.microsoft.com/office/powerpoint/2010/main" val="4140825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8" name="Footer Placeholder 7">
            <a:extLst>
              <a:ext uri="{FF2B5EF4-FFF2-40B4-BE49-F238E27FC236}">
                <a16:creationId xmlns="" xmlns:a16="http://schemas.microsoft.com/office/drawing/2014/main"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11" name="Picture 10">
            <a:extLst>
              <a:ext uri="{FF2B5EF4-FFF2-40B4-BE49-F238E27FC236}">
                <a16:creationId xmlns=""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812773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4" name="Footer Placeholder 3">
            <a:extLst>
              <a:ext uri="{FF2B5EF4-FFF2-40B4-BE49-F238E27FC236}">
                <a16:creationId xmlns=""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859194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3" name="Footer Placeholder 2">
            <a:extLst>
              <a:ext uri="{FF2B5EF4-FFF2-40B4-BE49-F238E27FC236}">
                <a16:creationId xmlns=""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245924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6" name="Footer Placeholder 5">
            <a:extLst>
              <a:ext uri="{FF2B5EF4-FFF2-40B4-BE49-F238E27FC236}">
                <a16:creationId xmlns="" xmlns:a16="http://schemas.microsoft.com/office/drawing/2014/main"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87308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5" name="Footer Placeholder 4">
            <a:extLst>
              <a:ext uri="{FF2B5EF4-FFF2-40B4-BE49-F238E27FC236}">
                <a16:creationId xmlns=""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6" name="Footer Placeholder 5">
            <a:extLst>
              <a:ext uri="{FF2B5EF4-FFF2-40B4-BE49-F238E27FC236}">
                <a16:creationId xmlns="" xmlns:a16="http://schemas.microsoft.com/office/drawing/2014/main"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58437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5" name="Footer Placeholder 4">
            <a:extLst>
              <a:ext uri="{FF2B5EF4-FFF2-40B4-BE49-F238E27FC236}">
                <a16:creationId xmlns="" xmlns:a16="http://schemas.microsoft.com/office/drawing/2014/main"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4166664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5" name="Footer Placeholder 4">
            <a:extLst>
              <a:ext uri="{FF2B5EF4-FFF2-40B4-BE49-F238E27FC236}">
                <a16:creationId xmlns="" xmlns:a16="http://schemas.microsoft.com/office/drawing/2014/main"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119888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86F059-8F46-408C-A9EF-9A901473685E}"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4094386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86F059-8F46-408C-A9EF-9A901473685E}"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551056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86F059-8F46-408C-A9EF-9A901473685E}"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1168028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86F059-8F46-408C-A9EF-9A901473685E}"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2645072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86F059-8F46-408C-A9EF-9A901473685E}"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2805889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86F059-8F46-408C-A9EF-9A901473685E}"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1330169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6F059-8F46-408C-A9EF-9A901473685E}"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183706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5" name="Footer Placeholder 4">
            <a:extLst>
              <a:ext uri="{FF2B5EF4-FFF2-40B4-BE49-F238E27FC236}">
                <a16:creationId xmlns=""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14157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686F059-8F46-408C-A9EF-9A901473685E}"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8788274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686F059-8F46-408C-A9EF-9A901473685E}"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2874334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86F059-8F46-408C-A9EF-9A901473685E}"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382566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86F059-8F46-408C-A9EF-9A901473685E}"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1713083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5" name="Footer Placeholder 4">
            <a:extLst>
              <a:ext uri="{FF2B5EF4-FFF2-40B4-BE49-F238E27FC236}">
                <a16:creationId xmlns=""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232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5" name="Footer Placeholder 4">
            <a:extLst>
              <a:ext uri="{FF2B5EF4-FFF2-40B4-BE49-F238E27FC236}">
                <a16:creationId xmlns=""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4084949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5" name="Footer Placeholder 4">
            <a:extLst>
              <a:ext uri="{FF2B5EF4-FFF2-40B4-BE49-F238E27FC236}">
                <a16:creationId xmlns=""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8775489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3451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5" name="Footer Placeholder 4">
            <a:extLst>
              <a:ext uri="{FF2B5EF4-FFF2-40B4-BE49-F238E27FC236}">
                <a16:creationId xmlns=""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61908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4" name="Footer Placeholder 3">
            <a:extLst>
              <a:ext uri="{FF2B5EF4-FFF2-40B4-BE49-F238E27FC236}">
                <a16:creationId xmlns=""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08350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D03887A-5588-4C23-AFDC-6F0C19FDD61F}"/>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6" name="Footer Placeholder 5">
            <a:extLst>
              <a:ext uri="{FF2B5EF4-FFF2-40B4-BE49-F238E27FC236}">
                <a16:creationId xmlns="" xmlns:a16="http://schemas.microsoft.com/office/drawing/2014/main" id="{D456D9D5-5507-472C-B469-8E96B66777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97E36FB-734F-48B8-94EA-0D32A5328312}"/>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0486750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3" name="Footer Placeholder 2">
            <a:extLst>
              <a:ext uri="{FF2B5EF4-FFF2-40B4-BE49-F238E27FC236}">
                <a16:creationId xmlns=""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09025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6" name="Footer Placeholder 5">
            <a:extLst>
              <a:ext uri="{FF2B5EF4-FFF2-40B4-BE49-F238E27FC236}">
                <a16:creationId xmlns="" xmlns:a16="http://schemas.microsoft.com/office/drawing/2014/main"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9416647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6" name="Footer Placeholder 5">
            <a:extLst>
              <a:ext uri="{FF2B5EF4-FFF2-40B4-BE49-F238E27FC236}">
                <a16:creationId xmlns="" xmlns:a16="http://schemas.microsoft.com/office/drawing/2014/main"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314823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5" name="Footer Placeholder 4">
            <a:extLst>
              <a:ext uri="{FF2B5EF4-FFF2-40B4-BE49-F238E27FC236}">
                <a16:creationId xmlns="" xmlns:a16="http://schemas.microsoft.com/office/drawing/2014/main"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674117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5" name="Footer Placeholder 4">
            <a:extLst>
              <a:ext uri="{FF2B5EF4-FFF2-40B4-BE49-F238E27FC236}">
                <a16:creationId xmlns="" xmlns:a16="http://schemas.microsoft.com/office/drawing/2014/main"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8990372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8" name="Footer Placeholder 7">
            <a:extLst>
              <a:ext uri="{FF2B5EF4-FFF2-40B4-BE49-F238E27FC236}">
                <a16:creationId xmlns="" xmlns:a16="http://schemas.microsoft.com/office/drawing/2014/main"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11" name="Picture 10">
            <a:extLst>
              <a:ext uri="{FF2B5EF4-FFF2-40B4-BE49-F238E27FC236}">
                <a16:creationId xmlns=""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871953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8" name="Footer Placeholder 7">
            <a:extLst>
              <a:ext uri="{FF2B5EF4-FFF2-40B4-BE49-F238E27FC236}">
                <a16:creationId xmlns="" xmlns:a16="http://schemas.microsoft.com/office/drawing/2014/main"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63631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4" name="Footer Placeholder 3">
            <a:extLst>
              <a:ext uri="{FF2B5EF4-FFF2-40B4-BE49-F238E27FC236}">
                <a16:creationId xmlns=""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90331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3" name="Footer Placeholder 2">
            <a:extLst>
              <a:ext uri="{FF2B5EF4-FFF2-40B4-BE49-F238E27FC236}">
                <a16:creationId xmlns=""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6" name="Footer Placeholder 5">
            <a:extLst>
              <a:ext uri="{FF2B5EF4-FFF2-40B4-BE49-F238E27FC236}">
                <a16:creationId xmlns="" xmlns:a16="http://schemas.microsoft.com/office/drawing/2014/main"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71092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t>11/16/2021</a:t>
            </a:fld>
            <a:endParaRPr lang="en-US"/>
          </a:p>
        </p:txBody>
      </p:sp>
      <p:sp>
        <p:nvSpPr>
          <p:cNvPr id="6" name="Footer Placeholder 5">
            <a:extLst>
              <a:ext uri="{FF2B5EF4-FFF2-40B4-BE49-F238E27FC236}">
                <a16:creationId xmlns="" xmlns:a16="http://schemas.microsoft.com/office/drawing/2014/main"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432424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11/16/2021</a:t>
            </a:fld>
            <a:endParaRPr lang="en-US"/>
          </a:p>
        </p:txBody>
      </p:sp>
      <p:sp>
        <p:nvSpPr>
          <p:cNvPr id="5" name="Footer Placeholder 4">
            <a:extLst>
              <a:ext uri="{FF2B5EF4-FFF2-40B4-BE49-F238E27FC236}">
                <a16:creationId xmlns=""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11/16/2021</a:t>
            </a:fld>
            <a:endParaRPr lang="en-US"/>
          </a:p>
        </p:txBody>
      </p:sp>
      <p:sp>
        <p:nvSpPr>
          <p:cNvPr id="5" name="Footer Placeholder 4">
            <a:extLst>
              <a:ext uri="{FF2B5EF4-FFF2-40B4-BE49-F238E27FC236}">
                <a16:creationId xmlns=""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282413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686F059-8F46-408C-A9EF-9A901473685E}" type="datetimeFigureOut">
              <a:rPr lang="en-US" smtClean="0"/>
              <a:t>11/16/2021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4EF31D9-6223-4E4A-8405-17DC04055368}" type="slidenum">
              <a:rPr lang="en-US" smtClean="0"/>
              <a:t>‹#›</a:t>
            </a:fld>
            <a:endParaRPr lang="en-US"/>
          </a:p>
        </p:txBody>
      </p:sp>
    </p:spTree>
    <p:extLst>
      <p:ext uri="{BB962C8B-B14F-4D97-AF65-F5344CB8AC3E}">
        <p14:creationId xmlns:p14="http://schemas.microsoft.com/office/powerpoint/2010/main" val="175624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11/16/2021</a:t>
            </a:fld>
            <a:endParaRPr lang="en-US"/>
          </a:p>
        </p:txBody>
      </p:sp>
      <p:sp>
        <p:nvSpPr>
          <p:cNvPr id="5" name="Footer Placeholder 4">
            <a:extLst>
              <a:ext uri="{FF2B5EF4-FFF2-40B4-BE49-F238E27FC236}">
                <a16:creationId xmlns=""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4976143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5.xml"/><Relationship Id="rId7" Type="http://schemas.openxmlformats.org/officeDocument/2006/relationships/slide" Target="slide23.xml"/><Relationship Id="rId2" Type="http://schemas.openxmlformats.org/officeDocument/2006/relationships/image" Target="../media/image20.gif"/><Relationship Id="rId1" Type="http://schemas.openxmlformats.org/officeDocument/2006/relationships/slideLayout" Target="../slideLayouts/slideLayout29.xml"/><Relationship Id="rId6" Type="http://schemas.openxmlformats.org/officeDocument/2006/relationships/slide" Target="slide22.xml"/><Relationship Id="rId11"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image" Target="../media/image25.gif"/><Relationship Id="rId4" Type="http://schemas.openxmlformats.org/officeDocument/2006/relationships/slide" Target="slide25.xml"/><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25.xml"/><Relationship Id="rId7" Type="http://schemas.openxmlformats.org/officeDocument/2006/relationships/slide" Target="slide24.xml"/><Relationship Id="rId12" Type="http://schemas.openxmlformats.org/officeDocument/2006/relationships/image" Target="../media/image26.png"/><Relationship Id="rId2" Type="http://schemas.openxmlformats.org/officeDocument/2006/relationships/image" Target="../media/image20.gif"/><Relationship Id="rId1" Type="http://schemas.openxmlformats.org/officeDocument/2006/relationships/slideLayout" Target="../slideLayouts/slideLayout29.xml"/><Relationship Id="rId6" Type="http://schemas.openxmlformats.org/officeDocument/2006/relationships/slide" Target="slide23.xml"/><Relationship Id="rId11" Type="http://schemas.openxmlformats.org/officeDocument/2006/relationships/slide" Target="slide15.xml"/><Relationship Id="rId5" Type="http://schemas.openxmlformats.org/officeDocument/2006/relationships/slide" Target="slide22.xml"/><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gif"/></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25.xml"/><Relationship Id="rId7" Type="http://schemas.openxmlformats.org/officeDocument/2006/relationships/slide" Target="slide24.xml"/><Relationship Id="rId12" Type="http://schemas.openxmlformats.org/officeDocument/2006/relationships/image" Target="../media/image26.png"/><Relationship Id="rId2" Type="http://schemas.openxmlformats.org/officeDocument/2006/relationships/image" Target="../media/image20.gif"/><Relationship Id="rId1" Type="http://schemas.openxmlformats.org/officeDocument/2006/relationships/slideLayout" Target="../slideLayouts/slideLayout29.xml"/><Relationship Id="rId6" Type="http://schemas.openxmlformats.org/officeDocument/2006/relationships/slide" Target="slide23.xml"/><Relationship Id="rId11" Type="http://schemas.openxmlformats.org/officeDocument/2006/relationships/slide" Target="slide15.xml"/><Relationship Id="rId5" Type="http://schemas.openxmlformats.org/officeDocument/2006/relationships/slide" Target="slide22.xml"/><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gif"/></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25.xml"/><Relationship Id="rId7" Type="http://schemas.openxmlformats.org/officeDocument/2006/relationships/slide" Target="slide24.xml"/><Relationship Id="rId12" Type="http://schemas.openxmlformats.org/officeDocument/2006/relationships/image" Target="../media/image26.png"/><Relationship Id="rId2" Type="http://schemas.openxmlformats.org/officeDocument/2006/relationships/image" Target="../media/image20.gif"/><Relationship Id="rId1" Type="http://schemas.openxmlformats.org/officeDocument/2006/relationships/slideLayout" Target="../slideLayouts/slideLayout29.xml"/><Relationship Id="rId6" Type="http://schemas.openxmlformats.org/officeDocument/2006/relationships/slide" Target="slide23.xml"/><Relationship Id="rId11" Type="http://schemas.openxmlformats.org/officeDocument/2006/relationships/slide" Target="slide15.xml"/><Relationship Id="rId5" Type="http://schemas.openxmlformats.org/officeDocument/2006/relationships/slide" Target="slide22.xml"/><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gif"/></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25.xml"/><Relationship Id="rId7" Type="http://schemas.openxmlformats.org/officeDocument/2006/relationships/slide" Target="slide24.xml"/><Relationship Id="rId12" Type="http://schemas.openxmlformats.org/officeDocument/2006/relationships/image" Target="../media/image26.png"/><Relationship Id="rId2" Type="http://schemas.openxmlformats.org/officeDocument/2006/relationships/image" Target="../media/image20.gif"/><Relationship Id="rId1" Type="http://schemas.openxmlformats.org/officeDocument/2006/relationships/slideLayout" Target="../slideLayouts/slideLayout29.xml"/><Relationship Id="rId6" Type="http://schemas.openxmlformats.org/officeDocument/2006/relationships/slide" Target="slide23.xml"/><Relationship Id="rId11" Type="http://schemas.openxmlformats.org/officeDocument/2006/relationships/slide" Target="slide15.xml"/><Relationship Id="rId5" Type="http://schemas.openxmlformats.org/officeDocument/2006/relationships/slide" Target="slide22.xml"/><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gif"/></Relationships>
</file>

<file path=ppt/slides/_rels/slide2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Layout" Target="../slideLayouts/slideLayout29.xml"/><Relationship Id="rId7" Type="http://schemas.openxmlformats.org/officeDocument/2006/relationships/image" Target="../media/image3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0.png"/><Relationship Id="rId11" Type="http://schemas.openxmlformats.org/officeDocument/2006/relationships/image" Target="../media/image32.png"/><Relationship Id="rId5" Type="http://schemas.openxmlformats.org/officeDocument/2006/relationships/image" Target="../media/image29.jpg"/><Relationship Id="rId10" Type="http://schemas.openxmlformats.org/officeDocument/2006/relationships/slide" Target="slide18.xml"/><Relationship Id="rId4" Type="http://schemas.openxmlformats.org/officeDocument/2006/relationships/audio" Target="../media/audio1.wav"/><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Layout" Target="../slideLayouts/slideLayout29.xml"/><Relationship Id="rId7" Type="http://schemas.openxmlformats.org/officeDocument/2006/relationships/image" Target="../media/image3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0.png"/><Relationship Id="rId5" Type="http://schemas.openxmlformats.org/officeDocument/2006/relationships/image" Target="../media/image29.jpg"/><Relationship Id="rId10" Type="http://schemas.openxmlformats.org/officeDocument/2006/relationships/slide" Target="slide19.xml"/><Relationship Id="rId4" Type="http://schemas.openxmlformats.org/officeDocument/2006/relationships/audio" Target="../media/audio1.wav"/><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Layout" Target="../slideLayouts/slideLayout29.xml"/><Relationship Id="rId7" Type="http://schemas.openxmlformats.org/officeDocument/2006/relationships/image" Target="../media/image3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0.png"/><Relationship Id="rId5" Type="http://schemas.openxmlformats.org/officeDocument/2006/relationships/image" Target="../media/image29.jpg"/><Relationship Id="rId10" Type="http://schemas.openxmlformats.org/officeDocument/2006/relationships/slide" Target="slide20.xml"/><Relationship Id="rId4" Type="http://schemas.openxmlformats.org/officeDocument/2006/relationships/audio" Target="../media/audio1.wav"/><Relationship Id="rId9"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Layout" Target="../slideLayouts/slideLayout29.xml"/><Relationship Id="rId7" Type="http://schemas.openxmlformats.org/officeDocument/2006/relationships/image" Target="../media/image3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0.png"/><Relationship Id="rId5" Type="http://schemas.openxmlformats.org/officeDocument/2006/relationships/image" Target="../media/image29.jpg"/><Relationship Id="rId10" Type="http://schemas.openxmlformats.org/officeDocument/2006/relationships/slide" Target="slide21.xml"/><Relationship Id="rId4" Type="http://schemas.openxmlformats.org/officeDocument/2006/relationships/audio" Target="../media/audio1.wav"/><Relationship Id="rId9"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1713" y="2092189"/>
            <a:ext cx="7620992" cy="1569660"/>
          </a:xfrm>
          <a:prstGeom prst="rect">
            <a:avLst/>
          </a:prstGeom>
          <a:noFill/>
        </p:spPr>
        <p:txBody>
          <a:bodyPr wrap="square" rtlCol="0">
            <a:spAutoFit/>
          </a:bodyPr>
          <a:lstStyle/>
          <a:p>
            <a:pPr algn="ctr"/>
            <a:r>
              <a:rPr lang="en-US" sz="96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endParaRPr lang="en-US" sz="9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332" y="3048000"/>
            <a:ext cx="3888992" cy="3429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744" y="838200"/>
            <a:ext cx="2103618" cy="2453900"/>
          </a:xfrm>
          <a:prstGeom prst="rect">
            <a:avLst/>
          </a:prstGeom>
        </p:spPr>
      </p:pic>
    </p:spTree>
    <p:extLst>
      <p:ext uri="{BB962C8B-B14F-4D97-AF65-F5344CB8AC3E}">
        <p14:creationId xmlns:p14="http://schemas.microsoft.com/office/powerpoint/2010/main" val="34819607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E7279237-1549-439F-BB06-6C2F5008DCCC}"/>
              </a:ext>
            </a:extLst>
          </p:cNvPr>
          <p:cNvSpPr/>
          <p:nvPr/>
        </p:nvSpPr>
        <p:spPr>
          <a:xfrm>
            <a:off x="727365" y="1417498"/>
            <a:ext cx="9462656" cy="523220"/>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1. </a:t>
            </a:r>
            <a:r>
              <a:rPr lang="vi-VN" sz="2800" dirty="0">
                <a:solidFill>
                  <a:srgbClr val="0000FF"/>
                </a:solidFill>
                <a:latin typeface="Times New Roman" pitchFamily="18" charset="0"/>
                <a:cs typeface="Times New Roman" pitchFamily="18" charset="0"/>
              </a:rPr>
              <a:t>Tài năng của Rô-linh được ươm mầm từ đâu? Chọn ý đúng:</a:t>
            </a:r>
          </a:p>
        </p:txBody>
      </p:sp>
      <p:sp>
        <p:nvSpPr>
          <p:cNvPr id="7" name="Cloud 6">
            <a:extLst>
              <a:ext uri="{FF2B5EF4-FFF2-40B4-BE49-F238E27FC236}">
                <a16:creationId xmlns="" xmlns:a16="http://schemas.microsoft.com/office/drawing/2014/main" id="{59A3E68D-FF9F-4AEC-9E7C-4B5851F7002B}"/>
              </a:ext>
            </a:extLst>
          </p:cNvPr>
          <p:cNvSpPr/>
          <p:nvPr/>
        </p:nvSpPr>
        <p:spPr>
          <a:xfrm>
            <a:off x="4412785" y="5253687"/>
            <a:ext cx="3751724" cy="14859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b="1" dirty="0">
                <a:solidFill>
                  <a:srgbClr val="FF0000"/>
                </a:solidFill>
                <a:latin typeface="Times New Roman" pitchFamily="18" charset="0"/>
                <a:cs typeface="Times New Roman" pitchFamily="18" charset="0"/>
              </a:rPr>
              <a:t>B.</a:t>
            </a:r>
            <a:r>
              <a:rPr lang="vi-VN" sz="2400" dirty="0">
                <a:latin typeface="Times New Roman" pitchFamily="18" charset="0"/>
                <a:cs typeface="Times New Roman" pitchFamily="18" charset="0"/>
              </a:rPr>
              <a:t> Từ những câu chuyện Rô-linh và em gái tự nghĩ ra.</a:t>
            </a:r>
          </a:p>
        </p:txBody>
      </p:sp>
      <p:sp>
        <p:nvSpPr>
          <p:cNvPr id="8" name="Cloud 7">
            <a:extLst>
              <a:ext uri="{FF2B5EF4-FFF2-40B4-BE49-F238E27FC236}">
                <a16:creationId xmlns="" xmlns:a16="http://schemas.microsoft.com/office/drawing/2014/main" id="{7C212D10-4C4A-471B-9B56-374F8C1D3A1D}"/>
              </a:ext>
            </a:extLst>
          </p:cNvPr>
          <p:cNvSpPr/>
          <p:nvPr/>
        </p:nvSpPr>
        <p:spPr>
          <a:xfrm>
            <a:off x="8314159" y="4420285"/>
            <a:ext cx="3751724" cy="14859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b="1" dirty="0">
                <a:solidFill>
                  <a:srgbClr val="FF0000"/>
                </a:solidFill>
                <a:latin typeface="Times New Roman" pitchFamily="18" charset="0"/>
                <a:cs typeface="Times New Roman" pitchFamily="18" charset="0"/>
              </a:rPr>
              <a:t>C.</a:t>
            </a:r>
            <a:r>
              <a:rPr lang="vi-VN" sz="2400" dirty="0">
                <a:latin typeface="Times New Roman" pitchFamily="18" charset="0"/>
                <a:cs typeface="Times New Roman" pitchFamily="18" charset="0"/>
              </a:rPr>
              <a:t> Từ những bộ phim Rô-linh và em gái được xem.</a:t>
            </a:r>
          </a:p>
        </p:txBody>
      </p:sp>
      <p:pic>
        <p:nvPicPr>
          <p:cNvPr id="9" name="Picture 8">
            <a:extLst>
              <a:ext uri="{FF2B5EF4-FFF2-40B4-BE49-F238E27FC236}">
                <a16:creationId xmlns="" xmlns:a16="http://schemas.microsoft.com/office/drawing/2014/main" id="{ADCC936D-AF4C-4D77-BC83-13CE917C1E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63" t="3646" r="7811" b="8854"/>
          <a:stretch/>
        </p:blipFill>
        <p:spPr>
          <a:xfrm>
            <a:off x="5201064" y="2953063"/>
            <a:ext cx="2175165" cy="2594620"/>
          </a:xfrm>
          <a:prstGeom prst="rect">
            <a:avLst/>
          </a:prstGeom>
        </p:spPr>
      </p:pic>
      <p:pic>
        <p:nvPicPr>
          <p:cNvPr id="10" name="Picture 9">
            <a:extLst>
              <a:ext uri="{FF2B5EF4-FFF2-40B4-BE49-F238E27FC236}">
                <a16:creationId xmlns="" xmlns:a16="http://schemas.microsoft.com/office/drawing/2014/main" id="{0CFBCB3D-59C2-4D84-A1C8-D528A39290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063" t="3646" r="7811" b="8854"/>
          <a:stretch/>
        </p:blipFill>
        <p:spPr>
          <a:xfrm>
            <a:off x="9252088" y="2016862"/>
            <a:ext cx="2175165" cy="2487468"/>
          </a:xfrm>
          <a:prstGeom prst="rect">
            <a:avLst/>
          </a:prstGeom>
        </p:spPr>
      </p:pic>
      <p:sp>
        <p:nvSpPr>
          <p:cNvPr id="11" name="Cloud 10">
            <a:extLst>
              <a:ext uri="{FF2B5EF4-FFF2-40B4-BE49-F238E27FC236}">
                <a16:creationId xmlns="" xmlns:a16="http://schemas.microsoft.com/office/drawing/2014/main" id="{A3EBDBA9-6186-4622-9F6D-97E6C593C2C3}"/>
              </a:ext>
            </a:extLst>
          </p:cNvPr>
          <p:cNvSpPr/>
          <p:nvPr/>
        </p:nvSpPr>
        <p:spPr>
          <a:xfrm>
            <a:off x="203629" y="4640960"/>
            <a:ext cx="3751724" cy="14859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b="1" dirty="0">
                <a:solidFill>
                  <a:srgbClr val="FF0000"/>
                </a:solidFill>
                <a:latin typeface="Times New Roman" pitchFamily="18" charset="0"/>
                <a:cs typeface="Times New Roman" pitchFamily="18" charset="0"/>
              </a:rPr>
              <a:t>A.</a:t>
            </a:r>
            <a:r>
              <a:rPr lang="vi-VN" sz="2400" dirty="0">
                <a:latin typeface="Times New Roman" pitchFamily="18" charset="0"/>
                <a:cs typeface="Times New Roman" pitchFamily="18" charset="0"/>
              </a:rPr>
              <a:t> Từ những câu chuyện Rô-linh được nghe bà kể.</a:t>
            </a:r>
          </a:p>
        </p:txBody>
      </p:sp>
      <p:pic>
        <p:nvPicPr>
          <p:cNvPr id="12" name="Picture 11">
            <a:extLst>
              <a:ext uri="{FF2B5EF4-FFF2-40B4-BE49-F238E27FC236}">
                <a16:creationId xmlns="" xmlns:a16="http://schemas.microsoft.com/office/drawing/2014/main" id="{FFEE6D77-A610-461E-9148-D47C5B1930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063" t="3646" r="7811" b="8854"/>
          <a:stretch/>
        </p:blipFill>
        <p:spPr>
          <a:xfrm>
            <a:off x="846075" y="2097722"/>
            <a:ext cx="2175165" cy="2801552"/>
          </a:xfrm>
          <a:prstGeom prst="rect">
            <a:avLst/>
          </a:prstGeom>
        </p:spPr>
      </p:pic>
      <p:sp>
        <p:nvSpPr>
          <p:cNvPr id="13" name="Rounded Rectangle 13">
            <a:extLst>
              <a:ext uri="{FF2B5EF4-FFF2-40B4-BE49-F238E27FC236}">
                <a16:creationId xmlns="" xmlns:a16="http://schemas.microsoft.com/office/drawing/2014/main" id="{0DB69181-A695-4D95-9803-D6CAAB591BCA}"/>
              </a:ext>
            </a:extLst>
          </p:cNvPr>
          <p:cNvSpPr/>
          <p:nvPr/>
        </p:nvSpPr>
        <p:spPr>
          <a:xfrm>
            <a:off x="396278" y="537310"/>
            <a:ext cx="3074760" cy="6383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ĐỌC HIỂU</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4284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9"/>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0"/>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32" presetClass="emph" presetSubtype="0" repeatCount="3000" fill="hold" grpId="1" nodeType="clickEffect">
                                  <p:stCondLst>
                                    <p:cond delay="0"/>
                                  </p:stCondLst>
                                  <p:childTnLst>
                                    <p:animRot by="120000">
                                      <p:cBhvr>
                                        <p:cTn id="44" dur="150" fill="hold">
                                          <p:stCondLst>
                                            <p:cond delay="0"/>
                                          </p:stCondLst>
                                        </p:cTn>
                                        <p:tgtEl>
                                          <p:spTgt spid="11"/>
                                        </p:tgtEl>
                                        <p:attrNameLst>
                                          <p:attrName>r</p:attrName>
                                        </p:attrNameLst>
                                      </p:cBhvr>
                                    </p:animRot>
                                    <p:animRot by="-240000">
                                      <p:cBhvr>
                                        <p:cTn id="45" dur="300" fill="hold">
                                          <p:stCondLst>
                                            <p:cond delay="300"/>
                                          </p:stCondLst>
                                        </p:cTn>
                                        <p:tgtEl>
                                          <p:spTgt spid="11"/>
                                        </p:tgtEl>
                                        <p:attrNameLst>
                                          <p:attrName>r</p:attrName>
                                        </p:attrNameLst>
                                      </p:cBhvr>
                                    </p:animRot>
                                    <p:animRot by="240000">
                                      <p:cBhvr>
                                        <p:cTn id="46" dur="300" fill="hold">
                                          <p:stCondLst>
                                            <p:cond delay="600"/>
                                          </p:stCondLst>
                                        </p:cTn>
                                        <p:tgtEl>
                                          <p:spTgt spid="11"/>
                                        </p:tgtEl>
                                        <p:attrNameLst>
                                          <p:attrName>r</p:attrName>
                                        </p:attrNameLst>
                                      </p:cBhvr>
                                    </p:animRot>
                                    <p:animRot by="-240000">
                                      <p:cBhvr>
                                        <p:cTn id="47" dur="300" fill="hold">
                                          <p:stCondLst>
                                            <p:cond delay="900"/>
                                          </p:stCondLst>
                                        </p:cTn>
                                        <p:tgtEl>
                                          <p:spTgt spid="11"/>
                                        </p:tgtEl>
                                        <p:attrNameLst>
                                          <p:attrName>r</p:attrName>
                                        </p:attrNameLst>
                                      </p:cBhvr>
                                    </p:animRot>
                                    <p:animRot by="120000">
                                      <p:cBhvr>
                                        <p:cTn id="48" dur="300" fill="hold">
                                          <p:stCondLst>
                                            <p:cond delay="1200"/>
                                          </p:stCondLst>
                                        </p:cTn>
                                        <p:tgtEl>
                                          <p:spTgt spid="11"/>
                                        </p:tgtEl>
                                        <p:attrNameLst>
                                          <p:attrName>r</p:attrName>
                                        </p:attrNameLst>
                                      </p:cBhvr>
                                    </p:animRot>
                                  </p:childTnLst>
                                </p:cTn>
                              </p:par>
                              <p:par>
                                <p:cTn id="49" presetID="32" presetClass="emph" presetSubtype="0" repeatCount="3000" fill="hold" nodeType="withEffect">
                                  <p:stCondLst>
                                    <p:cond delay="0"/>
                                  </p:stCondLst>
                                  <p:childTnLst>
                                    <p:animRot by="120000">
                                      <p:cBhvr>
                                        <p:cTn id="50" dur="150" fill="hold">
                                          <p:stCondLst>
                                            <p:cond delay="0"/>
                                          </p:stCondLst>
                                        </p:cTn>
                                        <p:tgtEl>
                                          <p:spTgt spid="12"/>
                                        </p:tgtEl>
                                        <p:attrNameLst>
                                          <p:attrName>r</p:attrName>
                                        </p:attrNameLst>
                                      </p:cBhvr>
                                    </p:animRot>
                                    <p:animRot by="-240000">
                                      <p:cBhvr>
                                        <p:cTn id="51" dur="300" fill="hold">
                                          <p:stCondLst>
                                            <p:cond delay="300"/>
                                          </p:stCondLst>
                                        </p:cTn>
                                        <p:tgtEl>
                                          <p:spTgt spid="12"/>
                                        </p:tgtEl>
                                        <p:attrNameLst>
                                          <p:attrName>r</p:attrName>
                                        </p:attrNameLst>
                                      </p:cBhvr>
                                    </p:animRot>
                                    <p:animRot by="240000">
                                      <p:cBhvr>
                                        <p:cTn id="52" dur="300" fill="hold">
                                          <p:stCondLst>
                                            <p:cond delay="600"/>
                                          </p:stCondLst>
                                        </p:cTn>
                                        <p:tgtEl>
                                          <p:spTgt spid="12"/>
                                        </p:tgtEl>
                                        <p:attrNameLst>
                                          <p:attrName>r</p:attrName>
                                        </p:attrNameLst>
                                      </p:cBhvr>
                                    </p:animRot>
                                    <p:animRot by="-240000">
                                      <p:cBhvr>
                                        <p:cTn id="53" dur="300" fill="hold">
                                          <p:stCondLst>
                                            <p:cond delay="900"/>
                                          </p:stCondLst>
                                        </p:cTn>
                                        <p:tgtEl>
                                          <p:spTgt spid="12"/>
                                        </p:tgtEl>
                                        <p:attrNameLst>
                                          <p:attrName>r</p:attrName>
                                        </p:attrNameLst>
                                      </p:cBhvr>
                                    </p:animRot>
                                    <p:animRot by="120000">
                                      <p:cBhvr>
                                        <p:cTn id="54" dur="300" fill="hold">
                                          <p:stCondLst>
                                            <p:cond delay="1200"/>
                                          </p:stCondLst>
                                        </p:cTn>
                                        <p:tgtEl>
                                          <p:spTgt spid="12"/>
                                        </p:tgtEl>
                                        <p:attrNameLst>
                                          <p:attrName>r</p:attrName>
                                        </p:attrNameLst>
                                      </p:cBhvr>
                                    </p:animRot>
                                  </p:childTnLst>
                                </p:cTn>
                              </p:par>
                              <p:par>
                                <p:cTn id="55" presetID="64" presetClass="path" presetSubtype="0" accel="50000" decel="50000" fill="hold" grpId="2" nodeType="withEffect">
                                  <p:stCondLst>
                                    <p:cond delay="0"/>
                                  </p:stCondLst>
                                  <p:childTnLst>
                                    <p:animMotion origin="layout" path="M -2.91667E-6 2.22222E-6 L -2.91667E-6 -0.93496 " pathEditMode="relative" rAng="0" ptsTypes="AA">
                                      <p:cBhvr>
                                        <p:cTn id="56" dur="4000" fill="hold"/>
                                        <p:tgtEl>
                                          <p:spTgt spid="11"/>
                                        </p:tgtEl>
                                        <p:attrNameLst>
                                          <p:attrName>ppt_x</p:attrName>
                                          <p:attrName>ppt_y</p:attrName>
                                        </p:attrNameLst>
                                      </p:cBhvr>
                                      <p:rCtr x="0" y="-46759"/>
                                    </p:animMotion>
                                  </p:childTnLst>
                                </p:cTn>
                              </p:par>
                              <p:par>
                                <p:cTn id="57" presetID="64" presetClass="path" presetSubtype="0" accel="50000" decel="50000" fill="hold" nodeType="withEffect">
                                  <p:stCondLst>
                                    <p:cond delay="0"/>
                                  </p:stCondLst>
                                  <p:childTnLst>
                                    <p:animMotion origin="layout" path="M -3.33333E-6 -3.7037E-6 L -3.33333E-6 -0.91134 " pathEditMode="relative" rAng="0" ptsTypes="AA">
                                      <p:cBhvr>
                                        <p:cTn id="58" dur="4000" fill="hold"/>
                                        <p:tgtEl>
                                          <p:spTgt spid="12"/>
                                        </p:tgtEl>
                                        <p:attrNameLst>
                                          <p:attrName>ppt_x</p:attrName>
                                          <p:attrName>ppt_y</p:attrName>
                                        </p:attrNameLst>
                                      </p:cBhvr>
                                      <p:rCtr x="0" y="-45579"/>
                                    </p:animMotion>
                                  </p:childTnLst>
                                </p:cTn>
                              </p:par>
                              <p:par>
                                <p:cTn id="59" presetID="32" presetClass="emph" presetSubtype="0" repeatCount="3000" fill="hold" nodeType="withEffect">
                                  <p:stCondLst>
                                    <p:cond delay="0"/>
                                  </p:stCondLst>
                                  <p:childTnLst>
                                    <p:animRot by="120000">
                                      <p:cBhvr>
                                        <p:cTn id="60" dur="150" fill="hold">
                                          <p:stCondLst>
                                            <p:cond delay="0"/>
                                          </p:stCondLst>
                                        </p:cTn>
                                        <p:tgtEl>
                                          <p:spTgt spid="10"/>
                                        </p:tgtEl>
                                        <p:attrNameLst>
                                          <p:attrName>r</p:attrName>
                                        </p:attrNameLst>
                                      </p:cBhvr>
                                    </p:animRot>
                                    <p:animRot by="-240000">
                                      <p:cBhvr>
                                        <p:cTn id="61" dur="300" fill="hold">
                                          <p:stCondLst>
                                            <p:cond delay="300"/>
                                          </p:stCondLst>
                                        </p:cTn>
                                        <p:tgtEl>
                                          <p:spTgt spid="10"/>
                                        </p:tgtEl>
                                        <p:attrNameLst>
                                          <p:attrName>r</p:attrName>
                                        </p:attrNameLst>
                                      </p:cBhvr>
                                    </p:animRot>
                                    <p:animRot by="240000">
                                      <p:cBhvr>
                                        <p:cTn id="62" dur="300" fill="hold">
                                          <p:stCondLst>
                                            <p:cond delay="600"/>
                                          </p:stCondLst>
                                        </p:cTn>
                                        <p:tgtEl>
                                          <p:spTgt spid="10"/>
                                        </p:tgtEl>
                                        <p:attrNameLst>
                                          <p:attrName>r</p:attrName>
                                        </p:attrNameLst>
                                      </p:cBhvr>
                                    </p:animRot>
                                    <p:animRot by="-240000">
                                      <p:cBhvr>
                                        <p:cTn id="63" dur="300" fill="hold">
                                          <p:stCondLst>
                                            <p:cond delay="900"/>
                                          </p:stCondLst>
                                        </p:cTn>
                                        <p:tgtEl>
                                          <p:spTgt spid="10"/>
                                        </p:tgtEl>
                                        <p:attrNameLst>
                                          <p:attrName>r</p:attrName>
                                        </p:attrNameLst>
                                      </p:cBhvr>
                                    </p:animRot>
                                    <p:animRot by="120000">
                                      <p:cBhvr>
                                        <p:cTn id="64" dur="300" fill="hold">
                                          <p:stCondLst>
                                            <p:cond delay="1200"/>
                                          </p:stCondLst>
                                        </p:cTn>
                                        <p:tgtEl>
                                          <p:spTgt spid="10"/>
                                        </p:tgtEl>
                                        <p:attrNameLst>
                                          <p:attrName>r</p:attrName>
                                        </p:attrNameLst>
                                      </p:cBhvr>
                                    </p:animRot>
                                  </p:childTnLst>
                                </p:cTn>
                              </p:par>
                              <p:par>
                                <p:cTn id="65" presetID="32" presetClass="emph" presetSubtype="0" repeatCount="3000" fill="hold" grpId="1" nodeType="withEffect">
                                  <p:stCondLst>
                                    <p:cond delay="0"/>
                                  </p:stCondLst>
                                  <p:childTnLst>
                                    <p:animRot by="120000">
                                      <p:cBhvr>
                                        <p:cTn id="66" dur="150" fill="hold">
                                          <p:stCondLst>
                                            <p:cond delay="0"/>
                                          </p:stCondLst>
                                        </p:cTn>
                                        <p:tgtEl>
                                          <p:spTgt spid="7"/>
                                        </p:tgtEl>
                                        <p:attrNameLst>
                                          <p:attrName>r</p:attrName>
                                        </p:attrNameLst>
                                      </p:cBhvr>
                                    </p:animRot>
                                    <p:animRot by="-240000">
                                      <p:cBhvr>
                                        <p:cTn id="67" dur="300" fill="hold">
                                          <p:stCondLst>
                                            <p:cond delay="300"/>
                                          </p:stCondLst>
                                        </p:cTn>
                                        <p:tgtEl>
                                          <p:spTgt spid="7"/>
                                        </p:tgtEl>
                                        <p:attrNameLst>
                                          <p:attrName>r</p:attrName>
                                        </p:attrNameLst>
                                      </p:cBhvr>
                                    </p:animRot>
                                    <p:animRot by="240000">
                                      <p:cBhvr>
                                        <p:cTn id="68" dur="300" fill="hold">
                                          <p:stCondLst>
                                            <p:cond delay="600"/>
                                          </p:stCondLst>
                                        </p:cTn>
                                        <p:tgtEl>
                                          <p:spTgt spid="7"/>
                                        </p:tgtEl>
                                        <p:attrNameLst>
                                          <p:attrName>r</p:attrName>
                                        </p:attrNameLst>
                                      </p:cBhvr>
                                    </p:animRot>
                                    <p:animRot by="-240000">
                                      <p:cBhvr>
                                        <p:cTn id="69" dur="300" fill="hold">
                                          <p:stCondLst>
                                            <p:cond delay="900"/>
                                          </p:stCondLst>
                                        </p:cTn>
                                        <p:tgtEl>
                                          <p:spTgt spid="7"/>
                                        </p:tgtEl>
                                        <p:attrNameLst>
                                          <p:attrName>r</p:attrName>
                                        </p:attrNameLst>
                                      </p:cBhvr>
                                    </p:animRot>
                                    <p:animRot by="120000">
                                      <p:cBhvr>
                                        <p:cTn id="70" dur="300" fill="hold">
                                          <p:stCondLst>
                                            <p:cond delay="1200"/>
                                          </p:stCondLst>
                                        </p:cTn>
                                        <p:tgtEl>
                                          <p:spTgt spid="7"/>
                                        </p:tgtEl>
                                        <p:attrNameLst>
                                          <p:attrName>r</p:attrName>
                                        </p:attrNameLst>
                                      </p:cBhvr>
                                    </p:animRot>
                                  </p:childTnLst>
                                </p:cTn>
                              </p:par>
                              <p:par>
                                <p:cTn id="71" presetID="32" presetClass="emph" presetSubtype="0" repeatCount="3000" fill="hold" nodeType="withEffect">
                                  <p:stCondLst>
                                    <p:cond delay="0"/>
                                  </p:stCondLst>
                                  <p:childTnLst>
                                    <p:animRot by="120000">
                                      <p:cBhvr>
                                        <p:cTn id="72" dur="150" fill="hold">
                                          <p:stCondLst>
                                            <p:cond delay="0"/>
                                          </p:stCondLst>
                                        </p:cTn>
                                        <p:tgtEl>
                                          <p:spTgt spid="9"/>
                                        </p:tgtEl>
                                        <p:attrNameLst>
                                          <p:attrName>r</p:attrName>
                                        </p:attrNameLst>
                                      </p:cBhvr>
                                    </p:animRot>
                                    <p:animRot by="-240000">
                                      <p:cBhvr>
                                        <p:cTn id="73" dur="300" fill="hold">
                                          <p:stCondLst>
                                            <p:cond delay="300"/>
                                          </p:stCondLst>
                                        </p:cTn>
                                        <p:tgtEl>
                                          <p:spTgt spid="9"/>
                                        </p:tgtEl>
                                        <p:attrNameLst>
                                          <p:attrName>r</p:attrName>
                                        </p:attrNameLst>
                                      </p:cBhvr>
                                    </p:animRot>
                                    <p:animRot by="240000">
                                      <p:cBhvr>
                                        <p:cTn id="74" dur="300" fill="hold">
                                          <p:stCondLst>
                                            <p:cond delay="600"/>
                                          </p:stCondLst>
                                        </p:cTn>
                                        <p:tgtEl>
                                          <p:spTgt spid="9"/>
                                        </p:tgtEl>
                                        <p:attrNameLst>
                                          <p:attrName>r</p:attrName>
                                        </p:attrNameLst>
                                      </p:cBhvr>
                                    </p:animRot>
                                    <p:animRot by="-240000">
                                      <p:cBhvr>
                                        <p:cTn id="75" dur="300" fill="hold">
                                          <p:stCondLst>
                                            <p:cond delay="900"/>
                                          </p:stCondLst>
                                        </p:cTn>
                                        <p:tgtEl>
                                          <p:spTgt spid="9"/>
                                        </p:tgtEl>
                                        <p:attrNameLst>
                                          <p:attrName>r</p:attrName>
                                        </p:attrNameLst>
                                      </p:cBhvr>
                                    </p:animRot>
                                    <p:animRot by="120000">
                                      <p:cBhvr>
                                        <p:cTn id="76" dur="300" fill="hold">
                                          <p:stCondLst>
                                            <p:cond delay="1200"/>
                                          </p:stCondLst>
                                        </p:cTn>
                                        <p:tgtEl>
                                          <p:spTgt spid="9"/>
                                        </p:tgtEl>
                                        <p:attrNameLst>
                                          <p:attrName>r</p:attrName>
                                        </p:attrNameLst>
                                      </p:cBhvr>
                                    </p:animRot>
                                  </p:childTnLst>
                                </p:cTn>
                              </p:par>
                              <p:par>
                                <p:cTn id="77" presetID="64" presetClass="path" presetSubtype="0" accel="50000" decel="50000" fill="hold" nodeType="withEffect">
                                  <p:stCondLst>
                                    <p:cond delay="0"/>
                                  </p:stCondLst>
                                  <p:childTnLst>
                                    <p:animMotion origin="layout" path="M -0.00013 0.06528 L -0.00013 -0.98148 " pathEditMode="relative" rAng="0" ptsTypes="AA">
                                      <p:cBhvr>
                                        <p:cTn id="78" dur="4000" fill="hold"/>
                                        <p:tgtEl>
                                          <p:spTgt spid="10"/>
                                        </p:tgtEl>
                                        <p:attrNameLst>
                                          <p:attrName>ppt_x</p:attrName>
                                          <p:attrName>ppt_y</p:attrName>
                                        </p:attrNameLst>
                                      </p:cBhvr>
                                      <p:rCtr x="0" y="-52338"/>
                                    </p:animMotion>
                                  </p:childTnLst>
                                </p:cTn>
                              </p:par>
                              <p:par>
                                <p:cTn id="79" presetID="64" presetClass="path" presetSubtype="0" accel="50000" decel="50000" fill="hold" grpId="2" nodeType="withEffect">
                                  <p:stCondLst>
                                    <p:cond delay="0"/>
                                  </p:stCondLst>
                                  <p:childTnLst>
                                    <p:animMotion origin="layout" path="M 2.70833E-6 2.22222E-6 L 2.70833E-6 -1.02986 " pathEditMode="relative" rAng="0" ptsTypes="AA">
                                      <p:cBhvr>
                                        <p:cTn id="80" dur="4000" fill="hold"/>
                                        <p:tgtEl>
                                          <p:spTgt spid="8"/>
                                        </p:tgtEl>
                                        <p:attrNameLst>
                                          <p:attrName>ppt_x</p:attrName>
                                          <p:attrName>ppt_y</p:attrName>
                                        </p:attrNameLst>
                                      </p:cBhvr>
                                      <p:rCtr x="0" y="-51505"/>
                                    </p:animMotion>
                                  </p:childTnLst>
                                </p:cTn>
                              </p:par>
                              <p:par>
                                <p:cTn id="81" presetID="32" presetClass="emph" presetSubtype="0" repeatCount="3000" fill="hold" grpId="1" nodeType="withEffect">
                                  <p:stCondLst>
                                    <p:cond delay="0"/>
                                  </p:stCondLst>
                                  <p:childTnLst>
                                    <p:animRot by="120000">
                                      <p:cBhvr>
                                        <p:cTn id="82" dur="150" fill="hold">
                                          <p:stCondLst>
                                            <p:cond delay="0"/>
                                          </p:stCondLst>
                                        </p:cTn>
                                        <p:tgtEl>
                                          <p:spTgt spid="8"/>
                                        </p:tgtEl>
                                        <p:attrNameLst>
                                          <p:attrName>r</p:attrName>
                                        </p:attrNameLst>
                                      </p:cBhvr>
                                    </p:animRot>
                                    <p:animRot by="-240000">
                                      <p:cBhvr>
                                        <p:cTn id="83" dur="300" fill="hold">
                                          <p:stCondLst>
                                            <p:cond delay="300"/>
                                          </p:stCondLst>
                                        </p:cTn>
                                        <p:tgtEl>
                                          <p:spTgt spid="8"/>
                                        </p:tgtEl>
                                        <p:attrNameLst>
                                          <p:attrName>r</p:attrName>
                                        </p:attrNameLst>
                                      </p:cBhvr>
                                    </p:animRot>
                                    <p:animRot by="240000">
                                      <p:cBhvr>
                                        <p:cTn id="84" dur="300" fill="hold">
                                          <p:stCondLst>
                                            <p:cond delay="600"/>
                                          </p:stCondLst>
                                        </p:cTn>
                                        <p:tgtEl>
                                          <p:spTgt spid="8"/>
                                        </p:tgtEl>
                                        <p:attrNameLst>
                                          <p:attrName>r</p:attrName>
                                        </p:attrNameLst>
                                      </p:cBhvr>
                                    </p:animRot>
                                    <p:animRot by="-240000">
                                      <p:cBhvr>
                                        <p:cTn id="85" dur="300" fill="hold">
                                          <p:stCondLst>
                                            <p:cond delay="900"/>
                                          </p:stCondLst>
                                        </p:cTn>
                                        <p:tgtEl>
                                          <p:spTgt spid="8"/>
                                        </p:tgtEl>
                                        <p:attrNameLst>
                                          <p:attrName>r</p:attrName>
                                        </p:attrNameLst>
                                      </p:cBhvr>
                                    </p:animRot>
                                    <p:animRot by="120000">
                                      <p:cBhvr>
                                        <p:cTn id="86" dur="300" fill="hold">
                                          <p:stCondLst>
                                            <p:cond delay="12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8" grpId="2" animBg="1"/>
      <p:bldP spid="11" grpId="0" animBg="1"/>
      <p:bldP spid="11" grpId="1" animBg="1"/>
      <p:bldP spid="11"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A0ABB6F-A987-4FF4-AC83-76A02F9A6505}"/>
              </a:ext>
            </a:extLst>
          </p:cNvPr>
          <p:cNvSpPr/>
          <p:nvPr/>
        </p:nvSpPr>
        <p:spPr>
          <a:xfrm>
            <a:off x="1493067" y="1679383"/>
            <a:ext cx="10431744" cy="584775"/>
          </a:xfrm>
          <a:prstGeom prst="rect">
            <a:avLst/>
          </a:prstGeom>
        </p:spPr>
        <p:txBody>
          <a:bodyPr wrap="square">
            <a:spAutoFit/>
          </a:bodyPr>
          <a:lstStyle/>
          <a:p>
            <a:r>
              <a:rPr lang="en-US" sz="3200" b="1" dirty="0">
                <a:solidFill>
                  <a:srgbClr val="0000FF"/>
                </a:solidFill>
                <a:latin typeface="Times New Roman" pitchFamily="18" charset="0"/>
                <a:cs typeface="Times New Roman" pitchFamily="18" charset="0"/>
              </a:rPr>
              <a:t>2. </a:t>
            </a:r>
            <a:r>
              <a:rPr lang="vi-VN" sz="3200" b="1" dirty="0">
                <a:solidFill>
                  <a:srgbClr val="0000FF"/>
                </a:solidFill>
                <a:latin typeface="Times New Roman" pitchFamily="18" charset="0"/>
                <a:cs typeface="Times New Roman" pitchFamily="18" charset="0"/>
              </a:rPr>
              <a:t>Rô-linh đã làm gì để nhớ và kể chuyện cho em gái nghe?</a:t>
            </a:r>
          </a:p>
        </p:txBody>
      </p:sp>
      <p:sp>
        <p:nvSpPr>
          <p:cNvPr id="5" name="Rectangle 4">
            <a:extLst>
              <a:ext uri="{FF2B5EF4-FFF2-40B4-BE49-F238E27FC236}">
                <a16:creationId xmlns="" xmlns:a16="http://schemas.microsoft.com/office/drawing/2014/main" id="{1B36485F-78A3-474B-AEEA-A5404C0A3B25}"/>
              </a:ext>
            </a:extLst>
          </p:cNvPr>
          <p:cNvSpPr/>
          <p:nvPr/>
        </p:nvSpPr>
        <p:spPr>
          <a:xfrm>
            <a:off x="1981336" y="4260240"/>
            <a:ext cx="9778584" cy="1077218"/>
          </a:xfrm>
          <a:prstGeom prst="rect">
            <a:avLst/>
          </a:prstGeom>
        </p:spPr>
        <p:txBody>
          <a:bodyPr wrap="square">
            <a:spAutoFit/>
          </a:bodyPr>
          <a:lstStyle/>
          <a:p>
            <a:r>
              <a:rPr lang="en-US" sz="3200" b="1" dirty="0">
                <a:solidFill>
                  <a:srgbClr val="0000FF"/>
                </a:solidFill>
                <a:latin typeface="Times New Roman" pitchFamily="18" charset="0"/>
                <a:cs typeface="Times New Roman" pitchFamily="18" charset="0"/>
              </a:rPr>
              <a:t>3. </a:t>
            </a:r>
            <a:r>
              <a:rPr lang="vi-VN" sz="3200" b="1" dirty="0">
                <a:solidFill>
                  <a:srgbClr val="0000FF"/>
                </a:solidFill>
                <a:latin typeface="Times New Roman" pitchFamily="18" charset="0"/>
                <a:cs typeface="Times New Roman" pitchFamily="18" charset="0"/>
              </a:rPr>
              <a:t>Ở trường phổ thông, Rô-linh là một học sinh như thế nào?</a:t>
            </a:r>
            <a:endParaRPr lang="vi-VN" sz="3200" b="1" dirty="0">
              <a:solidFill>
                <a:srgbClr val="0000FF"/>
              </a:solidFill>
            </a:endParaRPr>
          </a:p>
        </p:txBody>
      </p:sp>
      <p:sp>
        <p:nvSpPr>
          <p:cNvPr id="6" name="Rectangle 5">
            <a:extLst>
              <a:ext uri="{FF2B5EF4-FFF2-40B4-BE49-F238E27FC236}">
                <a16:creationId xmlns="" xmlns:a16="http://schemas.microsoft.com/office/drawing/2014/main" id="{95A3691F-1FF2-475F-BB41-CE98DF90E7A6}"/>
              </a:ext>
            </a:extLst>
          </p:cNvPr>
          <p:cNvSpPr/>
          <p:nvPr/>
        </p:nvSpPr>
        <p:spPr>
          <a:xfrm>
            <a:off x="1082794" y="2899940"/>
            <a:ext cx="11575666" cy="1077218"/>
          </a:xfrm>
          <a:prstGeom prst="rect">
            <a:avLst/>
          </a:prstGeom>
        </p:spPr>
        <p:txBody>
          <a:bodyPr wrap="square">
            <a:spAutoFit/>
          </a:bodyPr>
          <a:lstStyle/>
          <a:p>
            <a:pPr indent="465138"/>
            <a:r>
              <a:rPr lang="vi-VN" sz="3200" dirty="0">
                <a:latin typeface="Times New Roman" pitchFamily="18" charset="0"/>
                <a:cs typeface="Times New Roman" pitchFamily="18" charset="0"/>
              </a:rPr>
              <a:t>Để nhớ và kể chuyện cho em gái nghe, Rô-linh đã ghi lại những câu chuyện của mình lên giấy.</a:t>
            </a:r>
          </a:p>
        </p:txBody>
      </p:sp>
      <p:sp>
        <p:nvSpPr>
          <p:cNvPr id="7" name="Rectangle 6">
            <a:extLst>
              <a:ext uri="{FF2B5EF4-FFF2-40B4-BE49-F238E27FC236}">
                <a16:creationId xmlns="" xmlns:a16="http://schemas.microsoft.com/office/drawing/2014/main" id="{131C1C74-48DF-4A18-A8B4-3503B50E102F}"/>
              </a:ext>
            </a:extLst>
          </p:cNvPr>
          <p:cNvSpPr/>
          <p:nvPr/>
        </p:nvSpPr>
        <p:spPr>
          <a:xfrm>
            <a:off x="1082795" y="5553455"/>
            <a:ext cx="11575666" cy="1077218"/>
          </a:xfrm>
          <a:prstGeom prst="rect">
            <a:avLst/>
          </a:prstGeom>
        </p:spPr>
        <p:txBody>
          <a:bodyPr wrap="square">
            <a:spAutoFit/>
          </a:bodyPr>
          <a:lstStyle/>
          <a:p>
            <a:pPr indent="465138"/>
            <a:r>
              <a:rPr lang="vi-VN" sz="3200" dirty="0">
                <a:latin typeface="Times New Roman" pitchFamily="18" charset="0"/>
                <a:cs typeface="Times New Roman" pitchFamily="18" charset="0"/>
              </a:rPr>
              <a:t>Ở trường phổ thông, Rô-linh được đánh giá là một trong những học sinh tài năng nhất.</a:t>
            </a:r>
          </a:p>
        </p:txBody>
      </p:sp>
      <p:sp>
        <p:nvSpPr>
          <p:cNvPr id="8" name="Rounded Rectangle 13">
            <a:extLst>
              <a:ext uri="{FF2B5EF4-FFF2-40B4-BE49-F238E27FC236}">
                <a16:creationId xmlns="" xmlns:a16="http://schemas.microsoft.com/office/drawing/2014/main" id="{9961F294-B358-4BB1-9112-784922C79F08}"/>
              </a:ext>
            </a:extLst>
          </p:cNvPr>
          <p:cNvSpPr/>
          <p:nvPr/>
        </p:nvSpPr>
        <p:spPr>
          <a:xfrm>
            <a:off x="336790" y="614261"/>
            <a:ext cx="3074760" cy="6383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ĐỌC HIỂU</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9" name="Picture 8">
            <a:extLst>
              <a:ext uri="{FF2B5EF4-FFF2-40B4-BE49-F238E27FC236}">
                <a16:creationId xmlns="" xmlns:a16="http://schemas.microsoft.com/office/drawing/2014/main" id="{2DF56815-933E-4E13-A2D2-D5EE2AB7A6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695" y="1468601"/>
            <a:ext cx="1492009" cy="1492009"/>
          </a:xfrm>
          <a:prstGeom prst="rect">
            <a:avLst/>
          </a:prstGeom>
        </p:spPr>
      </p:pic>
      <p:pic>
        <p:nvPicPr>
          <p:cNvPr id="10" name="Picture 9">
            <a:extLst>
              <a:ext uri="{FF2B5EF4-FFF2-40B4-BE49-F238E27FC236}">
                <a16:creationId xmlns="" xmlns:a16="http://schemas.microsoft.com/office/drawing/2014/main" id="{7AE091D5-0CFD-43D1-9149-9DE3E9A42C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790" y="4052844"/>
            <a:ext cx="1492009" cy="1492009"/>
          </a:xfrm>
          <a:prstGeom prst="rect">
            <a:avLst/>
          </a:prstGeom>
        </p:spPr>
      </p:pic>
    </p:spTree>
    <p:extLst>
      <p:ext uri="{BB962C8B-B14F-4D97-AF65-F5344CB8AC3E}">
        <p14:creationId xmlns:p14="http://schemas.microsoft.com/office/powerpoint/2010/main" val="401773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3">
            <a:extLst>
              <a:ext uri="{FF2B5EF4-FFF2-40B4-BE49-F238E27FC236}">
                <a16:creationId xmlns="" xmlns:a16="http://schemas.microsoft.com/office/drawing/2014/main" id="{F947DB73-5869-4133-BA01-C1D5593F5CF2}"/>
              </a:ext>
            </a:extLst>
          </p:cNvPr>
          <p:cNvSpPr/>
          <p:nvPr/>
        </p:nvSpPr>
        <p:spPr>
          <a:xfrm>
            <a:off x="336790" y="614261"/>
            <a:ext cx="3074760" cy="6383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 xmlns:a16="http://schemas.microsoft.com/office/drawing/2014/main" id="{BD46826D-14A5-4715-B803-425B97B7417C}"/>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flipH="1">
            <a:off x="2752240" y="2721890"/>
            <a:ext cx="1611085" cy="1077414"/>
          </a:xfrm>
          <a:prstGeom prst="rect">
            <a:avLst/>
          </a:prstGeom>
        </p:spPr>
      </p:pic>
      <p:sp>
        <p:nvSpPr>
          <p:cNvPr id="6" name="Wave 5">
            <a:extLst>
              <a:ext uri="{FF2B5EF4-FFF2-40B4-BE49-F238E27FC236}">
                <a16:creationId xmlns="" xmlns:a16="http://schemas.microsoft.com/office/drawing/2014/main" id="{01FE40A6-1EC5-495E-9EBC-6BEA0F014BB5}"/>
              </a:ext>
            </a:extLst>
          </p:cNvPr>
          <p:cNvSpPr/>
          <p:nvPr/>
        </p:nvSpPr>
        <p:spPr>
          <a:xfrm>
            <a:off x="5176127" y="2841361"/>
            <a:ext cx="4957536" cy="972457"/>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itchFamily="18" charset="0"/>
                <a:cs typeface="Times New Roman" pitchFamily="18" charset="0"/>
              </a:rPr>
              <a:t>A. Chị kể chuyện hay quá!</a:t>
            </a:r>
          </a:p>
        </p:txBody>
      </p:sp>
      <p:sp>
        <p:nvSpPr>
          <p:cNvPr id="7" name="Freeform 7">
            <a:extLst>
              <a:ext uri="{FF2B5EF4-FFF2-40B4-BE49-F238E27FC236}">
                <a16:creationId xmlns="" xmlns:a16="http://schemas.microsoft.com/office/drawing/2014/main" id="{1AA51E1E-E946-45F4-A2F1-ADF1D3D329F3}"/>
              </a:ext>
            </a:extLst>
          </p:cNvPr>
          <p:cNvSpPr/>
          <p:nvPr/>
        </p:nvSpPr>
        <p:spPr>
          <a:xfrm>
            <a:off x="4334298" y="3299791"/>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a:p>
        </p:txBody>
      </p:sp>
      <p:pic>
        <p:nvPicPr>
          <p:cNvPr id="8" name="Picture 7">
            <a:extLst>
              <a:ext uri="{FF2B5EF4-FFF2-40B4-BE49-F238E27FC236}">
                <a16:creationId xmlns="" xmlns:a16="http://schemas.microsoft.com/office/drawing/2014/main" id="{3FF2819B-F21E-4279-861F-E1E988D9BA82}"/>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a:off x="8594242" y="4179216"/>
            <a:ext cx="1611085" cy="1077414"/>
          </a:xfrm>
          <a:prstGeom prst="rect">
            <a:avLst/>
          </a:prstGeom>
        </p:spPr>
      </p:pic>
      <p:sp>
        <p:nvSpPr>
          <p:cNvPr id="9" name="Wave 8">
            <a:extLst>
              <a:ext uri="{FF2B5EF4-FFF2-40B4-BE49-F238E27FC236}">
                <a16:creationId xmlns="" xmlns:a16="http://schemas.microsoft.com/office/drawing/2014/main" id="{ABA78688-6550-4354-87A2-8E232697A38C}"/>
              </a:ext>
            </a:extLst>
          </p:cNvPr>
          <p:cNvSpPr/>
          <p:nvPr/>
        </p:nvSpPr>
        <p:spPr>
          <a:xfrm flipH="1">
            <a:off x="2752240" y="4270203"/>
            <a:ext cx="5029202" cy="972457"/>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itchFamily="18" charset="0"/>
                <a:cs typeface="Times New Roman" pitchFamily="18" charset="0"/>
              </a:rPr>
              <a:t>B. Sao chị kể chuyện hay thế!</a:t>
            </a:r>
          </a:p>
        </p:txBody>
      </p:sp>
      <p:sp>
        <p:nvSpPr>
          <p:cNvPr id="10" name="Freeform 10">
            <a:extLst>
              <a:ext uri="{FF2B5EF4-FFF2-40B4-BE49-F238E27FC236}">
                <a16:creationId xmlns="" xmlns:a16="http://schemas.microsoft.com/office/drawing/2014/main" id="{E454D01E-2CA8-4FD6-BF5F-04D97F85EA2A}"/>
              </a:ext>
            </a:extLst>
          </p:cNvPr>
          <p:cNvSpPr/>
          <p:nvPr/>
        </p:nvSpPr>
        <p:spPr>
          <a:xfrm flipH="1">
            <a:off x="7781442" y="4696376"/>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a:p>
        </p:txBody>
      </p:sp>
      <p:pic>
        <p:nvPicPr>
          <p:cNvPr id="11" name="Picture 10">
            <a:extLst>
              <a:ext uri="{FF2B5EF4-FFF2-40B4-BE49-F238E27FC236}">
                <a16:creationId xmlns="" xmlns:a16="http://schemas.microsoft.com/office/drawing/2014/main" id="{E32C7DAE-4979-4EA1-BF7F-2755D31B0337}"/>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flipH="1">
            <a:off x="2280049" y="5450254"/>
            <a:ext cx="1611085" cy="1077414"/>
          </a:xfrm>
          <a:prstGeom prst="rect">
            <a:avLst/>
          </a:prstGeom>
        </p:spPr>
      </p:pic>
      <p:sp>
        <p:nvSpPr>
          <p:cNvPr id="12" name="Wave 11">
            <a:extLst>
              <a:ext uri="{FF2B5EF4-FFF2-40B4-BE49-F238E27FC236}">
                <a16:creationId xmlns="" xmlns:a16="http://schemas.microsoft.com/office/drawing/2014/main" id="{898C2636-73DF-49AF-91D3-2CB66B66C568}"/>
              </a:ext>
            </a:extLst>
          </p:cNvPr>
          <p:cNvSpPr/>
          <p:nvPr/>
        </p:nvSpPr>
        <p:spPr>
          <a:xfrm>
            <a:off x="4703936" y="5569725"/>
            <a:ext cx="4957536" cy="972457"/>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itchFamily="18" charset="0"/>
                <a:cs typeface="Times New Roman" pitchFamily="18" charset="0"/>
              </a:rPr>
              <a:t>C. Chuyện chị kể thú vị quá</a:t>
            </a:r>
          </a:p>
        </p:txBody>
      </p:sp>
      <p:sp>
        <p:nvSpPr>
          <p:cNvPr id="13" name="Freeform 13">
            <a:extLst>
              <a:ext uri="{FF2B5EF4-FFF2-40B4-BE49-F238E27FC236}">
                <a16:creationId xmlns="" xmlns:a16="http://schemas.microsoft.com/office/drawing/2014/main" id="{A3916F93-2929-4F63-9F1F-7EA6438FF2FD}"/>
              </a:ext>
            </a:extLst>
          </p:cNvPr>
          <p:cNvSpPr/>
          <p:nvPr/>
        </p:nvSpPr>
        <p:spPr>
          <a:xfrm>
            <a:off x="3862107" y="6028155"/>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a:p>
        </p:txBody>
      </p:sp>
      <p:sp>
        <p:nvSpPr>
          <p:cNvPr id="14" name="Rectangle 13">
            <a:extLst>
              <a:ext uri="{FF2B5EF4-FFF2-40B4-BE49-F238E27FC236}">
                <a16:creationId xmlns="" xmlns:a16="http://schemas.microsoft.com/office/drawing/2014/main" id="{A333104F-1684-4ACA-876A-D25C7D004955}"/>
              </a:ext>
            </a:extLst>
          </p:cNvPr>
          <p:cNvSpPr/>
          <p:nvPr/>
        </p:nvSpPr>
        <p:spPr>
          <a:xfrm>
            <a:off x="1666182" y="1085986"/>
            <a:ext cx="10189028" cy="646331"/>
          </a:xfrm>
          <a:prstGeom prst="rect">
            <a:avLst/>
          </a:prstGeom>
        </p:spPr>
        <p:txBody>
          <a:bodyPr wrap="square">
            <a:spAutoFit/>
          </a:bodyPr>
          <a:lstStyle/>
          <a:p>
            <a:pPr algn="ctr">
              <a:spcBef>
                <a:spcPts val="600"/>
              </a:spcBef>
            </a:pPr>
            <a:r>
              <a:rPr lang="vi-VN" sz="3600" b="1" u="sng" dirty="0">
                <a:solidFill>
                  <a:srgbClr val="0000FF"/>
                </a:solidFill>
                <a:latin typeface="Times New Roman" pitchFamily="18" charset="0"/>
                <a:cs typeface="Times New Roman" pitchFamily="18" charset="0"/>
              </a:rPr>
              <a:t>Chọn ý em </a:t>
            </a:r>
            <a:r>
              <a:rPr lang="vi-VN" sz="3600" b="1" u="sng">
                <a:solidFill>
                  <a:srgbClr val="0000FF"/>
                </a:solidFill>
                <a:latin typeface="Times New Roman" pitchFamily="18" charset="0"/>
                <a:cs typeface="Times New Roman" pitchFamily="18" charset="0"/>
              </a:rPr>
              <a:t>thích:</a:t>
            </a:r>
            <a:endParaRPr lang="vi-VN" sz="3600" b="1" u="sng" dirty="0">
              <a:solidFill>
                <a:srgbClr val="0000FF"/>
              </a:solidFill>
              <a:latin typeface="Times New Roman" pitchFamily="18" charset="0"/>
              <a:cs typeface="Times New Roman" pitchFamily="18" charset="0"/>
            </a:endParaRPr>
          </a:p>
        </p:txBody>
      </p:sp>
      <p:pic>
        <p:nvPicPr>
          <p:cNvPr id="15" name="Picture 14">
            <a:extLst>
              <a:ext uri="{FF2B5EF4-FFF2-40B4-BE49-F238E27FC236}">
                <a16:creationId xmlns="" xmlns:a16="http://schemas.microsoft.com/office/drawing/2014/main" id="{EC90854E-CB1A-40B3-9C7B-3A626CFBAA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7016" y="339981"/>
            <a:ext cx="1492009" cy="1492009"/>
          </a:xfrm>
          <a:prstGeom prst="rect">
            <a:avLst/>
          </a:prstGeom>
        </p:spPr>
      </p:pic>
      <p:sp>
        <p:nvSpPr>
          <p:cNvPr id="16" name="Rectangle 15">
            <a:extLst>
              <a:ext uri="{FF2B5EF4-FFF2-40B4-BE49-F238E27FC236}">
                <a16:creationId xmlns="" xmlns:a16="http://schemas.microsoft.com/office/drawing/2014/main" id="{BAE8DC09-2F86-446B-A2C3-B46188629195}"/>
              </a:ext>
            </a:extLst>
          </p:cNvPr>
          <p:cNvSpPr/>
          <p:nvPr/>
        </p:nvSpPr>
        <p:spPr>
          <a:xfrm>
            <a:off x="514260" y="1703225"/>
            <a:ext cx="11567811" cy="1077218"/>
          </a:xfrm>
          <a:prstGeom prst="rect">
            <a:avLst/>
          </a:prstGeom>
        </p:spPr>
        <p:txBody>
          <a:bodyPr wrap="square">
            <a:spAutoFit/>
          </a:bodyPr>
          <a:lstStyle/>
          <a:p>
            <a:pPr>
              <a:spcBef>
                <a:spcPts val="600"/>
              </a:spcBef>
            </a:pPr>
            <a:r>
              <a:rPr lang="vi-VN" sz="3200" b="1">
                <a:solidFill>
                  <a:srgbClr val="FF0000"/>
                </a:solidFill>
                <a:latin typeface="Times New Roman" pitchFamily="18" charset="0"/>
                <a:cs typeface="Times New Roman" pitchFamily="18" charset="0"/>
              </a:rPr>
              <a:t>1</a:t>
            </a:r>
            <a:r>
              <a:rPr lang="vi-VN" sz="3200" b="1" dirty="0">
                <a:solidFill>
                  <a:srgbClr val="FF0000"/>
                </a:solidFill>
                <a:latin typeface="Times New Roman" pitchFamily="18" charset="0"/>
                <a:cs typeface="Times New Roman" pitchFamily="18" charset="0"/>
              </a:rPr>
              <a:t>. Nếu em là cô bé Di, em sẽ nói thế nào để khen chị kể chuyện hay?</a:t>
            </a:r>
          </a:p>
        </p:txBody>
      </p:sp>
    </p:spTree>
    <p:extLst>
      <p:ext uri="{BB962C8B-B14F-4D97-AF65-F5344CB8AC3E}">
        <p14:creationId xmlns:p14="http://schemas.microsoft.com/office/powerpoint/2010/main" val="51923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7"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7" presetClass="entr" presetSubtype="0"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P spid="13" grpId="0" animBg="1"/>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0EB8629-EFFB-4722-A9D7-E707BC6D7FBB}"/>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flipH="1">
            <a:off x="2467427" y="2017492"/>
            <a:ext cx="1611085" cy="1077414"/>
          </a:xfrm>
          <a:prstGeom prst="rect">
            <a:avLst/>
          </a:prstGeom>
        </p:spPr>
      </p:pic>
      <p:sp>
        <p:nvSpPr>
          <p:cNvPr id="5" name="Wave 4">
            <a:extLst>
              <a:ext uri="{FF2B5EF4-FFF2-40B4-BE49-F238E27FC236}">
                <a16:creationId xmlns="" xmlns:a16="http://schemas.microsoft.com/office/drawing/2014/main" id="{950EA203-E758-47BA-AADA-327BA0189753}"/>
              </a:ext>
            </a:extLst>
          </p:cNvPr>
          <p:cNvSpPr/>
          <p:nvPr/>
        </p:nvSpPr>
        <p:spPr>
          <a:xfrm>
            <a:off x="4891314" y="2136963"/>
            <a:ext cx="4157436" cy="957943"/>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itchFamily="18" charset="0"/>
                <a:cs typeface="Times New Roman" pitchFamily="18" charset="0"/>
              </a:rPr>
              <a:t>A. Cảm ơn em.</a:t>
            </a:r>
          </a:p>
        </p:txBody>
      </p:sp>
      <p:sp>
        <p:nvSpPr>
          <p:cNvPr id="6" name="Freeform 3">
            <a:extLst>
              <a:ext uri="{FF2B5EF4-FFF2-40B4-BE49-F238E27FC236}">
                <a16:creationId xmlns="" xmlns:a16="http://schemas.microsoft.com/office/drawing/2014/main" id="{9696E082-E5EE-461C-B0CF-99256CAD006F}"/>
              </a:ext>
            </a:extLst>
          </p:cNvPr>
          <p:cNvSpPr/>
          <p:nvPr/>
        </p:nvSpPr>
        <p:spPr>
          <a:xfrm>
            <a:off x="4049485" y="2595393"/>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a:p>
        </p:txBody>
      </p:sp>
      <p:pic>
        <p:nvPicPr>
          <p:cNvPr id="7" name="Picture 6">
            <a:extLst>
              <a:ext uri="{FF2B5EF4-FFF2-40B4-BE49-F238E27FC236}">
                <a16:creationId xmlns="" xmlns:a16="http://schemas.microsoft.com/office/drawing/2014/main" id="{822C9FC7-494D-403C-8854-D58B67C70449}"/>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a:off x="8309429" y="3479067"/>
            <a:ext cx="1611085" cy="1077414"/>
          </a:xfrm>
          <a:prstGeom prst="rect">
            <a:avLst/>
          </a:prstGeom>
        </p:spPr>
      </p:pic>
      <p:sp>
        <p:nvSpPr>
          <p:cNvPr id="8" name="Wave 7">
            <a:extLst>
              <a:ext uri="{FF2B5EF4-FFF2-40B4-BE49-F238E27FC236}">
                <a16:creationId xmlns="" xmlns:a16="http://schemas.microsoft.com/office/drawing/2014/main" id="{2C44C439-565E-4FF8-BEA1-CEA961A05DD9}"/>
              </a:ext>
            </a:extLst>
          </p:cNvPr>
          <p:cNvSpPr/>
          <p:nvPr/>
        </p:nvSpPr>
        <p:spPr>
          <a:xfrm flipH="1">
            <a:off x="3339193" y="3574823"/>
            <a:ext cx="4157436" cy="957943"/>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itchFamily="18" charset="0"/>
                <a:cs typeface="Times New Roman" pitchFamily="18" charset="0"/>
              </a:rPr>
              <a:t>B. Có gì đâu!</a:t>
            </a:r>
          </a:p>
        </p:txBody>
      </p:sp>
      <p:sp>
        <p:nvSpPr>
          <p:cNvPr id="9" name="Freeform 6">
            <a:extLst>
              <a:ext uri="{FF2B5EF4-FFF2-40B4-BE49-F238E27FC236}">
                <a16:creationId xmlns="" xmlns:a16="http://schemas.microsoft.com/office/drawing/2014/main" id="{8FA25802-4EDE-498C-8CF3-1246E661619E}"/>
              </a:ext>
            </a:extLst>
          </p:cNvPr>
          <p:cNvSpPr/>
          <p:nvPr/>
        </p:nvSpPr>
        <p:spPr>
          <a:xfrm flipH="1">
            <a:off x="7496629" y="3996227"/>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a:p>
        </p:txBody>
      </p:sp>
      <p:pic>
        <p:nvPicPr>
          <p:cNvPr id="10" name="Picture 9">
            <a:extLst>
              <a:ext uri="{FF2B5EF4-FFF2-40B4-BE49-F238E27FC236}">
                <a16:creationId xmlns="" xmlns:a16="http://schemas.microsoft.com/office/drawing/2014/main" id="{5D85E35D-B69B-49F2-9839-86A080FC4F7C}"/>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flipH="1">
            <a:off x="2010227" y="4811486"/>
            <a:ext cx="1611085" cy="1077414"/>
          </a:xfrm>
          <a:prstGeom prst="rect">
            <a:avLst/>
          </a:prstGeom>
        </p:spPr>
      </p:pic>
      <p:sp>
        <p:nvSpPr>
          <p:cNvPr id="11" name="Wave 10">
            <a:extLst>
              <a:ext uri="{FF2B5EF4-FFF2-40B4-BE49-F238E27FC236}">
                <a16:creationId xmlns="" xmlns:a16="http://schemas.microsoft.com/office/drawing/2014/main" id="{7D92BD3C-D7BB-4F93-8CF3-9FB030534E07}"/>
              </a:ext>
            </a:extLst>
          </p:cNvPr>
          <p:cNvSpPr/>
          <p:nvPr/>
        </p:nvSpPr>
        <p:spPr>
          <a:xfrm>
            <a:off x="4434114" y="4930957"/>
            <a:ext cx="5421086" cy="957943"/>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itchFamily="18" charset="0"/>
                <a:cs typeface="Times New Roman" pitchFamily="18" charset="0"/>
              </a:rPr>
              <a:t>C. Chuyện em kể cũng hay mà</a:t>
            </a:r>
          </a:p>
        </p:txBody>
      </p:sp>
      <p:sp>
        <p:nvSpPr>
          <p:cNvPr id="12" name="Freeform 9">
            <a:extLst>
              <a:ext uri="{FF2B5EF4-FFF2-40B4-BE49-F238E27FC236}">
                <a16:creationId xmlns="" xmlns:a16="http://schemas.microsoft.com/office/drawing/2014/main" id="{2FA9A090-4A71-4969-B6D6-3CA32145867C}"/>
              </a:ext>
            </a:extLst>
          </p:cNvPr>
          <p:cNvSpPr/>
          <p:nvPr/>
        </p:nvSpPr>
        <p:spPr>
          <a:xfrm>
            <a:off x="3592285" y="5389387"/>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a:p>
        </p:txBody>
      </p:sp>
      <p:sp>
        <p:nvSpPr>
          <p:cNvPr id="13" name="Rectangle 12">
            <a:extLst>
              <a:ext uri="{FF2B5EF4-FFF2-40B4-BE49-F238E27FC236}">
                <a16:creationId xmlns="" xmlns:a16="http://schemas.microsoft.com/office/drawing/2014/main" id="{C70C96A0-0602-4AF0-BE61-C66CA6396614}"/>
              </a:ext>
            </a:extLst>
          </p:cNvPr>
          <p:cNvSpPr/>
          <p:nvPr/>
        </p:nvSpPr>
        <p:spPr>
          <a:xfrm>
            <a:off x="1268074" y="592114"/>
            <a:ext cx="10717763" cy="1200329"/>
          </a:xfrm>
          <a:prstGeom prst="rect">
            <a:avLst/>
          </a:prstGeom>
        </p:spPr>
        <p:txBody>
          <a:bodyPr wrap="square">
            <a:spAutoFit/>
          </a:bodyPr>
          <a:lstStyle/>
          <a:p>
            <a:pPr algn="ctr">
              <a:spcBef>
                <a:spcPts val="600"/>
              </a:spcBef>
            </a:pPr>
            <a:r>
              <a:rPr lang="vi-VN" sz="3600" b="1" u="sng" dirty="0">
                <a:solidFill>
                  <a:srgbClr val="0000FF"/>
                </a:solidFill>
                <a:latin typeface="Times New Roman" pitchFamily="18" charset="0"/>
                <a:cs typeface="Times New Roman" pitchFamily="18" charset="0"/>
              </a:rPr>
              <a:t>Chọn ý em thích:</a:t>
            </a:r>
          </a:p>
          <a:p>
            <a:pPr algn="ct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 Nếu là người chị, em sẽ đáp lại lời khen thế nào?</a:t>
            </a:r>
          </a:p>
        </p:txBody>
      </p:sp>
      <p:pic>
        <p:nvPicPr>
          <p:cNvPr id="14" name="Picture 13">
            <a:extLst>
              <a:ext uri="{FF2B5EF4-FFF2-40B4-BE49-F238E27FC236}">
                <a16:creationId xmlns="" xmlns:a16="http://schemas.microsoft.com/office/drawing/2014/main" id="{F72FED1C-88A3-4416-ACB4-C3B4E9D95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163" y="539905"/>
            <a:ext cx="1492009" cy="1492009"/>
          </a:xfrm>
          <a:prstGeom prst="rect">
            <a:avLst/>
          </a:prstGeom>
        </p:spPr>
      </p:pic>
      <p:sp>
        <p:nvSpPr>
          <p:cNvPr id="15" name="Rounded Rectangle 13">
            <a:extLst>
              <a:ext uri="{FF2B5EF4-FFF2-40B4-BE49-F238E27FC236}">
                <a16:creationId xmlns="" xmlns:a16="http://schemas.microsoft.com/office/drawing/2014/main" id="{8EE79C33-0AED-4CE3-8D10-96CCE5778AAC}"/>
              </a:ext>
            </a:extLst>
          </p:cNvPr>
          <p:cNvSpPr/>
          <p:nvPr/>
        </p:nvSpPr>
        <p:spPr>
          <a:xfrm>
            <a:off x="1550994" y="234029"/>
            <a:ext cx="3074760" cy="6383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6462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C0B7C35F-AA63-4F7D-8965-0EE3C0790F19}"/>
              </a:ext>
            </a:extLst>
          </p:cNvPr>
          <p:cNvSpPr/>
          <p:nvPr/>
        </p:nvSpPr>
        <p:spPr>
          <a:xfrm>
            <a:off x="920914" y="3201429"/>
            <a:ext cx="9343963" cy="1938992"/>
          </a:xfrm>
          <a:prstGeom prst="rect">
            <a:avLst/>
          </a:prstGeom>
        </p:spPr>
        <p:txBody>
          <a:bodyPr wrap="square">
            <a:spAutoFit/>
          </a:bodyPr>
          <a:lstStyle/>
          <a:p>
            <a:pPr>
              <a:spcBef>
                <a:spcPts val="600"/>
              </a:spcBef>
              <a:spcAft>
                <a:spcPts val="600"/>
              </a:spcAft>
            </a:pPr>
            <a:r>
              <a:rPr lang="vi-VN" sz="4000" dirty="0">
                <a:latin typeface="Times New Roman" pitchFamily="18" charset="0"/>
                <a:cs typeface="Times New Roman" pitchFamily="18" charset="0"/>
              </a:rPr>
              <a:t>Bộ truyện </a:t>
            </a:r>
            <a:r>
              <a:rPr lang="vi-VN" sz="4000" i="1" dirty="0">
                <a:latin typeface="Times New Roman" pitchFamily="18" charset="0"/>
                <a:cs typeface="Times New Roman" pitchFamily="18" charset="0"/>
              </a:rPr>
              <a:t>Ha-ri Pót-tơ </a:t>
            </a:r>
            <a:r>
              <a:rPr lang="vi-VN" sz="4000" dirty="0">
                <a:latin typeface="Times New Roman" pitchFamily="18" charset="0"/>
                <a:cs typeface="Times New Roman" pitchFamily="18" charset="0"/>
              </a:rPr>
              <a:t>của nhà văn Rô-linh được dịch ra nhiều thứ </a:t>
            </a:r>
            <a:r>
              <a:rPr lang="vi-VN" sz="4000">
                <a:latin typeface="Times New Roman" pitchFamily="18" charset="0"/>
                <a:cs typeface="Times New Roman" pitchFamily="18" charset="0"/>
              </a:rPr>
              <a:t>tiếng </a:t>
            </a:r>
            <a:r>
              <a:rPr lang="en-US" sz="4000">
                <a:latin typeface="Times New Roman" pitchFamily="18" charset="0"/>
                <a:cs typeface="Times New Roman" pitchFamily="18" charset="0"/>
              </a:rPr>
              <a:t> </a:t>
            </a:r>
            <a:r>
              <a:rPr lang="vi-VN" sz="4000">
                <a:latin typeface="Times New Roman" pitchFamily="18" charset="0"/>
                <a:cs typeface="Times New Roman" pitchFamily="18" charset="0"/>
              </a:rPr>
              <a:t>được </a:t>
            </a:r>
            <a:r>
              <a:rPr lang="vi-VN" sz="4000" dirty="0">
                <a:latin typeface="Times New Roman" pitchFamily="18" charset="0"/>
                <a:cs typeface="Times New Roman" pitchFamily="18" charset="0"/>
              </a:rPr>
              <a:t>dựng thành </a:t>
            </a:r>
            <a:r>
              <a:rPr lang="vi-VN" sz="4000">
                <a:latin typeface="Times New Roman" pitchFamily="18" charset="0"/>
                <a:cs typeface="Times New Roman" pitchFamily="18" charset="0"/>
              </a:rPr>
              <a:t>phim </a:t>
            </a:r>
            <a:r>
              <a:rPr lang="en-US" sz="4000">
                <a:latin typeface="Times New Roman" pitchFamily="18" charset="0"/>
                <a:cs typeface="Times New Roman" pitchFamily="18" charset="0"/>
              </a:rPr>
              <a:t> </a:t>
            </a:r>
            <a:r>
              <a:rPr lang="vi-VN" sz="4000">
                <a:latin typeface="Times New Roman" pitchFamily="18" charset="0"/>
                <a:cs typeface="Times New Roman" pitchFamily="18" charset="0"/>
              </a:rPr>
              <a:t>được </a:t>
            </a:r>
            <a:r>
              <a:rPr lang="vi-VN" sz="4000" dirty="0">
                <a:latin typeface="Times New Roman" pitchFamily="18" charset="0"/>
                <a:cs typeface="Times New Roman" pitchFamily="18" charset="0"/>
              </a:rPr>
              <a:t>trả em khắp nơi yêu thích.</a:t>
            </a:r>
            <a:endParaRPr lang="en-US" sz="4000" dirty="0">
              <a:latin typeface="Times New Roman" pitchFamily="18" charset="0"/>
              <a:cs typeface="Times New Roman" pitchFamily="18" charset="0"/>
            </a:endParaRPr>
          </a:p>
        </p:txBody>
      </p:sp>
      <p:pic>
        <p:nvPicPr>
          <p:cNvPr id="6" name="Picture 5">
            <a:extLst>
              <a:ext uri="{FF2B5EF4-FFF2-40B4-BE49-F238E27FC236}">
                <a16:creationId xmlns="" xmlns:a16="http://schemas.microsoft.com/office/drawing/2014/main" id="{A054B5B0-A4B1-4D1B-AC05-8FE7C5BAD1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239" y="1203512"/>
            <a:ext cx="1492009" cy="1492009"/>
          </a:xfrm>
          <a:prstGeom prst="rect">
            <a:avLst/>
          </a:prstGeom>
        </p:spPr>
      </p:pic>
      <p:sp>
        <p:nvSpPr>
          <p:cNvPr id="7" name="Rectangle 6">
            <a:extLst>
              <a:ext uri="{FF2B5EF4-FFF2-40B4-BE49-F238E27FC236}">
                <a16:creationId xmlns="" xmlns:a16="http://schemas.microsoft.com/office/drawing/2014/main" id="{6CDD81CA-B1B6-4056-9D46-79EE348E595E}"/>
              </a:ext>
            </a:extLst>
          </p:cNvPr>
          <p:cNvSpPr/>
          <p:nvPr/>
        </p:nvSpPr>
        <p:spPr>
          <a:xfrm>
            <a:off x="1997258" y="1403378"/>
            <a:ext cx="9386089" cy="1200329"/>
          </a:xfrm>
          <a:prstGeom prst="rect">
            <a:avLst/>
          </a:prstGeom>
        </p:spPr>
        <p:txBody>
          <a:bodyPr wrap="square">
            <a:spAutoFit/>
          </a:bodyPr>
          <a:lstStyle/>
          <a:p>
            <a:pPr>
              <a:spcBef>
                <a:spcPts val="600"/>
              </a:spcBef>
              <a:spcAft>
                <a:spcPts val="600"/>
              </a:spcAft>
            </a:pPr>
            <a:r>
              <a:rPr lang="vi-VN" sz="3600" b="1" dirty="0">
                <a:solidFill>
                  <a:srgbClr val="0000FF"/>
                </a:solidFill>
                <a:latin typeface="Times New Roman" pitchFamily="18" charset="0"/>
                <a:cs typeface="Times New Roman" pitchFamily="18" charset="0"/>
              </a:rPr>
              <a:t>3. Em cần thêm dấu phẩy vào chỗ nào trong câu sau?</a:t>
            </a:r>
          </a:p>
        </p:txBody>
      </p:sp>
      <p:sp>
        <p:nvSpPr>
          <p:cNvPr id="8" name="Rounded Rectangle 8">
            <a:extLst>
              <a:ext uri="{FF2B5EF4-FFF2-40B4-BE49-F238E27FC236}">
                <a16:creationId xmlns="" xmlns:a16="http://schemas.microsoft.com/office/drawing/2014/main" id="{99804129-2CF7-4208-A642-6B0EEDA6DBDF}"/>
              </a:ext>
            </a:extLst>
          </p:cNvPr>
          <p:cNvSpPr/>
          <p:nvPr/>
        </p:nvSpPr>
        <p:spPr>
          <a:xfrm>
            <a:off x="373224" y="986971"/>
            <a:ext cx="11395989" cy="4704702"/>
          </a:xfrm>
          <a:prstGeom prst="roundRect">
            <a:avLst/>
          </a:prstGeom>
          <a:noFill/>
          <a:ln w="571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C796C755-52A3-4F94-A463-BA6D055B52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8274" y="2585011"/>
            <a:ext cx="1508622" cy="1508622"/>
          </a:xfrm>
          <a:prstGeom prst="rect">
            <a:avLst/>
          </a:prstGeom>
        </p:spPr>
      </p:pic>
      <p:sp>
        <p:nvSpPr>
          <p:cNvPr id="10" name="TextBox 9">
            <a:extLst>
              <a:ext uri="{FF2B5EF4-FFF2-40B4-BE49-F238E27FC236}">
                <a16:creationId xmlns="" xmlns:a16="http://schemas.microsoft.com/office/drawing/2014/main" id="{9CD19090-E7C9-4FE9-8710-C54CCBB71A63}"/>
              </a:ext>
            </a:extLst>
          </p:cNvPr>
          <p:cNvSpPr txBox="1"/>
          <p:nvPr/>
        </p:nvSpPr>
        <p:spPr>
          <a:xfrm>
            <a:off x="6650020" y="3755426"/>
            <a:ext cx="508000" cy="830997"/>
          </a:xfrm>
          <a:prstGeom prst="rect">
            <a:avLst/>
          </a:prstGeom>
          <a:noFill/>
        </p:spPr>
        <p:txBody>
          <a:bodyPr wrap="square" rtlCol="0">
            <a:spAutoFit/>
          </a:bodyPr>
          <a:lstStyle/>
          <a:p>
            <a:r>
              <a:rPr lang="vi-VN"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1" name="TextBox 10">
            <a:extLst>
              <a:ext uri="{FF2B5EF4-FFF2-40B4-BE49-F238E27FC236}">
                <a16:creationId xmlns="" xmlns:a16="http://schemas.microsoft.com/office/drawing/2014/main" id="{852213F3-54DC-4F75-B058-AFC8EAC641C6}"/>
              </a:ext>
            </a:extLst>
          </p:cNvPr>
          <p:cNvSpPr txBox="1"/>
          <p:nvPr/>
        </p:nvSpPr>
        <p:spPr>
          <a:xfrm>
            <a:off x="3187527" y="4230876"/>
            <a:ext cx="508000" cy="923330"/>
          </a:xfrm>
          <a:prstGeom prst="rect">
            <a:avLst/>
          </a:prstGeom>
          <a:noFill/>
        </p:spPr>
        <p:txBody>
          <a:bodyPr wrap="square" rtlCol="0">
            <a:spAutoFit/>
          </a:bodyPr>
          <a:lstStyle/>
          <a:p>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2" name="Rounded Rectangle 13">
            <a:extLst>
              <a:ext uri="{FF2B5EF4-FFF2-40B4-BE49-F238E27FC236}">
                <a16:creationId xmlns="" xmlns:a16="http://schemas.microsoft.com/office/drawing/2014/main" id="{FA796703-D189-49A0-A7DF-12EF0E28E971}"/>
              </a:ext>
            </a:extLst>
          </p:cNvPr>
          <p:cNvSpPr/>
          <p:nvPr/>
        </p:nvSpPr>
        <p:spPr>
          <a:xfrm>
            <a:off x="822497" y="192910"/>
            <a:ext cx="3074760" cy="6383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770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69344" y="5054600"/>
            <a:ext cx="9803581" cy="1764457"/>
          </a:xfrm>
          <a:prstGeom prst="rect">
            <a:avLst/>
          </a:prstGeom>
          <a:noFill/>
        </p:spPr>
        <p:txBody>
          <a:bodyPr wrap="none" lIns="121920" tIns="60960" rIns="121920" bIns="60960">
            <a:spAutoFit/>
          </a:bodyPr>
          <a:lstStyle/>
          <a:p>
            <a:pPr algn="ctr" defTabSz="1219170"/>
            <a:r>
              <a:rPr lang="vi-VN" sz="10666"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Arial" panose="020B0604020202020204" pitchFamily="34" charset="0"/>
              </a:rPr>
              <a:t>PH</a:t>
            </a:r>
            <a:r>
              <a:rPr lang="vi-VN"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rPr>
              <a:t>       </a:t>
            </a:r>
            <a:r>
              <a:rPr lang="vi-VN" sz="9600" b="1" spc="267" dirty="0">
                <a:ln w="29210">
                  <a:solidFill>
                    <a:srgbClr val="9BBB59">
                      <a:tint val="10000"/>
                    </a:srgbClr>
                  </a:solidFill>
                </a:ln>
                <a:solidFill>
                  <a:srgbClr val="9BBB59">
                    <a:satMod val="200000"/>
                    <a:alpha val="50000"/>
                  </a:srgbClr>
                </a:solidFill>
                <a:effectLst>
                  <a:innerShdw blurRad="50800" dist="50800" dir="8100000">
                    <a:srgbClr val="7D7D7D">
                      <a:alpha val="73000"/>
                    </a:srgbClr>
                  </a:innerShdw>
                </a:effectLst>
                <a:latin typeface="Arial" panose="020B0604020202020204" pitchFamily="34" charset="0"/>
              </a:rPr>
              <a:t>THUYỀN</a:t>
            </a:r>
            <a:endParaRPr lang="en-US" sz="9600" b="1" spc="267" dirty="0">
              <a:ln w="29210">
                <a:solidFill>
                  <a:srgbClr val="9BBB59">
                    <a:tint val="10000"/>
                  </a:srgbClr>
                </a:solidFill>
              </a:ln>
              <a:solidFill>
                <a:srgbClr val="9BBB59">
                  <a:satMod val="200000"/>
                  <a:alpha val="50000"/>
                </a:srgbClr>
              </a:solidFill>
              <a:effectLst>
                <a:innerShdw blurRad="50800" dist="50800" dir="8100000">
                  <a:srgbClr val="7D7D7D">
                    <a:alpha val="73000"/>
                  </a:srgbClr>
                </a:innerShdw>
              </a:effectLst>
              <a:latin typeface="Calibri"/>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7411" t="6252" r="1942" b="5055"/>
          <a:stretch/>
        </p:blipFill>
        <p:spPr>
          <a:xfrm>
            <a:off x="3362186" y="5378093"/>
            <a:ext cx="1142215" cy="1117599"/>
          </a:xfrm>
          <a:prstGeom prst="rect">
            <a:avLst/>
          </a:prstGeom>
        </p:spPr>
      </p:pic>
      <p:sp>
        <p:nvSpPr>
          <p:cNvPr id="4" name="Rectangle 3"/>
          <p:cNvSpPr/>
          <p:nvPr/>
        </p:nvSpPr>
        <p:spPr>
          <a:xfrm>
            <a:off x="2146351" y="-127000"/>
            <a:ext cx="8058803" cy="1815882"/>
          </a:xfrm>
          <a:prstGeom prst="rect">
            <a:avLst/>
          </a:prstGeom>
        </p:spPr>
        <p:txBody>
          <a:bodyPr wrap="square">
            <a:spAutoFit/>
          </a:bodyPr>
          <a:lstStyle/>
          <a:p>
            <a:pPr algn="ctr" defTabSz="1219170"/>
            <a:endParaRPr lang="vi-VN" sz="3200" b="1" dirty="0">
              <a:ln w="18000">
                <a:solidFill>
                  <a:srgbClr val="C0504D">
                    <a:satMod val="140000"/>
                  </a:srgbClr>
                </a:solidFill>
                <a:prstDash val="solid"/>
                <a:miter lim="800000"/>
              </a:ln>
              <a:noFill/>
              <a:effectLst>
                <a:outerShdw blurRad="25500" dist="23000" dir="7020000" algn="tl">
                  <a:srgbClr val="000000">
                    <a:alpha val="50000"/>
                  </a:srgbClr>
                </a:outerShdw>
              </a:effectLst>
              <a:latin typeface="Arial" panose="020B0604020202020204" pitchFamily="34" charset="0"/>
            </a:endParaRPr>
          </a:p>
          <a:p>
            <a:pPr algn="ctr" defTabSz="1219170"/>
            <a:r>
              <a:rPr lang="vi-VN" sz="8000" b="1" dirty="0">
                <a:ln w="18000">
                  <a:solidFill>
                    <a:srgbClr val="C0504D">
                      <a:satMod val="140000"/>
                    </a:srgbClr>
                  </a:solidFill>
                  <a:prstDash val="solid"/>
                  <a:miter lim="800000"/>
                </a:ln>
                <a:noFill/>
                <a:effectLst>
                  <a:outerShdw blurRad="25500" dist="23000" dir="7020000" algn="tl">
                    <a:srgbClr val="000000">
                      <a:alpha val="50000"/>
                    </a:srgbClr>
                  </a:outerShdw>
                </a:effectLst>
                <a:latin typeface="Arial" panose="020B0604020202020204" pitchFamily="34" charset="0"/>
              </a:rPr>
              <a:t>HÀNH</a:t>
            </a:r>
            <a:r>
              <a:rPr lang="vi-VN"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rPr>
              <a:t> </a:t>
            </a:r>
            <a:r>
              <a:rPr lang="vi-VN"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rPr>
              <a:t>TRÌNH</a:t>
            </a:r>
            <a:r>
              <a:rPr lang="vi-VN"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rPr>
              <a:t> </a:t>
            </a:r>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50000" t="19714" r="31461" b="60573"/>
          <a:stretch/>
        </p:blipFill>
        <p:spPr>
          <a:xfrm>
            <a:off x="4209196" y="1605181"/>
            <a:ext cx="3530427" cy="3754220"/>
          </a:xfrm>
          <a:prstGeom prst="rect">
            <a:avLst/>
          </a:prstGeom>
        </p:spPr>
      </p:pic>
      <p:sp>
        <p:nvSpPr>
          <p:cNvPr id="5" name="Oval 4"/>
          <p:cNvSpPr/>
          <p:nvPr/>
        </p:nvSpPr>
        <p:spPr>
          <a:xfrm flipV="1">
            <a:off x="4676087" y="1821258"/>
            <a:ext cx="2971396" cy="2928540"/>
          </a:xfrm>
          <a:prstGeom prst="ellipse">
            <a:avLst/>
          </a:prstGeom>
          <a:noFill/>
          <a:ln w="38100">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vi-VN" sz="2400">
              <a:solidFill>
                <a:prstClr val="white"/>
              </a:solidFill>
              <a:latin typeface="Arial" panose="020B0604020202020204" pitchFamily="34" charset="0"/>
            </a:endParaRPr>
          </a:p>
        </p:txBody>
      </p:sp>
      <p:pic>
        <p:nvPicPr>
          <p:cNvPr id="6" name="Nhạc nề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1719660"/>
            <a:ext cx="812800" cy="812800"/>
          </a:xfrm>
          <a:prstGeom prst="rect">
            <a:avLst/>
          </a:prstGeom>
        </p:spPr>
      </p:pic>
    </p:spTree>
    <p:extLst>
      <p:ext uri="{BB962C8B-B14F-4D97-AF65-F5344CB8AC3E}">
        <p14:creationId xmlns:p14="http://schemas.microsoft.com/office/powerpoint/2010/main" val="5299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indefinite"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4000"/>
                                        <p:tgtEl>
                                          <p:spTgt spid="5"/>
                                        </p:tgtEl>
                                      </p:cBhvr>
                                    </p:animEffect>
                                  </p:childTnLst>
                                </p:cTn>
                              </p:par>
                              <p:par>
                                <p:cTn id="8" presetID="8" presetClass="emph" presetSubtype="0" repeatCount="indefinite" fill="hold" nodeType="withEffect">
                                  <p:stCondLst>
                                    <p:cond delay="0"/>
                                  </p:stCondLst>
                                  <p:childTnLst>
                                    <p:animRot by="21600000">
                                      <p:cBhvr>
                                        <p:cTn id="9" dur="2000" fill="hold"/>
                                        <p:tgtEl>
                                          <p:spTgt spid="2"/>
                                        </p:tgtEl>
                                        <p:attrNameLst>
                                          <p:attrName>r</p:attrName>
                                        </p:attrNameLst>
                                      </p:cBhvr>
                                    </p:animRot>
                                  </p:childTnLst>
                                </p:cTn>
                              </p:par>
                              <p:par>
                                <p:cTn id="10" presetID="1" presetClass="mediacall" presetSubtype="0" fill="hold" nodeType="withEffect">
                                  <p:stCondLst>
                                    <p:cond delay="0"/>
                                  </p:stCondLst>
                                  <p:childTnLst>
                                    <p:cmd type="call" cmd="playFrom(0.0)">
                                      <p:cBhvr>
                                        <p:cTn id="1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10">
                <p:cTn id="12" fill="hold" display="0">
                  <p:stCondLst>
                    <p:cond delay="indefinite"/>
                  </p:stCondLst>
                  <p:endCondLst>
                    <p:cond evt="onStopAudio" delay="0">
                      <p:tgtEl>
                        <p:sldTgt/>
                      </p:tgtEl>
                    </p:cond>
                  </p:endCondLst>
                </p:cTn>
                <p:tgtEl>
                  <p:spTgt spid="6"/>
                </p:tgtEl>
              </p:cMediaNode>
            </p:audio>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E739CFF-05F0-4372-BB65-A448012D7071}"/>
              </a:ext>
            </a:extLst>
          </p:cNvPr>
          <p:cNvSpPr txBox="1"/>
          <p:nvPr/>
        </p:nvSpPr>
        <p:spPr>
          <a:xfrm>
            <a:off x="1025236" y="665018"/>
            <a:ext cx="10640291" cy="255454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CÁCH CHƠI: Nhấp vào hành tinh đầu tiên, click chuột ra câu hỏi và đáp án. Sau đó, chọn đáp án đúng. Click chuột vào mũi tên màu đỏ để tiếp tục chọn hành tinh. Cứ như thế cho đến hết. Đối với câu hỏi cuối cùng, click chuột để sang trang kết thúc không nhấp vào mũi tên đỏ.</a:t>
            </a:r>
          </a:p>
        </p:txBody>
      </p:sp>
    </p:spTree>
    <p:extLst>
      <p:ext uri="{BB962C8B-B14F-4D97-AF65-F5344CB8AC3E}">
        <p14:creationId xmlns:p14="http://schemas.microsoft.com/office/powerpoint/2010/main" val="1842357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Oval 39">
            <a:hlinkClick r:id="rId3" action="ppaction://hlinksldjump"/>
          </p:cNvPr>
          <p:cNvSpPr/>
          <p:nvPr/>
        </p:nvSpPr>
        <p:spPr>
          <a:xfrm>
            <a:off x="4902200" y="833765"/>
            <a:ext cx="2311400" cy="225100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1219170"/>
            <a:endParaRPr lang="vi-VN" sz="2400">
              <a:solidFill>
                <a:prstClr val="black"/>
              </a:solidFill>
              <a:latin typeface="Arial" panose="020B0604020202020204" pitchFamily="34" charset="0"/>
            </a:endParaRPr>
          </a:p>
        </p:txBody>
      </p:sp>
      <p:pic>
        <p:nvPicPr>
          <p:cNvPr id="2" name="Trái đất">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6"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7"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8"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rot="1610257">
            <a:off x="446399" y="5598596"/>
            <a:ext cx="836981" cy="818944"/>
          </a:xfrm>
          <a:prstGeom prst="rect">
            <a:avLst/>
          </a:prstGeom>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rot="6092043">
            <a:off x="1800927" y="3407004"/>
            <a:ext cx="836981" cy="818944"/>
          </a:xfrm>
          <a:prstGeom prst="rect">
            <a:avLst/>
          </a:prstGeom>
        </p:spPr>
      </p:pic>
      <p:pic>
        <p:nvPicPr>
          <p:cNvPr id="28" name="Picture 27"/>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rot="3607826">
            <a:off x="5530087" y="3898917"/>
            <a:ext cx="836981" cy="818944"/>
          </a:xfrm>
          <a:prstGeom prst="rect">
            <a:avLst/>
          </a:prstGeom>
        </p:spPr>
      </p:pic>
      <p:pic>
        <p:nvPicPr>
          <p:cNvPr id="31" name="Picture 30"/>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rot="2885137">
            <a:off x="8290564" y="2703975"/>
            <a:ext cx="836981" cy="818944"/>
          </a:xfrm>
          <a:prstGeom prst="rect">
            <a:avLst/>
          </a:prstGeom>
        </p:spPr>
      </p:pic>
      <p:pic>
        <p:nvPicPr>
          <p:cNvPr id="34" name="Picture 33"/>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a:off x="10808358" y="643369"/>
            <a:ext cx="836981" cy="818944"/>
          </a:xfrm>
          <a:prstGeom prst="rect">
            <a:avLst/>
          </a:prstGeom>
        </p:spPr>
      </p:pic>
      <p:pic>
        <p:nvPicPr>
          <p:cNvPr id="35" name="Picture 34">
            <a:extLst>
              <a:ext uri="{FF2B5EF4-FFF2-40B4-BE49-F238E27FC236}">
                <a16:creationId xmlns="" xmlns:a16="http://schemas.microsoft.com/office/drawing/2014/main" id="{4EA600BF-C2ED-4957-AC00-A80D89F47D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02389" y="1110337"/>
            <a:ext cx="495300" cy="438151"/>
          </a:xfrm>
          <a:prstGeom prst="rect">
            <a:avLst/>
          </a:prstGeom>
        </p:spPr>
      </p:pic>
      <p:pic>
        <p:nvPicPr>
          <p:cNvPr id="36" name="Picture 35">
            <a:extLst>
              <a:ext uri="{FF2B5EF4-FFF2-40B4-BE49-F238E27FC236}">
                <a16:creationId xmlns="" xmlns:a16="http://schemas.microsoft.com/office/drawing/2014/main" id="{4EA600BF-C2ED-4957-AC00-A80D89F47D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97687" y="1284150"/>
            <a:ext cx="495300" cy="438151"/>
          </a:xfrm>
          <a:prstGeom prst="rect">
            <a:avLst/>
          </a:prstGeom>
        </p:spPr>
      </p:pic>
      <p:pic>
        <p:nvPicPr>
          <p:cNvPr id="37" name="Picture 36">
            <a:extLst>
              <a:ext uri="{FF2B5EF4-FFF2-40B4-BE49-F238E27FC236}">
                <a16:creationId xmlns="" xmlns:a16="http://schemas.microsoft.com/office/drawing/2014/main" id="{4EA600BF-C2ED-4957-AC00-A80D89F47D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0707" y="643370"/>
            <a:ext cx="495300" cy="438151"/>
          </a:xfrm>
          <a:prstGeom prst="rect">
            <a:avLst/>
          </a:prstGeom>
        </p:spPr>
      </p:pic>
      <p:pic>
        <p:nvPicPr>
          <p:cNvPr id="38" name="Picture 37">
            <a:extLst>
              <a:ext uri="{FF2B5EF4-FFF2-40B4-BE49-F238E27FC236}">
                <a16:creationId xmlns="" xmlns:a16="http://schemas.microsoft.com/office/drawing/2014/main" id="{4EA600BF-C2ED-4957-AC00-A80D89F47D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97689" y="833766"/>
            <a:ext cx="495300" cy="438151"/>
          </a:xfrm>
          <a:prstGeom prst="rect">
            <a:avLst/>
          </a:prstGeom>
        </p:spPr>
      </p:pic>
      <p:pic>
        <p:nvPicPr>
          <p:cNvPr id="39" name="Picture 38">
            <a:hlinkClick r:id="rId3"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l="10988" t="20000" r="8025" b="29630"/>
          <a:stretch/>
        </p:blipFill>
        <p:spPr>
          <a:xfrm>
            <a:off x="5489889" y="1462314"/>
            <a:ext cx="1320800" cy="988364"/>
          </a:xfrm>
          <a:prstGeom prst="rect">
            <a:avLst/>
          </a:prstGeom>
        </p:spPr>
      </p:pic>
    </p:spTree>
    <p:extLst>
      <p:ext uri="{BB962C8B-B14F-4D97-AF65-F5344CB8AC3E}">
        <p14:creationId xmlns:p14="http://schemas.microsoft.com/office/powerpoint/2010/main" val="275081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33333E-6 2.99969E-6 L 0.08333 -0.30522 " pathEditMode="relative" rAng="0" ptsTypes="AA">
                                      <p:cBhvr>
                                        <p:cTn id="11" dur="3000" fill="hold"/>
                                        <p:tgtEl>
                                          <p:spTgt spid="3"/>
                                        </p:tgtEl>
                                        <p:attrNameLst>
                                          <p:attrName>ppt_x</p:attrName>
                                          <p:attrName>ppt_y</p:attrName>
                                        </p:attrNameLst>
                                      </p:cBhvr>
                                      <p:rCtr x="4167" y="-15261"/>
                                    </p:animMotion>
                                  </p:childTnLst>
                                </p:cTn>
                              </p:par>
                              <p:par>
                                <p:cTn id="12" presetID="22" presetClass="exit" presetSubtype="8" fill="hold" nodeType="withEffect">
                                  <p:stCondLst>
                                    <p:cond delay="0"/>
                                  </p:stCondLst>
                                  <p:childTnLst>
                                    <p:animEffect transition="out" filter="wipe(left)">
                                      <p:cBhvr>
                                        <p:cTn id="13" dur="3000"/>
                                        <p:tgtEl>
                                          <p:spTgt spid="7"/>
                                        </p:tgtEl>
                                      </p:cBhvr>
                                    </p:animEffect>
                                    <p:set>
                                      <p:cBhvr>
                                        <p:cTn id="14" dur="1" fill="hold">
                                          <p:stCondLst>
                                            <p:cond delay="2999"/>
                                          </p:stCondLst>
                                        </p:cTn>
                                        <p:tgtEl>
                                          <p:spTgt spid="7"/>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 9.73123E-7 L 0.29306 0.07692 " pathEditMode="relative" rAng="0" ptsTypes="AA">
                                      <p:cBhvr>
                                        <p:cTn id="24" dur="5000" fill="hold"/>
                                        <p:tgtEl>
                                          <p:spTgt spid="25"/>
                                        </p:tgtEl>
                                        <p:attrNameLst>
                                          <p:attrName>ppt_x</p:attrName>
                                          <p:attrName>ppt_y</p:attrName>
                                        </p:attrNameLst>
                                      </p:cBhvr>
                                      <p:rCtr x="14653" y="3831"/>
                                    </p:animMotion>
                                  </p:childTnLst>
                                </p:cTn>
                              </p:par>
                              <p:par>
                                <p:cTn id="25" presetID="22" presetClass="exit" presetSubtype="8" fill="hold" nodeType="withEffect">
                                  <p:stCondLst>
                                    <p:cond delay="0"/>
                                  </p:stCondLst>
                                  <p:childTnLst>
                                    <p:animEffect transition="out" filter="wipe(left)">
                                      <p:cBhvr>
                                        <p:cTn id="26" dur="4000"/>
                                        <p:tgtEl>
                                          <p:spTgt spid="9"/>
                                        </p:tgtEl>
                                      </p:cBhvr>
                                    </p:animEffect>
                                    <p:set>
                                      <p:cBhvr>
                                        <p:cTn id="27" dur="1" fill="hold">
                                          <p:stCondLst>
                                            <p:cond delay="3999"/>
                                          </p:stCondLst>
                                        </p:cTn>
                                        <p:tgtEl>
                                          <p:spTgt spid="9"/>
                                        </p:tgtEl>
                                        <p:attrNameLst>
                                          <p:attrName>style.visibility</p:attrName>
                                        </p:attrNameLst>
                                      </p:cBhvr>
                                      <p:to>
                                        <p:strVal val="hidden"/>
                                      </p:to>
                                    </p:set>
                                  </p:childTnLst>
                                </p:cTn>
                              </p:par>
                            </p:childTnLst>
                          </p:cTn>
                        </p:par>
                        <p:par>
                          <p:cTn id="28" fill="hold">
                            <p:stCondLst>
                              <p:cond delay="5000"/>
                            </p:stCondLst>
                            <p:childTnLst>
                              <p:par>
                                <p:cTn id="29" presetID="1" presetClass="exit" presetSubtype="0" fill="hold" nodeType="after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0 -3.33333E-6 L 0.21667 -0.17777 " pathEditMode="relative" rAng="0" ptsTypes="AA">
                                      <p:cBhvr>
                                        <p:cTn id="37" dur="4000" fill="hold"/>
                                        <p:tgtEl>
                                          <p:spTgt spid="28"/>
                                        </p:tgtEl>
                                        <p:attrNameLst>
                                          <p:attrName>ppt_x</p:attrName>
                                          <p:attrName>ppt_y</p:attrName>
                                        </p:attrNameLst>
                                      </p:cBhvr>
                                      <p:rCtr x="10833" y="-8889"/>
                                    </p:animMotion>
                                  </p:childTnLst>
                                </p:cTn>
                              </p:par>
                              <p:par>
                                <p:cTn id="38" presetID="22" presetClass="exit" presetSubtype="8" fill="hold" nodeType="withEffect">
                                  <p:stCondLst>
                                    <p:cond delay="0"/>
                                  </p:stCondLst>
                                  <p:childTnLst>
                                    <p:animEffect transition="out" filter="wipe(left)">
                                      <p:cBhvr>
                                        <p:cTn id="39" dur="4000"/>
                                        <p:tgtEl>
                                          <p:spTgt spid="12"/>
                                        </p:tgtEl>
                                      </p:cBhvr>
                                    </p:animEffect>
                                    <p:set>
                                      <p:cBhvr>
                                        <p:cTn id="40" dur="1" fill="hold">
                                          <p:stCondLst>
                                            <p:cond delay="3999"/>
                                          </p:stCondLst>
                                        </p:cTn>
                                        <p:tgtEl>
                                          <p:spTgt spid="12"/>
                                        </p:tgtEl>
                                        <p:attrNameLst>
                                          <p:attrName>style.visibility</p:attrName>
                                        </p:attrNameLst>
                                      </p:cBhvr>
                                      <p:to>
                                        <p:strVal val="hidden"/>
                                      </p:to>
                                    </p:set>
                                  </p:childTnLst>
                                </p:cTn>
                              </p:par>
                            </p:childTnLst>
                          </p:cTn>
                        </p:par>
                        <p:par>
                          <p:cTn id="41" fill="hold">
                            <p:stCondLst>
                              <p:cond delay="4000"/>
                            </p:stCondLst>
                            <p:childTnLst>
                              <p:par>
                                <p:cTn id="42" presetID="1" presetClass="exit" presetSubtype="0" fill="hold" nodeType="afterEffect">
                                  <p:stCondLst>
                                    <p:cond delay="0"/>
                                  </p:stCondLst>
                                  <p:childTnLst>
                                    <p:set>
                                      <p:cBhvr>
                                        <p:cTn id="43" dur="1" fill="hold">
                                          <p:stCondLst>
                                            <p:cond delay="0"/>
                                          </p:stCondLst>
                                        </p:cTn>
                                        <p:tgtEl>
                                          <p:spTgt spid="28"/>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2"/>
                    </p:tgtEl>
                  </p:cond>
                </p:stCondLst>
                <p:endSync evt="end" delay="0">
                  <p:rtn val="all"/>
                </p:endSync>
                <p:childTnLst>
                  <p:par>
                    <p:cTn id="47" fill="hold">
                      <p:stCondLst>
                        <p:cond delay="0"/>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3.88889E-6 0.00186 L 0.20243 -0.3074 " pathEditMode="relative" rAng="0" ptsTypes="AA">
                                      <p:cBhvr>
                                        <p:cTn id="50" dur="5000" fill="hold"/>
                                        <p:tgtEl>
                                          <p:spTgt spid="31"/>
                                        </p:tgtEl>
                                        <p:attrNameLst>
                                          <p:attrName>ppt_x</p:attrName>
                                          <p:attrName>ppt_y</p:attrName>
                                        </p:attrNameLst>
                                      </p:cBhvr>
                                      <p:rCtr x="10122" y="-15463"/>
                                    </p:animMotion>
                                  </p:childTnLst>
                                </p:cTn>
                              </p:par>
                              <p:par>
                                <p:cTn id="51" presetID="22" presetClass="exit" presetSubtype="8" fill="hold" nodeType="withEffect">
                                  <p:stCondLst>
                                    <p:cond delay="0"/>
                                  </p:stCondLst>
                                  <p:childTnLst>
                                    <p:animEffect transition="out" filter="wipe(left)">
                                      <p:cBhvr>
                                        <p:cTn id="52" dur="4000"/>
                                        <p:tgtEl>
                                          <p:spTgt spid="20"/>
                                        </p:tgtEl>
                                      </p:cBhvr>
                                    </p:animEffect>
                                    <p:set>
                                      <p:cBhvr>
                                        <p:cTn id="53" dur="1" fill="hold">
                                          <p:stCondLst>
                                            <p:cond delay="3999"/>
                                          </p:stCondLst>
                                        </p:cTn>
                                        <p:tgtEl>
                                          <p:spTgt spid="20"/>
                                        </p:tgtEl>
                                        <p:attrNameLst>
                                          <p:attrName>style.visibility</p:attrName>
                                        </p:attrNameLst>
                                      </p:cBhvr>
                                      <p:to>
                                        <p:strVal val="hidden"/>
                                      </p:to>
                                    </p:set>
                                  </p:childTnLst>
                                </p:cTn>
                              </p:par>
                            </p:childTnLst>
                          </p:cTn>
                        </p:par>
                        <p:par>
                          <p:cTn id="54" fill="hold">
                            <p:stCondLst>
                              <p:cond delay="5000"/>
                            </p:stCondLst>
                            <p:childTnLst>
                              <p:par>
                                <p:cTn id="55" presetID="1" presetClass="exit" presetSubtype="0" fill="hold" nodeType="afterEffect">
                                  <p:stCondLst>
                                    <p:cond delay="0"/>
                                  </p:stCondLst>
                                  <p:childTnLst>
                                    <p:set>
                                      <p:cBhvr>
                                        <p:cTn id="56" dur="1" fill="hold">
                                          <p:stCondLst>
                                            <p:cond delay="0"/>
                                          </p:stCondLst>
                                        </p:cTn>
                                        <p:tgtEl>
                                          <p:spTgt spid="31"/>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par>
                          <p:cTn id="67" fill="hold">
                            <p:stCondLst>
                              <p:cond delay="5000"/>
                            </p:stCondLst>
                            <p:childTnLst>
                              <p:par>
                                <p:cTn id="68" presetID="42" presetClass="entr" presetSubtype="0"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1000"/>
                                        <p:tgtEl>
                                          <p:spTgt spid="39"/>
                                        </p:tgtEl>
                                      </p:cBhvr>
                                    </p:animEffect>
                                    <p:anim calcmode="lin" valueType="num">
                                      <p:cBhvr>
                                        <p:cTn id="71" dur="1000" fill="hold"/>
                                        <p:tgtEl>
                                          <p:spTgt spid="39"/>
                                        </p:tgtEl>
                                        <p:attrNameLst>
                                          <p:attrName>ppt_x</p:attrName>
                                        </p:attrNameLst>
                                      </p:cBhvr>
                                      <p:tavLst>
                                        <p:tav tm="0">
                                          <p:val>
                                            <p:strVal val="#ppt_x"/>
                                          </p:val>
                                        </p:tav>
                                        <p:tav tm="100000">
                                          <p:val>
                                            <p:strVal val="#ppt_x"/>
                                          </p:val>
                                        </p:tav>
                                      </p:tavLst>
                                    </p:anim>
                                    <p:anim calcmode="lin" valueType="num">
                                      <p:cBhvr>
                                        <p:cTn id="72" dur="1000" fill="hold"/>
                                        <p:tgtEl>
                                          <p:spTgt spid="3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1000"/>
                                        <p:tgtEl>
                                          <p:spTgt spid="40"/>
                                        </p:tgtEl>
                                      </p:cBhvr>
                                    </p:animEffect>
                                    <p:anim calcmode="lin" valueType="num">
                                      <p:cBhvr>
                                        <p:cTn id="76" dur="1000" fill="hold"/>
                                        <p:tgtEl>
                                          <p:spTgt spid="40"/>
                                        </p:tgtEl>
                                        <p:attrNameLst>
                                          <p:attrName>ppt_x</p:attrName>
                                        </p:attrNameLst>
                                      </p:cBhvr>
                                      <p:tavLst>
                                        <p:tav tm="0">
                                          <p:val>
                                            <p:strVal val="#ppt_x"/>
                                          </p:val>
                                        </p:tav>
                                        <p:tav tm="100000">
                                          <p:val>
                                            <p:strVal val="#ppt_x"/>
                                          </p:val>
                                        </p:tav>
                                      </p:tavLst>
                                    </p:anim>
                                    <p:anim calcmode="lin" valueType="num">
                                      <p:cBhvr>
                                        <p:cTn id="7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rái đất">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6"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7"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411" t="6252" r="1942" b="5055"/>
          <a:stretch/>
        </p:blipFill>
        <p:spPr>
          <a:xfrm rot="1610257">
            <a:off x="446399" y="5598596"/>
            <a:ext cx="836981" cy="818944"/>
          </a:xfrm>
          <a:prstGeom prst="rect">
            <a:avLst/>
          </a:prstGeom>
        </p:spPr>
      </p:pic>
      <p:pic>
        <p:nvPicPr>
          <p:cNvPr id="21" name="Google Shape;129;p2" descr="A picture containing monitor, dark, light, lit  Description automatically generated"/>
          <p:cNvPicPr preferRelativeResize="0"/>
          <p:nvPr/>
        </p:nvPicPr>
        <p:blipFill rotWithShape="1">
          <a:blip r:embed="rId9">
            <a:alphaModFix/>
          </a:blip>
          <a:srcRect/>
          <a:stretch/>
        </p:blipFill>
        <p:spPr>
          <a:xfrm>
            <a:off x="789916" y="3678162"/>
            <a:ext cx="1069253" cy="1780604"/>
          </a:xfrm>
          <a:prstGeom prst="rect">
            <a:avLst/>
          </a:prstGeom>
          <a:noFill/>
          <a:ln>
            <a:noFill/>
          </a:ln>
        </p:spPr>
      </p:pic>
      <p:pic>
        <p:nvPicPr>
          <p:cNvPr id="5122" name="Picture 2" descr="You Lose (feat. Longghead) [Explicit] by McLive on Amazon Music - Amazon.co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472" y="1887164"/>
            <a:ext cx="3581995" cy="3581995"/>
          </a:xfrm>
          <a:prstGeom prst="ellipse">
            <a:avLst/>
          </a:prstGeom>
          <a:noFill/>
          <a:extLst>
            <a:ext uri="{909E8E84-426E-40DD-AFC4-6F175D3DCCD1}">
              <a14:hiddenFill xmlns:a14="http://schemas.microsoft.com/office/drawing/2010/main">
                <a:solidFill>
                  <a:srgbClr val="FFFFFF"/>
                </a:solidFill>
              </a14:hiddenFill>
            </a:ext>
          </a:extLst>
        </p:spPr>
      </p:pic>
      <p:pic>
        <p:nvPicPr>
          <p:cNvPr id="39" name="Picture 38">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0988" t="20000" r="8025" b="29630"/>
          <a:stretch/>
        </p:blipFill>
        <p:spPr>
          <a:xfrm>
            <a:off x="5583585" y="4260248"/>
            <a:ext cx="1269769" cy="950176"/>
          </a:xfrm>
          <a:prstGeom prst="rect">
            <a:avLst/>
          </a:prstGeom>
        </p:spPr>
      </p:pic>
    </p:spTree>
    <p:extLst>
      <p:ext uri="{BB962C8B-B14F-4D97-AF65-F5344CB8AC3E}">
        <p14:creationId xmlns:p14="http://schemas.microsoft.com/office/powerpoint/2010/main" val="244932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par>
                                <p:cTn id="7" presetID="42" presetClass="path" presetSubtype="0" accel="50000" decel="50000" fill="hold" nodeType="withEffect">
                                  <p:stCondLst>
                                    <p:cond delay="0"/>
                                  </p:stCondLst>
                                  <p:childTnLst>
                                    <p:animMotion origin="layout" path="M -3.33333E-6 4.07407E-6 L 0.0375 -0.15371 " pathEditMode="relative" rAng="0" ptsTypes="AA">
                                      <p:cBhvr>
                                        <p:cTn id="8" dur="3000" fill="hold"/>
                                        <p:tgtEl>
                                          <p:spTgt spid="3"/>
                                        </p:tgtEl>
                                        <p:attrNameLst>
                                          <p:attrName>ppt_x</p:attrName>
                                          <p:attrName>ppt_y</p:attrName>
                                        </p:attrNameLst>
                                      </p:cBhvr>
                                      <p:rCtr x="1875" y="-7685"/>
                                    </p:animMotion>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xit" presetSubtype="0" fill="hold" nodeType="withEffect">
                                  <p:stCondLst>
                                    <p:cond delay="1000"/>
                                  </p:stCondLst>
                                  <p:childTnLst>
                                    <p:set>
                                      <p:cBhvr>
                                        <p:cTn id="13" dur="1" fill="hold">
                                          <p:stCondLst>
                                            <p:cond delay="1"/>
                                          </p:stCondLst>
                                        </p:cTn>
                                        <p:tgtEl>
                                          <p:spTgt spid="21"/>
                                        </p:tgtEl>
                                        <p:attrNameLst>
                                          <p:attrName>style.visibility</p:attrName>
                                        </p:attrNameLst>
                                      </p:cBhvr>
                                      <p:to>
                                        <p:strVal val="hidden"/>
                                      </p:to>
                                    </p:set>
                                  </p:childTnLst>
                                </p:cTn>
                              </p:par>
                              <p:par>
                                <p:cTn id="14" presetID="1" presetClass="exit" presetSubtype="0" fill="hold" nodeType="withEffect">
                                  <p:stCondLst>
                                    <p:cond delay="100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4002"/>
                            </p:stCondLst>
                            <p:childTnLst>
                              <p:par>
                                <p:cTn id="17" presetID="42"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fade">
                                      <p:cBhvr>
                                        <p:cTn id="24" dur="1000"/>
                                        <p:tgtEl>
                                          <p:spTgt spid="5122"/>
                                        </p:tgtEl>
                                      </p:cBhvr>
                                    </p:animEffect>
                                    <p:anim calcmode="lin" valueType="num">
                                      <p:cBhvr>
                                        <p:cTn id="25" dur="1000" fill="hold"/>
                                        <p:tgtEl>
                                          <p:spTgt spid="5122"/>
                                        </p:tgtEl>
                                        <p:attrNameLst>
                                          <p:attrName>ppt_x</p:attrName>
                                        </p:attrNameLst>
                                      </p:cBhvr>
                                      <p:tavLst>
                                        <p:tav tm="0">
                                          <p:val>
                                            <p:strVal val="#ppt_x"/>
                                          </p:val>
                                        </p:tav>
                                        <p:tav tm="100000">
                                          <p:val>
                                            <p:strVal val="#ppt_x"/>
                                          </p:val>
                                        </p:tav>
                                      </p:tavLst>
                                    </p:anim>
                                    <p:anim calcmode="lin" valueType="num">
                                      <p:cBhvr>
                                        <p:cTn id="2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rái đất">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6"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7"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411" t="6252" r="1942" b="5055"/>
          <a:stretch/>
        </p:blipFill>
        <p:spPr>
          <a:xfrm rot="6330626">
            <a:off x="1800583" y="3374896"/>
            <a:ext cx="836981" cy="818944"/>
          </a:xfrm>
          <a:prstGeom prst="rect">
            <a:avLst/>
          </a:prstGeom>
        </p:spPr>
      </p:pic>
      <p:pic>
        <p:nvPicPr>
          <p:cNvPr id="21" name="Google Shape;129;p2" descr="A picture containing monitor, dark, light, lit  Description automatically generated"/>
          <p:cNvPicPr preferRelativeResize="0"/>
          <p:nvPr/>
        </p:nvPicPr>
        <p:blipFill rotWithShape="1">
          <a:blip r:embed="rId9">
            <a:alphaModFix/>
          </a:blip>
          <a:srcRect/>
          <a:stretch/>
        </p:blipFill>
        <p:spPr>
          <a:xfrm>
            <a:off x="3352800" y="2651361"/>
            <a:ext cx="1069253" cy="1780604"/>
          </a:xfrm>
          <a:prstGeom prst="rect">
            <a:avLst/>
          </a:prstGeom>
          <a:noFill/>
          <a:ln>
            <a:noFill/>
          </a:ln>
        </p:spPr>
      </p:pic>
      <p:pic>
        <p:nvPicPr>
          <p:cNvPr id="23" name="Picture 2" descr="You Lose (feat. Longghead) [Explicit] by McLive on Amazon Music - Amazon.co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472" y="1887164"/>
            <a:ext cx="3581995" cy="3581995"/>
          </a:xfrm>
          <a:prstGeom prst="ellipse">
            <a:avLst/>
          </a:prstGeom>
          <a:noFill/>
          <a:extLst>
            <a:ext uri="{909E8E84-426E-40DD-AFC4-6F175D3DCCD1}">
              <a14:hiddenFill xmlns:a14="http://schemas.microsoft.com/office/drawing/2010/main">
                <a:solidFill>
                  <a:srgbClr val="FFFFFF"/>
                </a:solidFill>
              </a14:hiddenFill>
            </a:ext>
          </a:extLst>
        </p:spPr>
      </p:pic>
      <p:pic>
        <p:nvPicPr>
          <p:cNvPr id="24" name="Picture 23">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0988" t="20000" r="8025" b="29630"/>
          <a:stretch/>
        </p:blipFill>
        <p:spPr>
          <a:xfrm>
            <a:off x="5583585" y="4260248"/>
            <a:ext cx="1269769" cy="950176"/>
          </a:xfrm>
          <a:prstGeom prst="rect">
            <a:avLst/>
          </a:prstGeom>
        </p:spPr>
      </p:pic>
    </p:spTree>
    <p:extLst>
      <p:ext uri="{BB962C8B-B14F-4D97-AF65-F5344CB8AC3E}">
        <p14:creationId xmlns:p14="http://schemas.microsoft.com/office/powerpoint/2010/main" val="267191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par>
                                <p:cTn id="7" presetID="42" presetClass="path" presetSubtype="0" accel="50000" decel="50000" fill="hold" nodeType="withEffect">
                                  <p:stCondLst>
                                    <p:cond delay="0"/>
                                  </p:stCondLst>
                                  <p:childTnLst>
                                    <p:animMotion origin="layout" path="M -4.44444E-6 -3.20988E-6 L 0.14306 0.03735 " pathEditMode="relative" rAng="0" ptsTypes="AA">
                                      <p:cBhvr>
                                        <p:cTn id="8" dur="3000" fill="hold"/>
                                        <p:tgtEl>
                                          <p:spTgt spid="3"/>
                                        </p:tgtEl>
                                        <p:attrNameLst>
                                          <p:attrName>ppt_x</p:attrName>
                                          <p:attrName>ppt_y</p:attrName>
                                        </p:attrNameLst>
                                      </p:cBhvr>
                                      <p:rCtr x="7153" y="1852"/>
                                    </p:animMotion>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xit" presetSubtype="0" fill="hold" nodeType="withEffect">
                                  <p:stCondLst>
                                    <p:cond delay="1000"/>
                                  </p:stCondLst>
                                  <p:childTnLst>
                                    <p:set>
                                      <p:cBhvr>
                                        <p:cTn id="13" dur="1" fill="hold">
                                          <p:stCondLst>
                                            <p:cond delay="1"/>
                                          </p:stCondLst>
                                        </p:cTn>
                                        <p:tgtEl>
                                          <p:spTgt spid="21"/>
                                        </p:tgtEl>
                                        <p:attrNameLst>
                                          <p:attrName>style.visibility</p:attrName>
                                        </p:attrNameLst>
                                      </p:cBhvr>
                                      <p:to>
                                        <p:strVal val="hidden"/>
                                      </p:to>
                                    </p:set>
                                  </p:childTnLst>
                                </p:cTn>
                              </p:par>
                              <p:par>
                                <p:cTn id="14" presetID="1" presetClass="exit" presetSubtype="0" fill="hold" nodeType="withEffect">
                                  <p:stCondLst>
                                    <p:cond delay="100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4002"/>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F8644C23-6EAC-490C-A720-65A1C3E914A9}"/>
              </a:ext>
            </a:extLst>
          </p:cNvPr>
          <p:cNvSpPr/>
          <p:nvPr/>
        </p:nvSpPr>
        <p:spPr>
          <a:xfrm>
            <a:off x="558598" y="628964"/>
            <a:ext cx="7348251" cy="2104222"/>
          </a:xfrm>
          <a:prstGeom prst="roundRect">
            <a:avLst/>
          </a:prstGeom>
          <a:solidFill>
            <a:srgbClr val="FF8119"/>
          </a:solidFill>
          <a:ln w="57150">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Quicksand" pitchFamily="2" charset="0"/>
              <a:ea typeface="+mn-ea"/>
              <a:cs typeface="+mn-cs"/>
            </a:endParaRPr>
          </a:p>
        </p:txBody>
      </p:sp>
      <p:sp>
        <p:nvSpPr>
          <p:cNvPr id="7" name="Rectangle 6">
            <a:extLst>
              <a:ext uri="{FF2B5EF4-FFF2-40B4-BE49-F238E27FC236}">
                <a16:creationId xmlns="" xmlns:a16="http://schemas.microsoft.com/office/drawing/2014/main" id="{EAAC7166-F503-422D-BDE1-A83D50999971}"/>
              </a:ext>
            </a:extLst>
          </p:cNvPr>
          <p:cNvSpPr/>
          <p:nvPr/>
        </p:nvSpPr>
        <p:spPr>
          <a:xfrm>
            <a:off x="8738592" y="181195"/>
            <a:ext cx="274261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TIẾNG VIỆT 2</a:t>
            </a:r>
          </a:p>
        </p:txBody>
      </p:sp>
      <p:sp>
        <p:nvSpPr>
          <p:cNvPr id="8" name="Rectangle 7">
            <a:extLst>
              <a:ext uri="{FF2B5EF4-FFF2-40B4-BE49-F238E27FC236}">
                <a16:creationId xmlns="" xmlns:a16="http://schemas.microsoft.com/office/drawing/2014/main" id="{43101047-25E6-45B1-9FAC-C1D2B827DC01}"/>
              </a:ext>
            </a:extLst>
          </p:cNvPr>
          <p:cNvSpPr/>
          <p:nvPr/>
        </p:nvSpPr>
        <p:spPr>
          <a:xfrm>
            <a:off x="10348808" y="628964"/>
            <a:ext cx="8931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Tập</a:t>
            </a:r>
            <a:r>
              <a:rPr kumimoji="0" lang="en-US" sz="2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1</a:t>
            </a: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1802BEED-2441-4963-9516-594E747C2A63}"/>
              </a:ext>
            </a:extLst>
          </p:cNvPr>
          <p:cNvSpPr/>
          <p:nvPr/>
        </p:nvSpPr>
        <p:spPr>
          <a:xfrm>
            <a:off x="1874982" y="859796"/>
            <a:ext cx="4320413"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chemeClr val="bg1"/>
                </a:solidFill>
                <a:latin typeface="Times New Roman" panose="02020603050405020304" pitchFamily="18" charset="0"/>
                <a:cs typeface="Times New Roman" panose="02020603050405020304" pitchFamily="18" charset="0"/>
              </a:rPr>
              <a:t>Tuần</a:t>
            </a:r>
            <a:r>
              <a:rPr lang="en-US" sz="3600" b="1" dirty="0">
                <a:solidFill>
                  <a:schemeClr val="bg1"/>
                </a:solidFill>
                <a:latin typeface="Times New Roman" panose="02020603050405020304" pitchFamily="18" charset="0"/>
                <a:cs typeface="Times New Roman" panose="02020603050405020304" pitchFamily="18" charset="0"/>
              </a:rPr>
              <a:t> 11 – </a:t>
            </a:r>
            <a:r>
              <a:rPr lang="en-US" sz="3600" b="1" dirty="0" err="1">
                <a:solidFill>
                  <a:schemeClr val="bg1"/>
                </a:solidFill>
                <a:latin typeface="Times New Roman" panose="02020603050405020304" pitchFamily="18" charset="0"/>
                <a:cs typeface="Times New Roman" panose="02020603050405020304" pitchFamily="18" charset="0"/>
              </a:rPr>
              <a:t>Tiết</a:t>
            </a:r>
            <a:r>
              <a:rPr lang="en-US" sz="3600" b="1" dirty="0">
                <a:solidFill>
                  <a:schemeClr val="bg1"/>
                </a:solidFill>
                <a:latin typeface="Times New Roman" panose="02020603050405020304" pitchFamily="18" charset="0"/>
                <a:cs typeface="Times New Roman" panose="02020603050405020304" pitchFamily="18" charset="0"/>
              </a:rPr>
              <a:t> 5, 6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smtClean="0">
                <a:solidFill>
                  <a:schemeClr val="bg1"/>
                </a:solidFill>
                <a:latin typeface="Times New Roman" panose="02020603050405020304" pitchFamily="18" charset="0"/>
                <a:cs typeface="Times New Roman" panose="02020603050405020304" pitchFamily="18" charset="0"/>
              </a:rPr>
              <a:t>Bài</a:t>
            </a:r>
            <a:r>
              <a:rPr lang="en-US" sz="3600" dirty="0" smtClean="0">
                <a:solidFill>
                  <a:schemeClr val="bg1"/>
                </a:solidFill>
                <a:latin typeface="Times New Roman" panose="02020603050405020304" pitchFamily="18" charset="0"/>
                <a:cs typeface="Times New Roman" panose="02020603050405020304" pitchFamily="18" charset="0"/>
              </a:rPr>
              <a:t> </a:t>
            </a:r>
            <a:r>
              <a:rPr lang="en-US" sz="3600" dirty="0" err="1" smtClean="0">
                <a:solidFill>
                  <a:schemeClr val="bg1"/>
                </a:solidFill>
                <a:latin typeface="Times New Roman" panose="02020603050405020304" pitchFamily="18" charset="0"/>
                <a:cs typeface="Times New Roman" panose="02020603050405020304" pitchFamily="18" charset="0"/>
              </a:rPr>
              <a:t>đọc</a:t>
            </a:r>
            <a:r>
              <a:rPr lang="en-US" sz="3600" dirty="0" smtClean="0">
                <a:solidFill>
                  <a:schemeClr val="bg1"/>
                </a:solidFill>
                <a:latin typeface="Times New Roman" panose="02020603050405020304" pitchFamily="18" charset="0"/>
                <a:cs typeface="Times New Roman" panose="02020603050405020304" pitchFamily="18" charset="0"/>
              </a:rPr>
              <a:t> 2: </a:t>
            </a:r>
            <a:r>
              <a:rPr lang="en-US" sz="3600" b="1" dirty="0" err="1" smtClean="0">
                <a:solidFill>
                  <a:schemeClr val="bg1"/>
                </a:solidFill>
                <a:latin typeface="Times New Roman" panose="02020603050405020304" pitchFamily="18" charset="0"/>
                <a:cs typeface="Times New Roman" panose="02020603050405020304" pitchFamily="18" charset="0"/>
              </a:rPr>
              <a:t>Ươm</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mầm</a:t>
            </a:r>
            <a:endPar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DB391750-0CD7-4E97-9E83-A3D6F2F08934}"/>
              </a:ext>
            </a:extLst>
          </p:cNvPr>
          <p:cNvPicPr>
            <a:picLocks noChangeAspect="1"/>
          </p:cNvPicPr>
          <p:nvPr/>
        </p:nvPicPr>
        <p:blipFill rotWithShape="1">
          <a:blip r:embed="rId2">
            <a:extLst>
              <a:ext uri="{28A0092B-C50C-407E-A947-70E740481C1C}">
                <a14:useLocalDpi xmlns:a14="http://schemas.microsoft.com/office/drawing/2010/main" val="0"/>
              </a:ext>
            </a:extLst>
          </a:blip>
          <a:srcRect l="5146"/>
          <a:stretch/>
        </p:blipFill>
        <p:spPr>
          <a:xfrm>
            <a:off x="558598" y="3040016"/>
            <a:ext cx="9294748" cy="4084116"/>
          </a:xfrm>
          <a:prstGeom prst="rect">
            <a:avLst/>
          </a:prstGeom>
        </p:spPr>
      </p:pic>
    </p:spTree>
    <p:extLst>
      <p:ext uri="{BB962C8B-B14F-4D97-AF65-F5344CB8AC3E}">
        <p14:creationId xmlns:p14="http://schemas.microsoft.com/office/powerpoint/2010/main" val="52700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arn(inVertical)">
                                      <p:cBhvr>
                                        <p:cTn id="10" dur="500"/>
                                        <p:tgtEl>
                                          <p:spTgt spid="9">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barn(inVertical)">
                                      <p:cBhvr>
                                        <p:cTn id="13" dur="500"/>
                                        <p:tgtEl>
                                          <p:spTgt spid="9">
                                            <p:txEl>
                                              <p:pRg st="0" end="0"/>
                                            </p:txEl>
                                          </p:spTgt>
                                        </p:tgtEl>
                                      </p:cBhvr>
                                    </p:animEffect>
                                  </p:childTnLst>
                                </p:cTn>
                              </p:par>
                              <p:par>
                                <p:cTn id="14" presetID="15"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rái đất">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6"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7"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411" t="6252" r="1942" b="5055"/>
          <a:stretch/>
        </p:blipFill>
        <p:spPr>
          <a:xfrm rot="3748163">
            <a:off x="5756007" y="3765495"/>
            <a:ext cx="836981" cy="818944"/>
          </a:xfrm>
          <a:prstGeom prst="rect">
            <a:avLst/>
          </a:prstGeom>
        </p:spPr>
      </p:pic>
      <p:pic>
        <p:nvPicPr>
          <p:cNvPr id="21" name="Google Shape;129;p2" descr="A picture containing monitor, dark, light, lit  Description automatically generated"/>
          <p:cNvPicPr preferRelativeResize="0"/>
          <p:nvPr/>
        </p:nvPicPr>
        <p:blipFill rotWithShape="1">
          <a:blip r:embed="rId9">
            <a:alphaModFix/>
          </a:blip>
          <a:srcRect/>
          <a:stretch/>
        </p:blipFill>
        <p:spPr>
          <a:xfrm>
            <a:off x="6893647" y="2231589"/>
            <a:ext cx="1069253" cy="1780604"/>
          </a:xfrm>
          <a:prstGeom prst="rect">
            <a:avLst/>
          </a:prstGeom>
          <a:noFill/>
          <a:ln>
            <a:noFill/>
          </a:ln>
        </p:spPr>
      </p:pic>
      <p:pic>
        <p:nvPicPr>
          <p:cNvPr id="14" name="Picture 2" descr="You Lose (feat. Longghead) [Explicit] by McLive on Amazon Music - Amazon.co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472" y="1887164"/>
            <a:ext cx="3581995" cy="3581995"/>
          </a:xfrm>
          <a:prstGeom prst="ellipse">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0988" t="20000" r="8025" b="29630"/>
          <a:stretch/>
        </p:blipFill>
        <p:spPr>
          <a:xfrm>
            <a:off x="5583585" y="4260248"/>
            <a:ext cx="1269769" cy="950176"/>
          </a:xfrm>
          <a:prstGeom prst="rect">
            <a:avLst/>
          </a:prstGeom>
        </p:spPr>
      </p:pic>
    </p:spTree>
    <p:extLst>
      <p:ext uri="{BB962C8B-B14F-4D97-AF65-F5344CB8AC3E}">
        <p14:creationId xmlns:p14="http://schemas.microsoft.com/office/powerpoint/2010/main" val="249487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par>
                                <p:cTn id="7" presetID="42" presetClass="path" presetSubtype="0" accel="50000" decel="50000" fill="hold" nodeType="withEffect">
                                  <p:stCondLst>
                                    <p:cond delay="0"/>
                                  </p:stCondLst>
                                  <p:childTnLst>
                                    <p:animMotion origin="layout" path="M -3.61111E-6 -1.97531E-6 L 0.11025 -0.09383 " pathEditMode="relative" rAng="0" ptsTypes="AA">
                                      <p:cBhvr>
                                        <p:cTn id="8" dur="3000" fill="hold"/>
                                        <p:tgtEl>
                                          <p:spTgt spid="3"/>
                                        </p:tgtEl>
                                        <p:attrNameLst>
                                          <p:attrName>ppt_x</p:attrName>
                                          <p:attrName>ppt_y</p:attrName>
                                        </p:attrNameLst>
                                      </p:cBhvr>
                                      <p:rCtr x="5503" y="-4691"/>
                                    </p:animMotion>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xit" presetSubtype="0" fill="hold" nodeType="withEffect">
                                  <p:stCondLst>
                                    <p:cond delay="1000"/>
                                  </p:stCondLst>
                                  <p:childTnLst>
                                    <p:set>
                                      <p:cBhvr>
                                        <p:cTn id="13" dur="1" fill="hold">
                                          <p:stCondLst>
                                            <p:cond delay="1"/>
                                          </p:stCondLst>
                                        </p:cTn>
                                        <p:tgtEl>
                                          <p:spTgt spid="21"/>
                                        </p:tgtEl>
                                        <p:attrNameLst>
                                          <p:attrName>style.visibility</p:attrName>
                                        </p:attrNameLst>
                                      </p:cBhvr>
                                      <p:to>
                                        <p:strVal val="hidden"/>
                                      </p:to>
                                    </p:set>
                                  </p:childTnLst>
                                </p:cTn>
                              </p:par>
                              <p:par>
                                <p:cTn id="14" presetID="1" presetClass="exit" presetSubtype="0" fill="hold" nodeType="withEffect">
                                  <p:stCondLst>
                                    <p:cond delay="100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4002"/>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rái đất">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6"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7"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411" t="6252" r="1942" b="5055"/>
          <a:stretch/>
        </p:blipFill>
        <p:spPr>
          <a:xfrm rot="3440018">
            <a:off x="8381692" y="2695381"/>
            <a:ext cx="836981" cy="818944"/>
          </a:xfrm>
          <a:prstGeom prst="rect">
            <a:avLst/>
          </a:prstGeom>
        </p:spPr>
      </p:pic>
      <p:pic>
        <p:nvPicPr>
          <p:cNvPr id="21" name="Google Shape;129;p2" descr="A picture containing monitor, dark, light, lit  Description automatically generated"/>
          <p:cNvPicPr preferRelativeResize="0"/>
          <p:nvPr/>
        </p:nvPicPr>
        <p:blipFill rotWithShape="1">
          <a:blip r:embed="rId9">
            <a:alphaModFix/>
          </a:blip>
          <a:srcRect/>
          <a:stretch/>
        </p:blipFill>
        <p:spPr>
          <a:xfrm>
            <a:off x="9493234" y="622855"/>
            <a:ext cx="1069253" cy="1780604"/>
          </a:xfrm>
          <a:prstGeom prst="rect">
            <a:avLst/>
          </a:prstGeom>
          <a:noFill/>
          <a:ln>
            <a:noFill/>
          </a:ln>
        </p:spPr>
      </p:pic>
      <p:pic>
        <p:nvPicPr>
          <p:cNvPr id="14" name="Picture 2" descr="You Lose (feat. Longghead) [Explicit] by McLive on Amazon Music - Amazon.co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472" y="1887164"/>
            <a:ext cx="3581995" cy="3581995"/>
          </a:xfrm>
          <a:prstGeom prst="ellipse">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0988" t="20000" r="8025" b="29630"/>
          <a:stretch/>
        </p:blipFill>
        <p:spPr>
          <a:xfrm>
            <a:off x="5583585" y="4260248"/>
            <a:ext cx="1269769" cy="950176"/>
          </a:xfrm>
          <a:prstGeom prst="rect">
            <a:avLst/>
          </a:prstGeom>
        </p:spPr>
      </p:pic>
    </p:spTree>
    <p:extLst>
      <p:ext uri="{BB962C8B-B14F-4D97-AF65-F5344CB8AC3E}">
        <p14:creationId xmlns:p14="http://schemas.microsoft.com/office/powerpoint/2010/main" val="140282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par>
                                <p:cTn id="7" presetID="42" presetClass="path" presetSubtype="0" accel="50000" decel="50000" fill="hold" nodeType="withEffect">
                                  <p:stCondLst>
                                    <p:cond delay="0"/>
                                  </p:stCondLst>
                                  <p:childTnLst>
                                    <p:animMotion origin="layout" path="M -0.00503 8.64198E-7 L 0.1066 -0.17469 " pathEditMode="relative" rAng="0" ptsTypes="AA">
                                      <p:cBhvr>
                                        <p:cTn id="8" dur="3000" fill="hold"/>
                                        <p:tgtEl>
                                          <p:spTgt spid="3"/>
                                        </p:tgtEl>
                                        <p:attrNameLst>
                                          <p:attrName>ppt_x</p:attrName>
                                          <p:attrName>ppt_y</p:attrName>
                                        </p:attrNameLst>
                                      </p:cBhvr>
                                      <p:rCtr x="5573" y="-8735"/>
                                    </p:animMotion>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xit" presetSubtype="0" fill="hold" nodeType="withEffect">
                                  <p:stCondLst>
                                    <p:cond delay="1000"/>
                                  </p:stCondLst>
                                  <p:childTnLst>
                                    <p:set>
                                      <p:cBhvr>
                                        <p:cTn id="13" dur="1" fill="hold">
                                          <p:stCondLst>
                                            <p:cond delay="1"/>
                                          </p:stCondLst>
                                        </p:cTn>
                                        <p:tgtEl>
                                          <p:spTgt spid="21"/>
                                        </p:tgtEl>
                                        <p:attrNameLst>
                                          <p:attrName>style.visibility</p:attrName>
                                        </p:attrNameLst>
                                      </p:cBhvr>
                                      <p:to>
                                        <p:strVal val="hidden"/>
                                      </p:to>
                                    </p:set>
                                  </p:childTnLst>
                                </p:cTn>
                              </p:par>
                            </p:childTnLst>
                          </p:cTn>
                        </p:par>
                        <p:par>
                          <p:cTn id="14" fill="hold">
                            <p:stCondLst>
                              <p:cond delay="4002"/>
                            </p:stCondLst>
                            <p:childTnLst>
                              <p:par>
                                <p:cTn id="15" presetID="1" presetClass="exit" presetSubtype="0" fill="hold" nodeType="after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par>
                          <p:cTn id="17" fill="hold">
                            <p:stCondLst>
                              <p:cond delay="4002"/>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39000"/>
          </a:stretch>
        </a:blipFill>
        <a:effectLst/>
      </p:bgPr>
    </p:bg>
    <p:spTree>
      <p:nvGrpSpPr>
        <p:cNvPr id="1" name=""/>
        <p:cNvGrpSpPr/>
        <p:nvPr/>
      </p:nvGrpSpPr>
      <p:grpSpPr>
        <a:xfrm>
          <a:off x="0" y="0"/>
          <a:ext cx="0" cy="0"/>
          <a:chOff x="0" y="0"/>
          <a:chExt cx="0" cy="0"/>
        </a:xfrm>
      </p:grpSpPr>
      <p:sp>
        <p:nvSpPr>
          <p:cNvPr id="2" name="Rectangle 1"/>
          <p:cNvSpPr/>
          <p:nvPr/>
        </p:nvSpPr>
        <p:spPr>
          <a:xfrm>
            <a:off x="228144" y="229183"/>
            <a:ext cx="11963856" cy="1077218"/>
          </a:xfrm>
          <a:prstGeom prst="rect">
            <a:avLst/>
          </a:prstGeom>
        </p:spPr>
        <p:txBody>
          <a:bodyPr wrap="square">
            <a:spAutoFit/>
          </a:bodyPr>
          <a:lstStyle/>
          <a:p>
            <a:pPr algn="ctr" defTabSz="1219170"/>
            <a:r>
              <a:rPr lang="vi-VN" sz="3200" b="1" dirty="0">
                <a:solidFill>
                  <a:prstClr val="white"/>
                </a:solidFill>
                <a:latin typeface="Times New Roman" panose="02020603050405020304" pitchFamily="18" charset="0"/>
                <a:cs typeface="Times New Roman" pitchFamily="18" charset="0"/>
              </a:rPr>
              <a:t>Trong bài ‘‘Ươm mầm’’.</a:t>
            </a:r>
          </a:p>
          <a:p>
            <a:pPr algn="ctr" defTabSz="1219170"/>
            <a:r>
              <a:rPr lang="vi-VN" sz="3200" b="1" dirty="0">
                <a:solidFill>
                  <a:prstClr val="white"/>
                </a:solidFill>
                <a:latin typeface="Times New Roman" panose="02020603050405020304" pitchFamily="18" charset="0"/>
                <a:cs typeface="Times New Roman" pitchFamily="18" charset="0"/>
              </a:rPr>
              <a:t>Tài năng của Rô-linh được ươm mầm từ đâu? Chọn ý đúng</a:t>
            </a:r>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5365262" y="2311400"/>
            <a:ext cx="1689621" cy="2118907"/>
          </a:xfrm>
          <a:prstGeom prst="rect">
            <a:avLst/>
          </a:prstGeom>
        </p:spPr>
      </p:pic>
      <p:sp>
        <p:nvSpPr>
          <p:cNvPr id="5" name="Freeform 4"/>
          <p:cNvSpPr/>
          <p:nvPr/>
        </p:nvSpPr>
        <p:spPr>
          <a:xfrm>
            <a:off x="5946526" y="43827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6" name="Rectangle 5"/>
          <p:cNvSpPr/>
          <p:nvPr/>
        </p:nvSpPr>
        <p:spPr>
          <a:xfrm>
            <a:off x="5053129" y="49218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400" dirty="0">
                <a:solidFill>
                  <a:prstClr val="black"/>
                </a:solidFill>
                <a:latin typeface="Times New Roman" panose="02020603050405020304" pitchFamily="18" charset="0"/>
                <a:cs typeface="Times New Roman" pitchFamily="18" charset="0"/>
              </a:rPr>
              <a:t>B. Từ những bộ phim Rô-linh và em gái được xem</a:t>
            </a: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9248324" y="2311400"/>
            <a:ext cx="1689621" cy="2118907"/>
          </a:xfrm>
          <a:prstGeom prst="rect">
            <a:avLst/>
          </a:prstGeom>
        </p:spPr>
      </p:pic>
      <p:sp>
        <p:nvSpPr>
          <p:cNvPr id="9" name="Freeform 8"/>
          <p:cNvSpPr/>
          <p:nvPr/>
        </p:nvSpPr>
        <p:spPr>
          <a:xfrm>
            <a:off x="9829589" y="43827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0" name="Rectangle 9"/>
          <p:cNvSpPr/>
          <p:nvPr/>
        </p:nvSpPr>
        <p:spPr>
          <a:xfrm>
            <a:off x="8936191" y="49218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400" dirty="0">
                <a:solidFill>
                  <a:prstClr val="black"/>
                </a:solidFill>
                <a:latin typeface="Times New Roman" panose="02020603050405020304" pitchFamily="18" charset="0"/>
                <a:cs typeface="Times New Roman" pitchFamily="18" charset="0"/>
              </a:rPr>
              <a:t>C. Từ những câu chuyện Rô-linh và em gái tự nghĩ ra</a:t>
            </a: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1531334" y="2311400"/>
            <a:ext cx="1689621" cy="2118907"/>
          </a:xfrm>
          <a:prstGeom prst="rect">
            <a:avLst/>
          </a:prstGeom>
        </p:spPr>
      </p:pic>
      <p:sp>
        <p:nvSpPr>
          <p:cNvPr id="13" name="Freeform 12"/>
          <p:cNvSpPr/>
          <p:nvPr/>
        </p:nvSpPr>
        <p:spPr>
          <a:xfrm>
            <a:off x="2112598" y="43827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4" name="Rectangle 13"/>
          <p:cNvSpPr/>
          <p:nvPr/>
        </p:nvSpPr>
        <p:spPr>
          <a:xfrm>
            <a:off x="1219201" y="49218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400" dirty="0">
                <a:solidFill>
                  <a:prstClr val="black"/>
                </a:solidFill>
                <a:latin typeface="Times New Roman" panose="02020603050405020304" pitchFamily="18" charset="0"/>
                <a:cs typeface="Times New Roman" pitchFamily="18" charset="0"/>
              </a:rPr>
              <a:t>A. Từ những câu chuyện Rô-linh được nghe từ bà kể.</a:t>
            </a:r>
          </a:p>
        </p:txBody>
      </p:sp>
      <p:pic>
        <p:nvPicPr>
          <p:cNvPr id="15"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2216779"/>
            <a:ext cx="812800" cy="812800"/>
          </a:xfrm>
          <a:prstGeom prst="rect">
            <a:avLst/>
          </a:prstGeom>
        </p:spPr>
      </p:pic>
      <p:pic>
        <p:nvPicPr>
          <p:cNvPr id="21" name="Picture 20">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988" t="20000" r="8025" b="29630"/>
          <a:stretch/>
        </p:blipFill>
        <p:spPr>
          <a:xfrm flipH="1">
            <a:off x="5463085" y="1272561"/>
            <a:ext cx="1320800" cy="988364"/>
          </a:xfrm>
          <a:prstGeom prst="rect">
            <a:avLst/>
          </a:prstGeom>
        </p:spPr>
      </p:pic>
      <p:pic>
        <p:nvPicPr>
          <p:cNvPr id="16" name="Picture 15">
            <a:hlinkClick r:id="rId10" action="ppaction://hlinksldjump"/>
          </p:cNvPr>
          <p:cNvPicPr>
            <a:picLocks noChangeAspect="1"/>
          </p:cNvPicPr>
          <p:nvPr/>
        </p:nvPicPr>
        <p:blipFill rotWithShape="1">
          <a:blip r:embed="rId11" cstate="print">
            <a:biLevel thresh="75000"/>
            <a:extLst>
              <a:ext uri="{28A0092B-C50C-407E-A947-70E740481C1C}">
                <a14:useLocalDpi xmlns:a14="http://schemas.microsoft.com/office/drawing/2010/main" val="0"/>
              </a:ext>
            </a:extLst>
          </a:blip>
          <a:srcRect l="10988" t="20000" r="8025" b="29630"/>
          <a:stretch/>
        </p:blipFill>
        <p:spPr>
          <a:xfrm flipH="1">
            <a:off x="5625129" y="1393818"/>
            <a:ext cx="996712" cy="745847"/>
          </a:xfrm>
          <a:prstGeom prst="rect">
            <a:avLst/>
          </a:prstGeom>
        </p:spPr>
      </p:pic>
    </p:spTree>
    <p:extLst>
      <p:ext uri="{BB962C8B-B14F-4D97-AF65-F5344CB8AC3E}">
        <p14:creationId xmlns:p14="http://schemas.microsoft.com/office/powerpoint/2010/main" val="33944981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6"/>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6"/>
                                        </p:tgtEl>
                                        <p:attrNameLst>
                                          <p:attrName>fillcolor</p:attrName>
                                        </p:attrNameLst>
                                      </p:cBhvr>
                                      <p:to>
                                        <a:srgbClr val="66FFFF"/>
                                      </p:to>
                                    </p:animClr>
                                    <p:set>
                                      <p:cBhvr>
                                        <p:cTn id="60" dur="2000" fill="hold"/>
                                        <p:tgtEl>
                                          <p:spTgt spid="6"/>
                                        </p:tgtEl>
                                        <p:attrNameLst>
                                          <p:attrName>fill.type</p:attrName>
                                        </p:attrNameLst>
                                      </p:cBhvr>
                                      <p:to>
                                        <p:strVal val="solid"/>
                                      </p:to>
                                    </p:set>
                                    <p:set>
                                      <p:cBhvr>
                                        <p:cTn id="61" dur="2000" fill="hold"/>
                                        <p:tgtEl>
                                          <p:spTgt spid="6"/>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3224" fill="hold"/>
                                        <p:tgtEl>
                                          <p:spTgt spid="15"/>
                                        </p:tgtEl>
                                      </p:cBhvr>
                                    </p:cmd>
                                  </p:childTnLst>
                                </p:cTn>
                              </p:par>
                              <p:par>
                                <p:cTn id="64" presetID="32" presetClass="emph" presetSubtype="0" repeatCount="2000" fill="hold" nodeType="withEffect">
                                  <p:stCondLst>
                                    <p:cond delay="2000"/>
                                  </p:stCondLst>
                                  <p:childTnLst>
                                    <p:animRot by="120000">
                                      <p:cBhvr>
                                        <p:cTn id="65" dur="100" fill="hold">
                                          <p:stCondLst>
                                            <p:cond delay="0"/>
                                          </p:stCondLst>
                                        </p:cTn>
                                        <p:tgtEl>
                                          <p:spTgt spid="12"/>
                                        </p:tgtEl>
                                        <p:attrNameLst>
                                          <p:attrName>r</p:attrName>
                                        </p:attrNameLst>
                                      </p:cBhvr>
                                    </p:animRot>
                                    <p:animRot by="-240000">
                                      <p:cBhvr>
                                        <p:cTn id="66" dur="200" fill="hold">
                                          <p:stCondLst>
                                            <p:cond delay="200"/>
                                          </p:stCondLst>
                                        </p:cTn>
                                        <p:tgtEl>
                                          <p:spTgt spid="12"/>
                                        </p:tgtEl>
                                        <p:attrNameLst>
                                          <p:attrName>r</p:attrName>
                                        </p:attrNameLst>
                                      </p:cBhvr>
                                    </p:animRot>
                                    <p:animRot by="240000">
                                      <p:cBhvr>
                                        <p:cTn id="67" dur="200" fill="hold">
                                          <p:stCondLst>
                                            <p:cond delay="400"/>
                                          </p:stCondLst>
                                        </p:cTn>
                                        <p:tgtEl>
                                          <p:spTgt spid="12"/>
                                        </p:tgtEl>
                                        <p:attrNameLst>
                                          <p:attrName>r</p:attrName>
                                        </p:attrNameLst>
                                      </p:cBhvr>
                                    </p:animRot>
                                    <p:animRot by="-240000">
                                      <p:cBhvr>
                                        <p:cTn id="68" dur="200" fill="hold">
                                          <p:stCondLst>
                                            <p:cond delay="600"/>
                                          </p:stCondLst>
                                        </p:cTn>
                                        <p:tgtEl>
                                          <p:spTgt spid="12"/>
                                        </p:tgtEl>
                                        <p:attrNameLst>
                                          <p:attrName>r</p:attrName>
                                        </p:attrNameLst>
                                      </p:cBhvr>
                                    </p:animRot>
                                    <p:animRot by="120000">
                                      <p:cBhvr>
                                        <p:cTn id="69" dur="200" fill="hold">
                                          <p:stCondLst>
                                            <p:cond delay="800"/>
                                          </p:stCondLst>
                                        </p:cTn>
                                        <p:tgtEl>
                                          <p:spTgt spid="12"/>
                                        </p:tgtEl>
                                        <p:attrNameLst>
                                          <p:attrName>r</p:attrName>
                                        </p:attrNameLst>
                                      </p:cBhvr>
                                    </p:animRot>
                                  </p:childTnLst>
                                </p:cTn>
                              </p:par>
                              <p:par>
                                <p:cTn id="70" presetID="32" presetClass="emph" presetSubtype="0" repeatCount="2000" fill="hold" grpId="1" nodeType="withEffect">
                                  <p:stCondLst>
                                    <p:cond delay="2000"/>
                                  </p:stCondLst>
                                  <p:childTnLst>
                                    <p:animRot by="120000">
                                      <p:cBhvr>
                                        <p:cTn id="71" dur="100" fill="hold">
                                          <p:stCondLst>
                                            <p:cond delay="0"/>
                                          </p:stCondLst>
                                        </p:cTn>
                                        <p:tgtEl>
                                          <p:spTgt spid="13"/>
                                        </p:tgtEl>
                                        <p:attrNameLst>
                                          <p:attrName>r</p:attrName>
                                        </p:attrNameLst>
                                      </p:cBhvr>
                                    </p:animRot>
                                    <p:animRot by="-240000">
                                      <p:cBhvr>
                                        <p:cTn id="72" dur="200" fill="hold">
                                          <p:stCondLst>
                                            <p:cond delay="200"/>
                                          </p:stCondLst>
                                        </p:cTn>
                                        <p:tgtEl>
                                          <p:spTgt spid="13"/>
                                        </p:tgtEl>
                                        <p:attrNameLst>
                                          <p:attrName>r</p:attrName>
                                        </p:attrNameLst>
                                      </p:cBhvr>
                                    </p:animRot>
                                    <p:animRot by="240000">
                                      <p:cBhvr>
                                        <p:cTn id="73" dur="200" fill="hold">
                                          <p:stCondLst>
                                            <p:cond delay="400"/>
                                          </p:stCondLst>
                                        </p:cTn>
                                        <p:tgtEl>
                                          <p:spTgt spid="13"/>
                                        </p:tgtEl>
                                        <p:attrNameLst>
                                          <p:attrName>r</p:attrName>
                                        </p:attrNameLst>
                                      </p:cBhvr>
                                    </p:animRot>
                                    <p:animRot by="-240000">
                                      <p:cBhvr>
                                        <p:cTn id="74" dur="200" fill="hold">
                                          <p:stCondLst>
                                            <p:cond delay="600"/>
                                          </p:stCondLst>
                                        </p:cTn>
                                        <p:tgtEl>
                                          <p:spTgt spid="13"/>
                                        </p:tgtEl>
                                        <p:attrNameLst>
                                          <p:attrName>r</p:attrName>
                                        </p:attrNameLst>
                                      </p:cBhvr>
                                    </p:animRot>
                                    <p:animRot by="120000">
                                      <p:cBhvr>
                                        <p:cTn id="75" dur="200" fill="hold">
                                          <p:stCondLst>
                                            <p:cond delay="800"/>
                                          </p:stCondLst>
                                        </p:cTn>
                                        <p:tgtEl>
                                          <p:spTgt spid="13"/>
                                        </p:tgtEl>
                                        <p:attrNameLst>
                                          <p:attrName>r</p:attrName>
                                        </p:attrNameLst>
                                      </p:cBhvr>
                                    </p:animRot>
                                  </p:childTnLst>
                                </p:cTn>
                              </p:par>
                              <p:par>
                                <p:cTn id="76" presetID="32" presetClass="emph" presetSubtype="0" repeatCount="2000" fill="hold" grpId="1" nodeType="withEffect">
                                  <p:stCondLst>
                                    <p:cond delay="2000"/>
                                  </p:stCondLst>
                                  <p:childTnLst>
                                    <p:animRot by="120000">
                                      <p:cBhvr>
                                        <p:cTn id="77" dur="100" fill="hold">
                                          <p:stCondLst>
                                            <p:cond delay="0"/>
                                          </p:stCondLst>
                                        </p:cTn>
                                        <p:tgtEl>
                                          <p:spTgt spid="14"/>
                                        </p:tgtEl>
                                        <p:attrNameLst>
                                          <p:attrName>r</p:attrName>
                                        </p:attrNameLst>
                                      </p:cBhvr>
                                    </p:animRot>
                                    <p:animRot by="-240000">
                                      <p:cBhvr>
                                        <p:cTn id="78" dur="200" fill="hold">
                                          <p:stCondLst>
                                            <p:cond delay="200"/>
                                          </p:stCondLst>
                                        </p:cTn>
                                        <p:tgtEl>
                                          <p:spTgt spid="14"/>
                                        </p:tgtEl>
                                        <p:attrNameLst>
                                          <p:attrName>r</p:attrName>
                                        </p:attrNameLst>
                                      </p:cBhvr>
                                    </p:animRot>
                                    <p:animRot by="240000">
                                      <p:cBhvr>
                                        <p:cTn id="79" dur="200" fill="hold">
                                          <p:stCondLst>
                                            <p:cond delay="400"/>
                                          </p:stCondLst>
                                        </p:cTn>
                                        <p:tgtEl>
                                          <p:spTgt spid="14"/>
                                        </p:tgtEl>
                                        <p:attrNameLst>
                                          <p:attrName>r</p:attrName>
                                        </p:attrNameLst>
                                      </p:cBhvr>
                                    </p:animRot>
                                    <p:animRot by="-240000">
                                      <p:cBhvr>
                                        <p:cTn id="80" dur="200" fill="hold">
                                          <p:stCondLst>
                                            <p:cond delay="600"/>
                                          </p:stCondLst>
                                        </p:cTn>
                                        <p:tgtEl>
                                          <p:spTgt spid="14"/>
                                        </p:tgtEl>
                                        <p:attrNameLst>
                                          <p:attrName>r</p:attrName>
                                        </p:attrNameLst>
                                      </p:cBhvr>
                                    </p:animRot>
                                    <p:animRot by="120000">
                                      <p:cBhvr>
                                        <p:cTn id="81" dur="200" fill="hold">
                                          <p:stCondLst>
                                            <p:cond delay="800"/>
                                          </p:stCondLst>
                                        </p:cTn>
                                        <p:tgtEl>
                                          <p:spTgt spid="14"/>
                                        </p:tgtEl>
                                        <p:attrNameLst>
                                          <p:attrName>r</p:attrName>
                                        </p:attrNameLst>
                                      </p:cBhvr>
                                    </p:animRot>
                                  </p:childTnLst>
                                </p:cTn>
                              </p:par>
                              <p:par>
                                <p:cTn id="82" presetID="32" presetClass="emph" presetSubtype="0" repeatCount="2000" fill="hold" nodeType="withEffect">
                                  <p:stCondLst>
                                    <p:cond delay="2000"/>
                                  </p:stCondLst>
                                  <p:childTnLst>
                                    <p:animRot by="120000">
                                      <p:cBhvr>
                                        <p:cTn id="83" dur="100" fill="hold">
                                          <p:stCondLst>
                                            <p:cond delay="0"/>
                                          </p:stCondLst>
                                        </p:cTn>
                                        <p:tgtEl>
                                          <p:spTgt spid="4"/>
                                        </p:tgtEl>
                                        <p:attrNameLst>
                                          <p:attrName>r</p:attrName>
                                        </p:attrNameLst>
                                      </p:cBhvr>
                                    </p:animRot>
                                    <p:animRot by="-240000">
                                      <p:cBhvr>
                                        <p:cTn id="84" dur="200" fill="hold">
                                          <p:stCondLst>
                                            <p:cond delay="200"/>
                                          </p:stCondLst>
                                        </p:cTn>
                                        <p:tgtEl>
                                          <p:spTgt spid="4"/>
                                        </p:tgtEl>
                                        <p:attrNameLst>
                                          <p:attrName>r</p:attrName>
                                        </p:attrNameLst>
                                      </p:cBhvr>
                                    </p:animRot>
                                    <p:animRot by="240000">
                                      <p:cBhvr>
                                        <p:cTn id="85" dur="200" fill="hold">
                                          <p:stCondLst>
                                            <p:cond delay="400"/>
                                          </p:stCondLst>
                                        </p:cTn>
                                        <p:tgtEl>
                                          <p:spTgt spid="4"/>
                                        </p:tgtEl>
                                        <p:attrNameLst>
                                          <p:attrName>r</p:attrName>
                                        </p:attrNameLst>
                                      </p:cBhvr>
                                    </p:animRot>
                                    <p:animRot by="-240000">
                                      <p:cBhvr>
                                        <p:cTn id="86" dur="200" fill="hold">
                                          <p:stCondLst>
                                            <p:cond delay="600"/>
                                          </p:stCondLst>
                                        </p:cTn>
                                        <p:tgtEl>
                                          <p:spTgt spid="4"/>
                                        </p:tgtEl>
                                        <p:attrNameLst>
                                          <p:attrName>r</p:attrName>
                                        </p:attrNameLst>
                                      </p:cBhvr>
                                    </p:animRot>
                                    <p:animRot by="120000">
                                      <p:cBhvr>
                                        <p:cTn id="87" dur="200" fill="hold">
                                          <p:stCondLst>
                                            <p:cond delay="800"/>
                                          </p:stCondLst>
                                        </p:cTn>
                                        <p:tgtEl>
                                          <p:spTgt spid="4"/>
                                        </p:tgtEl>
                                        <p:attrNameLst>
                                          <p:attrName>r</p:attrName>
                                        </p:attrNameLst>
                                      </p:cBhvr>
                                    </p:animRot>
                                  </p:childTnLst>
                                </p:cTn>
                              </p:par>
                              <p:par>
                                <p:cTn id="88" presetID="32" presetClass="emph" presetSubtype="0" repeatCount="2000" fill="hold" grpId="1" nodeType="withEffect">
                                  <p:stCondLst>
                                    <p:cond delay="2000"/>
                                  </p:stCondLst>
                                  <p:childTnLst>
                                    <p:animRot by="120000">
                                      <p:cBhvr>
                                        <p:cTn id="89" dur="100" fill="hold">
                                          <p:stCondLst>
                                            <p:cond delay="0"/>
                                          </p:stCondLst>
                                        </p:cTn>
                                        <p:tgtEl>
                                          <p:spTgt spid="5"/>
                                        </p:tgtEl>
                                        <p:attrNameLst>
                                          <p:attrName>r</p:attrName>
                                        </p:attrNameLst>
                                      </p:cBhvr>
                                    </p:animRot>
                                    <p:animRot by="-240000">
                                      <p:cBhvr>
                                        <p:cTn id="90" dur="200" fill="hold">
                                          <p:stCondLst>
                                            <p:cond delay="200"/>
                                          </p:stCondLst>
                                        </p:cTn>
                                        <p:tgtEl>
                                          <p:spTgt spid="5"/>
                                        </p:tgtEl>
                                        <p:attrNameLst>
                                          <p:attrName>r</p:attrName>
                                        </p:attrNameLst>
                                      </p:cBhvr>
                                    </p:animRot>
                                    <p:animRot by="240000">
                                      <p:cBhvr>
                                        <p:cTn id="91" dur="200" fill="hold">
                                          <p:stCondLst>
                                            <p:cond delay="400"/>
                                          </p:stCondLst>
                                        </p:cTn>
                                        <p:tgtEl>
                                          <p:spTgt spid="5"/>
                                        </p:tgtEl>
                                        <p:attrNameLst>
                                          <p:attrName>r</p:attrName>
                                        </p:attrNameLst>
                                      </p:cBhvr>
                                    </p:animRot>
                                    <p:animRot by="-240000">
                                      <p:cBhvr>
                                        <p:cTn id="92" dur="200" fill="hold">
                                          <p:stCondLst>
                                            <p:cond delay="600"/>
                                          </p:stCondLst>
                                        </p:cTn>
                                        <p:tgtEl>
                                          <p:spTgt spid="5"/>
                                        </p:tgtEl>
                                        <p:attrNameLst>
                                          <p:attrName>r</p:attrName>
                                        </p:attrNameLst>
                                      </p:cBhvr>
                                    </p:animRot>
                                    <p:animRot by="120000">
                                      <p:cBhvr>
                                        <p:cTn id="93" dur="200" fill="hold">
                                          <p:stCondLst>
                                            <p:cond delay="800"/>
                                          </p:stCondLst>
                                        </p:cTn>
                                        <p:tgtEl>
                                          <p:spTgt spid="5"/>
                                        </p:tgtEl>
                                        <p:attrNameLst>
                                          <p:attrName>r</p:attrName>
                                        </p:attrNameLst>
                                      </p:cBhvr>
                                    </p:animRot>
                                  </p:childTnLst>
                                </p:cTn>
                              </p:par>
                              <p:par>
                                <p:cTn id="94" presetID="32" presetClass="emph" presetSubtype="0" repeatCount="2000" fill="hold" grpId="1" nodeType="withEffect">
                                  <p:stCondLst>
                                    <p:cond delay="2000"/>
                                  </p:stCondLst>
                                  <p:childTnLst>
                                    <p:animRot by="120000">
                                      <p:cBhvr>
                                        <p:cTn id="95" dur="100" fill="hold">
                                          <p:stCondLst>
                                            <p:cond delay="0"/>
                                          </p:stCondLst>
                                        </p:cTn>
                                        <p:tgtEl>
                                          <p:spTgt spid="6"/>
                                        </p:tgtEl>
                                        <p:attrNameLst>
                                          <p:attrName>r</p:attrName>
                                        </p:attrNameLst>
                                      </p:cBhvr>
                                    </p:animRot>
                                    <p:animRot by="-240000">
                                      <p:cBhvr>
                                        <p:cTn id="96" dur="200" fill="hold">
                                          <p:stCondLst>
                                            <p:cond delay="200"/>
                                          </p:stCondLst>
                                        </p:cTn>
                                        <p:tgtEl>
                                          <p:spTgt spid="6"/>
                                        </p:tgtEl>
                                        <p:attrNameLst>
                                          <p:attrName>r</p:attrName>
                                        </p:attrNameLst>
                                      </p:cBhvr>
                                    </p:animRot>
                                    <p:animRot by="240000">
                                      <p:cBhvr>
                                        <p:cTn id="97" dur="200" fill="hold">
                                          <p:stCondLst>
                                            <p:cond delay="400"/>
                                          </p:stCondLst>
                                        </p:cTn>
                                        <p:tgtEl>
                                          <p:spTgt spid="6"/>
                                        </p:tgtEl>
                                        <p:attrNameLst>
                                          <p:attrName>r</p:attrName>
                                        </p:attrNameLst>
                                      </p:cBhvr>
                                    </p:animRot>
                                    <p:animRot by="-240000">
                                      <p:cBhvr>
                                        <p:cTn id="98" dur="200" fill="hold">
                                          <p:stCondLst>
                                            <p:cond delay="600"/>
                                          </p:stCondLst>
                                        </p:cTn>
                                        <p:tgtEl>
                                          <p:spTgt spid="6"/>
                                        </p:tgtEl>
                                        <p:attrNameLst>
                                          <p:attrName>r</p:attrName>
                                        </p:attrNameLst>
                                      </p:cBhvr>
                                    </p:animRot>
                                    <p:animRot by="120000">
                                      <p:cBhvr>
                                        <p:cTn id="99" dur="200" fill="hold">
                                          <p:stCondLst>
                                            <p:cond delay="800"/>
                                          </p:stCondLst>
                                        </p:cTn>
                                        <p:tgtEl>
                                          <p:spTgt spid="6"/>
                                        </p:tgtEl>
                                        <p:attrNameLst>
                                          <p:attrName>r</p:attrName>
                                        </p:attrNameLst>
                                      </p:cBhvr>
                                    </p:animRot>
                                  </p:childTnLst>
                                </p:cTn>
                              </p:par>
                              <p:par>
                                <p:cTn id="100" presetID="32" presetClass="emph" presetSubtype="0" repeatCount="2000" fill="hold" nodeType="withEffect">
                                  <p:stCondLst>
                                    <p:cond delay="2000"/>
                                  </p:stCondLst>
                                  <p:childTnLst>
                                    <p:animRot by="120000">
                                      <p:cBhvr>
                                        <p:cTn id="101" dur="100" fill="hold">
                                          <p:stCondLst>
                                            <p:cond delay="0"/>
                                          </p:stCondLst>
                                        </p:cTn>
                                        <p:tgtEl>
                                          <p:spTgt spid="8"/>
                                        </p:tgtEl>
                                        <p:attrNameLst>
                                          <p:attrName>r</p:attrName>
                                        </p:attrNameLst>
                                      </p:cBhvr>
                                    </p:animRot>
                                    <p:animRot by="-240000">
                                      <p:cBhvr>
                                        <p:cTn id="102" dur="200" fill="hold">
                                          <p:stCondLst>
                                            <p:cond delay="200"/>
                                          </p:stCondLst>
                                        </p:cTn>
                                        <p:tgtEl>
                                          <p:spTgt spid="8"/>
                                        </p:tgtEl>
                                        <p:attrNameLst>
                                          <p:attrName>r</p:attrName>
                                        </p:attrNameLst>
                                      </p:cBhvr>
                                    </p:animRot>
                                    <p:animRot by="240000">
                                      <p:cBhvr>
                                        <p:cTn id="103" dur="200" fill="hold">
                                          <p:stCondLst>
                                            <p:cond delay="400"/>
                                          </p:stCondLst>
                                        </p:cTn>
                                        <p:tgtEl>
                                          <p:spTgt spid="8"/>
                                        </p:tgtEl>
                                        <p:attrNameLst>
                                          <p:attrName>r</p:attrName>
                                        </p:attrNameLst>
                                      </p:cBhvr>
                                    </p:animRot>
                                    <p:animRot by="-240000">
                                      <p:cBhvr>
                                        <p:cTn id="104" dur="200" fill="hold">
                                          <p:stCondLst>
                                            <p:cond delay="600"/>
                                          </p:stCondLst>
                                        </p:cTn>
                                        <p:tgtEl>
                                          <p:spTgt spid="8"/>
                                        </p:tgtEl>
                                        <p:attrNameLst>
                                          <p:attrName>r</p:attrName>
                                        </p:attrNameLst>
                                      </p:cBhvr>
                                    </p:animRot>
                                    <p:animRot by="120000">
                                      <p:cBhvr>
                                        <p:cTn id="105" dur="200" fill="hold">
                                          <p:stCondLst>
                                            <p:cond delay="800"/>
                                          </p:stCondLst>
                                        </p:cTn>
                                        <p:tgtEl>
                                          <p:spTgt spid="8"/>
                                        </p:tgtEl>
                                        <p:attrNameLst>
                                          <p:attrName>r</p:attrName>
                                        </p:attrNameLst>
                                      </p:cBhvr>
                                    </p:animRot>
                                  </p:childTnLst>
                                </p:cTn>
                              </p:par>
                              <p:par>
                                <p:cTn id="106" presetID="32" presetClass="emph" presetSubtype="0" repeatCount="2000" fill="hold" grpId="1" nodeType="withEffect">
                                  <p:stCondLst>
                                    <p:cond delay="2000"/>
                                  </p:stCondLst>
                                  <p:childTnLst>
                                    <p:animRot by="120000">
                                      <p:cBhvr>
                                        <p:cTn id="107" dur="100" fill="hold">
                                          <p:stCondLst>
                                            <p:cond delay="0"/>
                                          </p:stCondLst>
                                        </p:cTn>
                                        <p:tgtEl>
                                          <p:spTgt spid="9"/>
                                        </p:tgtEl>
                                        <p:attrNameLst>
                                          <p:attrName>r</p:attrName>
                                        </p:attrNameLst>
                                      </p:cBhvr>
                                    </p:animRot>
                                    <p:animRot by="-240000">
                                      <p:cBhvr>
                                        <p:cTn id="108" dur="200" fill="hold">
                                          <p:stCondLst>
                                            <p:cond delay="200"/>
                                          </p:stCondLst>
                                        </p:cTn>
                                        <p:tgtEl>
                                          <p:spTgt spid="9"/>
                                        </p:tgtEl>
                                        <p:attrNameLst>
                                          <p:attrName>r</p:attrName>
                                        </p:attrNameLst>
                                      </p:cBhvr>
                                    </p:animRot>
                                    <p:animRot by="240000">
                                      <p:cBhvr>
                                        <p:cTn id="109" dur="200" fill="hold">
                                          <p:stCondLst>
                                            <p:cond delay="400"/>
                                          </p:stCondLst>
                                        </p:cTn>
                                        <p:tgtEl>
                                          <p:spTgt spid="9"/>
                                        </p:tgtEl>
                                        <p:attrNameLst>
                                          <p:attrName>r</p:attrName>
                                        </p:attrNameLst>
                                      </p:cBhvr>
                                    </p:animRot>
                                    <p:animRot by="-240000">
                                      <p:cBhvr>
                                        <p:cTn id="110" dur="200" fill="hold">
                                          <p:stCondLst>
                                            <p:cond delay="600"/>
                                          </p:stCondLst>
                                        </p:cTn>
                                        <p:tgtEl>
                                          <p:spTgt spid="9"/>
                                        </p:tgtEl>
                                        <p:attrNameLst>
                                          <p:attrName>r</p:attrName>
                                        </p:attrNameLst>
                                      </p:cBhvr>
                                    </p:animRot>
                                    <p:animRot by="120000">
                                      <p:cBhvr>
                                        <p:cTn id="111" dur="200" fill="hold">
                                          <p:stCondLst>
                                            <p:cond delay="800"/>
                                          </p:stCondLst>
                                        </p:cTn>
                                        <p:tgtEl>
                                          <p:spTgt spid="9"/>
                                        </p:tgtEl>
                                        <p:attrNameLst>
                                          <p:attrName>r</p:attrName>
                                        </p:attrNameLst>
                                      </p:cBhvr>
                                    </p:animRot>
                                  </p:childTnLst>
                                </p:cTn>
                              </p:par>
                              <p:par>
                                <p:cTn id="112" presetID="32" presetClass="emph" presetSubtype="0" repeatCount="2000" fill="hold" grpId="1" nodeType="withEffect">
                                  <p:stCondLst>
                                    <p:cond delay="2000"/>
                                  </p:stCondLst>
                                  <p:childTnLst>
                                    <p:animRot by="120000">
                                      <p:cBhvr>
                                        <p:cTn id="113" dur="100" fill="hold">
                                          <p:stCondLst>
                                            <p:cond delay="0"/>
                                          </p:stCondLst>
                                        </p:cTn>
                                        <p:tgtEl>
                                          <p:spTgt spid="10"/>
                                        </p:tgtEl>
                                        <p:attrNameLst>
                                          <p:attrName>r</p:attrName>
                                        </p:attrNameLst>
                                      </p:cBhvr>
                                    </p:animRot>
                                    <p:animRot by="-240000">
                                      <p:cBhvr>
                                        <p:cTn id="114" dur="200" fill="hold">
                                          <p:stCondLst>
                                            <p:cond delay="200"/>
                                          </p:stCondLst>
                                        </p:cTn>
                                        <p:tgtEl>
                                          <p:spTgt spid="10"/>
                                        </p:tgtEl>
                                        <p:attrNameLst>
                                          <p:attrName>r</p:attrName>
                                        </p:attrNameLst>
                                      </p:cBhvr>
                                    </p:animRot>
                                    <p:animRot by="240000">
                                      <p:cBhvr>
                                        <p:cTn id="115" dur="200" fill="hold">
                                          <p:stCondLst>
                                            <p:cond delay="400"/>
                                          </p:stCondLst>
                                        </p:cTn>
                                        <p:tgtEl>
                                          <p:spTgt spid="10"/>
                                        </p:tgtEl>
                                        <p:attrNameLst>
                                          <p:attrName>r</p:attrName>
                                        </p:attrNameLst>
                                      </p:cBhvr>
                                    </p:animRot>
                                    <p:animRot by="-240000">
                                      <p:cBhvr>
                                        <p:cTn id="116" dur="200" fill="hold">
                                          <p:stCondLst>
                                            <p:cond delay="600"/>
                                          </p:stCondLst>
                                        </p:cTn>
                                        <p:tgtEl>
                                          <p:spTgt spid="10"/>
                                        </p:tgtEl>
                                        <p:attrNameLst>
                                          <p:attrName>r</p:attrName>
                                        </p:attrNameLst>
                                      </p:cBhvr>
                                    </p:animRot>
                                    <p:animRot by="120000">
                                      <p:cBhvr>
                                        <p:cTn id="117" dur="200" fill="hold">
                                          <p:stCondLst>
                                            <p:cond delay="800"/>
                                          </p:stCondLst>
                                        </p:cTn>
                                        <p:tgtEl>
                                          <p:spTgt spid="10"/>
                                        </p:tgtEl>
                                        <p:attrNameLst>
                                          <p:attrName>r</p:attrName>
                                        </p:attrNameLst>
                                      </p:cBhvr>
                                    </p:animRot>
                                  </p:childTnLst>
                                </p:cTn>
                              </p:par>
                              <p:par>
                                <p:cTn id="118" presetID="42" presetClass="exit" presetSubtype="0" fill="hold" grpId="2" nodeType="withEffect">
                                  <p:stCondLst>
                                    <p:cond delay="2000"/>
                                  </p:stCondLst>
                                  <p:childTnLst>
                                    <p:animEffect transition="out" filter="fade">
                                      <p:cBhvr>
                                        <p:cTn id="119" dur="1000"/>
                                        <p:tgtEl>
                                          <p:spTgt spid="5"/>
                                        </p:tgtEl>
                                      </p:cBhvr>
                                    </p:animEffect>
                                    <p:anim calcmode="lin" valueType="num">
                                      <p:cBhvr>
                                        <p:cTn id="120" dur="1000"/>
                                        <p:tgtEl>
                                          <p:spTgt spid="5"/>
                                        </p:tgtEl>
                                        <p:attrNameLst>
                                          <p:attrName>ppt_x</p:attrName>
                                        </p:attrNameLst>
                                      </p:cBhvr>
                                      <p:tavLst>
                                        <p:tav tm="0">
                                          <p:val>
                                            <p:strVal val="ppt_x"/>
                                          </p:val>
                                        </p:tav>
                                        <p:tav tm="100000">
                                          <p:val>
                                            <p:strVal val="ppt_x"/>
                                          </p:val>
                                        </p:tav>
                                      </p:tavLst>
                                    </p:anim>
                                    <p:anim calcmode="lin" valueType="num">
                                      <p:cBhvr>
                                        <p:cTn id="121" dur="1000"/>
                                        <p:tgtEl>
                                          <p:spTgt spid="5"/>
                                        </p:tgtEl>
                                        <p:attrNameLst>
                                          <p:attrName>ppt_y</p:attrName>
                                        </p:attrNameLst>
                                      </p:cBhvr>
                                      <p:tavLst>
                                        <p:tav tm="0">
                                          <p:val>
                                            <p:strVal val="ppt_y"/>
                                          </p:val>
                                        </p:tav>
                                        <p:tav tm="100000">
                                          <p:val>
                                            <p:strVal val="ppt_y+.1"/>
                                          </p:val>
                                        </p:tav>
                                      </p:tavLst>
                                    </p:anim>
                                    <p:set>
                                      <p:cBhvr>
                                        <p:cTn id="122" dur="1" fill="hold">
                                          <p:stCondLst>
                                            <p:cond delay="999"/>
                                          </p:stCondLst>
                                        </p:cTn>
                                        <p:tgtEl>
                                          <p:spTgt spid="5"/>
                                        </p:tgtEl>
                                        <p:attrNameLst>
                                          <p:attrName>style.visibility</p:attrName>
                                        </p:attrNameLst>
                                      </p:cBhvr>
                                      <p:to>
                                        <p:strVal val="hidden"/>
                                      </p:to>
                                    </p:set>
                                  </p:childTnLst>
                                </p:cTn>
                              </p:par>
                              <p:par>
                                <p:cTn id="123" presetID="42" presetClass="exit" presetSubtype="0" fill="hold" grpId="2" nodeType="withEffect">
                                  <p:stCondLst>
                                    <p:cond delay="2000"/>
                                  </p:stCondLst>
                                  <p:childTnLst>
                                    <p:animEffect transition="out" filter="fade">
                                      <p:cBhvr>
                                        <p:cTn id="124" dur="1000"/>
                                        <p:tgtEl>
                                          <p:spTgt spid="6"/>
                                        </p:tgtEl>
                                      </p:cBhvr>
                                    </p:animEffect>
                                    <p:anim calcmode="lin" valueType="num">
                                      <p:cBhvr>
                                        <p:cTn id="125" dur="1000"/>
                                        <p:tgtEl>
                                          <p:spTgt spid="6"/>
                                        </p:tgtEl>
                                        <p:attrNameLst>
                                          <p:attrName>ppt_x</p:attrName>
                                        </p:attrNameLst>
                                      </p:cBhvr>
                                      <p:tavLst>
                                        <p:tav tm="0">
                                          <p:val>
                                            <p:strVal val="ppt_x"/>
                                          </p:val>
                                        </p:tav>
                                        <p:tav tm="100000">
                                          <p:val>
                                            <p:strVal val="ppt_x"/>
                                          </p:val>
                                        </p:tav>
                                      </p:tavLst>
                                    </p:anim>
                                    <p:anim calcmode="lin" valueType="num">
                                      <p:cBhvr>
                                        <p:cTn id="126" dur="1000"/>
                                        <p:tgtEl>
                                          <p:spTgt spid="6"/>
                                        </p:tgtEl>
                                        <p:attrNameLst>
                                          <p:attrName>ppt_y</p:attrName>
                                        </p:attrNameLst>
                                      </p:cBhvr>
                                      <p:tavLst>
                                        <p:tav tm="0">
                                          <p:val>
                                            <p:strVal val="ppt_y"/>
                                          </p:val>
                                        </p:tav>
                                        <p:tav tm="100000">
                                          <p:val>
                                            <p:strVal val="ppt_y+.1"/>
                                          </p:val>
                                        </p:tav>
                                      </p:tavLst>
                                    </p:anim>
                                    <p:set>
                                      <p:cBhvr>
                                        <p:cTn id="127" dur="1" fill="hold">
                                          <p:stCondLst>
                                            <p:cond delay="999"/>
                                          </p:stCondLst>
                                        </p:cTn>
                                        <p:tgtEl>
                                          <p:spTgt spid="6"/>
                                        </p:tgtEl>
                                        <p:attrNameLst>
                                          <p:attrName>style.visibility</p:attrName>
                                        </p:attrNameLst>
                                      </p:cBhvr>
                                      <p:to>
                                        <p:strVal val="hidden"/>
                                      </p:to>
                                    </p:set>
                                  </p:childTnLst>
                                </p:cTn>
                              </p:par>
                              <p:par>
                                <p:cTn id="128" presetID="64" presetClass="path" presetSubtype="0" accel="50000" decel="50000" fill="hold" nodeType="withEffect">
                                  <p:stCondLst>
                                    <p:cond delay="2000"/>
                                  </p:stCondLst>
                                  <p:childTnLst>
                                    <p:animMotion origin="layout" path="M 5E-6 1.97531E-6 L 5E-6 -0.80617 " pathEditMode="relative" rAng="0" ptsTypes="AA">
                                      <p:cBhvr>
                                        <p:cTn id="129" dur="2000" fill="hold"/>
                                        <p:tgtEl>
                                          <p:spTgt spid="4"/>
                                        </p:tgtEl>
                                        <p:attrNameLst>
                                          <p:attrName>ppt_x</p:attrName>
                                          <p:attrName>ppt_y</p:attrName>
                                        </p:attrNameLst>
                                      </p:cBhvr>
                                      <p:rCtr x="0" y="-40309"/>
                                    </p:animMotion>
                                  </p:childTnLst>
                                </p:cTn>
                              </p:par>
                              <p:par>
                                <p:cTn id="130" presetID="16" presetClass="entr" presetSubtype="21" fill="hold" nodeType="withEffect">
                                  <p:stCondLst>
                                    <p:cond delay="2000"/>
                                  </p:stCondLst>
                                  <p:childTnLst>
                                    <p:set>
                                      <p:cBhvr>
                                        <p:cTn id="131" dur="1" fill="hold">
                                          <p:stCondLst>
                                            <p:cond delay="0"/>
                                          </p:stCondLst>
                                        </p:cTn>
                                        <p:tgtEl>
                                          <p:spTgt spid="21"/>
                                        </p:tgtEl>
                                        <p:attrNameLst>
                                          <p:attrName>style.visibility</p:attrName>
                                        </p:attrNameLst>
                                      </p:cBhvr>
                                      <p:to>
                                        <p:strVal val="visible"/>
                                      </p:to>
                                    </p:set>
                                    <p:animEffect transition="in" filter="barn(inVertical)">
                                      <p:cBhvr>
                                        <p:cTn id="132" dur="500"/>
                                        <p:tgtEl>
                                          <p:spTgt spid="21"/>
                                        </p:tgtEl>
                                      </p:cBhvr>
                                    </p:animEffect>
                                  </p:childTnLst>
                                </p:cTn>
                              </p:par>
                            </p:childTnLst>
                          </p:cTn>
                        </p:par>
                      </p:childTnLst>
                    </p:cTn>
                  </p:par>
                </p:childTnLst>
              </p:cTn>
              <p:nextCondLst>
                <p:cond evt="onClick" delay="0">
                  <p:tgtEl>
                    <p:spTgt spid="6"/>
                  </p:tgtEl>
                </p:cond>
              </p:nextCondLst>
            </p:seq>
            <p:audio>
              <p:cMediaNode vol="80000">
                <p:cTn id="133" fill="hold" display="0">
                  <p:stCondLst>
                    <p:cond delay="indefinite"/>
                  </p:stCondLst>
                  <p:endCondLst>
                    <p:cond evt="onStopAudio" delay="0">
                      <p:tgtEl>
                        <p:sldTgt/>
                      </p:tgtEl>
                    </p:cond>
                  </p:endCondLst>
                </p:cTn>
                <p:tgtEl>
                  <p:spTgt spid="15"/>
                </p:tgtEl>
              </p:cMediaNode>
            </p:audio>
            <p:seq concurrent="1" nextAc="seek">
              <p:cTn id="134" restart="whenNotActive" fill="hold" evtFilter="cancelBubble" nodeType="interactiveSeq">
                <p:stCondLst>
                  <p:cond evt="onClick" delay="0">
                    <p:tgtEl>
                      <p:spTgt spid="10"/>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grpId="3" nodeType="clickEffect">
                                  <p:stCondLst>
                                    <p:cond delay="0"/>
                                  </p:stCondLst>
                                  <p:childTnLst>
                                    <p:animRot by="120000">
                                      <p:cBhvr>
                                        <p:cTn id="138" dur="100" fill="hold">
                                          <p:stCondLst>
                                            <p:cond delay="0"/>
                                          </p:stCondLst>
                                        </p:cTn>
                                        <p:tgtEl>
                                          <p:spTgt spid="5"/>
                                        </p:tgtEl>
                                        <p:attrNameLst>
                                          <p:attrName>r</p:attrName>
                                        </p:attrNameLst>
                                      </p:cBhvr>
                                    </p:animRot>
                                    <p:animRot by="-240000">
                                      <p:cBhvr>
                                        <p:cTn id="139" dur="200" fill="hold">
                                          <p:stCondLst>
                                            <p:cond delay="200"/>
                                          </p:stCondLst>
                                        </p:cTn>
                                        <p:tgtEl>
                                          <p:spTgt spid="5"/>
                                        </p:tgtEl>
                                        <p:attrNameLst>
                                          <p:attrName>r</p:attrName>
                                        </p:attrNameLst>
                                      </p:cBhvr>
                                    </p:animRot>
                                    <p:animRot by="240000">
                                      <p:cBhvr>
                                        <p:cTn id="140" dur="200" fill="hold">
                                          <p:stCondLst>
                                            <p:cond delay="400"/>
                                          </p:stCondLst>
                                        </p:cTn>
                                        <p:tgtEl>
                                          <p:spTgt spid="5"/>
                                        </p:tgtEl>
                                        <p:attrNameLst>
                                          <p:attrName>r</p:attrName>
                                        </p:attrNameLst>
                                      </p:cBhvr>
                                    </p:animRot>
                                    <p:animRot by="-240000">
                                      <p:cBhvr>
                                        <p:cTn id="141" dur="200" fill="hold">
                                          <p:stCondLst>
                                            <p:cond delay="600"/>
                                          </p:stCondLst>
                                        </p:cTn>
                                        <p:tgtEl>
                                          <p:spTgt spid="5"/>
                                        </p:tgtEl>
                                        <p:attrNameLst>
                                          <p:attrName>r</p:attrName>
                                        </p:attrNameLst>
                                      </p:cBhvr>
                                    </p:animRot>
                                    <p:animRot by="120000">
                                      <p:cBhvr>
                                        <p:cTn id="142" dur="200" fill="hold">
                                          <p:stCondLst>
                                            <p:cond delay="800"/>
                                          </p:stCondLst>
                                        </p:cTn>
                                        <p:tgtEl>
                                          <p:spTgt spid="5"/>
                                        </p:tgtEl>
                                        <p:attrNameLst>
                                          <p:attrName>r</p:attrName>
                                        </p:attrNameLst>
                                      </p:cBhvr>
                                    </p:animRot>
                                  </p:childTnLst>
                                </p:cTn>
                              </p:par>
                              <p:par>
                                <p:cTn id="143" presetID="32" presetClass="emph" presetSubtype="0" fill="hold" nodeType="withEffect">
                                  <p:stCondLst>
                                    <p:cond delay="0"/>
                                  </p:stCondLst>
                                  <p:childTnLst>
                                    <p:animRot by="120000">
                                      <p:cBhvr>
                                        <p:cTn id="144" dur="100" fill="hold">
                                          <p:stCondLst>
                                            <p:cond delay="0"/>
                                          </p:stCondLst>
                                        </p:cTn>
                                        <p:tgtEl>
                                          <p:spTgt spid="12"/>
                                        </p:tgtEl>
                                        <p:attrNameLst>
                                          <p:attrName>r</p:attrName>
                                        </p:attrNameLst>
                                      </p:cBhvr>
                                    </p:animRot>
                                    <p:animRot by="-240000">
                                      <p:cBhvr>
                                        <p:cTn id="145" dur="200" fill="hold">
                                          <p:stCondLst>
                                            <p:cond delay="200"/>
                                          </p:stCondLst>
                                        </p:cTn>
                                        <p:tgtEl>
                                          <p:spTgt spid="12"/>
                                        </p:tgtEl>
                                        <p:attrNameLst>
                                          <p:attrName>r</p:attrName>
                                        </p:attrNameLst>
                                      </p:cBhvr>
                                    </p:animRot>
                                    <p:animRot by="240000">
                                      <p:cBhvr>
                                        <p:cTn id="146" dur="200" fill="hold">
                                          <p:stCondLst>
                                            <p:cond delay="400"/>
                                          </p:stCondLst>
                                        </p:cTn>
                                        <p:tgtEl>
                                          <p:spTgt spid="12"/>
                                        </p:tgtEl>
                                        <p:attrNameLst>
                                          <p:attrName>r</p:attrName>
                                        </p:attrNameLst>
                                      </p:cBhvr>
                                    </p:animRot>
                                    <p:animRot by="-240000">
                                      <p:cBhvr>
                                        <p:cTn id="147" dur="200" fill="hold">
                                          <p:stCondLst>
                                            <p:cond delay="600"/>
                                          </p:stCondLst>
                                        </p:cTn>
                                        <p:tgtEl>
                                          <p:spTgt spid="12"/>
                                        </p:tgtEl>
                                        <p:attrNameLst>
                                          <p:attrName>r</p:attrName>
                                        </p:attrNameLst>
                                      </p:cBhvr>
                                    </p:animRot>
                                    <p:animRot by="120000">
                                      <p:cBhvr>
                                        <p:cTn id="148" dur="200" fill="hold">
                                          <p:stCondLst>
                                            <p:cond delay="800"/>
                                          </p:stCondLst>
                                        </p:cTn>
                                        <p:tgtEl>
                                          <p:spTgt spid="12"/>
                                        </p:tgtEl>
                                        <p:attrNameLst>
                                          <p:attrName>r</p:attrName>
                                        </p:attrNameLst>
                                      </p:cBhvr>
                                    </p:animRot>
                                  </p:childTnLst>
                                </p:cTn>
                              </p:par>
                              <p:par>
                                <p:cTn id="149" presetID="32" presetClass="emph" presetSubtype="0" fill="hold" grpId="2" nodeType="withEffect">
                                  <p:stCondLst>
                                    <p:cond delay="0"/>
                                  </p:stCondLst>
                                  <p:childTnLst>
                                    <p:animRot by="120000">
                                      <p:cBhvr>
                                        <p:cTn id="150" dur="100" fill="hold">
                                          <p:stCondLst>
                                            <p:cond delay="0"/>
                                          </p:stCondLst>
                                        </p:cTn>
                                        <p:tgtEl>
                                          <p:spTgt spid="13"/>
                                        </p:tgtEl>
                                        <p:attrNameLst>
                                          <p:attrName>r</p:attrName>
                                        </p:attrNameLst>
                                      </p:cBhvr>
                                    </p:animRot>
                                    <p:animRot by="-240000">
                                      <p:cBhvr>
                                        <p:cTn id="151" dur="200" fill="hold">
                                          <p:stCondLst>
                                            <p:cond delay="200"/>
                                          </p:stCondLst>
                                        </p:cTn>
                                        <p:tgtEl>
                                          <p:spTgt spid="13"/>
                                        </p:tgtEl>
                                        <p:attrNameLst>
                                          <p:attrName>r</p:attrName>
                                        </p:attrNameLst>
                                      </p:cBhvr>
                                    </p:animRot>
                                    <p:animRot by="240000">
                                      <p:cBhvr>
                                        <p:cTn id="152" dur="200" fill="hold">
                                          <p:stCondLst>
                                            <p:cond delay="400"/>
                                          </p:stCondLst>
                                        </p:cTn>
                                        <p:tgtEl>
                                          <p:spTgt spid="13"/>
                                        </p:tgtEl>
                                        <p:attrNameLst>
                                          <p:attrName>r</p:attrName>
                                        </p:attrNameLst>
                                      </p:cBhvr>
                                    </p:animRot>
                                    <p:animRot by="-240000">
                                      <p:cBhvr>
                                        <p:cTn id="153" dur="200" fill="hold">
                                          <p:stCondLst>
                                            <p:cond delay="600"/>
                                          </p:stCondLst>
                                        </p:cTn>
                                        <p:tgtEl>
                                          <p:spTgt spid="13"/>
                                        </p:tgtEl>
                                        <p:attrNameLst>
                                          <p:attrName>r</p:attrName>
                                        </p:attrNameLst>
                                      </p:cBhvr>
                                    </p:animRot>
                                    <p:animRot by="120000">
                                      <p:cBhvr>
                                        <p:cTn id="154" dur="200" fill="hold">
                                          <p:stCondLst>
                                            <p:cond delay="800"/>
                                          </p:stCondLst>
                                        </p:cTn>
                                        <p:tgtEl>
                                          <p:spTgt spid="13"/>
                                        </p:tgtEl>
                                        <p:attrNameLst>
                                          <p:attrName>r</p:attrName>
                                        </p:attrNameLst>
                                      </p:cBhvr>
                                    </p:animRot>
                                  </p:childTnLst>
                                </p:cTn>
                              </p:par>
                              <p:par>
                                <p:cTn id="155" presetID="32" presetClass="emph" presetSubtype="0" fill="hold" grpId="2" nodeType="withEffect">
                                  <p:stCondLst>
                                    <p:cond delay="0"/>
                                  </p:stCondLst>
                                  <p:childTnLst>
                                    <p:animRot by="120000">
                                      <p:cBhvr>
                                        <p:cTn id="156" dur="100" fill="hold">
                                          <p:stCondLst>
                                            <p:cond delay="0"/>
                                          </p:stCondLst>
                                        </p:cTn>
                                        <p:tgtEl>
                                          <p:spTgt spid="14"/>
                                        </p:tgtEl>
                                        <p:attrNameLst>
                                          <p:attrName>r</p:attrName>
                                        </p:attrNameLst>
                                      </p:cBhvr>
                                    </p:animRot>
                                    <p:animRot by="-240000">
                                      <p:cBhvr>
                                        <p:cTn id="157" dur="200" fill="hold">
                                          <p:stCondLst>
                                            <p:cond delay="200"/>
                                          </p:stCondLst>
                                        </p:cTn>
                                        <p:tgtEl>
                                          <p:spTgt spid="14"/>
                                        </p:tgtEl>
                                        <p:attrNameLst>
                                          <p:attrName>r</p:attrName>
                                        </p:attrNameLst>
                                      </p:cBhvr>
                                    </p:animRot>
                                    <p:animRot by="240000">
                                      <p:cBhvr>
                                        <p:cTn id="158" dur="200" fill="hold">
                                          <p:stCondLst>
                                            <p:cond delay="400"/>
                                          </p:stCondLst>
                                        </p:cTn>
                                        <p:tgtEl>
                                          <p:spTgt spid="14"/>
                                        </p:tgtEl>
                                        <p:attrNameLst>
                                          <p:attrName>r</p:attrName>
                                        </p:attrNameLst>
                                      </p:cBhvr>
                                    </p:animRot>
                                    <p:animRot by="-240000">
                                      <p:cBhvr>
                                        <p:cTn id="159" dur="200" fill="hold">
                                          <p:stCondLst>
                                            <p:cond delay="600"/>
                                          </p:stCondLst>
                                        </p:cTn>
                                        <p:tgtEl>
                                          <p:spTgt spid="14"/>
                                        </p:tgtEl>
                                        <p:attrNameLst>
                                          <p:attrName>r</p:attrName>
                                        </p:attrNameLst>
                                      </p:cBhvr>
                                    </p:animRot>
                                    <p:animRot by="120000">
                                      <p:cBhvr>
                                        <p:cTn id="160" dur="200" fill="hold">
                                          <p:stCondLst>
                                            <p:cond delay="800"/>
                                          </p:stCondLst>
                                        </p:cTn>
                                        <p:tgtEl>
                                          <p:spTgt spid="14"/>
                                        </p:tgtEl>
                                        <p:attrNameLst>
                                          <p:attrName>r</p:attrName>
                                        </p:attrNameLst>
                                      </p:cBhvr>
                                    </p:animRot>
                                  </p:childTnLst>
                                </p:cTn>
                              </p:par>
                              <p:par>
                                <p:cTn id="161" presetID="32" presetClass="emph" presetSubtype="0" fill="hold" nodeType="withEffect">
                                  <p:stCondLst>
                                    <p:cond delay="0"/>
                                  </p:stCondLst>
                                  <p:childTnLst>
                                    <p:animRot by="120000">
                                      <p:cBhvr>
                                        <p:cTn id="162" dur="100" fill="hold">
                                          <p:stCondLst>
                                            <p:cond delay="0"/>
                                          </p:stCondLst>
                                        </p:cTn>
                                        <p:tgtEl>
                                          <p:spTgt spid="4"/>
                                        </p:tgtEl>
                                        <p:attrNameLst>
                                          <p:attrName>r</p:attrName>
                                        </p:attrNameLst>
                                      </p:cBhvr>
                                    </p:animRot>
                                    <p:animRot by="-240000">
                                      <p:cBhvr>
                                        <p:cTn id="163" dur="200" fill="hold">
                                          <p:stCondLst>
                                            <p:cond delay="200"/>
                                          </p:stCondLst>
                                        </p:cTn>
                                        <p:tgtEl>
                                          <p:spTgt spid="4"/>
                                        </p:tgtEl>
                                        <p:attrNameLst>
                                          <p:attrName>r</p:attrName>
                                        </p:attrNameLst>
                                      </p:cBhvr>
                                    </p:animRot>
                                    <p:animRot by="240000">
                                      <p:cBhvr>
                                        <p:cTn id="164" dur="200" fill="hold">
                                          <p:stCondLst>
                                            <p:cond delay="400"/>
                                          </p:stCondLst>
                                        </p:cTn>
                                        <p:tgtEl>
                                          <p:spTgt spid="4"/>
                                        </p:tgtEl>
                                        <p:attrNameLst>
                                          <p:attrName>r</p:attrName>
                                        </p:attrNameLst>
                                      </p:cBhvr>
                                    </p:animRot>
                                    <p:animRot by="-240000">
                                      <p:cBhvr>
                                        <p:cTn id="165" dur="200" fill="hold">
                                          <p:stCondLst>
                                            <p:cond delay="600"/>
                                          </p:stCondLst>
                                        </p:cTn>
                                        <p:tgtEl>
                                          <p:spTgt spid="4"/>
                                        </p:tgtEl>
                                        <p:attrNameLst>
                                          <p:attrName>r</p:attrName>
                                        </p:attrNameLst>
                                      </p:cBhvr>
                                    </p:animRot>
                                    <p:animRot by="120000">
                                      <p:cBhvr>
                                        <p:cTn id="166" dur="200" fill="hold">
                                          <p:stCondLst>
                                            <p:cond delay="800"/>
                                          </p:stCondLst>
                                        </p:cTn>
                                        <p:tgtEl>
                                          <p:spTgt spid="4"/>
                                        </p:tgtEl>
                                        <p:attrNameLst>
                                          <p:attrName>r</p:attrName>
                                        </p:attrNameLst>
                                      </p:cBhvr>
                                    </p:animRot>
                                  </p:childTnLst>
                                </p:cTn>
                              </p:par>
                              <p:par>
                                <p:cTn id="167" presetID="32" presetClass="emph" presetSubtype="0" fill="hold" grpId="3" nodeType="withEffect">
                                  <p:stCondLst>
                                    <p:cond delay="0"/>
                                  </p:stCondLst>
                                  <p:childTnLst>
                                    <p:animRot by="120000">
                                      <p:cBhvr>
                                        <p:cTn id="168" dur="100" fill="hold">
                                          <p:stCondLst>
                                            <p:cond delay="0"/>
                                          </p:stCondLst>
                                        </p:cTn>
                                        <p:tgtEl>
                                          <p:spTgt spid="6"/>
                                        </p:tgtEl>
                                        <p:attrNameLst>
                                          <p:attrName>r</p:attrName>
                                        </p:attrNameLst>
                                      </p:cBhvr>
                                    </p:animRot>
                                    <p:animRot by="-240000">
                                      <p:cBhvr>
                                        <p:cTn id="169" dur="200" fill="hold">
                                          <p:stCondLst>
                                            <p:cond delay="200"/>
                                          </p:stCondLst>
                                        </p:cTn>
                                        <p:tgtEl>
                                          <p:spTgt spid="6"/>
                                        </p:tgtEl>
                                        <p:attrNameLst>
                                          <p:attrName>r</p:attrName>
                                        </p:attrNameLst>
                                      </p:cBhvr>
                                    </p:animRot>
                                    <p:animRot by="240000">
                                      <p:cBhvr>
                                        <p:cTn id="170" dur="200" fill="hold">
                                          <p:stCondLst>
                                            <p:cond delay="400"/>
                                          </p:stCondLst>
                                        </p:cTn>
                                        <p:tgtEl>
                                          <p:spTgt spid="6"/>
                                        </p:tgtEl>
                                        <p:attrNameLst>
                                          <p:attrName>r</p:attrName>
                                        </p:attrNameLst>
                                      </p:cBhvr>
                                    </p:animRot>
                                    <p:animRot by="-240000">
                                      <p:cBhvr>
                                        <p:cTn id="171" dur="200" fill="hold">
                                          <p:stCondLst>
                                            <p:cond delay="600"/>
                                          </p:stCondLst>
                                        </p:cTn>
                                        <p:tgtEl>
                                          <p:spTgt spid="6"/>
                                        </p:tgtEl>
                                        <p:attrNameLst>
                                          <p:attrName>r</p:attrName>
                                        </p:attrNameLst>
                                      </p:cBhvr>
                                    </p:animRot>
                                    <p:animRot by="120000">
                                      <p:cBhvr>
                                        <p:cTn id="172" dur="200" fill="hold">
                                          <p:stCondLst>
                                            <p:cond delay="800"/>
                                          </p:stCondLst>
                                        </p:cTn>
                                        <p:tgtEl>
                                          <p:spTgt spid="6"/>
                                        </p:tgtEl>
                                        <p:attrNameLst>
                                          <p:attrName>r</p:attrName>
                                        </p:attrNameLst>
                                      </p:cBhvr>
                                    </p:animRot>
                                  </p:childTnLst>
                                </p:cTn>
                              </p:par>
                              <p:par>
                                <p:cTn id="173" presetID="32" presetClass="emph" presetSubtype="0" fill="hold" nodeType="withEffect">
                                  <p:stCondLst>
                                    <p:cond delay="0"/>
                                  </p:stCondLst>
                                  <p:childTnLst>
                                    <p:animRot by="120000">
                                      <p:cBhvr>
                                        <p:cTn id="174" dur="100" fill="hold">
                                          <p:stCondLst>
                                            <p:cond delay="0"/>
                                          </p:stCondLst>
                                        </p:cTn>
                                        <p:tgtEl>
                                          <p:spTgt spid="8"/>
                                        </p:tgtEl>
                                        <p:attrNameLst>
                                          <p:attrName>r</p:attrName>
                                        </p:attrNameLst>
                                      </p:cBhvr>
                                    </p:animRot>
                                    <p:animRot by="-240000">
                                      <p:cBhvr>
                                        <p:cTn id="175" dur="200" fill="hold">
                                          <p:stCondLst>
                                            <p:cond delay="200"/>
                                          </p:stCondLst>
                                        </p:cTn>
                                        <p:tgtEl>
                                          <p:spTgt spid="8"/>
                                        </p:tgtEl>
                                        <p:attrNameLst>
                                          <p:attrName>r</p:attrName>
                                        </p:attrNameLst>
                                      </p:cBhvr>
                                    </p:animRot>
                                    <p:animRot by="240000">
                                      <p:cBhvr>
                                        <p:cTn id="176" dur="200" fill="hold">
                                          <p:stCondLst>
                                            <p:cond delay="400"/>
                                          </p:stCondLst>
                                        </p:cTn>
                                        <p:tgtEl>
                                          <p:spTgt spid="8"/>
                                        </p:tgtEl>
                                        <p:attrNameLst>
                                          <p:attrName>r</p:attrName>
                                        </p:attrNameLst>
                                      </p:cBhvr>
                                    </p:animRot>
                                    <p:animRot by="-240000">
                                      <p:cBhvr>
                                        <p:cTn id="177" dur="200" fill="hold">
                                          <p:stCondLst>
                                            <p:cond delay="600"/>
                                          </p:stCondLst>
                                        </p:cTn>
                                        <p:tgtEl>
                                          <p:spTgt spid="8"/>
                                        </p:tgtEl>
                                        <p:attrNameLst>
                                          <p:attrName>r</p:attrName>
                                        </p:attrNameLst>
                                      </p:cBhvr>
                                    </p:animRot>
                                    <p:animRot by="120000">
                                      <p:cBhvr>
                                        <p:cTn id="178" dur="200" fill="hold">
                                          <p:stCondLst>
                                            <p:cond delay="800"/>
                                          </p:stCondLst>
                                        </p:cTn>
                                        <p:tgtEl>
                                          <p:spTgt spid="8"/>
                                        </p:tgtEl>
                                        <p:attrNameLst>
                                          <p:attrName>r</p:attrName>
                                        </p:attrNameLst>
                                      </p:cBhvr>
                                    </p:animRot>
                                  </p:childTnLst>
                                </p:cTn>
                              </p:par>
                              <p:par>
                                <p:cTn id="179" presetID="32" presetClass="emph" presetSubtype="0" fill="hold" grpId="2" nodeType="withEffect">
                                  <p:stCondLst>
                                    <p:cond delay="0"/>
                                  </p:stCondLst>
                                  <p:childTnLst>
                                    <p:animRot by="120000">
                                      <p:cBhvr>
                                        <p:cTn id="180" dur="100" fill="hold">
                                          <p:stCondLst>
                                            <p:cond delay="0"/>
                                          </p:stCondLst>
                                        </p:cTn>
                                        <p:tgtEl>
                                          <p:spTgt spid="9"/>
                                        </p:tgtEl>
                                        <p:attrNameLst>
                                          <p:attrName>r</p:attrName>
                                        </p:attrNameLst>
                                      </p:cBhvr>
                                    </p:animRot>
                                    <p:animRot by="-240000">
                                      <p:cBhvr>
                                        <p:cTn id="181" dur="200" fill="hold">
                                          <p:stCondLst>
                                            <p:cond delay="200"/>
                                          </p:stCondLst>
                                        </p:cTn>
                                        <p:tgtEl>
                                          <p:spTgt spid="9"/>
                                        </p:tgtEl>
                                        <p:attrNameLst>
                                          <p:attrName>r</p:attrName>
                                        </p:attrNameLst>
                                      </p:cBhvr>
                                    </p:animRot>
                                    <p:animRot by="240000">
                                      <p:cBhvr>
                                        <p:cTn id="182" dur="200" fill="hold">
                                          <p:stCondLst>
                                            <p:cond delay="400"/>
                                          </p:stCondLst>
                                        </p:cTn>
                                        <p:tgtEl>
                                          <p:spTgt spid="9"/>
                                        </p:tgtEl>
                                        <p:attrNameLst>
                                          <p:attrName>r</p:attrName>
                                        </p:attrNameLst>
                                      </p:cBhvr>
                                    </p:animRot>
                                    <p:animRot by="-240000">
                                      <p:cBhvr>
                                        <p:cTn id="183" dur="200" fill="hold">
                                          <p:stCondLst>
                                            <p:cond delay="600"/>
                                          </p:stCondLst>
                                        </p:cTn>
                                        <p:tgtEl>
                                          <p:spTgt spid="9"/>
                                        </p:tgtEl>
                                        <p:attrNameLst>
                                          <p:attrName>r</p:attrName>
                                        </p:attrNameLst>
                                      </p:cBhvr>
                                    </p:animRot>
                                    <p:animRot by="120000">
                                      <p:cBhvr>
                                        <p:cTn id="184" dur="200" fill="hold">
                                          <p:stCondLst>
                                            <p:cond delay="800"/>
                                          </p:stCondLst>
                                        </p:cTn>
                                        <p:tgtEl>
                                          <p:spTgt spid="9"/>
                                        </p:tgtEl>
                                        <p:attrNameLst>
                                          <p:attrName>r</p:attrName>
                                        </p:attrNameLst>
                                      </p:cBhvr>
                                    </p:animRot>
                                  </p:childTnLst>
                                </p:cTn>
                              </p:par>
                              <p:par>
                                <p:cTn id="185" presetID="32" presetClass="emph" presetSubtype="0" fill="hold" grpId="2" nodeType="withEffect">
                                  <p:stCondLst>
                                    <p:cond delay="0"/>
                                  </p:stCondLst>
                                  <p:childTnLst>
                                    <p:animRot by="120000">
                                      <p:cBhvr>
                                        <p:cTn id="186" dur="100" fill="hold">
                                          <p:stCondLst>
                                            <p:cond delay="0"/>
                                          </p:stCondLst>
                                        </p:cTn>
                                        <p:tgtEl>
                                          <p:spTgt spid="10"/>
                                        </p:tgtEl>
                                        <p:attrNameLst>
                                          <p:attrName>r</p:attrName>
                                        </p:attrNameLst>
                                      </p:cBhvr>
                                    </p:animRot>
                                    <p:animRot by="-240000">
                                      <p:cBhvr>
                                        <p:cTn id="187" dur="200" fill="hold">
                                          <p:stCondLst>
                                            <p:cond delay="200"/>
                                          </p:stCondLst>
                                        </p:cTn>
                                        <p:tgtEl>
                                          <p:spTgt spid="10"/>
                                        </p:tgtEl>
                                        <p:attrNameLst>
                                          <p:attrName>r</p:attrName>
                                        </p:attrNameLst>
                                      </p:cBhvr>
                                    </p:animRot>
                                    <p:animRot by="240000">
                                      <p:cBhvr>
                                        <p:cTn id="188" dur="200" fill="hold">
                                          <p:stCondLst>
                                            <p:cond delay="400"/>
                                          </p:stCondLst>
                                        </p:cTn>
                                        <p:tgtEl>
                                          <p:spTgt spid="10"/>
                                        </p:tgtEl>
                                        <p:attrNameLst>
                                          <p:attrName>r</p:attrName>
                                        </p:attrNameLst>
                                      </p:cBhvr>
                                    </p:animRot>
                                    <p:animRot by="-240000">
                                      <p:cBhvr>
                                        <p:cTn id="189" dur="200" fill="hold">
                                          <p:stCondLst>
                                            <p:cond delay="600"/>
                                          </p:stCondLst>
                                        </p:cTn>
                                        <p:tgtEl>
                                          <p:spTgt spid="10"/>
                                        </p:tgtEl>
                                        <p:attrNameLst>
                                          <p:attrName>r</p:attrName>
                                        </p:attrNameLst>
                                      </p:cBhvr>
                                    </p:animRot>
                                    <p:animRot by="120000">
                                      <p:cBhvr>
                                        <p:cTn id="190" dur="200" fill="hold">
                                          <p:stCondLst>
                                            <p:cond delay="800"/>
                                          </p:stCondLst>
                                        </p:cTn>
                                        <p:tgtEl>
                                          <p:spTgt spid="10"/>
                                        </p:tgtEl>
                                        <p:attrNameLst>
                                          <p:attrName>r</p:attrName>
                                        </p:attrNameLst>
                                      </p:cBhvr>
                                    </p:animRot>
                                  </p:childTnLst>
                                </p:cTn>
                              </p:par>
                              <p:par>
                                <p:cTn id="191" presetID="1" presetClass="emph" presetSubtype="2" fill="hold" nodeType="withEffect">
                                  <p:stCondLst>
                                    <p:cond delay="500"/>
                                  </p:stCondLst>
                                  <p:childTnLst>
                                    <p:animClr clrSpc="rgb" dir="cw">
                                      <p:cBhvr>
                                        <p:cTn id="192" dur="2000" fill="hold"/>
                                        <p:tgtEl>
                                          <p:spTgt spid="10"/>
                                        </p:tgtEl>
                                        <p:attrNameLst>
                                          <p:attrName>fillcolor</p:attrName>
                                        </p:attrNameLst>
                                      </p:cBhvr>
                                      <p:to>
                                        <a:srgbClr val="FF0000"/>
                                      </p:to>
                                    </p:animClr>
                                    <p:set>
                                      <p:cBhvr>
                                        <p:cTn id="193" dur="2000" fill="hold"/>
                                        <p:tgtEl>
                                          <p:spTgt spid="10"/>
                                        </p:tgtEl>
                                        <p:attrNameLst>
                                          <p:attrName>fill.type</p:attrName>
                                        </p:attrNameLst>
                                      </p:cBhvr>
                                      <p:to>
                                        <p:strVal val="solid"/>
                                      </p:to>
                                    </p:set>
                                    <p:set>
                                      <p:cBhvr>
                                        <p:cTn id="194" dur="2000" fill="hold"/>
                                        <p:tgtEl>
                                          <p:spTgt spid="10"/>
                                        </p:tgtEl>
                                        <p:attrNameLst>
                                          <p:attrName>fill.on</p:attrName>
                                        </p:attrNameLst>
                                      </p:cBhvr>
                                      <p:to>
                                        <p:strVal val="true"/>
                                      </p:to>
                                    </p:set>
                                  </p:childTnLst>
                                  <p:subTnLst>
                                    <p:audio>
                                      <p:cMediaNode>
                                        <p:cTn display="0" masterRel="sameClick">
                                          <p:stCondLst>
                                            <p:cond evt="begin" delay="0">
                                              <p:tn val="191"/>
                                            </p:cond>
                                          </p:stCondLst>
                                          <p:endCondLst>
                                            <p:cond evt="onStopAudio" delay="0">
                                              <p:tgtEl>
                                                <p:sldTgt/>
                                              </p:tgtEl>
                                            </p:cond>
                                          </p:endCondLst>
                                        </p:cTn>
                                        <p:tgtEl>
                                          <p:sndTgt r:embed="rId4" name="sai 50 (1).wav"/>
                                        </p:tgtEl>
                                      </p:cMediaNode>
                                    </p:audio>
                                  </p:subTnLst>
                                </p:cTn>
                              </p:par>
                              <p:par>
                                <p:cTn id="195" presetID="1" presetClass="emph" presetSubtype="2" fill="hold" nodeType="withEffect">
                                  <p:stCondLst>
                                    <p:cond delay="0"/>
                                  </p:stCondLst>
                                  <p:childTnLst>
                                    <p:animClr clrSpc="rgb" dir="cw">
                                      <p:cBhvr>
                                        <p:cTn id="196" dur="2000" fill="hold"/>
                                        <p:tgtEl>
                                          <p:spTgt spid="6"/>
                                        </p:tgtEl>
                                        <p:attrNameLst>
                                          <p:attrName>fillcolor</p:attrName>
                                        </p:attrNameLst>
                                      </p:cBhvr>
                                      <p:to>
                                        <a:srgbClr val="66FFFF"/>
                                      </p:to>
                                    </p:animClr>
                                    <p:set>
                                      <p:cBhvr>
                                        <p:cTn id="197" dur="2000" fill="hold"/>
                                        <p:tgtEl>
                                          <p:spTgt spid="6"/>
                                        </p:tgtEl>
                                        <p:attrNameLst>
                                          <p:attrName>fill.type</p:attrName>
                                        </p:attrNameLst>
                                      </p:cBhvr>
                                      <p:to>
                                        <p:strVal val="solid"/>
                                      </p:to>
                                    </p:set>
                                    <p:set>
                                      <p:cBhvr>
                                        <p:cTn id="198" dur="2000" fill="hold"/>
                                        <p:tgtEl>
                                          <p:spTgt spid="6"/>
                                        </p:tgtEl>
                                        <p:attrNameLst>
                                          <p:attrName>fill.on</p:attrName>
                                        </p:attrNameLst>
                                      </p:cBhvr>
                                      <p:to>
                                        <p:strVal val="true"/>
                                      </p:to>
                                    </p:set>
                                  </p:childTnLst>
                                </p:cTn>
                              </p:par>
                              <p:par>
                                <p:cTn id="199" presetID="42" presetClass="entr" presetSubtype="0" fill="hold" nodeType="withEffect">
                                  <p:stCondLst>
                                    <p:cond delay="0"/>
                                  </p:stCondLst>
                                  <p:childTnLst>
                                    <p:set>
                                      <p:cBhvr>
                                        <p:cTn id="200" dur="1" fill="hold">
                                          <p:stCondLst>
                                            <p:cond delay="0"/>
                                          </p:stCondLst>
                                        </p:cTn>
                                        <p:tgtEl>
                                          <p:spTgt spid="16"/>
                                        </p:tgtEl>
                                        <p:attrNameLst>
                                          <p:attrName>style.visibility</p:attrName>
                                        </p:attrNameLst>
                                      </p:cBhvr>
                                      <p:to>
                                        <p:strVal val="visible"/>
                                      </p:to>
                                    </p:set>
                                    <p:animEffect transition="in" filter="fade">
                                      <p:cBhvr>
                                        <p:cTn id="201" dur="1000"/>
                                        <p:tgtEl>
                                          <p:spTgt spid="16"/>
                                        </p:tgtEl>
                                      </p:cBhvr>
                                    </p:animEffect>
                                    <p:anim calcmode="lin" valueType="num">
                                      <p:cBhvr>
                                        <p:cTn id="202" dur="1000" fill="hold"/>
                                        <p:tgtEl>
                                          <p:spTgt spid="16"/>
                                        </p:tgtEl>
                                        <p:attrNameLst>
                                          <p:attrName>ppt_x</p:attrName>
                                        </p:attrNameLst>
                                      </p:cBhvr>
                                      <p:tavLst>
                                        <p:tav tm="0">
                                          <p:val>
                                            <p:strVal val="#ppt_x"/>
                                          </p:val>
                                        </p:tav>
                                        <p:tav tm="100000">
                                          <p:val>
                                            <p:strVal val="#ppt_x"/>
                                          </p:val>
                                        </p:tav>
                                      </p:tavLst>
                                    </p:anim>
                                    <p:anim calcmode="lin" valueType="num">
                                      <p:cBhvr>
                                        <p:cTn id="20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seq concurrent="1" nextAc="seek">
              <p:cTn id="204" restart="whenNotActive" fill="hold" evtFilter="cancelBubble" nodeType="interactiveSeq">
                <p:stCondLst>
                  <p:cond evt="onClick" delay="0">
                    <p:tgtEl>
                      <p:spTgt spid="14"/>
                    </p:tgtEl>
                  </p:cond>
                </p:stCondLst>
                <p:endSync evt="end" delay="0">
                  <p:rtn val="all"/>
                </p:endSync>
                <p:childTnLst>
                  <p:par>
                    <p:cTn id="205" fill="hold">
                      <p:stCondLst>
                        <p:cond delay="0"/>
                      </p:stCondLst>
                      <p:childTnLst>
                        <p:par>
                          <p:cTn id="206" fill="hold">
                            <p:stCondLst>
                              <p:cond delay="0"/>
                            </p:stCondLst>
                            <p:childTnLst>
                              <p:par>
                                <p:cTn id="207" presetID="32" presetClass="emph" presetSubtype="0" fill="hold" nodeType="clickEffect">
                                  <p:stCondLst>
                                    <p:cond delay="0"/>
                                  </p:stCondLst>
                                  <p:childTnLst>
                                    <p:animRot by="120000">
                                      <p:cBhvr>
                                        <p:cTn id="208" dur="100" fill="hold">
                                          <p:stCondLst>
                                            <p:cond delay="0"/>
                                          </p:stCondLst>
                                        </p:cTn>
                                        <p:tgtEl>
                                          <p:spTgt spid="12"/>
                                        </p:tgtEl>
                                        <p:attrNameLst>
                                          <p:attrName>r</p:attrName>
                                        </p:attrNameLst>
                                      </p:cBhvr>
                                    </p:animRot>
                                    <p:animRot by="-240000">
                                      <p:cBhvr>
                                        <p:cTn id="209" dur="200" fill="hold">
                                          <p:stCondLst>
                                            <p:cond delay="200"/>
                                          </p:stCondLst>
                                        </p:cTn>
                                        <p:tgtEl>
                                          <p:spTgt spid="12"/>
                                        </p:tgtEl>
                                        <p:attrNameLst>
                                          <p:attrName>r</p:attrName>
                                        </p:attrNameLst>
                                      </p:cBhvr>
                                    </p:animRot>
                                    <p:animRot by="240000">
                                      <p:cBhvr>
                                        <p:cTn id="210" dur="200" fill="hold">
                                          <p:stCondLst>
                                            <p:cond delay="400"/>
                                          </p:stCondLst>
                                        </p:cTn>
                                        <p:tgtEl>
                                          <p:spTgt spid="12"/>
                                        </p:tgtEl>
                                        <p:attrNameLst>
                                          <p:attrName>r</p:attrName>
                                        </p:attrNameLst>
                                      </p:cBhvr>
                                    </p:animRot>
                                    <p:animRot by="-240000">
                                      <p:cBhvr>
                                        <p:cTn id="211" dur="200" fill="hold">
                                          <p:stCondLst>
                                            <p:cond delay="600"/>
                                          </p:stCondLst>
                                        </p:cTn>
                                        <p:tgtEl>
                                          <p:spTgt spid="12"/>
                                        </p:tgtEl>
                                        <p:attrNameLst>
                                          <p:attrName>r</p:attrName>
                                        </p:attrNameLst>
                                      </p:cBhvr>
                                    </p:animRot>
                                    <p:animRot by="120000">
                                      <p:cBhvr>
                                        <p:cTn id="212" dur="200" fill="hold">
                                          <p:stCondLst>
                                            <p:cond delay="800"/>
                                          </p:stCondLst>
                                        </p:cTn>
                                        <p:tgtEl>
                                          <p:spTgt spid="12"/>
                                        </p:tgtEl>
                                        <p:attrNameLst>
                                          <p:attrName>r</p:attrName>
                                        </p:attrNameLst>
                                      </p:cBhvr>
                                    </p:animRot>
                                  </p:childTnLst>
                                </p:cTn>
                              </p:par>
                              <p:par>
                                <p:cTn id="213" presetID="32" presetClass="emph" presetSubtype="0" fill="hold" grpId="3" nodeType="withEffect">
                                  <p:stCondLst>
                                    <p:cond delay="0"/>
                                  </p:stCondLst>
                                  <p:childTnLst>
                                    <p:animRot by="120000">
                                      <p:cBhvr>
                                        <p:cTn id="214" dur="100" fill="hold">
                                          <p:stCondLst>
                                            <p:cond delay="0"/>
                                          </p:stCondLst>
                                        </p:cTn>
                                        <p:tgtEl>
                                          <p:spTgt spid="13"/>
                                        </p:tgtEl>
                                        <p:attrNameLst>
                                          <p:attrName>r</p:attrName>
                                        </p:attrNameLst>
                                      </p:cBhvr>
                                    </p:animRot>
                                    <p:animRot by="-240000">
                                      <p:cBhvr>
                                        <p:cTn id="215" dur="200" fill="hold">
                                          <p:stCondLst>
                                            <p:cond delay="200"/>
                                          </p:stCondLst>
                                        </p:cTn>
                                        <p:tgtEl>
                                          <p:spTgt spid="13"/>
                                        </p:tgtEl>
                                        <p:attrNameLst>
                                          <p:attrName>r</p:attrName>
                                        </p:attrNameLst>
                                      </p:cBhvr>
                                    </p:animRot>
                                    <p:animRot by="240000">
                                      <p:cBhvr>
                                        <p:cTn id="216" dur="200" fill="hold">
                                          <p:stCondLst>
                                            <p:cond delay="400"/>
                                          </p:stCondLst>
                                        </p:cTn>
                                        <p:tgtEl>
                                          <p:spTgt spid="13"/>
                                        </p:tgtEl>
                                        <p:attrNameLst>
                                          <p:attrName>r</p:attrName>
                                        </p:attrNameLst>
                                      </p:cBhvr>
                                    </p:animRot>
                                    <p:animRot by="-240000">
                                      <p:cBhvr>
                                        <p:cTn id="217" dur="200" fill="hold">
                                          <p:stCondLst>
                                            <p:cond delay="600"/>
                                          </p:stCondLst>
                                        </p:cTn>
                                        <p:tgtEl>
                                          <p:spTgt spid="13"/>
                                        </p:tgtEl>
                                        <p:attrNameLst>
                                          <p:attrName>r</p:attrName>
                                        </p:attrNameLst>
                                      </p:cBhvr>
                                    </p:animRot>
                                    <p:animRot by="120000">
                                      <p:cBhvr>
                                        <p:cTn id="218" dur="200" fill="hold">
                                          <p:stCondLst>
                                            <p:cond delay="800"/>
                                          </p:stCondLst>
                                        </p:cTn>
                                        <p:tgtEl>
                                          <p:spTgt spid="13"/>
                                        </p:tgtEl>
                                        <p:attrNameLst>
                                          <p:attrName>r</p:attrName>
                                        </p:attrNameLst>
                                      </p:cBhvr>
                                    </p:animRot>
                                  </p:childTnLst>
                                </p:cTn>
                              </p:par>
                              <p:par>
                                <p:cTn id="219" presetID="32" presetClass="emph" presetSubtype="0" fill="hold" grpId="3" nodeType="withEffect">
                                  <p:stCondLst>
                                    <p:cond delay="0"/>
                                  </p:stCondLst>
                                  <p:childTnLst>
                                    <p:animRot by="120000">
                                      <p:cBhvr>
                                        <p:cTn id="220" dur="100" fill="hold">
                                          <p:stCondLst>
                                            <p:cond delay="0"/>
                                          </p:stCondLst>
                                        </p:cTn>
                                        <p:tgtEl>
                                          <p:spTgt spid="14"/>
                                        </p:tgtEl>
                                        <p:attrNameLst>
                                          <p:attrName>r</p:attrName>
                                        </p:attrNameLst>
                                      </p:cBhvr>
                                    </p:animRot>
                                    <p:animRot by="-240000">
                                      <p:cBhvr>
                                        <p:cTn id="221" dur="200" fill="hold">
                                          <p:stCondLst>
                                            <p:cond delay="200"/>
                                          </p:stCondLst>
                                        </p:cTn>
                                        <p:tgtEl>
                                          <p:spTgt spid="14"/>
                                        </p:tgtEl>
                                        <p:attrNameLst>
                                          <p:attrName>r</p:attrName>
                                        </p:attrNameLst>
                                      </p:cBhvr>
                                    </p:animRot>
                                    <p:animRot by="240000">
                                      <p:cBhvr>
                                        <p:cTn id="222" dur="200" fill="hold">
                                          <p:stCondLst>
                                            <p:cond delay="400"/>
                                          </p:stCondLst>
                                        </p:cTn>
                                        <p:tgtEl>
                                          <p:spTgt spid="14"/>
                                        </p:tgtEl>
                                        <p:attrNameLst>
                                          <p:attrName>r</p:attrName>
                                        </p:attrNameLst>
                                      </p:cBhvr>
                                    </p:animRot>
                                    <p:animRot by="-240000">
                                      <p:cBhvr>
                                        <p:cTn id="223" dur="200" fill="hold">
                                          <p:stCondLst>
                                            <p:cond delay="600"/>
                                          </p:stCondLst>
                                        </p:cTn>
                                        <p:tgtEl>
                                          <p:spTgt spid="14"/>
                                        </p:tgtEl>
                                        <p:attrNameLst>
                                          <p:attrName>r</p:attrName>
                                        </p:attrNameLst>
                                      </p:cBhvr>
                                    </p:animRot>
                                    <p:animRot by="120000">
                                      <p:cBhvr>
                                        <p:cTn id="224" dur="200" fill="hold">
                                          <p:stCondLst>
                                            <p:cond delay="800"/>
                                          </p:stCondLst>
                                        </p:cTn>
                                        <p:tgtEl>
                                          <p:spTgt spid="14"/>
                                        </p:tgtEl>
                                        <p:attrNameLst>
                                          <p:attrName>r</p:attrName>
                                        </p:attrNameLst>
                                      </p:cBhvr>
                                    </p:animRot>
                                  </p:childTnLst>
                                </p:cTn>
                              </p:par>
                              <p:par>
                                <p:cTn id="225" presetID="32" presetClass="emph" presetSubtype="0" fill="hold" nodeType="withEffect">
                                  <p:stCondLst>
                                    <p:cond delay="0"/>
                                  </p:stCondLst>
                                  <p:childTnLst>
                                    <p:animRot by="120000">
                                      <p:cBhvr>
                                        <p:cTn id="226" dur="100" fill="hold">
                                          <p:stCondLst>
                                            <p:cond delay="0"/>
                                          </p:stCondLst>
                                        </p:cTn>
                                        <p:tgtEl>
                                          <p:spTgt spid="4"/>
                                        </p:tgtEl>
                                        <p:attrNameLst>
                                          <p:attrName>r</p:attrName>
                                        </p:attrNameLst>
                                      </p:cBhvr>
                                    </p:animRot>
                                    <p:animRot by="-240000">
                                      <p:cBhvr>
                                        <p:cTn id="227" dur="200" fill="hold">
                                          <p:stCondLst>
                                            <p:cond delay="200"/>
                                          </p:stCondLst>
                                        </p:cTn>
                                        <p:tgtEl>
                                          <p:spTgt spid="4"/>
                                        </p:tgtEl>
                                        <p:attrNameLst>
                                          <p:attrName>r</p:attrName>
                                        </p:attrNameLst>
                                      </p:cBhvr>
                                    </p:animRot>
                                    <p:animRot by="240000">
                                      <p:cBhvr>
                                        <p:cTn id="228" dur="200" fill="hold">
                                          <p:stCondLst>
                                            <p:cond delay="400"/>
                                          </p:stCondLst>
                                        </p:cTn>
                                        <p:tgtEl>
                                          <p:spTgt spid="4"/>
                                        </p:tgtEl>
                                        <p:attrNameLst>
                                          <p:attrName>r</p:attrName>
                                        </p:attrNameLst>
                                      </p:cBhvr>
                                    </p:animRot>
                                    <p:animRot by="-240000">
                                      <p:cBhvr>
                                        <p:cTn id="229" dur="200" fill="hold">
                                          <p:stCondLst>
                                            <p:cond delay="600"/>
                                          </p:stCondLst>
                                        </p:cTn>
                                        <p:tgtEl>
                                          <p:spTgt spid="4"/>
                                        </p:tgtEl>
                                        <p:attrNameLst>
                                          <p:attrName>r</p:attrName>
                                        </p:attrNameLst>
                                      </p:cBhvr>
                                    </p:animRot>
                                    <p:animRot by="120000">
                                      <p:cBhvr>
                                        <p:cTn id="230" dur="200" fill="hold">
                                          <p:stCondLst>
                                            <p:cond delay="800"/>
                                          </p:stCondLst>
                                        </p:cTn>
                                        <p:tgtEl>
                                          <p:spTgt spid="4"/>
                                        </p:tgtEl>
                                        <p:attrNameLst>
                                          <p:attrName>r</p:attrName>
                                        </p:attrNameLst>
                                      </p:cBhvr>
                                    </p:animRot>
                                  </p:childTnLst>
                                </p:cTn>
                              </p:par>
                              <p:par>
                                <p:cTn id="231" presetID="32" presetClass="emph" presetSubtype="0" fill="hold" grpId="4" nodeType="withEffect">
                                  <p:stCondLst>
                                    <p:cond delay="0"/>
                                  </p:stCondLst>
                                  <p:childTnLst>
                                    <p:animRot by="120000">
                                      <p:cBhvr>
                                        <p:cTn id="232" dur="100" fill="hold">
                                          <p:stCondLst>
                                            <p:cond delay="0"/>
                                          </p:stCondLst>
                                        </p:cTn>
                                        <p:tgtEl>
                                          <p:spTgt spid="5"/>
                                        </p:tgtEl>
                                        <p:attrNameLst>
                                          <p:attrName>r</p:attrName>
                                        </p:attrNameLst>
                                      </p:cBhvr>
                                    </p:animRot>
                                    <p:animRot by="-240000">
                                      <p:cBhvr>
                                        <p:cTn id="233" dur="200" fill="hold">
                                          <p:stCondLst>
                                            <p:cond delay="200"/>
                                          </p:stCondLst>
                                        </p:cTn>
                                        <p:tgtEl>
                                          <p:spTgt spid="5"/>
                                        </p:tgtEl>
                                        <p:attrNameLst>
                                          <p:attrName>r</p:attrName>
                                        </p:attrNameLst>
                                      </p:cBhvr>
                                    </p:animRot>
                                    <p:animRot by="240000">
                                      <p:cBhvr>
                                        <p:cTn id="234" dur="200" fill="hold">
                                          <p:stCondLst>
                                            <p:cond delay="400"/>
                                          </p:stCondLst>
                                        </p:cTn>
                                        <p:tgtEl>
                                          <p:spTgt spid="5"/>
                                        </p:tgtEl>
                                        <p:attrNameLst>
                                          <p:attrName>r</p:attrName>
                                        </p:attrNameLst>
                                      </p:cBhvr>
                                    </p:animRot>
                                    <p:animRot by="-240000">
                                      <p:cBhvr>
                                        <p:cTn id="235" dur="200" fill="hold">
                                          <p:stCondLst>
                                            <p:cond delay="600"/>
                                          </p:stCondLst>
                                        </p:cTn>
                                        <p:tgtEl>
                                          <p:spTgt spid="5"/>
                                        </p:tgtEl>
                                        <p:attrNameLst>
                                          <p:attrName>r</p:attrName>
                                        </p:attrNameLst>
                                      </p:cBhvr>
                                    </p:animRot>
                                    <p:animRot by="120000">
                                      <p:cBhvr>
                                        <p:cTn id="236" dur="200" fill="hold">
                                          <p:stCondLst>
                                            <p:cond delay="800"/>
                                          </p:stCondLst>
                                        </p:cTn>
                                        <p:tgtEl>
                                          <p:spTgt spid="5"/>
                                        </p:tgtEl>
                                        <p:attrNameLst>
                                          <p:attrName>r</p:attrName>
                                        </p:attrNameLst>
                                      </p:cBhvr>
                                    </p:animRot>
                                  </p:childTnLst>
                                </p:cTn>
                              </p:par>
                              <p:par>
                                <p:cTn id="237" presetID="32" presetClass="emph" presetSubtype="0" fill="hold" grpId="4" nodeType="withEffect">
                                  <p:stCondLst>
                                    <p:cond delay="0"/>
                                  </p:stCondLst>
                                  <p:childTnLst>
                                    <p:animRot by="120000">
                                      <p:cBhvr>
                                        <p:cTn id="238" dur="100" fill="hold">
                                          <p:stCondLst>
                                            <p:cond delay="0"/>
                                          </p:stCondLst>
                                        </p:cTn>
                                        <p:tgtEl>
                                          <p:spTgt spid="6"/>
                                        </p:tgtEl>
                                        <p:attrNameLst>
                                          <p:attrName>r</p:attrName>
                                        </p:attrNameLst>
                                      </p:cBhvr>
                                    </p:animRot>
                                    <p:animRot by="-240000">
                                      <p:cBhvr>
                                        <p:cTn id="239" dur="200" fill="hold">
                                          <p:stCondLst>
                                            <p:cond delay="200"/>
                                          </p:stCondLst>
                                        </p:cTn>
                                        <p:tgtEl>
                                          <p:spTgt spid="6"/>
                                        </p:tgtEl>
                                        <p:attrNameLst>
                                          <p:attrName>r</p:attrName>
                                        </p:attrNameLst>
                                      </p:cBhvr>
                                    </p:animRot>
                                    <p:animRot by="240000">
                                      <p:cBhvr>
                                        <p:cTn id="240" dur="200" fill="hold">
                                          <p:stCondLst>
                                            <p:cond delay="400"/>
                                          </p:stCondLst>
                                        </p:cTn>
                                        <p:tgtEl>
                                          <p:spTgt spid="6"/>
                                        </p:tgtEl>
                                        <p:attrNameLst>
                                          <p:attrName>r</p:attrName>
                                        </p:attrNameLst>
                                      </p:cBhvr>
                                    </p:animRot>
                                    <p:animRot by="-240000">
                                      <p:cBhvr>
                                        <p:cTn id="241" dur="200" fill="hold">
                                          <p:stCondLst>
                                            <p:cond delay="600"/>
                                          </p:stCondLst>
                                        </p:cTn>
                                        <p:tgtEl>
                                          <p:spTgt spid="6"/>
                                        </p:tgtEl>
                                        <p:attrNameLst>
                                          <p:attrName>r</p:attrName>
                                        </p:attrNameLst>
                                      </p:cBhvr>
                                    </p:animRot>
                                    <p:animRot by="120000">
                                      <p:cBhvr>
                                        <p:cTn id="242" dur="200" fill="hold">
                                          <p:stCondLst>
                                            <p:cond delay="800"/>
                                          </p:stCondLst>
                                        </p:cTn>
                                        <p:tgtEl>
                                          <p:spTgt spid="6"/>
                                        </p:tgtEl>
                                        <p:attrNameLst>
                                          <p:attrName>r</p:attrName>
                                        </p:attrNameLst>
                                      </p:cBhvr>
                                    </p:animRot>
                                  </p:childTnLst>
                                </p:cTn>
                              </p:par>
                              <p:par>
                                <p:cTn id="243" presetID="32" presetClass="emph" presetSubtype="0" fill="hold" nodeType="withEffect">
                                  <p:stCondLst>
                                    <p:cond delay="0"/>
                                  </p:stCondLst>
                                  <p:childTnLst>
                                    <p:animRot by="120000">
                                      <p:cBhvr>
                                        <p:cTn id="244" dur="100" fill="hold">
                                          <p:stCondLst>
                                            <p:cond delay="0"/>
                                          </p:stCondLst>
                                        </p:cTn>
                                        <p:tgtEl>
                                          <p:spTgt spid="8"/>
                                        </p:tgtEl>
                                        <p:attrNameLst>
                                          <p:attrName>r</p:attrName>
                                        </p:attrNameLst>
                                      </p:cBhvr>
                                    </p:animRot>
                                    <p:animRot by="-240000">
                                      <p:cBhvr>
                                        <p:cTn id="245" dur="200" fill="hold">
                                          <p:stCondLst>
                                            <p:cond delay="200"/>
                                          </p:stCondLst>
                                        </p:cTn>
                                        <p:tgtEl>
                                          <p:spTgt spid="8"/>
                                        </p:tgtEl>
                                        <p:attrNameLst>
                                          <p:attrName>r</p:attrName>
                                        </p:attrNameLst>
                                      </p:cBhvr>
                                    </p:animRot>
                                    <p:animRot by="240000">
                                      <p:cBhvr>
                                        <p:cTn id="246" dur="200" fill="hold">
                                          <p:stCondLst>
                                            <p:cond delay="400"/>
                                          </p:stCondLst>
                                        </p:cTn>
                                        <p:tgtEl>
                                          <p:spTgt spid="8"/>
                                        </p:tgtEl>
                                        <p:attrNameLst>
                                          <p:attrName>r</p:attrName>
                                        </p:attrNameLst>
                                      </p:cBhvr>
                                    </p:animRot>
                                    <p:animRot by="-240000">
                                      <p:cBhvr>
                                        <p:cTn id="247" dur="200" fill="hold">
                                          <p:stCondLst>
                                            <p:cond delay="600"/>
                                          </p:stCondLst>
                                        </p:cTn>
                                        <p:tgtEl>
                                          <p:spTgt spid="8"/>
                                        </p:tgtEl>
                                        <p:attrNameLst>
                                          <p:attrName>r</p:attrName>
                                        </p:attrNameLst>
                                      </p:cBhvr>
                                    </p:animRot>
                                    <p:animRot by="120000">
                                      <p:cBhvr>
                                        <p:cTn id="248" dur="200" fill="hold">
                                          <p:stCondLst>
                                            <p:cond delay="800"/>
                                          </p:stCondLst>
                                        </p:cTn>
                                        <p:tgtEl>
                                          <p:spTgt spid="8"/>
                                        </p:tgtEl>
                                        <p:attrNameLst>
                                          <p:attrName>r</p:attrName>
                                        </p:attrNameLst>
                                      </p:cBhvr>
                                    </p:animRot>
                                  </p:childTnLst>
                                </p:cTn>
                              </p:par>
                              <p:par>
                                <p:cTn id="249" presetID="32" presetClass="emph" presetSubtype="0" fill="hold" grpId="3" nodeType="withEffect">
                                  <p:stCondLst>
                                    <p:cond delay="0"/>
                                  </p:stCondLst>
                                  <p:childTnLst>
                                    <p:animRot by="120000">
                                      <p:cBhvr>
                                        <p:cTn id="250" dur="100" fill="hold">
                                          <p:stCondLst>
                                            <p:cond delay="0"/>
                                          </p:stCondLst>
                                        </p:cTn>
                                        <p:tgtEl>
                                          <p:spTgt spid="9"/>
                                        </p:tgtEl>
                                        <p:attrNameLst>
                                          <p:attrName>r</p:attrName>
                                        </p:attrNameLst>
                                      </p:cBhvr>
                                    </p:animRot>
                                    <p:animRot by="-240000">
                                      <p:cBhvr>
                                        <p:cTn id="251" dur="200" fill="hold">
                                          <p:stCondLst>
                                            <p:cond delay="200"/>
                                          </p:stCondLst>
                                        </p:cTn>
                                        <p:tgtEl>
                                          <p:spTgt spid="9"/>
                                        </p:tgtEl>
                                        <p:attrNameLst>
                                          <p:attrName>r</p:attrName>
                                        </p:attrNameLst>
                                      </p:cBhvr>
                                    </p:animRot>
                                    <p:animRot by="240000">
                                      <p:cBhvr>
                                        <p:cTn id="252" dur="200" fill="hold">
                                          <p:stCondLst>
                                            <p:cond delay="400"/>
                                          </p:stCondLst>
                                        </p:cTn>
                                        <p:tgtEl>
                                          <p:spTgt spid="9"/>
                                        </p:tgtEl>
                                        <p:attrNameLst>
                                          <p:attrName>r</p:attrName>
                                        </p:attrNameLst>
                                      </p:cBhvr>
                                    </p:animRot>
                                    <p:animRot by="-240000">
                                      <p:cBhvr>
                                        <p:cTn id="253" dur="200" fill="hold">
                                          <p:stCondLst>
                                            <p:cond delay="600"/>
                                          </p:stCondLst>
                                        </p:cTn>
                                        <p:tgtEl>
                                          <p:spTgt spid="9"/>
                                        </p:tgtEl>
                                        <p:attrNameLst>
                                          <p:attrName>r</p:attrName>
                                        </p:attrNameLst>
                                      </p:cBhvr>
                                    </p:animRot>
                                    <p:animRot by="120000">
                                      <p:cBhvr>
                                        <p:cTn id="254" dur="200" fill="hold">
                                          <p:stCondLst>
                                            <p:cond delay="800"/>
                                          </p:stCondLst>
                                        </p:cTn>
                                        <p:tgtEl>
                                          <p:spTgt spid="9"/>
                                        </p:tgtEl>
                                        <p:attrNameLst>
                                          <p:attrName>r</p:attrName>
                                        </p:attrNameLst>
                                      </p:cBhvr>
                                    </p:animRot>
                                  </p:childTnLst>
                                </p:cTn>
                              </p:par>
                              <p:par>
                                <p:cTn id="255" presetID="32" presetClass="emph" presetSubtype="0" fill="hold" grpId="3" nodeType="withEffect">
                                  <p:stCondLst>
                                    <p:cond delay="0"/>
                                  </p:stCondLst>
                                  <p:childTnLst>
                                    <p:animRot by="120000">
                                      <p:cBhvr>
                                        <p:cTn id="256" dur="100" fill="hold">
                                          <p:stCondLst>
                                            <p:cond delay="0"/>
                                          </p:stCondLst>
                                        </p:cTn>
                                        <p:tgtEl>
                                          <p:spTgt spid="10"/>
                                        </p:tgtEl>
                                        <p:attrNameLst>
                                          <p:attrName>r</p:attrName>
                                        </p:attrNameLst>
                                      </p:cBhvr>
                                    </p:animRot>
                                    <p:animRot by="-240000">
                                      <p:cBhvr>
                                        <p:cTn id="257" dur="200" fill="hold">
                                          <p:stCondLst>
                                            <p:cond delay="200"/>
                                          </p:stCondLst>
                                        </p:cTn>
                                        <p:tgtEl>
                                          <p:spTgt spid="10"/>
                                        </p:tgtEl>
                                        <p:attrNameLst>
                                          <p:attrName>r</p:attrName>
                                        </p:attrNameLst>
                                      </p:cBhvr>
                                    </p:animRot>
                                    <p:animRot by="240000">
                                      <p:cBhvr>
                                        <p:cTn id="258" dur="200" fill="hold">
                                          <p:stCondLst>
                                            <p:cond delay="400"/>
                                          </p:stCondLst>
                                        </p:cTn>
                                        <p:tgtEl>
                                          <p:spTgt spid="10"/>
                                        </p:tgtEl>
                                        <p:attrNameLst>
                                          <p:attrName>r</p:attrName>
                                        </p:attrNameLst>
                                      </p:cBhvr>
                                    </p:animRot>
                                    <p:animRot by="-240000">
                                      <p:cBhvr>
                                        <p:cTn id="259" dur="200" fill="hold">
                                          <p:stCondLst>
                                            <p:cond delay="600"/>
                                          </p:stCondLst>
                                        </p:cTn>
                                        <p:tgtEl>
                                          <p:spTgt spid="10"/>
                                        </p:tgtEl>
                                        <p:attrNameLst>
                                          <p:attrName>r</p:attrName>
                                        </p:attrNameLst>
                                      </p:cBhvr>
                                    </p:animRot>
                                    <p:animRot by="120000">
                                      <p:cBhvr>
                                        <p:cTn id="260" dur="200" fill="hold">
                                          <p:stCondLst>
                                            <p:cond delay="800"/>
                                          </p:stCondLst>
                                        </p:cTn>
                                        <p:tgtEl>
                                          <p:spTgt spid="10"/>
                                        </p:tgtEl>
                                        <p:attrNameLst>
                                          <p:attrName>r</p:attrName>
                                        </p:attrNameLst>
                                      </p:cBhvr>
                                    </p:animRot>
                                  </p:childTnLst>
                                </p:cTn>
                              </p:par>
                              <p:par>
                                <p:cTn id="261" presetID="1" presetClass="emph" presetSubtype="2" fill="hold" nodeType="withEffect">
                                  <p:stCondLst>
                                    <p:cond delay="500"/>
                                  </p:stCondLst>
                                  <p:childTnLst>
                                    <p:animClr clrSpc="rgb" dir="cw">
                                      <p:cBhvr>
                                        <p:cTn id="262" dur="2000" fill="hold"/>
                                        <p:tgtEl>
                                          <p:spTgt spid="14"/>
                                        </p:tgtEl>
                                        <p:attrNameLst>
                                          <p:attrName>fillcolor</p:attrName>
                                        </p:attrNameLst>
                                      </p:cBhvr>
                                      <p:to>
                                        <a:srgbClr val="FF0000"/>
                                      </p:to>
                                    </p:animClr>
                                    <p:set>
                                      <p:cBhvr>
                                        <p:cTn id="263" dur="2000" fill="hold"/>
                                        <p:tgtEl>
                                          <p:spTgt spid="14"/>
                                        </p:tgtEl>
                                        <p:attrNameLst>
                                          <p:attrName>fill.type</p:attrName>
                                        </p:attrNameLst>
                                      </p:cBhvr>
                                      <p:to>
                                        <p:strVal val="solid"/>
                                      </p:to>
                                    </p:set>
                                    <p:set>
                                      <p:cBhvr>
                                        <p:cTn id="264" dur="2000" fill="hold"/>
                                        <p:tgtEl>
                                          <p:spTgt spid="14"/>
                                        </p:tgtEl>
                                        <p:attrNameLst>
                                          <p:attrName>fill.on</p:attrName>
                                        </p:attrNameLst>
                                      </p:cBhvr>
                                      <p:to>
                                        <p:strVal val="true"/>
                                      </p:to>
                                    </p:set>
                                  </p:childTnLst>
                                  <p:subTnLst>
                                    <p:audio>
                                      <p:cMediaNode>
                                        <p:cTn display="0" masterRel="sameClick">
                                          <p:stCondLst>
                                            <p:cond evt="begin" delay="0">
                                              <p:tn val="261"/>
                                            </p:cond>
                                          </p:stCondLst>
                                          <p:endCondLst>
                                            <p:cond evt="onStopAudio" delay="0">
                                              <p:tgtEl>
                                                <p:sldTgt/>
                                              </p:tgtEl>
                                            </p:cond>
                                          </p:endCondLst>
                                        </p:cTn>
                                        <p:tgtEl>
                                          <p:sndTgt r:embed="rId4" name="sai 50 (1).wav"/>
                                        </p:tgtEl>
                                      </p:cMediaNode>
                                    </p:audio>
                                  </p:subTnLst>
                                </p:cTn>
                              </p:par>
                              <p:par>
                                <p:cTn id="265" presetID="1" presetClass="emph" presetSubtype="2" fill="hold" nodeType="withEffect">
                                  <p:stCondLst>
                                    <p:cond delay="500"/>
                                  </p:stCondLst>
                                  <p:childTnLst>
                                    <p:animClr clrSpc="rgb" dir="cw">
                                      <p:cBhvr>
                                        <p:cTn id="266" dur="2000" fill="hold"/>
                                        <p:tgtEl>
                                          <p:spTgt spid="6"/>
                                        </p:tgtEl>
                                        <p:attrNameLst>
                                          <p:attrName>fillcolor</p:attrName>
                                        </p:attrNameLst>
                                      </p:cBhvr>
                                      <p:to>
                                        <a:srgbClr val="66FFFF"/>
                                      </p:to>
                                    </p:animClr>
                                    <p:set>
                                      <p:cBhvr>
                                        <p:cTn id="267" dur="2000" fill="hold"/>
                                        <p:tgtEl>
                                          <p:spTgt spid="6"/>
                                        </p:tgtEl>
                                        <p:attrNameLst>
                                          <p:attrName>fill.type</p:attrName>
                                        </p:attrNameLst>
                                      </p:cBhvr>
                                      <p:to>
                                        <p:strVal val="solid"/>
                                      </p:to>
                                    </p:set>
                                    <p:set>
                                      <p:cBhvr>
                                        <p:cTn id="268" dur="2000" fill="hold"/>
                                        <p:tgtEl>
                                          <p:spTgt spid="6"/>
                                        </p:tgtEl>
                                        <p:attrNameLst>
                                          <p:attrName>fill.on</p:attrName>
                                        </p:attrNameLst>
                                      </p:cBhvr>
                                      <p:to>
                                        <p:strVal val="true"/>
                                      </p:to>
                                    </p:set>
                                  </p:childTnLst>
                                </p:cTn>
                              </p:par>
                              <p:par>
                                <p:cTn id="269" presetID="47" presetClass="entr" presetSubtype="0" fill="hold" nodeType="withEffect">
                                  <p:stCondLst>
                                    <p:cond delay="500"/>
                                  </p:stCondLst>
                                  <p:childTnLst>
                                    <p:set>
                                      <p:cBhvr>
                                        <p:cTn id="270" dur="1" fill="hold">
                                          <p:stCondLst>
                                            <p:cond delay="0"/>
                                          </p:stCondLst>
                                        </p:cTn>
                                        <p:tgtEl>
                                          <p:spTgt spid="16"/>
                                        </p:tgtEl>
                                        <p:attrNameLst>
                                          <p:attrName>style.visibility</p:attrName>
                                        </p:attrNameLst>
                                      </p:cBhvr>
                                      <p:to>
                                        <p:strVal val="visible"/>
                                      </p:to>
                                    </p:set>
                                    <p:animEffect transition="in" filter="fade">
                                      <p:cBhvr>
                                        <p:cTn id="271" dur="1000"/>
                                        <p:tgtEl>
                                          <p:spTgt spid="16"/>
                                        </p:tgtEl>
                                      </p:cBhvr>
                                    </p:animEffect>
                                    <p:anim calcmode="lin" valueType="num">
                                      <p:cBhvr>
                                        <p:cTn id="272" dur="1000" fill="hold"/>
                                        <p:tgtEl>
                                          <p:spTgt spid="16"/>
                                        </p:tgtEl>
                                        <p:attrNameLst>
                                          <p:attrName>ppt_x</p:attrName>
                                        </p:attrNameLst>
                                      </p:cBhvr>
                                      <p:tavLst>
                                        <p:tav tm="0">
                                          <p:val>
                                            <p:strVal val="#ppt_x"/>
                                          </p:val>
                                        </p:tav>
                                        <p:tav tm="100000">
                                          <p:val>
                                            <p:strVal val="#ppt_x"/>
                                          </p:val>
                                        </p:tav>
                                      </p:tavLst>
                                    </p:anim>
                                    <p:anim calcmode="lin" valueType="num">
                                      <p:cBhvr>
                                        <p:cTn id="27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 grpId="0"/>
      <p:bldP spid="5" grpId="0" animBg="1"/>
      <p:bldP spid="5" grpId="1" animBg="1"/>
      <p:bldP spid="5" grpId="2" animBg="1"/>
      <p:bldP spid="5" grpId="3" animBg="1"/>
      <p:bldP spid="5" grpId="4" animBg="1"/>
      <p:bldP spid="6" grpId="0" animBg="1"/>
      <p:bldP spid="6" grpId="1" animBg="1"/>
      <p:bldP spid="6" grpId="2" animBg="1"/>
      <p:bldP spid="6" grpId="3" animBg="1"/>
      <p:bldP spid="6" grpId="4" animBg="1"/>
      <p:bldP spid="9" grpId="0" animBg="1"/>
      <p:bldP spid="9" grpId="1" animBg="1"/>
      <p:bldP spid="9" grpId="2" animBg="1"/>
      <p:bldP spid="9" grpId="3" animBg="1"/>
      <p:bldP spid="10" grpId="0" animBg="1"/>
      <p:bldP spid="10" grpId="1" animBg="1"/>
      <p:bldP spid="10" grpId="2" animBg="1"/>
      <p:bldP spid="10" grpId="3" animBg="1"/>
      <p:bldP spid="13" grpId="0" animBg="1"/>
      <p:bldP spid="13" grpId="1" animBg="1"/>
      <p:bldP spid="13" grpId="2" animBg="1"/>
      <p:bldP spid="13" grpId="3" animBg="1"/>
      <p:bldP spid="14" grpId="0" animBg="1"/>
      <p:bldP spid="14" grpId="1" animBg="1"/>
      <p:bldP spid="14" grpId="2" animBg="1"/>
      <p:bldP spid="14" grpId="3"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39000"/>
          </a:stretch>
        </a:blipFill>
        <a:effectLst/>
      </p:bgPr>
    </p:bg>
    <p:spTree>
      <p:nvGrpSpPr>
        <p:cNvPr id="1" name=""/>
        <p:cNvGrpSpPr/>
        <p:nvPr/>
      </p:nvGrpSpPr>
      <p:grpSpPr>
        <a:xfrm>
          <a:off x="0" y="0"/>
          <a:ext cx="0" cy="0"/>
          <a:chOff x="0" y="0"/>
          <a:chExt cx="0" cy="0"/>
        </a:xfrm>
      </p:grpSpPr>
      <p:sp>
        <p:nvSpPr>
          <p:cNvPr id="2" name="Rectangle 1"/>
          <p:cNvSpPr/>
          <p:nvPr/>
        </p:nvSpPr>
        <p:spPr>
          <a:xfrm>
            <a:off x="245077" y="110650"/>
            <a:ext cx="11963856" cy="1446358"/>
          </a:xfrm>
          <a:prstGeom prst="rect">
            <a:avLst/>
          </a:prstGeom>
        </p:spPr>
        <p:txBody>
          <a:bodyPr wrap="square">
            <a:spAutoFit/>
          </a:bodyPr>
          <a:lstStyle/>
          <a:p>
            <a:pPr algn="ctr" defTabSz="1219170"/>
            <a:r>
              <a:rPr lang="vi-VN" sz="2933" b="1" dirty="0">
                <a:solidFill>
                  <a:prstClr val="white"/>
                </a:solidFill>
                <a:latin typeface="Times New Roman" panose="02020603050405020304" pitchFamily="18" charset="0"/>
                <a:cs typeface="Times New Roman" pitchFamily="18" charset="0"/>
              </a:rPr>
              <a:t>Trong bài ‘‘Ươm mầm’’.</a:t>
            </a:r>
          </a:p>
          <a:p>
            <a:pPr algn="ctr" defTabSz="1219170"/>
            <a:r>
              <a:rPr lang="vi-VN" sz="2933"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Rô-linh đã làm gì để nhớ và kể chuyện cho em gái nghe</a:t>
            </a:r>
            <a:r>
              <a:rPr lang="vi-VN" sz="2933" b="1" dirty="0">
                <a:solidFill>
                  <a:prstClr val="white"/>
                </a:solidFill>
                <a:latin typeface="Times New Roman" panose="02020603050405020304" pitchFamily="18" charset="0"/>
                <a:cs typeface="Times New Roman" pitchFamily="18" charset="0"/>
              </a:rPr>
              <a:t>? </a:t>
            </a:r>
          </a:p>
          <a:p>
            <a:pPr algn="ctr" defTabSz="1219170"/>
            <a:r>
              <a:rPr lang="vi-VN" sz="2933" b="1" dirty="0">
                <a:solidFill>
                  <a:prstClr val="white"/>
                </a:solidFill>
                <a:latin typeface="Times New Roman" panose="02020603050405020304" pitchFamily="18" charset="0"/>
                <a:cs typeface="Times New Roman" pitchFamily="18" charset="0"/>
              </a:rPr>
              <a:t>Chọn ý đúng</a:t>
            </a:r>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681100" y="2514600"/>
            <a:ext cx="1689621" cy="2118907"/>
          </a:xfrm>
          <a:prstGeom prst="rect">
            <a:avLst/>
          </a:prstGeom>
        </p:spPr>
      </p:pic>
      <p:sp>
        <p:nvSpPr>
          <p:cNvPr id="5" name="Freeform 4"/>
          <p:cNvSpPr/>
          <p:nvPr/>
        </p:nvSpPr>
        <p:spPr>
          <a:xfrm>
            <a:off x="1262365" y="45859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6" name="Rectangle 5"/>
          <p:cNvSpPr/>
          <p:nvPr/>
        </p:nvSpPr>
        <p:spPr>
          <a:xfrm>
            <a:off x="368967" y="51250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vi-VN" sz="2267" dirty="0">
              <a:solidFill>
                <a:prstClr val="black"/>
              </a:solidFill>
              <a:latin typeface="Times New Roman" panose="02020603050405020304" pitchFamily="18" charset="0"/>
              <a:cs typeface="Times New Roman" pitchFamily="18" charset="0"/>
            </a:endParaRPr>
          </a:p>
          <a:p>
            <a:pPr algn="ctr" defTabSz="1219170"/>
            <a:r>
              <a:rPr lang="vi-VN" sz="2267" dirty="0">
                <a:solidFill>
                  <a:prstClr val="black"/>
                </a:solidFill>
                <a:latin typeface="Times New Roman" panose="02020603050405020304" pitchFamily="18" charset="0"/>
                <a:cs typeface="Times New Roman" pitchFamily="18" charset="0"/>
              </a:rPr>
              <a:t>A. Rô-linh đã ghi lại những câu chuyện của mình lên giấy.</a:t>
            </a:r>
          </a:p>
          <a:p>
            <a:pPr algn="ctr" defTabSz="1219170"/>
            <a:endParaRPr lang="vi-VN" sz="2267" dirty="0">
              <a:solidFill>
                <a:prstClr val="black"/>
              </a:solidFill>
              <a:latin typeface="Times New Roman" panose="02020603050405020304" pitchFamily="18" charset="0"/>
              <a:cs typeface="Times New Roman" pitchFamily="18" charset="0"/>
            </a:endParaRP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6899235" y="2467011"/>
            <a:ext cx="1689621" cy="2118907"/>
          </a:xfrm>
          <a:prstGeom prst="rect">
            <a:avLst/>
          </a:prstGeom>
        </p:spPr>
      </p:pic>
      <p:sp>
        <p:nvSpPr>
          <p:cNvPr id="9" name="Freeform 8"/>
          <p:cNvSpPr/>
          <p:nvPr/>
        </p:nvSpPr>
        <p:spPr>
          <a:xfrm>
            <a:off x="7480500" y="4538329"/>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0" name="Rectangle 9"/>
          <p:cNvSpPr/>
          <p:nvPr/>
        </p:nvSpPr>
        <p:spPr>
          <a:xfrm>
            <a:off x="6587102" y="5077496"/>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267" dirty="0">
                <a:solidFill>
                  <a:prstClr val="black"/>
                </a:solidFill>
                <a:latin typeface="Times New Roman" panose="02020603050405020304" pitchFamily="18" charset="0"/>
                <a:cs typeface="Times New Roman" pitchFamily="18" charset="0"/>
              </a:rPr>
              <a:t>C. Rô-linh đã ghi lại những câu chuyện của mình lên đất.</a:t>
            </a: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3891047" y="2467011"/>
            <a:ext cx="1689621" cy="2118907"/>
          </a:xfrm>
          <a:prstGeom prst="rect">
            <a:avLst/>
          </a:prstGeom>
        </p:spPr>
      </p:pic>
      <p:sp>
        <p:nvSpPr>
          <p:cNvPr id="13" name="Freeform 12"/>
          <p:cNvSpPr/>
          <p:nvPr/>
        </p:nvSpPr>
        <p:spPr>
          <a:xfrm>
            <a:off x="4472312" y="4538329"/>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4" name="Rectangle 13"/>
          <p:cNvSpPr/>
          <p:nvPr/>
        </p:nvSpPr>
        <p:spPr>
          <a:xfrm>
            <a:off x="3578914" y="5077496"/>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267" dirty="0">
                <a:solidFill>
                  <a:prstClr val="black"/>
                </a:solidFill>
                <a:latin typeface="Times New Roman" panose="02020603050405020304" pitchFamily="18" charset="0"/>
                <a:cs typeface="Times New Roman" pitchFamily="18" charset="0"/>
              </a:rPr>
              <a:t>B. Rô-linh đã ghi lại những câu chuyện của mình lên tường.</a:t>
            </a:r>
          </a:p>
        </p:txBody>
      </p:sp>
      <p:pic>
        <p:nvPicPr>
          <p:cNvPr id="15"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2216779"/>
            <a:ext cx="812800" cy="812800"/>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9885447" y="2407025"/>
            <a:ext cx="1689621" cy="2118907"/>
          </a:xfrm>
          <a:prstGeom prst="rect">
            <a:avLst/>
          </a:prstGeom>
        </p:spPr>
      </p:pic>
      <p:sp>
        <p:nvSpPr>
          <p:cNvPr id="20" name="Freeform 19"/>
          <p:cNvSpPr/>
          <p:nvPr/>
        </p:nvSpPr>
        <p:spPr>
          <a:xfrm>
            <a:off x="10466712" y="4478344"/>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1" name="Rectangle 20"/>
          <p:cNvSpPr/>
          <p:nvPr/>
        </p:nvSpPr>
        <p:spPr>
          <a:xfrm>
            <a:off x="9573314" y="5017511"/>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400" dirty="0">
                <a:solidFill>
                  <a:prstClr val="black"/>
                </a:solidFill>
                <a:latin typeface="Times New Roman" panose="02020603050405020304" pitchFamily="18" charset="0"/>
                <a:cs typeface="Times New Roman" pitchFamily="18" charset="0"/>
              </a:rPr>
              <a:t>C. Rô-linh không làm gì cả.</a:t>
            </a:r>
          </a:p>
        </p:txBody>
      </p:sp>
      <p:pic>
        <p:nvPicPr>
          <p:cNvPr id="17" name="Picture 16">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988" t="20000" r="8025" b="29630"/>
          <a:stretch/>
        </p:blipFill>
        <p:spPr>
          <a:xfrm flipH="1">
            <a:off x="5463085" y="1729437"/>
            <a:ext cx="1320800" cy="988364"/>
          </a:xfrm>
          <a:prstGeom prst="rect">
            <a:avLst/>
          </a:prstGeom>
        </p:spPr>
      </p:pic>
      <p:pic>
        <p:nvPicPr>
          <p:cNvPr id="18" name="Picture 17">
            <a:hlinkClick r:id="rId10" action="ppaction://hlinksldjump"/>
          </p:cNvPr>
          <p:cNvPicPr>
            <a:picLocks noChangeAspect="1"/>
          </p:cNvPicPr>
          <p:nvPr/>
        </p:nvPicPr>
        <p:blipFill rotWithShape="1">
          <a:blip r:embed="rId9" cstate="print">
            <a:biLevel thresh="75000"/>
            <a:extLst>
              <a:ext uri="{28A0092B-C50C-407E-A947-70E740481C1C}">
                <a14:useLocalDpi xmlns:a14="http://schemas.microsoft.com/office/drawing/2010/main" val="0"/>
              </a:ext>
            </a:extLst>
          </a:blip>
          <a:srcRect l="10988" t="20000" r="8025" b="29630"/>
          <a:stretch/>
        </p:blipFill>
        <p:spPr>
          <a:xfrm flipH="1">
            <a:off x="5478746" y="1654837"/>
            <a:ext cx="1420489" cy="1062963"/>
          </a:xfrm>
          <a:prstGeom prst="rect">
            <a:avLst/>
          </a:prstGeom>
        </p:spPr>
      </p:pic>
    </p:spTree>
    <p:extLst>
      <p:ext uri="{BB962C8B-B14F-4D97-AF65-F5344CB8AC3E}">
        <p14:creationId xmlns:p14="http://schemas.microsoft.com/office/powerpoint/2010/main" val="19297426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6"/>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6"/>
                                        </p:tgtEl>
                                        <p:attrNameLst>
                                          <p:attrName>fillcolor</p:attrName>
                                        </p:attrNameLst>
                                      </p:cBhvr>
                                      <p:to>
                                        <a:srgbClr val="66FFFF"/>
                                      </p:to>
                                    </p:animClr>
                                    <p:set>
                                      <p:cBhvr>
                                        <p:cTn id="75" dur="2000" fill="hold"/>
                                        <p:tgtEl>
                                          <p:spTgt spid="6"/>
                                        </p:tgtEl>
                                        <p:attrNameLst>
                                          <p:attrName>fill.type</p:attrName>
                                        </p:attrNameLst>
                                      </p:cBhvr>
                                      <p:to>
                                        <p:strVal val="solid"/>
                                      </p:to>
                                    </p:set>
                                    <p:set>
                                      <p:cBhvr>
                                        <p:cTn id="76" dur="2000" fill="hold"/>
                                        <p:tgtEl>
                                          <p:spTgt spid="6"/>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3224" fill="hold"/>
                                        <p:tgtEl>
                                          <p:spTgt spid="15"/>
                                        </p:tgtEl>
                                      </p:cBhvr>
                                    </p:cmd>
                                  </p:childTnLst>
                                </p:cTn>
                              </p:par>
                              <p:par>
                                <p:cTn id="79" presetID="32" presetClass="emph" presetSubtype="0" repeatCount="2000" fill="hold" nodeType="withEffect">
                                  <p:stCondLst>
                                    <p:cond delay="2000"/>
                                  </p:stCondLst>
                                  <p:childTnLst>
                                    <p:animRot by="120000">
                                      <p:cBhvr>
                                        <p:cTn id="80" dur="100" fill="hold">
                                          <p:stCondLst>
                                            <p:cond delay="0"/>
                                          </p:stCondLst>
                                        </p:cTn>
                                        <p:tgtEl>
                                          <p:spTgt spid="12"/>
                                        </p:tgtEl>
                                        <p:attrNameLst>
                                          <p:attrName>r</p:attrName>
                                        </p:attrNameLst>
                                      </p:cBhvr>
                                    </p:animRot>
                                    <p:animRot by="-240000">
                                      <p:cBhvr>
                                        <p:cTn id="81" dur="200" fill="hold">
                                          <p:stCondLst>
                                            <p:cond delay="200"/>
                                          </p:stCondLst>
                                        </p:cTn>
                                        <p:tgtEl>
                                          <p:spTgt spid="12"/>
                                        </p:tgtEl>
                                        <p:attrNameLst>
                                          <p:attrName>r</p:attrName>
                                        </p:attrNameLst>
                                      </p:cBhvr>
                                    </p:animRot>
                                    <p:animRot by="240000">
                                      <p:cBhvr>
                                        <p:cTn id="82" dur="200" fill="hold">
                                          <p:stCondLst>
                                            <p:cond delay="400"/>
                                          </p:stCondLst>
                                        </p:cTn>
                                        <p:tgtEl>
                                          <p:spTgt spid="12"/>
                                        </p:tgtEl>
                                        <p:attrNameLst>
                                          <p:attrName>r</p:attrName>
                                        </p:attrNameLst>
                                      </p:cBhvr>
                                    </p:animRot>
                                    <p:animRot by="-240000">
                                      <p:cBhvr>
                                        <p:cTn id="83" dur="200" fill="hold">
                                          <p:stCondLst>
                                            <p:cond delay="600"/>
                                          </p:stCondLst>
                                        </p:cTn>
                                        <p:tgtEl>
                                          <p:spTgt spid="12"/>
                                        </p:tgtEl>
                                        <p:attrNameLst>
                                          <p:attrName>r</p:attrName>
                                        </p:attrNameLst>
                                      </p:cBhvr>
                                    </p:animRot>
                                    <p:animRot by="120000">
                                      <p:cBhvr>
                                        <p:cTn id="84" dur="200" fill="hold">
                                          <p:stCondLst>
                                            <p:cond delay="800"/>
                                          </p:stCondLst>
                                        </p:cTn>
                                        <p:tgtEl>
                                          <p:spTgt spid="12"/>
                                        </p:tgtEl>
                                        <p:attrNameLst>
                                          <p:attrName>r</p:attrName>
                                        </p:attrNameLst>
                                      </p:cBhvr>
                                    </p:animRot>
                                  </p:childTnLst>
                                </p:cTn>
                              </p:par>
                              <p:par>
                                <p:cTn id="85" presetID="32" presetClass="emph" presetSubtype="0" repeatCount="2000" fill="hold" grpId="1" nodeType="withEffect">
                                  <p:stCondLst>
                                    <p:cond delay="2000"/>
                                  </p:stCondLst>
                                  <p:childTnLst>
                                    <p:animRot by="120000">
                                      <p:cBhvr>
                                        <p:cTn id="86" dur="100" fill="hold">
                                          <p:stCondLst>
                                            <p:cond delay="0"/>
                                          </p:stCondLst>
                                        </p:cTn>
                                        <p:tgtEl>
                                          <p:spTgt spid="13"/>
                                        </p:tgtEl>
                                        <p:attrNameLst>
                                          <p:attrName>r</p:attrName>
                                        </p:attrNameLst>
                                      </p:cBhvr>
                                    </p:animRot>
                                    <p:animRot by="-240000">
                                      <p:cBhvr>
                                        <p:cTn id="87" dur="200" fill="hold">
                                          <p:stCondLst>
                                            <p:cond delay="200"/>
                                          </p:stCondLst>
                                        </p:cTn>
                                        <p:tgtEl>
                                          <p:spTgt spid="13"/>
                                        </p:tgtEl>
                                        <p:attrNameLst>
                                          <p:attrName>r</p:attrName>
                                        </p:attrNameLst>
                                      </p:cBhvr>
                                    </p:animRot>
                                    <p:animRot by="240000">
                                      <p:cBhvr>
                                        <p:cTn id="88" dur="200" fill="hold">
                                          <p:stCondLst>
                                            <p:cond delay="400"/>
                                          </p:stCondLst>
                                        </p:cTn>
                                        <p:tgtEl>
                                          <p:spTgt spid="13"/>
                                        </p:tgtEl>
                                        <p:attrNameLst>
                                          <p:attrName>r</p:attrName>
                                        </p:attrNameLst>
                                      </p:cBhvr>
                                    </p:animRot>
                                    <p:animRot by="-240000">
                                      <p:cBhvr>
                                        <p:cTn id="89" dur="200" fill="hold">
                                          <p:stCondLst>
                                            <p:cond delay="600"/>
                                          </p:stCondLst>
                                        </p:cTn>
                                        <p:tgtEl>
                                          <p:spTgt spid="13"/>
                                        </p:tgtEl>
                                        <p:attrNameLst>
                                          <p:attrName>r</p:attrName>
                                        </p:attrNameLst>
                                      </p:cBhvr>
                                    </p:animRot>
                                    <p:animRot by="120000">
                                      <p:cBhvr>
                                        <p:cTn id="90" dur="200" fill="hold">
                                          <p:stCondLst>
                                            <p:cond delay="800"/>
                                          </p:stCondLst>
                                        </p:cTn>
                                        <p:tgtEl>
                                          <p:spTgt spid="13"/>
                                        </p:tgtEl>
                                        <p:attrNameLst>
                                          <p:attrName>r</p:attrName>
                                        </p:attrNameLst>
                                      </p:cBhvr>
                                    </p:animRot>
                                  </p:childTnLst>
                                </p:cTn>
                              </p:par>
                              <p:par>
                                <p:cTn id="91" presetID="32" presetClass="emph" presetSubtype="0" repeatCount="2000" fill="hold" grpId="1" nodeType="withEffect">
                                  <p:stCondLst>
                                    <p:cond delay="2000"/>
                                  </p:stCondLst>
                                  <p:childTnLst>
                                    <p:animRot by="120000">
                                      <p:cBhvr>
                                        <p:cTn id="92" dur="100" fill="hold">
                                          <p:stCondLst>
                                            <p:cond delay="0"/>
                                          </p:stCondLst>
                                        </p:cTn>
                                        <p:tgtEl>
                                          <p:spTgt spid="14"/>
                                        </p:tgtEl>
                                        <p:attrNameLst>
                                          <p:attrName>r</p:attrName>
                                        </p:attrNameLst>
                                      </p:cBhvr>
                                    </p:animRot>
                                    <p:animRot by="-240000">
                                      <p:cBhvr>
                                        <p:cTn id="93" dur="200" fill="hold">
                                          <p:stCondLst>
                                            <p:cond delay="200"/>
                                          </p:stCondLst>
                                        </p:cTn>
                                        <p:tgtEl>
                                          <p:spTgt spid="14"/>
                                        </p:tgtEl>
                                        <p:attrNameLst>
                                          <p:attrName>r</p:attrName>
                                        </p:attrNameLst>
                                      </p:cBhvr>
                                    </p:animRot>
                                    <p:animRot by="240000">
                                      <p:cBhvr>
                                        <p:cTn id="94" dur="200" fill="hold">
                                          <p:stCondLst>
                                            <p:cond delay="400"/>
                                          </p:stCondLst>
                                        </p:cTn>
                                        <p:tgtEl>
                                          <p:spTgt spid="14"/>
                                        </p:tgtEl>
                                        <p:attrNameLst>
                                          <p:attrName>r</p:attrName>
                                        </p:attrNameLst>
                                      </p:cBhvr>
                                    </p:animRot>
                                    <p:animRot by="-240000">
                                      <p:cBhvr>
                                        <p:cTn id="95" dur="200" fill="hold">
                                          <p:stCondLst>
                                            <p:cond delay="600"/>
                                          </p:stCondLst>
                                        </p:cTn>
                                        <p:tgtEl>
                                          <p:spTgt spid="14"/>
                                        </p:tgtEl>
                                        <p:attrNameLst>
                                          <p:attrName>r</p:attrName>
                                        </p:attrNameLst>
                                      </p:cBhvr>
                                    </p:animRot>
                                    <p:animRot by="120000">
                                      <p:cBhvr>
                                        <p:cTn id="96" dur="200" fill="hold">
                                          <p:stCondLst>
                                            <p:cond delay="800"/>
                                          </p:stCondLst>
                                        </p:cTn>
                                        <p:tgtEl>
                                          <p:spTgt spid="14"/>
                                        </p:tgtEl>
                                        <p:attrNameLst>
                                          <p:attrName>r</p:attrName>
                                        </p:attrNameLst>
                                      </p:cBhvr>
                                    </p:animRot>
                                  </p:childTnLst>
                                </p:cTn>
                              </p:par>
                              <p:par>
                                <p:cTn id="97" presetID="32" presetClass="emph" presetSubtype="0" repeatCount="2000" fill="hold" nodeType="withEffect">
                                  <p:stCondLst>
                                    <p:cond delay="2000"/>
                                  </p:stCondLst>
                                  <p:childTnLst>
                                    <p:animRot by="120000">
                                      <p:cBhvr>
                                        <p:cTn id="98" dur="100" fill="hold">
                                          <p:stCondLst>
                                            <p:cond delay="0"/>
                                          </p:stCondLst>
                                        </p:cTn>
                                        <p:tgtEl>
                                          <p:spTgt spid="4"/>
                                        </p:tgtEl>
                                        <p:attrNameLst>
                                          <p:attrName>r</p:attrName>
                                        </p:attrNameLst>
                                      </p:cBhvr>
                                    </p:animRot>
                                    <p:animRot by="-240000">
                                      <p:cBhvr>
                                        <p:cTn id="99" dur="200" fill="hold">
                                          <p:stCondLst>
                                            <p:cond delay="200"/>
                                          </p:stCondLst>
                                        </p:cTn>
                                        <p:tgtEl>
                                          <p:spTgt spid="4"/>
                                        </p:tgtEl>
                                        <p:attrNameLst>
                                          <p:attrName>r</p:attrName>
                                        </p:attrNameLst>
                                      </p:cBhvr>
                                    </p:animRot>
                                    <p:animRot by="240000">
                                      <p:cBhvr>
                                        <p:cTn id="100" dur="200" fill="hold">
                                          <p:stCondLst>
                                            <p:cond delay="400"/>
                                          </p:stCondLst>
                                        </p:cTn>
                                        <p:tgtEl>
                                          <p:spTgt spid="4"/>
                                        </p:tgtEl>
                                        <p:attrNameLst>
                                          <p:attrName>r</p:attrName>
                                        </p:attrNameLst>
                                      </p:cBhvr>
                                    </p:animRot>
                                    <p:animRot by="-240000">
                                      <p:cBhvr>
                                        <p:cTn id="101" dur="200" fill="hold">
                                          <p:stCondLst>
                                            <p:cond delay="600"/>
                                          </p:stCondLst>
                                        </p:cTn>
                                        <p:tgtEl>
                                          <p:spTgt spid="4"/>
                                        </p:tgtEl>
                                        <p:attrNameLst>
                                          <p:attrName>r</p:attrName>
                                        </p:attrNameLst>
                                      </p:cBhvr>
                                    </p:animRot>
                                    <p:animRot by="120000">
                                      <p:cBhvr>
                                        <p:cTn id="102" dur="200" fill="hold">
                                          <p:stCondLst>
                                            <p:cond delay="800"/>
                                          </p:stCondLst>
                                        </p:cTn>
                                        <p:tgtEl>
                                          <p:spTgt spid="4"/>
                                        </p:tgtEl>
                                        <p:attrNameLst>
                                          <p:attrName>r</p:attrName>
                                        </p:attrNameLst>
                                      </p:cBhvr>
                                    </p:animRot>
                                  </p:childTnLst>
                                </p:cTn>
                              </p:par>
                              <p:par>
                                <p:cTn id="103" presetID="32" presetClass="emph" presetSubtype="0" repeatCount="2000" fill="hold" grpId="1" nodeType="withEffect">
                                  <p:stCondLst>
                                    <p:cond delay="2000"/>
                                  </p:stCondLst>
                                  <p:childTnLst>
                                    <p:animRot by="120000">
                                      <p:cBhvr>
                                        <p:cTn id="104" dur="100" fill="hold">
                                          <p:stCondLst>
                                            <p:cond delay="0"/>
                                          </p:stCondLst>
                                        </p:cTn>
                                        <p:tgtEl>
                                          <p:spTgt spid="5"/>
                                        </p:tgtEl>
                                        <p:attrNameLst>
                                          <p:attrName>r</p:attrName>
                                        </p:attrNameLst>
                                      </p:cBhvr>
                                    </p:animRot>
                                    <p:animRot by="-240000">
                                      <p:cBhvr>
                                        <p:cTn id="105" dur="200" fill="hold">
                                          <p:stCondLst>
                                            <p:cond delay="200"/>
                                          </p:stCondLst>
                                        </p:cTn>
                                        <p:tgtEl>
                                          <p:spTgt spid="5"/>
                                        </p:tgtEl>
                                        <p:attrNameLst>
                                          <p:attrName>r</p:attrName>
                                        </p:attrNameLst>
                                      </p:cBhvr>
                                    </p:animRot>
                                    <p:animRot by="240000">
                                      <p:cBhvr>
                                        <p:cTn id="106" dur="200" fill="hold">
                                          <p:stCondLst>
                                            <p:cond delay="400"/>
                                          </p:stCondLst>
                                        </p:cTn>
                                        <p:tgtEl>
                                          <p:spTgt spid="5"/>
                                        </p:tgtEl>
                                        <p:attrNameLst>
                                          <p:attrName>r</p:attrName>
                                        </p:attrNameLst>
                                      </p:cBhvr>
                                    </p:animRot>
                                    <p:animRot by="-240000">
                                      <p:cBhvr>
                                        <p:cTn id="107" dur="200" fill="hold">
                                          <p:stCondLst>
                                            <p:cond delay="600"/>
                                          </p:stCondLst>
                                        </p:cTn>
                                        <p:tgtEl>
                                          <p:spTgt spid="5"/>
                                        </p:tgtEl>
                                        <p:attrNameLst>
                                          <p:attrName>r</p:attrName>
                                        </p:attrNameLst>
                                      </p:cBhvr>
                                    </p:animRot>
                                    <p:animRot by="120000">
                                      <p:cBhvr>
                                        <p:cTn id="108" dur="200" fill="hold">
                                          <p:stCondLst>
                                            <p:cond delay="800"/>
                                          </p:stCondLst>
                                        </p:cTn>
                                        <p:tgtEl>
                                          <p:spTgt spid="5"/>
                                        </p:tgtEl>
                                        <p:attrNameLst>
                                          <p:attrName>r</p:attrName>
                                        </p:attrNameLst>
                                      </p:cBhvr>
                                    </p:animRot>
                                  </p:childTnLst>
                                </p:cTn>
                              </p:par>
                              <p:par>
                                <p:cTn id="109" presetID="32" presetClass="emph" presetSubtype="0" repeatCount="2000" fill="hold" grpId="1" nodeType="withEffect">
                                  <p:stCondLst>
                                    <p:cond delay="2000"/>
                                  </p:stCondLst>
                                  <p:childTnLst>
                                    <p:animRot by="120000">
                                      <p:cBhvr>
                                        <p:cTn id="110" dur="100" fill="hold">
                                          <p:stCondLst>
                                            <p:cond delay="0"/>
                                          </p:stCondLst>
                                        </p:cTn>
                                        <p:tgtEl>
                                          <p:spTgt spid="6"/>
                                        </p:tgtEl>
                                        <p:attrNameLst>
                                          <p:attrName>r</p:attrName>
                                        </p:attrNameLst>
                                      </p:cBhvr>
                                    </p:animRot>
                                    <p:animRot by="-240000">
                                      <p:cBhvr>
                                        <p:cTn id="111" dur="200" fill="hold">
                                          <p:stCondLst>
                                            <p:cond delay="200"/>
                                          </p:stCondLst>
                                        </p:cTn>
                                        <p:tgtEl>
                                          <p:spTgt spid="6"/>
                                        </p:tgtEl>
                                        <p:attrNameLst>
                                          <p:attrName>r</p:attrName>
                                        </p:attrNameLst>
                                      </p:cBhvr>
                                    </p:animRot>
                                    <p:animRot by="240000">
                                      <p:cBhvr>
                                        <p:cTn id="112" dur="200" fill="hold">
                                          <p:stCondLst>
                                            <p:cond delay="400"/>
                                          </p:stCondLst>
                                        </p:cTn>
                                        <p:tgtEl>
                                          <p:spTgt spid="6"/>
                                        </p:tgtEl>
                                        <p:attrNameLst>
                                          <p:attrName>r</p:attrName>
                                        </p:attrNameLst>
                                      </p:cBhvr>
                                    </p:animRot>
                                    <p:animRot by="-240000">
                                      <p:cBhvr>
                                        <p:cTn id="113" dur="200" fill="hold">
                                          <p:stCondLst>
                                            <p:cond delay="600"/>
                                          </p:stCondLst>
                                        </p:cTn>
                                        <p:tgtEl>
                                          <p:spTgt spid="6"/>
                                        </p:tgtEl>
                                        <p:attrNameLst>
                                          <p:attrName>r</p:attrName>
                                        </p:attrNameLst>
                                      </p:cBhvr>
                                    </p:animRot>
                                    <p:animRot by="120000">
                                      <p:cBhvr>
                                        <p:cTn id="114" dur="200" fill="hold">
                                          <p:stCondLst>
                                            <p:cond delay="800"/>
                                          </p:stCondLst>
                                        </p:cTn>
                                        <p:tgtEl>
                                          <p:spTgt spid="6"/>
                                        </p:tgtEl>
                                        <p:attrNameLst>
                                          <p:attrName>r</p:attrName>
                                        </p:attrNameLst>
                                      </p:cBhvr>
                                    </p:animRot>
                                  </p:childTnLst>
                                </p:cTn>
                              </p:par>
                              <p:par>
                                <p:cTn id="115" presetID="32" presetClass="emph" presetSubtype="0" repeatCount="2000" fill="hold" nodeType="withEffect">
                                  <p:stCondLst>
                                    <p:cond delay="2000"/>
                                  </p:stCondLst>
                                  <p:childTnLst>
                                    <p:animRot by="120000">
                                      <p:cBhvr>
                                        <p:cTn id="116" dur="100" fill="hold">
                                          <p:stCondLst>
                                            <p:cond delay="0"/>
                                          </p:stCondLst>
                                        </p:cTn>
                                        <p:tgtEl>
                                          <p:spTgt spid="8"/>
                                        </p:tgtEl>
                                        <p:attrNameLst>
                                          <p:attrName>r</p:attrName>
                                        </p:attrNameLst>
                                      </p:cBhvr>
                                    </p:animRot>
                                    <p:animRot by="-240000">
                                      <p:cBhvr>
                                        <p:cTn id="117" dur="200" fill="hold">
                                          <p:stCondLst>
                                            <p:cond delay="200"/>
                                          </p:stCondLst>
                                        </p:cTn>
                                        <p:tgtEl>
                                          <p:spTgt spid="8"/>
                                        </p:tgtEl>
                                        <p:attrNameLst>
                                          <p:attrName>r</p:attrName>
                                        </p:attrNameLst>
                                      </p:cBhvr>
                                    </p:animRot>
                                    <p:animRot by="240000">
                                      <p:cBhvr>
                                        <p:cTn id="118" dur="200" fill="hold">
                                          <p:stCondLst>
                                            <p:cond delay="400"/>
                                          </p:stCondLst>
                                        </p:cTn>
                                        <p:tgtEl>
                                          <p:spTgt spid="8"/>
                                        </p:tgtEl>
                                        <p:attrNameLst>
                                          <p:attrName>r</p:attrName>
                                        </p:attrNameLst>
                                      </p:cBhvr>
                                    </p:animRot>
                                    <p:animRot by="-240000">
                                      <p:cBhvr>
                                        <p:cTn id="119" dur="200" fill="hold">
                                          <p:stCondLst>
                                            <p:cond delay="600"/>
                                          </p:stCondLst>
                                        </p:cTn>
                                        <p:tgtEl>
                                          <p:spTgt spid="8"/>
                                        </p:tgtEl>
                                        <p:attrNameLst>
                                          <p:attrName>r</p:attrName>
                                        </p:attrNameLst>
                                      </p:cBhvr>
                                    </p:animRot>
                                    <p:animRot by="120000">
                                      <p:cBhvr>
                                        <p:cTn id="120" dur="200" fill="hold">
                                          <p:stCondLst>
                                            <p:cond delay="800"/>
                                          </p:stCondLst>
                                        </p:cTn>
                                        <p:tgtEl>
                                          <p:spTgt spid="8"/>
                                        </p:tgtEl>
                                        <p:attrNameLst>
                                          <p:attrName>r</p:attrName>
                                        </p:attrNameLst>
                                      </p:cBhvr>
                                    </p:animRot>
                                  </p:childTnLst>
                                </p:cTn>
                              </p:par>
                              <p:par>
                                <p:cTn id="121" presetID="32" presetClass="emph" presetSubtype="0" repeatCount="2000" fill="hold" grpId="1" nodeType="withEffect">
                                  <p:stCondLst>
                                    <p:cond delay="2000"/>
                                  </p:stCondLst>
                                  <p:childTnLst>
                                    <p:animRot by="120000">
                                      <p:cBhvr>
                                        <p:cTn id="122" dur="100" fill="hold">
                                          <p:stCondLst>
                                            <p:cond delay="0"/>
                                          </p:stCondLst>
                                        </p:cTn>
                                        <p:tgtEl>
                                          <p:spTgt spid="9"/>
                                        </p:tgtEl>
                                        <p:attrNameLst>
                                          <p:attrName>r</p:attrName>
                                        </p:attrNameLst>
                                      </p:cBhvr>
                                    </p:animRot>
                                    <p:animRot by="-240000">
                                      <p:cBhvr>
                                        <p:cTn id="123" dur="200" fill="hold">
                                          <p:stCondLst>
                                            <p:cond delay="200"/>
                                          </p:stCondLst>
                                        </p:cTn>
                                        <p:tgtEl>
                                          <p:spTgt spid="9"/>
                                        </p:tgtEl>
                                        <p:attrNameLst>
                                          <p:attrName>r</p:attrName>
                                        </p:attrNameLst>
                                      </p:cBhvr>
                                    </p:animRot>
                                    <p:animRot by="240000">
                                      <p:cBhvr>
                                        <p:cTn id="124" dur="200" fill="hold">
                                          <p:stCondLst>
                                            <p:cond delay="400"/>
                                          </p:stCondLst>
                                        </p:cTn>
                                        <p:tgtEl>
                                          <p:spTgt spid="9"/>
                                        </p:tgtEl>
                                        <p:attrNameLst>
                                          <p:attrName>r</p:attrName>
                                        </p:attrNameLst>
                                      </p:cBhvr>
                                    </p:animRot>
                                    <p:animRot by="-240000">
                                      <p:cBhvr>
                                        <p:cTn id="125" dur="200" fill="hold">
                                          <p:stCondLst>
                                            <p:cond delay="600"/>
                                          </p:stCondLst>
                                        </p:cTn>
                                        <p:tgtEl>
                                          <p:spTgt spid="9"/>
                                        </p:tgtEl>
                                        <p:attrNameLst>
                                          <p:attrName>r</p:attrName>
                                        </p:attrNameLst>
                                      </p:cBhvr>
                                    </p:animRot>
                                    <p:animRot by="120000">
                                      <p:cBhvr>
                                        <p:cTn id="126" dur="200" fill="hold">
                                          <p:stCondLst>
                                            <p:cond delay="800"/>
                                          </p:stCondLst>
                                        </p:cTn>
                                        <p:tgtEl>
                                          <p:spTgt spid="9"/>
                                        </p:tgtEl>
                                        <p:attrNameLst>
                                          <p:attrName>r</p:attrName>
                                        </p:attrNameLst>
                                      </p:cBhvr>
                                    </p:animRot>
                                  </p:childTnLst>
                                </p:cTn>
                              </p:par>
                              <p:par>
                                <p:cTn id="127" presetID="32" presetClass="emph" presetSubtype="0" repeatCount="2000" fill="hold" grpId="1" nodeType="withEffect">
                                  <p:stCondLst>
                                    <p:cond delay="2000"/>
                                  </p:stCondLst>
                                  <p:childTnLst>
                                    <p:animRot by="120000">
                                      <p:cBhvr>
                                        <p:cTn id="128" dur="100" fill="hold">
                                          <p:stCondLst>
                                            <p:cond delay="0"/>
                                          </p:stCondLst>
                                        </p:cTn>
                                        <p:tgtEl>
                                          <p:spTgt spid="10"/>
                                        </p:tgtEl>
                                        <p:attrNameLst>
                                          <p:attrName>r</p:attrName>
                                        </p:attrNameLst>
                                      </p:cBhvr>
                                    </p:animRot>
                                    <p:animRot by="-240000">
                                      <p:cBhvr>
                                        <p:cTn id="129" dur="200" fill="hold">
                                          <p:stCondLst>
                                            <p:cond delay="200"/>
                                          </p:stCondLst>
                                        </p:cTn>
                                        <p:tgtEl>
                                          <p:spTgt spid="10"/>
                                        </p:tgtEl>
                                        <p:attrNameLst>
                                          <p:attrName>r</p:attrName>
                                        </p:attrNameLst>
                                      </p:cBhvr>
                                    </p:animRot>
                                    <p:animRot by="240000">
                                      <p:cBhvr>
                                        <p:cTn id="130" dur="200" fill="hold">
                                          <p:stCondLst>
                                            <p:cond delay="400"/>
                                          </p:stCondLst>
                                        </p:cTn>
                                        <p:tgtEl>
                                          <p:spTgt spid="10"/>
                                        </p:tgtEl>
                                        <p:attrNameLst>
                                          <p:attrName>r</p:attrName>
                                        </p:attrNameLst>
                                      </p:cBhvr>
                                    </p:animRot>
                                    <p:animRot by="-240000">
                                      <p:cBhvr>
                                        <p:cTn id="131" dur="200" fill="hold">
                                          <p:stCondLst>
                                            <p:cond delay="600"/>
                                          </p:stCondLst>
                                        </p:cTn>
                                        <p:tgtEl>
                                          <p:spTgt spid="10"/>
                                        </p:tgtEl>
                                        <p:attrNameLst>
                                          <p:attrName>r</p:attrName>
                                        </p:attrNameLst>
                                      </p:cBhvr>
                                    </p:animRot>
                                    <p:animRot by="120000">
                                      <p:cBhvr>
                                        <p:cTn id="132" dur="200" fill="hold">
                                          <p:stCondLst>
                                            <p:cond delay="800"/>
                                          </p:stCondLst>
                                        </p:cTn>
                                        <p:tgtEl>
                                          <p:spTgt spid="10"/>
                                        </p:tgtEl>
                                        <p:attrNameLst>
                                          <p:attrName>r</p:attrName>
                                        </p:attrNameLst>
                                      </p:cBhvr>
                                    </p:animRot>
                                  </p:childTnLst>
                                </p:cTn>
                              </p:par>
                              <p:par>
                                <p:cTn id="133" presetID="32" presetClass="emph" presetSubtype="0" repeatCount="2000" fill="hold" grpId="3" nodeType="withEffect">
                                  <p:stCondLst>
                                    <p:cond delay="2000"/>
                                  </p:stCondLst>
                                  <p:childTnLst>
                                    <p:animRot by="120000">
                                      <p:cBhvr>
                                        <p:cTn id="134" dur="100" fill="hold">
                                          <p:stCondLst>
                                            <p:cond delay="0"/>
                                          </p:stCondLst>
                                        </p:cTn>
                                        <p:tgtEl>
                                          <p:spTgt spid="20"/>
                                        </p:tgtEl>
                                        <p:attrNameLst>
                                          <p:attrName>r</p:attrName>
                                        </p:attrNameLst>
                                      </p:cBhvr>
                                    </p:animRot>
                                    <p:animRot by="-240000">
                                      <p:cBhvr>
                                        <p:cTn id="135" dur="200" fill="hold">
                                          <p:stCondLst>
                                            <p:cond delay="200"/>
                                          </p:stCondLst>
                                        </p:cTn>
                                        <p:tgtEl>
                                          <p:spTgt spid="20"/>
                                        </p:tgtEl>
                                        <p:attrNameLst>
                                          <p:attrName>r</p:attrName>
                                        </p:attrNameLst>
                                      </p:cBhvr>
                                    </p:animRot>
                                    <p:animRot by="240000">
                                      <p:cBhvr>
                                        <p:cTn id="136" dur="200" fill="hold">
                                          <p:stCondLst>
                                            <p:cond delay="400"/>
                                          </p:stCondLst>
                                        </p:cTn>
                                        <p:tgtEl>
                                          <p:spTgt spid="20"/>
                                        </p:tgtEl>
                                        <p:attrNameLst>
                                          <p:attrName>r</p:attrName>
                                        </p:attrNameLst>
                                      </p:cBhvr>
                                    </p:animRot>
                                    <p:animRot by="-240000">
                                      <p:cBhvr>
                                        <p:cTn id="137" dur="200" fill="hold">
                                          <p:stCondLst>
                                            <p:cond delay="600"/>
                                          </p:stCondLst>
                                        </p:cTn>
                                        <p:tgtEl>
                                          <p:spTgt spid="20"/>
                                        </p:tgtEl>
                                        <p:attrNameLst>
                                          <p:attrName>r</p:attrName>
                                        </p:attrNameLst>
                                      </p:cBhvr>
                                    </p:animRot>
                                    <p:animRot by="120000">
                                      <p:cBhvr>
                                        <p:cTn id="138" dur="200" fill="hold">
                                          <p:stCondLst>
                                            <p:cond delay="800"/>
                                          </p:stCondLst>
                                        </p:cTn>
                                        <p:tgtEl>
                                          <p:spTgt spid="20"/>
                                        </p:tgtEl>
                                        <p:attrNameLst>
                                          <p:attrName>r</p:attrName>
                                        </p:attrNameLst>
                                      </p:cBhvr>
                                    </p:animRot>
                                  </p:childTnLst>
                                </p:cTn>
                              </p:par>
                              <p:par>
                                <p:cTn id="139" presetID="32" presetClass="emph" presetSubtype="0" repeatCount="2000" fill="hold" grpId="3" nodeType="withEffect">
                                  <p:stCondLst>
                                    <p:cond delay="2000"/>
                                  </p:stCondLst>
                                  <p:childTnLst>
                                    <p:animRot by="120000">
                                      <p:cBhvr>
                                        <p:cTn id="140" dur="100" fill="hold">
                                          <p:stCondLst>
                                            <p:cond delay="0"/>
                                          </p:stCondLst>
                                        </p:cTn>
                                        <p:tgtEl>
                                          <p:spTgt spid="21"/>
                                        </p:tgtEl>
                                        <p:attrNameLst>
                                          <p:attrName>r</p:attrName>
                                        </p:attrNameLst>
                                      </p:cBhvr>
                                    </p:animRot>
                                    <p:animRot by="-240000">
                                      <p:cBhvr>
                                        <p:cTn id="141" dur="200" fill="hold">
                                          <p:stCondLst>
                                            <p:cond delay="200"/>
                                          </p:stCondLst>
                                        </p:cTn>
                                        <p:tgtEl>
                                          <p:spTgt spid="21"/>
                                        </p:tgtEl>
                                        <p:attrNameLst>
                                          <p:attrName>r</p:attrName>
                                        </p:attrNameLst>
                                      </p:cBhvr>
                                    </p:animRot>
                                    <p:animRot by="240000">
                                      <p:cBhvr>
                                        <p:cTn id="142" dur="200" fill="hold">
                                          <p:stCondLst>
                                            <p:cond delay="400"/>
                                          </p:stCondLst>
                                        </p:cTn>
                                        <p:tgtEl>
                                          <p:spTgt spid="21"/>
                                        </p:tgtEl>
                                        <p:attrNameLst>
                                          <p:attrName>r</p:attrName>
                                        </p:attrNameLst>
                                      </p:cBhvr>
                                    </p:animRot>
                                    <p:animRot by="-240000">
                                      <p:cBhvr>
                                        <p:cTn id="143" dur="200" fill="hold">
                                          <p:stCondLst>
                                            <p:cond delay="600"/>
                                          </p:stCondLst>
                                        </p:cTn>
                                        <p:tgtEl>
                                          <p:spTgt spid="21"/>
                                        </p:tgtEl>
                                        <p:attrNameLst>
                                          <p:attrName>r</p:attrName>
                                        </p:attrNameLst>
                                      </p:cBhvr>
                                    </p:animRot>
                                    <p:animRot by="120000">
                                      <p:cBhvr>
                                        <p:cTn id="144" dur="200" fill="hold">
                                          <p:stCondLst>
                                            <p:cond delay="800"/>
                                          </p:stCondLst>
                                        </p:cTn>
                                        <p:tgtEl>
                                          <p:spTgt spid="21"/>
                                        </p:tgtEl>
                                        <p:attrNameLst>
                                          <p:attrName>r</p:attrName>
                                        </p:attrNameLst>
                                      </p:cBhvr>
                                    </p:animRot>
                                  </p:childTnLst>
                                </p:cTn>
                              </p:par>
                              <p:par>
                                <p:cTn id="145" presetID="32" presetClass="emph" presetSubtype="0" repeatCount="2000" fill="hold" nodeType="withEffect">
                                  <p:stCondLst>
                                    <p:cond delay="2000"/>
                                  </p:stCondLst>
                                  <p:childTnLst>
                                    <p:animRot by="120000">
                                      <p:cBhvr>
                                        <p:cTn id="146" dur="100" fill="hold">
                                          <p:stCondLst>
                                            <p:cond delay="0"/>
                                          </p:stCondLst>
                                        </p:cTn>
                                        <p:tgtEl>
                                          <p:spTgt spid="19"/>
                                        </p:tgtEl>
                                        <p:attrNameLst>
                                          <p:attrName>r</p:attrName>
                                        </p:attrNameLst>
                                      </p:cBhvr>
                                    </p:animRot>
                                    <p:animRot by="-240000">
                                      <p:cBhvr>
                                        <p:cTn id="147" dur="200" fill="hold">
                                          <p:stCondLst>
                                            <p:cond delay="200"/>
                                          </p:stCondLst>
                                        </p:cTn>
                                        <p:tgtEl>
                                          <p:spTgt spid="19"/>
                                        </p:tgtEl>
                                        <p:attrNameLst>
                                          <p:attrName>r</p:attrName>
                                        </p:attrNameLst>
                                      </p:cBhvr>
                                    </p:animRot>
                                    <p:animRot by="240000">
                                      <p:cBhvr>
                                        <p:cTn id="148" dur="200" fill="hold">
                                          <p:stCondLst>
                                            <p:cond delay="400"/>
                                          </p:stCondLst>
                                        </p:cTn>
                                        <p:tgtEl>
                                          <p:spTgt spid="19"/>
                                        </p:tgtEl>
                                        <p:attrNameLst>
                                          <p:attrName>r</p:attrName>
                                        </p:attrNameLst>
                                      </p:cBhvr>
                                    </p:animRot>
                                    <p:animRot by="-240000">
                                      <p:cBhvr>
                                        <p:cTn id="149" dur="200" fill="hold">
                                          <p:stCondLst>
                                            <p:cond delay="600"/>
                                          </p:stCondLst>
                                        </p:cTn>
                                        <p:tgtEl>
                                          <p:spTgt spid="19"/>
                                        </p:tgtEl>
                                        <p:attrNameLst>
                                          <p:attrName>r</p:attrName>
                                        </p:attrNameLst>
                                      </p:cBhvr>
                                    </p:animRot>
                                    <p:animRot by="120000">
                                      <p:cBhvr>
                                        <p:cTn id="150" dur="200" fill="hold">
                                          <p:stCondLst>
                                            <p:cond delay="800"/>
                                          </p:stCondLst>
                                        </p:cTn>
                                        <p:tgtEl>
                                          <p:spTgt spid="19"/>
                                        </p:tgtEl>
                                        <p:attrNameLst>
                                          <p:attrName>r</p:attrName>
                                        </p:attrNameLst>
                                      </p:cBhvr>
                                    </p:animRot>
                                  </p:childTnLst>
                                </p:cTn>
                              </p:par>
                              <p:par>
                                <p:cTn id="151" presetID="32" presetClass="emph" presetSubtype="0" repeatCount="2000" fill="hold" grpId="1" nodeType="withEffect">
                                  <p:stCondLst>
                                    <p:cond delay="2000"/>
                                  </p:stCondLst>
                                  <p:childTnLst>
                                    <p:animRot by="120000">
                                      <p:cBhvr>
                                        <p:cTn id="152" dur="100" fill="hold">
                                          <p:stCondLst>
                                            <p:cond delay="0"/>
                                          </p:stCondLst>
                                        </p:cTn>
                                        <p:tgtEl>
                                          <p:spTgt spid="20"/>
                                        </p:tgtEl>
                                        <p:attrNameLst>
                                          <p:attrName>r</p:attrName>
                                        </p:attrNameLst>
                                      </p:cBhvr>
                                    </p:animRot>
                                    <p:animRot by="-240000">
                                      <p:cBhvr>
                                        <p:cTn id="153" dur="200" fill="hold">
                                          <p:stCondLst>
                                            <p:cond delay="200"/>
                                          </p:stCondLst>
                                        </p:cTn>
                                        <p:tgtEl>
                                          <p:spTgt spid="20"/>
                                        </p:tgtEl>
                                        <p:attrNameLst>
                                          <p:attrName>r</p:attrName>
                                        </p:attrNameLst>
                                      </p:cBhvr>
                                    </p:animRot>
                                    <p:animRot by="240000">
                                      <p:cBhvr>
                                        <p:cTn id="154" dur="200" fill="hold">
                                          <p:stCondLst>
                                            <p:cond delay="400"/>
                                          </p:stCondLst>
                                        </p:cTn>
                                        <p:tgtEl>
                                          <p:spTgt spid="20"/>
                                        </p:tgtEl>
                                        <p:attrNameLst>
                                          <p:attrName>r</p:attrName>
                                        </p:attrNameLst>
                                      </p:cBhvr>
                                    </p:animRot>
                                    <p:animRot by="-240000">
                                      <p:cBhvr>
                                        <p:cTn id="155" dur="200" fill="hold">
                                          <p:stCondLst>
                                            <p:cond delay="600"/>
                                          </p:stCondLst>
                                        </p:cTn>
                                        <p:tgtEl>
                                          <p:spTgt spid="20"/>
                                        </p:tgtEl>
                                        <p:attrNameLst>
                                          <p:attrName>r</p:attrName>
                                        </p:attrNameLst>
                                      </p:cBhvr>
                                    </p:animRot>
                                    <p:animRot by="120000">
                                      <p:cBhvr>
                                        <p:cTn id="156" dur="200" fill="hold">
                                          <p:stCondLst>
                                            <p:cond delay="800"/>
                                          </p:stCondLst>
                                        </p:cTn>
                                        <p:tgtEl>
                                          <p:spTgt spid="20"/>
                                        </p:tgtEl>
                                        <p:attrNameLst>
                                          <p:attrName>r</p:attrName>
                                        </p:attrNameLst>
                                      </p:cBhvr>
                                    </p:animRot>
                                  </p:childTnLst>
                                </p:cTn>
                              </p:par>
                              <p:par>
                                <p:cTn id="157" presetID="32" presetClass="emph" presetSubtype="0" repeatCount="2000" fill="hold" grpId="1" nodeType="withEffect">
                                  <p:stCondLst>
                                    <p:cond delay="2000"/>
                                  </p:stCondLst>
                                  <p:childTnLst>
                                    <p:animRot by="120000">
                                      <p:cBhvr>
                                        <p:cTn id="158" dur="100" fill="hold">
                                          <p:stCondLst>
                                            <p:cond delay="0"/>
                                          </p:stCondLst>
                                        </p:cTn>
                                        <p:tgtEl>
                                          <p:spTgt spid="21"/>
                                        </p:tgtEl>
                                        <p:attrNameLst>
                                          <p:attrName>r</p:attrName>
                                        </p:attrNameLst>
                                      </p:cBhvr>
                                    </p:animRot>
                                    <p:animRot by="-240000">
                                      <p:cBhvr>
                                        <p:cTn id="159" dur="200" fill="hold">
                                          <p:stCondLst>
                                            <p:cond delay="200"/>
                                          </p:stCondLst>
                                        </p:cTn>
                                        <p:tgtEl>
                                          <p:spTgt spid="21"/>
                                        </p:tgtEl>
                                        <p:attrNameLst>
                                          <p:attrName>r</p:attrName>
                                        </p:attrNameLst>
                                      </p:cBhvr>
                                    </p:animRot>
                                    <p:animRot by="240000">
                                      <p:cBhvr>
                                        <p:cTn id="160" dur="200" fill="hold">
                                          <p:stCondLst>
                                            <p:cond delay="400"/>
                                          </p:stCondLst>
                                        </p:cTn>
                                        <p:tgtEl>
                                          <p:spTgt spid="21"/>
                                        </p:tgtEl>
                                        <p:attrNameLst>
                                          <p:attrName>r</p:attrName>
                                        </p:attrNameLst>
                                      </p:cBhvr>
                                    </p:animRot>
                                    <p:animRot by="-240000">
                                      <p:cBhvr>
                                        <p:cTn id="161" dur="200" fill="hold">
                                          <p:stCondLst>
                                            <p:cond delay="600"/>
                                          </p:stCondLst>
                                        </p:cTn>
                                        <p:tgtEl>
                                          <p:spTgt spid="21"/>
                                        </p:tgtEl>
                                        <p:attrNameLst>
                                          <p:attrName>r</p:attrName>
                                        </p:attrNameLst>
                                      </p:cBhvr>
                                    </p:animRot>
                                    <p:animRot by="120000">
                                      <p:cBhvr>
                                        <p:cTn id="162" dur="200" fill="hold">
                                          <p:stCondLst>
                                            <p:cond delay="800"/>
                                          </p:stCondLst>
                                        </p:cTn>
                                        <p:tgtEl>
                                          <p:spTgt spid="21"/>
                                        </p:tgtEl>
                                        <p:attrNameLst>
                                          <p:attrName>r</p:attrName>
                                        </p:attrNameLst>
                                      </p:cBhvr>
                                    </p:animRot>
                                  </p:childTnLst>
                                </p:cTn>
                              </p:par>
                              <p:par>
                                <p:cTn id="163" presetID="42" presetClass="exit" presetSubtype="0" fill="hold" grpId="2" nodeType="withEffect">
                                  <p:stCondLst>
                                    <p:cond delay="2000"/>
                                  </p:stCondLst>
                                  <p:childTnLst>
                                    <p:animEffect transition="out" filter="fade">
                                      <p:cBhvr>
                                        <p:cTn id="164" dur="1000"/>
                                        <p:tgtEl>
                                          <p:spTgt spid="5"/>
                                        </p:tgtEl>
                                      </p:cBhvr>
                                    </p:animEffect>
                                    <p:anim calcmode="lin" valueType="num">
                                      <p:cBhvr>
                                        <p:cTn id="165" dur="1000"/>
                                        <p:tgtEl>
                                          <p:spTgt spid="5"/>
                                        </p:tgtEl>
                                        <p:attrNameLst>
                                          <p:attrName>ppt_x</p:attrName>
                                        </p:attrNameLst>
                                      </p:cBhvr>
                                      <p:tavLst>
                                        <p:tav tm="0">
                                          <p:val>
                                            <p:strVal val="ppt_x"/>
                                          </p:val>
                                        </p:tav>
                                        <p:tav tm="100000">
                                          <p:val>
                                            <p:strVal val="ppt_x"/>
                                          </p:val>
                                        </p:tav>
                                      </p:tavLst>
                                    </p:anim>
                                    <p:anim calcmode="lin" valueType="num">
                                      <p:cBhvr>
                                        <p:cTn id="166" dur="1000"/>
                                        <p:tgtEl>
                                          <p:spTgt spid="5"/>
                                        </p:tgtEl>
                                        <p:attrNameLst>
                                          <p:attrName>ppt_y</p:attrName>
                                        </p:attrNameLst>
                                      </p:cBhvr>
                                      <p:tavLst>
                                        <p:tav tm="0">
                                          <p:val>
                                            <p:strVal val="ppt_y"/>
                                          </p:val>
                                        </p:tav>
                                        <p:tav tm="100000">
                                          <p:val>
                                            <p:strVal val="ppt_y+.1"/>
                                          </p:val>
                                        </p:tav>
                                      </p:tavLst>
                                    </p:anim>
                                    <p:set>
                                      <p:cBhvr>
                                        <p:cTn id="167" dur="1" fill="hold">
                                          <p:stCondLst>
                                            <p:cond delay="999"/>
                                          </p:stCondLst>
                                        </p:cTn>
                                        <p:tgtEl>
                                          <p:spTgt spid="5"/>
                                        </p:tgtEl>
                                        <p:attrNameLst>
                                          <p:attrName>style.visibility</p:attrName>
                                        </p:attrNameLst>
                                      </p:cBhvr>
                                      <p:to>
                                        <p:strVal val="hidden"/>
                                      </p:to>
                                    </p:set>
                                  </p:childTnLst>
                                </p:cTn>
                              </p:par>
                              <p:par>
                                <p:cTn id="168" presetID="42" presetClass="exit" presetSubtype="0" fill="hold" grpId="2" nodeType="withEffect">
                                  <p:stCondLst>
                                    <p:cond delay="2000"/>
                                  </p:stCondLst>
                                  <p:childTnLst>
                                    <p:animEffect transition="out" filter="fade">
                                      <p:cBhvr>
                                        <p:cTn id="169" dur="1000"/>
                                        <p:tgtEl>
                                          <p:spTgt spid="6"/>
                                        </p:tgtEl>
                                      </p:cBhvr>
                                    </p:animEffect>
                                    <p:anim calcmode="lin" valueType="num">
                                      <p:cBhvr>
                                        <p:cTn id="170" dur="1000"/>
                                        <p:tgtEl>
                                          <p:spTgt spid="6"/>
                                        </p:tgtEl>
                                        <p:attrNameLst>
                                          <p:attrName>ppt_x</p:attrName>
                                        </p:attrNameLst>
                                      </p:cBhvr>
                                      <p:tavLst>
                                        <p:tav tm="0">
                                          <p:val>
                                            <p:strVal val="ppt_x"/>
                                          </p:val>
                                        </p:tav>
                                        <p:tav tm="100000">
                                          <p:val>
                                            <p:strVal val="ppt_x"/>
                                          </p:val>
                                        </p:tav>
                                      </p:tavLst>
                                    </p:anim>
                                    <p:anim calcmode="lin" valueType="num">
                                      <p:cBhvr>
                                        <p:cTn id="171" dur="1000"/>
                                        <p:tgtEl>
                                          <p:spTgt spid="6"/>
                                        </p:tgtEl>
                                        <p:attrNameLst>
                                          <p:attrName>ppt_y</p:attrName>
                                        </p:attrNameLst>
                                      </p:cBhvr>
                                      <p:tavLst>
                                        <p:tav tm="0">
                                          <p:val>
                                            <p:strVal val="ppt_y"/>
                                          </p:val>
                                        </p:tav>
                                        <p:tav tm="100000">
                                          <p:val>
                                            <p:strVal val="ppt_y+.1"/>
                                          </p:val>
                                        </p:tav>
                                      </p:tavLst>
                                    </p:anim>
                                    <p:set>
                                      <p:cBhvr>
                                        <p:cTn id="172" dur="1" fill="hold">
                                          <p:stCondLst>
                                            <p:cond delay="999"/>
                                          </p:stCondLst>
                                        </p:cTn>
                                        <p:tgtEl>
                                          <p:spTgt spid="6"/>
                                        </p:tgtEl>
                                        <p:attrNameLst>
                                          <p:attrName>style.visibility</p:attrName>
                                        </p:attrNameLst>
                                      </p:cBhvr>
                                      <p:to>
                                        <p:strVal val="hidden"/>
                                      </p:to>
                                    </p:set>
                                  </p:childTnLst>
                                </p:cTn>
                              </p:par>
                              <p:par>
                                <p:cTn id="173" presetID="64" presetClass="path" presetSubtype="0" accel="50000" decel="50000" fill="hold" nodeType="withEffect">
                                  <p:stCondLst>
                                    <p:cond delay="2000"/>
                                  </p:stCondLst>
                                  <p:childTnLst>
                                    <p:animMotion origin="layout" path="M -3.61111E-6 2.34568E-6 L -0.00017 -0.77655 " pathEditMode="relative" rAng="0" ptsTypes="AA">
                                      <p:cBhvr>
                                        <p:cTn id="174" dur="2000" fill="hold"/>
                                        <p:tgtEl>
                                          <p:spTgt spid="4"/>
                                        </p:tgtEl>
                                        <p:attrNameLst>
                                          <p:attrName>ppt_x</p:attrName>
                                          <p:attrName>ppt_y</p:attrName>
                                        </p:attrNameLst>
                                      </p:cBhvr>
                                      <p:rCtr x="-17" y="-38827"/>
                                    </p:animMotion>
                                  </p:childTnLst>
                                </p:cTn>
                              </p:par>
                              <p:par>
                                <p:cTn id="175" presetID="16" presetClass="entr" presetSubtype="21" fill="hold" nodeType="withEffect">
                                  <p:stCondLst>
                                    <p:cond delay="2000"/>
                                  </p:stCondLst>
                                  <p:childTnLst>
                                    <p:set>
                                      <p:cBhvr>
                                        <p:cTn id="176" dur="1" fill="hold">
                                          <p:stCondLst>
                                            <p:cond delay="0"/>
                                          </p:stCondLst>
                                        </p:cTn>
                                        <p:tgtEl>
                                          <p:spTgt spid="17"/>
                                        </p:tgtEl>
                                        <p:attrNameLst>
                                          <p:attrName>style.visibility</p:attrName>
                                        </p:attrNameLst>
                                      </p:cBhvr>
                                      <p:to>
                                        <p:strVal val="visible"/>
                                      </p:to>
                                    </p:set>
                                    <p:animEffect transition="in" filter="barn(inVertical)">
                                      <p:cBhvr>
                                        <p:cTn id="177" dur="500"/>
                                        <p:tgtEl>
                                          <p:spTgt spid="17"/>
                                        </p:tgtEl>
                                      </p:cBhvr>
                                    </p:animEffect>
                                  </p:childTnLst>
                                </p:cTn>
                              </p:par>
                            </p:childTnLst>
                          </p:cTn>
                        </p:par>
                      </p:childTnLst>
                    </p:cTn>
                  </p:par>
                </p:childTnLst>
              </p:cTn>
              <p:nextCondLst>
                <p:cond evt="onClick" delay="0">
                  <p:tgtEl>
                    <p:spTgt spid="6"/>
                  </p:tgtEl>
                </p:cond>
              </p:nextCondLst>
            </p:seq>
            <p:audio>
              <p:cMediaNode vol="80000">
                <p:cTn id="178" fill="hold" display="0">
                  <p:stCondLst>
                    <p:cond delay="indefinite"/>
                  </p:stCondLst>
                  <p:endCondLst>
                    <p:cond evt="onStopAudio" delay="0">
                      <p:tgtEl>
                        <p:sldTgt/>
                      </p:tgtEl>
                    </p:cond>
                  </p:endCondLst>
                </p:cTn>
                <p:tgtEl>
                  <p:spTgt spid="15"/>
                </p:tgtEl>
              </p:cMediaNode>
            </p:audio>
            <p:seq concurrent="1" nextAc="seek">
              <p:cTn id="179" restart="whenNotActive" fill="hold" evtFilter="cancelBubble" nodeType="interactiveSeq">
                <p:stCondLst>
                  <p:cond evt="onClick" delay="0">
                    <p:tgtEl>
                      <p:spTgt spid="10"/>
                    </p:tgtEl>
                  </p:cond>
                </p:stCondLst>
                <p:endSync evt="end" delay="0">
                  <p:rtn val="all"/>
                </p:endSync>
                <p:childTnLst>
                  <p:par>
                    <p:cTn id="180" fill="hold">
                      <p:stCondLst>
                        <p:cond delay="0"/>
                      </p:stCondLst>
                      <p:childTnLst>
                        <p:par>
                          <p:cTn id="181" fill="hold">
                            <p:stCondLst>
                              <p:cond delay="0"/>
                            </p:stCondLst>
                            <p:childTnLst>
                              <p:par>
                                <p:cTn id="182" presetID="32" presetClass="emph" presetSubtype="0" fill="hold" grpId="3" nodeType="clickEffect">
                                  <p:stCondLst>
                                    <p:cond delay="0"/>
                                  </p:stCondLst>
                                  <p:childTnLst>
                                    <p:animRot by="120000">
                                      <p:cBhvr>
                                        <p:cTn id="183" dur="100" fill="hold">
                                          <p:stCondLst>
                                            <p:cond delay="0"/>
                                          </p:stCondLst>
                                        </p:cTn>
                                        <p:tgtEl>
                                          <p:spTgt spid="5"/>
                                        </p:tgtEl>
                                        <p:attrNameLst>
                                          <p:attrName>r</p:attrName>
                                        </p:attrNameLst>
                                      </p:cBhvr>
                                    </p:animRot>
                                    <p:animRot by="-240000">
                                      <p:cBhvr>
                                        <p:cTn id="184" dur="200" fill="hold">
                                          <p:stCondLst>
                                            <p:cond delay="200"/>
                                          </p:stCondLst>
                                        </p:cTn>
                                        <p:tgtEl>
                                          <p:spTgt spid="5"/>
                                        </p:tgtEl>
                                        <p:attrNameLst>
                                          <p:attrName>r</p:attrName>
                                        </p:attrNameLst>
                                      </p:cBhvr>
                                    </p:animRot>
                                    <p:animRot by="240000">
                                      <p:cBhvr>
                                        <p:cTn id="185" dur="200" fill="hold">
                                          <p:stCondLst>
                                            <p:cond delay="400"/>
                                          </p:stCondLst>
                                        </p:cTn>
                                        <p:tgtEl>
                                          <p:spTgt spid="5"/>
                                        </p:tgtEl>
                                        <p:attrNameLst>
                                          <p:attrName>r</p:attrName>
                                        </p:attrNameLst>
                                      </p:cBhvr>
                                    </p:animRot>
                                    <p:animRot by="-240000">
                                      <p:cBhvr>
                                        <p:cTn id="186" dur="200" fill="hold">
                                          <p:stCondLst>
                                            <p:cond delay="600"/>
                                          </p:stCondLst>
                                        </p:cTn>
                                        <p:tgtEl>
                                          <p:spTgt spid="5"/>
                                        </p:tgtEl>
                                        <p:attrNameLst>
                                          <p:attrName>r</p:attrName>
                                        </p:attrNameLst>
                                      </p:cBhvr>
                                    </p:animRot>
                                    <p:animRot by="120000">
                                      <p:cBhvr>
                                        <p:cTn id="187" dur="200" fill="hold">
                                          <p:stCondLst>
                                            <p:cond delay="800"/>
                                          </p:stCondLst>
                                        </p:cTn>
                                        <p:tgtEl>
                                          <p:spTgt spid="5"/>
                                        </p:tgtEl>
                                        <p:attrNameLst>
                                          <p:attrName>r</p:attrName>
                                        </p:attrNameLst>
                                      </p:cBhvr>
                                    </p:animRot>
                                  </p:childTnLst>
                                </p:cTn>
                              </p:par>
                              <p:par>
                                <p:cTn id="188" presetID="32" presetClass="emph" presetSubtype="0" fill="hold" nodeType="withEffect">
                                  <p:stCondLst>
                                    <p:cond delay="0"/>
                                  </p:stCondLst>
                                  <p:childTnLst>
                                    <p:animRot by="120000">
                                      <p:cBhvr>
                                        <p:cTn id="189" dur="100" fill="hold">
                                          <p:stCondLst>
                                            <p:cond delay="0"/>
                                          </p:stCondLst>
                                        </p:cTn>
                                        <p:tgtEl>
                                          <p:spTgt spid="12"/>
                                        </p:tgtEl>
                                        <p:attrNameLst>
                                          <p:attrName>r</p:attrName>
                                        </p:attrNameLst>
                                      </p:cBhvr>
                                    </p:animRot>
                                    <p:animRot by="-240000">
                                      <p:cBhvr>
                                        <p:cTn id="190" dur="200" fill="hold">
                                          <p:stCondLst>
                                            <p:cond delay="200"/>
                                          </p:stCondLst>
                                        </p:cTn>
                                        <p:tgtEl>
                                          <p:spTgt spid="12"/>
                                        </p:tgtEl>
                                        <p:attrNameLst>
                                          <p:attrName>r</p:attrName>
                                        </p:attrNameLst>
                                      </p:cBhvr>
                                    </p:animRot>
                                    <p:animRot by="240000">
                                      <p:cBhvr>
                                        <p:cTn id="191" dur="200" fill="hold">
                                          <p:stCondLst>
                                            <p:cond delay="400"/>
                                          </p:stCondLst>
                                        </p:cTn>
                                        <p:tgtEl>
                                          <p:spTgt spid="12"/>
                                        </p:tgtEl>
                                        <p:attrNameLst>
                                          <p:attrName>r</p:attrName>
                                        </p:attrNameLst>
                                      </p:cBhvr>
                                    </p:animRot>
                                    <p:animRot by="-240000">
                                      <p:cBhvr>
                                        <p:cTn id="192" dur="200" fill="hold">
                                          <p:stCondLst>
                                            <p:cond delay="600"/>
                                          </p:stCondLst>
                                        </p:cTn>
                                        <p:tgtEl>
                                          <p:spTgt spid="12"/>
                                        </p:tgtEl>
                                        <p:attrNameLst>
                                          <p:attrName>r</p:attrName>
                                        </p:attrNameLst>
                                      </p:cBhvr>
                                    </p:animRot>
                                    <p:animRot by="120000">
                                      <p:cBhvr>
                                        <p:cTn id="193" dur="200" fill="hold">
                                          <p:stCondLst>
                                            <p:cond delay="800"/>
                                          </p:stCondLst>
                                        </p:cTn>
                                        <p:tgtEl>
                                          <p:spTgt spid="12"/>
                                        </p:tgtEl>
                                        <p:attrNameLst>
                                          <p:attrName>r</p:attrName>
                                        </p:attrNameLst>
                                      </p:cBhvr>
                                    </p:animRot>
                                  </p:childTnLst>
                                </p:cTn>
                              </p:par>
                              <p:par>
                                <p:cTn id="194" presetID="32" presetClass="emph" presetSubtype="0" fill="hold" grpId="2" nodeType="withEffect">
                                  <p:stCondLst>
                                    <p:cond delay="0"/>
                                  </p:stCondLst>
                                  <p:childTnLst>
                                    <p:animRot by="120000">
                                      <p:cBhvr>
                                        <p:cTn id="195" dur="100" fill="hold">
                                          <p:stCondLst>
                                            <p:cond delay="0"/>
                                          </p:stCondLst>
                                        </p:cTn>
                                        <p:tgtEl>
                                          <p:spTgt spid="13"/>
                                        </p:tgtEl>
                                        <p:attrNameLst>
                                          <p:attrName>r</p:attrName>
                                        </p:attrNameLst>
                                      </p:cBhvr>
                                    </p:animRot>
                                    <p:animRot by="-240000">
                                      <p:cBhvr>
                                        <p:cTn id="196" dur="200" fill="hold">
                                          <p:stCondLst>
                                            <p:cond delay="200"/>
                                          </p:stCondLst>
                                        </p:cTn>
                                        <p:tgtEl>
                                          <p:spTgt spid="13"/>
                                        </p:tgtEl>
                                        <p:attrNameLst>
                                          <p:attrName>r</p:attrName>
                                        </p:attrNameLst>
                                      </p:cBhvr>
                                    </p:animRot>
                                    <p:animRot by="240000">
                                      <p:cBhvr>
                                        <p:cTn id="197" dur="200" fill="hold">
                                          <p:stCondLst>
                                            <p:cond delay="400"/>
                                          </p:stCondLst>
                                        </p:cTn>
                                        <p:tgtEl>
                                          <p:spTgt spid="13"/>
                                        </p:tgtEl>
                                        <p:attrNameLst>
                                          <p:attrName>r</p:attrName>
                                        </p:attrNameLst>
                                      </p:cBhvr>
                                    </p:animRot>
                                    <p:animRot by="-240000">
                                      <p:cBhvr>
                                        <p:cTn id="198" dur="200" fill="hold">
                                          <p:stCondLst>
                                            <p:cond delay="600"/>
                                          </p:stCondLst>
                                        </p:cTn>
                                        <p:tgtEl>
                                          <p:spTgt spid="13"/>
                                        </p:tgtEl>
                                        <p:attrNameLst>
                                          <p:attrName>r</p:attrName>
                                        </p:attrNameLst>
                                      </p:cBhvr>
                                    </p:animRot>
                                    <p:animRot by="120000">
                                      <p:cBhvr>
                                        <p:cTn id="199" dur="200" fill="hold">
                                          <p:stCondLst>
                                            <p:cond delay="800"/>
                                          </p:stCondLst>
                                        </p:cTn>
                                        <p:tgtEl>
                                          <p:spTgt spid="13"/>
                                        </p:tgtEl>
                                        <p:attrNameLst>
                                          <p:attrName>r</p:attrName>
                                        </p:attrNameLst>
                                      </p:cBhvr>
                                    </p:animRot>
                                  </p:childTnLst>
                                </p:cTn>
                              </p:par>
                              <p:par>
                                <p:cTn id="200" presetID="32" presetClass="emph" presetSubtype="0" fill="hold" grpId="2" nodeType="withEffect">
                                  <p:stCondLst>
                                    <p:cond delay="0"/>
                                  </p:stCondLst>
                                  <p:childTnLst>
                                    <p:animRot by="120000">
                                      <p:cBhvr>
                                        <p:cTn id="201" dur="100" fill="hold">
                                          <p:stCondLst>
                                            <p:cond delay="0"/>
                                          </p:stCondLst>
                                        </p:cTn>
                                        <p:tgtEl>
                                          <p:spTgt spid="14"/>
                                        </p:tgtEl>
                                        <p:attrNameLst>
                                          <p:attrName>r</p:attrName>
                                        </p:attrNameLst>
                                      </p:cBhvr>
                                    </p:animRot>
                                    <p:animRot by="-240000">
                                      <p:cBhvr>
                                        <p:cTn id="202" dur="200" fill="hold">
                                          <p:stCondLst>
                                            <p:cond delay="200"/>
                                          </p:stCondLst>
                                        </p:cTn>
                                        <p:tgtEl>
                                          <p:spTgt spid="14"/>
                                        </p:tgtEl>
                                        <p:attrNameLst>
                                          <p:attrName>r</p:attrName>
                                        </p:attrNameLst>
                                      </p:cBhvr>
                                    </p:animRot>
                                    <p:animRot by="240000">
                                      <p:cBhvr>
                                        <p:cTn id="203" dur="200" fill="hold">
                                          <p:stCondLst>
                                            <p:cond delay="400"/>
                                          </p:stCondLst>
                                        </p:cTn>
                                        <p:tgtEl>
                                          <p:spTgt spid="14"/>
                                        </p:tgtEl>
                                        <p:attrNameLst>
                                          <p:attrName>r</p:attrName>
                                        </p:attrNameLst>
                                      </p:cBhvr>
                                    </p:animRot>
                                    <p:animRot by="-240000">
                                      <p:cBhvr>
                                        <p:cTn id="204" dur="200" fill="hold">
                                          <p:stCondLst>
                                            <p:cond delay="600"/>
                                          </p:stCondLst>
                                        </p:cTn>
                                        <p:tgtEl>
                                          <p:spTgt spid="14"/>
                                        </p:tgtEl>
                                        <p:attrNameLst>
                                          <p:attrName>r</p:attrName>
                                        </p:attrNameLst>
                                      </p:cBhvr>
                                    </p:animRot>
                                    <p:animRot by="120000">
                                      <p:cBhvr>
                                        <p:cTn id="205" dur="200" fill="hold">
                                          <p:stCondLst>
                                            <p:cond delay="800"/>
                                          </p:stCondLst>
                                        </p:cTn>
                                        <p:tgtEl>
                                          <p:spTgt spid="14"/>
                                        </p:tgtEl>
                                        <p:attrNameLst>
                                          <p:attrName>r</p:attrName>
                                        </p:attrNameLst>
                                      </p:cBhvr>
                                    </p:animRot>
                                  </p:childTnLst>
                                </p:cTn>
                              </p:par>
                              <p:par>
                                <p:cTn id="206" presetID="32" presetClass="emph" presetSubtype="0" repeatCount="2000" fill="hold" nodeType="withEffect">
                                  <p:stCondLst>
                                    <p:cond delay="0"/>
                                  </p:stCondLst>
                                  <p:childTnLst>
                                    <p:animRot by="120000">
                                      <p:cBhvr>
                                        <p:cTn id="207" dur="100" fill="hold">
                                          <p:stCondLst>
                                            <p:cond delay="0"/>
                                          </p:stCondLst>
                                        </p:cTn>
                                        <p:tgtEl>
                                          <p:spTgt spid="19"/>
                                        </p:tgtEl>
                                        <p:attrNameLst>
                                          <p:attrName>r</p:attrName>
                                        </p:attrNameLst>
                                      </p:cBhvr>
                                    </p:animRot>
                                    <p:animRot by="-240000">
                                      <p:cBhvr>
                                        <p:cTn id="208" dur="200" fill="hold">
                                          <p:stCondLst>
                                            <p:cond delay="200"/>
                                          </p:stCondLst>
                                        </p:cTn>
                                        <p:tgtEl>
                                          <p:spTgt spid="19"/>
                                        </p:tgtEl>
                                        <p:attrNameLst>
                                          <p:attrName>r</p:attrName>
                                        </p:attrNameLst>
                                      </p:cBhvr>
                                    </p:animRot>
                                    <p:animRot by="240000">
                                      <p:cBhvr>
                                        <p:cTn id="209" dur="200" fill="hold">
                                          <p:stCondLst>
                                            <p:cond delay="400"/>
                                          </p:stCondLst>
                                        </p:cTn>
                                        <p:tgtEl>
                                          <p:spTgt spid="19"/>
                                        </p:tgtEl>
                                        <p:attrNameLst>
                                          <p:attrName>r</p:attrName>
                                        </p:attrNameLst>
                                      </p:cBhvr>
                                    </p:animRot>
                                    <p:animRot by="-240000">
                                      <p:cBhvr>
                                        <p:cTn id="210" dur="200" fill="hold">
                                          <p:stCondLst>
                                            <p:cond delay="600"/>
                                          </p:stCondLst>
                                        </p:cTn>
                                        <p:tgtEl>
                                          <p:spTgt spid="19"/>
                                        </p:tgtEl>
                                        <p:attrNameLst>
                                          <p:attrName>r</p:attrName>
                                        </p:attrNameLst>
                                      </p:cBhvr>
                                    </p:animRot>
                                    <p:animRot by="120000">
                                      <p:cBhvr>
                                        <p:cTn id="211" dur="200" fill="hold">
                                          <p:stCondLst>
                                            <p:cond delay="800"/>
                                          </p:stCondLst>
                                        </p:cTn>
                                        <p:tgtEl>
                                          <p:spTgt spid="19"/>
                                        </p:tgtEl>
                                        <p:attrNameLst>
                                          <p:attrName>r</p:attrName>
                                        </p:attrNameLst>
                                      </p:cBhvr>
                                    </p:animRot>
                                  </p:childTnLst>
                                </p:cTn>
                              </p:par>
                              <p:par>
                                <p:cTn id="212" presetID="32" presetClass="emph" presetSubtype="0" fill="hold" nodeType="withEffect">
                                  <p:stCondLst>
                                    <p:cond delay="0"/>
                                  </p:stCondLst>
                                  <p:childTnLst>
                                    <p:animRot by="120000">
                                      <p:cBhvr>
                                        <p:cTn id="213" dur="100" fill="hold">
                                          <p:stCondLst>
                                            <p:cond delay="0"/>
                                          </p:stCondLst>
                                        </p:cTn>
                                        <p:tgtEl>
                                          <p:spTgt spid="4"/>
                                        </p:tgtEl>
                                        <p:attrNameLst>
                                          <p:attrName>r</p:attrName>
                                        </p:attrNameLst>
                                      </p:cBhvr>
                                    </p:animRot>
                                    <p:animRot by="-240000">
                                      <p:cBhvr>
                                        <p:cTn id="214" dur="200" fill="hold">
                                          <p:stCondLst>
                                            <p:cond delay="200"/>
                                          </p:stCondLst>
                                        </p:cTn>
                                        <p:tgtEl>
                                          <p:spTgt spid="4"/>
                                        </p:tgtEl>
                                        <p:attrNameLst>
                                          <p:attrName>r</p:attrName>
                                        </p:attrNameLst>
                                      </p:cBhvr>
                                    </p:animRot>
                                    <p:animRot by="240000">
                                      <p:cBhvr>
                                        <p:cTn id="215" dur="200" fill="hold">
                                          <p:stCondLst>
                                            <p:cond delay="400"/>
                                          </p:stCondLst>
                                        </p:cTn>
                                        <p:tgtEl>
                                          <p:spTgt spid="4"/>
                                        </p:tgtEl>
                                        <p:attrNameLst>
                                          <p:attrName>r</p:attrName>
                                        </p:attrNameLst>
                                      </p:cBhvr>
                                    </p:animRot>
                                    <p:animRot by="-240000">
                                      <p:cBhvr>
                                        <p:cTn id="216" dur="200" fill="hold">
                                          <p:stCondLst>
                                            <p:cond delay="600"/>
                                          </p:stCondLst>
                                        </p:cTn>
                                        <p:tgtEl>
                                          <p:spTgt spid="4"/>
                                        </p:tgtEl>
                                        <p:attrNameLst>
                                          <p:attrName>r</p:attrName>
                                        </p:attrNameLst>
                                      </p:cBhvr>
                                    </p:animRot>
                                    <p:animRot by="120000">
                                      <p:cBhvr>
                                        <p:cTn id="217" dur="200" fill="hold">
                                          <p:stCondLst>
                                            <p:cond delay="800"/>
                                          </p:stCondLst>
                                        </p:cTn>
                                        <p:tgtEl>
                                          <p:spTgt spid="4"/>
                                        </p:tgtEl>
                                        <p:attrNameLst>
                                          <p:attrName>r</p:attrName>
                                        </p:attrNameLst>
                                      </p:cBhvr>
                                    </p:animRot>
                                  </p:childTnLst>
                                </p:cTn>
                              </p:par>
                              <p:par>
                                <p:cTn id="218" presetID="32" presetClass="emph" presetSubtype="0" fill="hold" grpId="3" nodeType="withEffect">
                                  <p:stCondLst>
                                    <p:cond delay="0"/>
                                  </p:stCondLst>
                                  <p:childTnLst>
                                    <p:animRot by="120000">
                                      <p:cBhvr>
                                        <p:cTn id="219" dur="100" fill="hold">
                                          <p:stCondLst>
                                            <p:cond delay="0"/>
                                          </p:stCondLst>
                                        </p:cTn>
                                        <p:tgtEl>
                                          <p:spTgt spid="6"/>
                                        </p:tgtEl>
                                        <p:attrNameLst>
                                          <p:attrName>r</p:attrName>
                                        </p:attrNameLst>
                                      </p:cBhvr>
                                    </p:animRot>
                                    <p:animRot by="-240000">
                                      <p:cBhvr>
                                        <p:cTn id="220" dur="200" fill="hold">
                                          <p:stCondLst>
                                            <p:cond delay="200"/>
                                          </p:stCondLst>
                                        </p:cTn>
                                        <p:tgtEl>
                                          <p:spTgt spid="6"/>
                                        </p:tgtEl>
                                        <p:attrNameLst>
                                          <p:attrName>r</p:attrName>
                                        </p:attrNameLst>
                                      </p:cBhvr>
                                    </p:animRot>
                                    <p:animRot by="240000">
                                      <p:cBhvr>
                                        <p:cTn id="221" dur="200" fill="hold">
                                          <p:stCondLst>
                                            <p:cond delay="400"/>
                                          </p:stCondLst>
                                        </p:cTn>
                                        <p:tgtEl>
                                          <p:spTgt spid="6"/>
                                        </p:tgtEl>
                                        <p:attrNameLst>
                                          <p:attrName>r</p:attrName>
                                        </p:attrNameLst>
                                      </p:cBhvr>
                                    </p:animRot>
                                    <p:animRot by="-240000">
                                      <p:cBhvr>
                                        <p:cTn id="222" dur="200" fill="hold">
                                          <p:stCondLst>
                                            <p:cond delay="600"/>
                                          </p:stCondLst>
                                        </p:cTn>
                                        <p:tgtEl>
                                          <p:spTgt spid="6"/>
                                        </p:tgtEl>
                                        <p:attrNameLst>
                                          <p:attrName>r</p:attrName>
                                        </p:attrNameLst>
                                      </p:cBhvr>
                                    </p:animRot>
                                    <p:animRot by="120000">
                                      <p:cBhvr>
                                        <p:cTn id="223" dur="200" fill="hold">
                                          <p:stCondLst>
                                            <p:cond delay="800"/>
                                          </p:stCondLst>
                                        </p:cTn>
                                        <p:tgtEl>
                                          <p:spTgt spid="6"/>
                                        </p:tgtEl>
                                        <p:attrNameLst>
                                          <p:attrName>r</p:attrName>
                                        </p:attrNameLst>
                                      </p:cBhvr>
                                    </p:animRot>
                                  </p:childTnLst>
                                </p:cTn>
                              </p:par>
                              <p:par>
                                <p:cTn id="224" presetID="32" presetClass="emph" presetSubtype="0" fill="hold" nodeType="withEffect">
                                  <p:stCondLst>
                                    <p:cond delay="0"/>
                                  </p:stCondLst>
                                  <p:childTnLst>
                                    <p:animRot by="120000">
                                      <p:cBhvr>
                                        <p:cTn id="225" dur="100" fill="hold">
                                          <p:stCondLst>
                                            <p:cond delay="0"/>
                                          </p:stCondLst>
                                        </p:cTn>
                                        <p:tgtEl>
                                          <p:spTgt spid="8"/>
                                        </p:tgtEl>
                                        <p:attrNameLst>
                                          <p:attrName>r</p:attrName>
                                        </p:attrNameLst>
                                      </p:cBhvr>
                                    </p:animRot>
                                    <p:animRot by="-240000">
                                      <p:cBhvr>
                                        <p:cTn id="226" dur="200" fill="hold">
                                          <p:stCondLst>
                                            <p:cond delay="200"/>
                                          </p:stCondLst>
                                        </p:cTn>
                                        <p:tgtEl>
                                          <p:spTgt spid="8"/>
                                        </p:tgtEl>
                                        <p:attrNameLst>
                                          <p:attrName>r</p:attrName>
                                        </p:attrNameLst>
                                      </p:cBhvr>
                                    </p:animRot>
                                    <p:animRot by="240000">
                                      <p:cBhvr>
                                        <p:cTn id="227" dur="200" fill="hold">
                                          <p:stCondLst>
                                            <p:cond delay="400"/>
                                          </p:stCondLst>
                                        </p:cTn>
                                        <p:tgtEl>
                                          <p:spTgt spid="8"/>
                                        </p:tgtEl>
                                        <p:attrNameLst>
                                          <p:attrName>r</p:attrName>
                                        </p:attrNameLst>
                                      </p:cBhvr>
                                    </p:animRot>
                                    <p:animRot by="-240000">
                                      <p:cBhvr>
                                        <p:cTn id="228" dur="200" fill="hold">
                                          <p:stCondLst>
                                            <p:cond delay="600"/>
                                          </p:stCondLst>
                                        </p:cTn>
                                        <p:tgtEl>
                                          <p:spTgt spid="8"/>
                                        </p:tgtEl>
                                        <p:attrNameLst>
                                          <p:attrName>r</p:attrName>
                                        </p:attrNameLst>
                                      </p:cBhvr>
                                    </p:animRot>
                                    <p:animRot by="120000">
                                      <p:cBhvr>
                                        <p:cTn id="229" dur="200" fill="hold">
                                          <p:stCondLst>
                                            <p:cond delay="800"/>
                                          </p:stCondLst>
                                        </p:cTn>
                                        <p:tgtEl>
                                          <p:spTgt spid="8"/>
                                        </p:tgtEl>
                                        <p:attrNameLst>
                                          <p:attrName>r</p:attrName>
                                        </p:attrNameLst>
                                      </p:cBhvr>
                                    </p:animRot>
                                  </p:childTnLst>
                                </p:cTn>
                              </p:par>
                              <p:par>
                                <p:cTn id="230" presetID="32" presetClass="emph" presetSubtype="0" fill="hold" grpId="2" nodeType="withEffect">
                                  <p:stCondLst>
                                    <p:cond delay="0"/>
                                  </p:stCondLst>
                                  <p:childTnLst>
                                    <p:animRot by="120000">
                                      <p:cBhvr>
                                        <p:cTn id="231" dur="100" fill="hold">
                                          <p:stCondLst>
                                            <p:cond delay="0"/>
                                          </p:stCondLst>
                                        </p:cTn>
                                        <p:tgtEl>
                                          <p:spTgt spid="9"/>
                                        </p:tgtEl>
                                        <p:attrNameLst>
                                          <p:attrName>r</p:attrName>
                                        </p:attrNameLst>
                                      </p:cBhvr>
                                    </p:animRot>
                                    <p:animRot by="-240000">
                                      <p:cBhvr>
                                        <p:cTn id="232" dur="200" fill="hold">
                                          <p:stCondLst>
                                            <p:cond delay="200"/>
                                          </p:stCondLst>
                                        </p:cTn>
                                        <p:tgtEl>
                                          <p:spTgt spid="9"/>
                                        </p:tgtEl>
                                        <p:attrNameLst>
                                          <p:attrName>r</p:attrName>
                                        </p:attrNameLst>
                                      </p:cBhvr>
                                    </p:animRot>
                                    <p:animRot by="240000">
                                      <p:cBhvr>
                                        <p:cTn id="233" dur="200" fill="hold">
                                          <p:stCondLst>
                                            <p:cond delay="400"/>
                                          </p:stCondLst>
                                        </p:cTn>
                                        <p:tgtEl>
                                          <p:spTgt spid="9"/>
                                        </p:tgtEl>
                                        <p:attrNameLst>
                                          <p:attrName>r</p:attrName>
                                        </p:attrNameLst>
                                      </p:cBhvr>
                                    </p:animRot>
                                    <p:animRot by="-240000">
                                      <p:cBhvr>
                                        <p:cTn id="234" dur="200" fill="hold">
                                          <p:stCondLst>
                                            <p:cond delay="600"/>
                                          </p:stCondLst>
                                        </p:cTn>
                                        <p:tgtEl>
                                          <p:spTgt spid="9"/>
                                        </p:tgtEl>
                                        <p:attrNameLst>
                                          <p:attrName>r</p:attrName>
                                        </p:attrNameLst>
                                      </p:cBhvr>
                                    </p:animRot>
                                    <p:animRot by="120000">
                                      <p:cBhvr>
                                        <p:cTn id="235" dur="200" fill="hold">
                                          <p:stCondLst>
                                            <p:cond delay="800"/>
                                          </p:stCondLst>
                                        </p:cTn>
                                        <p:tgtEl>
                                          <p:spTgt spid="9"/>
                                        </p:tgtEl>
                                        <p:attrNameLst>
                                          <p:attrName>r</p:attrName>
                                        </p:attrNameLst>
                                      </p:cBhvr>
                                    </p:animRot>
                                  </p:childTnLst>
                                </p:cTn>
                              </p:par>
                              <p:par>
                                <p:cTn id="236" presetID="32" presetClass="emph" presetSubtype="0" fill="hold" grpId="2" nodeType="withEffect">
                                  <p:stCondLst>
                                    <p:cond delay="0"/>
                                  </p:stCondLst>
                                  <p:childTnLst>
                                    <p:animRot by="120000">
                                      <p:cBhvr>
                                        <p:cTn id="237" dur="100" fill="hold">
                                          <p:stCondLst>
                                            <p:cond delay="0"/>
                                          </p:stCondLst>
                                        </p:cTn>
                                        <p:tgtEl>
                                          <p:spTgt spid="10"/>
                                        </p:tgtEl>
                                        <p:attrNameLst>
                                          <p:attrName>r</p:attrName>
                                        </p:attrNameLst>
                                      </p:cBhvr>
                                    </p:animRot>
                                    <p:animRot by="-240000">
                                      <p:cBhvr>
                                        <p:cTn id="238" dur="200" fill="hold">
                                          <p:stCondLst>
                                            <p:cond delay="200"/>
                                          </p:stCondLst>
                                        </p:cTn>
                                        <p:tgtEl>
                                          <p:spTgt spid="10"/>
                                        </p:tgtEl>
                                        <p:attrNameLst>
                                          <p:attrName>r</p:attrName>
                                        </p:attrNameLst>
                                      </p:cBhvr>
                                    </p:animRot>
                                    <p:animRot by="240000">
                                      <p:cBhvr>
                                        <p:cTn id="239" dur="200" fill="hold">
                                          <p:stCondLst>
                                            <p:cond delay="400"/>
                                          </p:stCondLst>
                                        </p:cTn>
                                        <p:tgtEl>
                                          <p:spTgt spid="10"/>
                                        </p:tgtEl>
                                        <p:attrNameLst>
                                          <p:attrName>r</p:attrName>
                                        </p:attrNameLst>
                                      </p:cBhvr>
                                    </p:animRot>
                                    <p:animRot by="-240000">
                                      <p:cBhvr>
                                        <p:cTn id="240" dur="200" fill="hold">
                                          <p:stCondLst>
                                            <p:cond delay="600"/>
                                          </p:stCondLst>
                                        </p:cTn>
                                        <p:tgtEl>
                                          <p:spTgt spid="10"/>
                                        </p:tgtEl>
                                        <p:attrNameLst>
                                          <p:attrName>r</p:attrName>
                                        </p:attrNameLst>
                                      </p:cBhvr>
                                    </p:animRot>
                                    <p:animRot by="120000">
                                      <p:cBhvr>
                                        <p:cTn id="241" dur="200" fill="hold">
                                          <p:stCondLst>
                                            <p:cond delay="800"/>
                                          </p:stCondLst>
                                        </p:cTn>
                                        <p:tgtEl>
                                          <p:spTgt spid="10"/>
                                        </p:tgtEl>
                                        <p:attrNameLst>
                                          <p:attrName>r</p:attrName>
                                        </p:attrNameLst>
                                      </p:cBhvr>
                                    </p:animRot>
                                  </p:childTnLst>
                                </p:cTn>
                              </p:par>
                              <p:par>
                                <p:cTn id="242" presetID="1" presetClass="emph" presetSubtype="2" fill="hold" nodeType="withEffect">
                                  <p:stCondLst>
                                    <p:cond delay="500"/>
                                  </p:stCondLst>
                                  <p:childTnLst>
                                    <p:animClr clrSpc="rgb" dir="cw">
                                      <p:cBhvr>
                                        <p:cTn id="243" dur="2000" fill="hold"/>
                                        <p:tgtEl>
                                          <p:spTgt spid="10"/>
                                        </p:tgtEl>
                                        <p:attrNameLst>
                                          <p:attrName>fillcolor</p:attrName>
                                        </p:attrNameLst>
                                      </p:cBhvr>
                                      <p:to>
                                        <a:srgbClr val="FF0000"/>
                                      </p:to>
                                    </p:animClr>
                                    <p:set>
                                      <p:cBhvr>
                                        <p:cTn id="244" dur="2000" fill="hold"/>
                                        <p:tgtEl>
                                          <p:spTgt spid="10"/>
                                        </p:tgtEl>
                                        <p:attrNameLst>
                                          <p:attrName>fill.type</p:attrName>
                                        </p:attrNameLst>
                                      </p:cBhvr>
                                      <p:to>
                                        <p:strVal val="solid"/>
                                      </p:to>
                                    </p:set>
                                    <p:set>
                                      <p:cBhvr>
                                        <p:cTn id="245" dur="2000" fill="hold"/>
                                        <p:tgtEl>
                                          <p:spTgt spid="10"/>
                                        </p:tgtEl>
                                        <p:attrNameLst>
                                          <p:attrName>fill.on</p:attrName>
                                        </p:attrNameLst>
                                      </p:cBhvr>
                                      <p:to>
                                        <p:strVal val="true"/>
                                      </p:to>
                                    </p:set>
                                  </p:childTnLst>
                                  <p:subTnLst>
                                    <p:audio>
                                      <p:cMediaNode>
                                        <p:cTn display="0" masterRel="sameClick">
                                          <p:stCondLst>
                                            <p:cond evt="begin" delay="0">
                                              <p:tn val="242"/>
                                            </p:cond>
                                          </p:stCondLst>
                                          <p:endCondLst>
                                            <p:cond evt="onStopAudio" delay="0">
                                              <p:tgtEl>
                                                <p:sldTgt/>
                                              </p:tgtEl>
                                            </p:cond>
                                          </p:endCondLst>
                                        </p:cTn>
                                        <p:tgtEl>
                                          <p:sndTgt r:embed="rId4" name="sai 50 (1).wav"/>
                                        </p:tgtEl>
                                      </p:cMediaNode>
                                    </p:audio>
                                  </p:subTnLst>
                                </p:cTn>
                              </p:par>
                              <p:par>
                                <p:cTn id="246" presetID="1" presetClass="emph" presetSubtype="2" fill="hold" nodeType="withEffect">
                                  <p:stCondLst>
                                    <p:cond delay="0"/>
                                  </p:stCondLst>
                                  <p:childTnLst>
                                    <p:animClr clrSpc="rgb" dir="cw">
                                      <p:cBhvr>
                                        <p:cTn id="247" dur="2000" fill="hold"/>
                                        <p:tgtEl>
                                          <p:spTgt spid="6"/>
                                        </p:tgtEl>
                                        <p:attrNameLst>
                                          <p:attrName>fillcolor</p:attrName>
                                        </p:attrNameLst>
                                      </p:cBhvr>
                                      <p:to>
                                        <a:srgbClr val="66FFFF"/>
                                      </p:to>
                                    </p:animClr>
                                    <p:set>
                                      <p:cBhvr>
                                        <p:cTn id="248" dur="2000" fill="hold"/>
                                        <p:tgtEl>
                                          <p:spTgt spid="6"/>
                                        </p:tgtEl>
                                        <p:attrNameLst>
                                          <p:attrName>fill.type</p:attrName>
                                        </p:attrNameLst>
                                      </p:cBhvr>
                                      <p:to>
                                        <p:strVal val="solid"/>
                                      </p:to>
                                    </p:set>
                                    <p:set>
                                      <p:cBhvr>
                                        <p:cTn id="249" dur="2000" fill="hold"/>
                                        <p:tgtEl>
                                          <p:spTgt spid="6"/>
                                        </p:tgtEl>
                                        <p:attrNameLst>
                                          <p:attrName>fill.on</p:attrName>
                                        </p:attrNameLst>
                                      </p:cBhvr>
                                      <p:to>
                                        <p:strVal val="true"/>
                                      </p:to>
                                    </p:set>
                                  </p:childTnLst>
                                </p:cTn>
                              </p:par>
                              <p:par>
                                <p:cTn id="250" presetID="42" presetClass="entr" presetSubtype="0" fill="hold" nodeType="withEffect">
                                  <p:stCondLst>
                                    <p:cond delay="0"/>
                                  </p:stCondLst>
                                  <p:childTnLst>
                                    <p:set>
                                      <p:cBhvr>
                                        <p:cTn id="251" dur="1" fill="hold">
                                          <p:stCondLst>
                                            <p:cond delay="0"/>
                                          </p:stCondLst>
                                        </p:cTn>
                                        <p:tgtEl>
                                          <p:spTgt spid="18"/>
                                        </p:tgtEl>
                                        <p:attrNameLst>
                                          <p:attrName>style.visibility</p:attrName>
                                        </p:attrNameLst>
                                      </p:cBhvr>
                                      <p:to>
                                        <p:strVal val="visible"/>
                                      </p:to>
                                    </p:set>
                                    <p:animEffect transition="in" filter="fade">
                                      <p:cBhvr>
                                        <p:cTn id="252" dur="1000"/>
                                        <p:tgtEl>
                                          <p:spTgt spid="18"/>
                                        </p:tgtEl>
                                      </p:cBhvr>
                                    </p:animEffect>
                                    <p:anim calcmode="lin" valueType="num">
                                      <p:cBhvr>
                                        <p:cTn id="253" dur="1000" fill="hold"/>
                                        <p:tgtEl>
                                          <p:spTgt spid="18"/>
                                        </p:tgtEl>
                                        <p:attrNameLst>
                                          <p:attrName>ppt_x</p:attrName>
                                        </p:attrNameLst>
                                      </p:cBhvr>
                                      <p:tavLst>
                                        <p:tav tm="0">
                                          <p:val>
                                            <p:strVal val="#ppt_x"/>
                                          </p:val>
                                        </p:tav>
                                        <p:tav tm="100000">
                                          <p:val>
                                            <p:strVal val="#ppt_x"/>
                                          </p:val>
                                        </p:tav>
                                      </p:tavLst>
                                    </p:anim>
                                    <p:anim calcmode="lin" valueType="num">
                                      <p:cBhvr>
                                        <p:cTn id="2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seq concurrent="1" nextAc="seek">
              <p:cTn id="255" restart="whenNotActive" fill="hold" evtFilter="cancelBubble" nodeType="interactiveSeq">
                <p:stCondLst>
                  <p:cond evt="onClick" delay="0">
                    <p:tgtEl>
                      <p:spTgt spid="14"/>
                    </p:tgtEl>
                  </p:cond>
                </p:stCondLst>
                <p:endSync evt="end" delay="0">
                  <p:rtn val="all"/>
                </p:endSync>
                <p:childTnLst>
                  <p:par>
                    <p:cTn id="256" fill="hold">
                      <p:stCondLst>
                        <p:cond delay="0"/>
                      </p:stCondLst>
                      <p:childTnLst>
                        <p:par>
                          <p:cTn id="257" fill="hold">
                            <p:stCondLst>
                              <p:cond delay="0"/>
                            </p:stCondLst>
                            <p:childTnLst>
                              <p:par>
                                <p:cTn id="258" presetID="32" presetClass="emph" presetSubtype="0" fill="hold" nodeType="clickEffect">
                                  <p:stCondLst>
                                    <p:cond delay="0"/>
                                  </p:stCondLst>
                                  <p:childTnLst>
                                    <p:animRot by="120000">
                                      <p:cBhvr>
                                        <p:cTn id="259" dur="100" fill="hold">
                                          <p:stCondLst>
                                            <p:cond delay="0"/>
                                          </p:stCondLst>
                                        </p:cTn>
                                        <p:tgtEl>
                                          <p:spTgt spid="12"/>
                                        </p:tgtEl>
                                        <p:attrNameLst>
                                          <p:attrName>r</p:attrName>
                                        </p:attrNameLst>
                                      </p:cBhvr>
                                    </p:animRot>
                                    <p:animRot by="-240000">
                                      <p:cBhvr>
                                        <p:cTn id="260" dur="200" fill="hold">
                                          <p:stCondLst>
                                            <p:cond delay="200"/>
                                          </p:stCondLst>
                                        </p:cTn>
                                        <p:tgtEl>
                                          <p:spTgt spid="12"/>
                                        </p:tgtEl>
                                        <p:attrNameLst>
                                          <p:attrName>r</p:attrName>
                                        </p:attrNameLst>
                                      </p:cBhvr>
                                    </p:animRot>
                                    <p:animRot by="240000">
                                      <p:cBhvr>
                                        <p:cTn id="261" dur="200" fill="hold">
                                          <p:stCondLst>
                                            <p:cond delay="400"/>
                                          </p:stCondLst>
                                        </p:cTn>
                                        <p:tgtEl>
                                          <p:spTgt spid="12"/>
                                        </p:tgtEl>
                                        <p:attrNameLst>
                                          <p:attrName>r</p:attrName>
                                        </p:attrNameLst>
                                      </p:cBhvr>
                                    </p:animRot>
                                    <p:animRot by="-240000">
                                      <p:cBhvr>
                                        <p:cTn id="262" dur="200" fill="hold">
                                          <p:stCondLst>
                                            <p:cond delay="600"/>
                                          </p:stCondLst>
                                        </p:cTn>
                                        <p:tgtEl>
                                          <p:spTgt spid="12"/>
                                        </p:tgtEl>
                                        <p:attrNameLst>
                                          <p:attrName>r</p:attrName>
                                        </p:attrNameLst>
                                      </p:cBhvr>
                                    </p:animRot>
                                    <p:animRot by="120000">
                                      <p:cBhvr>
                                        <p:cTn id="263" dur="200" fill="hold">
                                          <p:stCondLst>
                                            <p:cond delay="800"/>
                                          </p:stCondLst>
                                        </p:cTn>
                                        <p:tgtEl>
                                          <p:spTgt spid="12"/>
                                        </p:tgtEl>
                                        <p:attrNameLst>
                                          <p:attrName>r</p:attrName>
                                        </p:attrNameLst>
                                      </p:cBhvr>
                                    </p:animRot>
                                  </p:childTnLst>
                                </p:cTn>
                              </p:par>
                              <p:par>
                                <p:cTn id="264" presetID="32" presetClass="emph" presetSubtype="0" fill="hold" grpId="3" nodeType="withEffect">
                                  <p:stCondLst>
                                    <p:cond delay="0"/>
                                  </p:stCondLst>
                                  <p:childTnLst>
                                    <p:animRot by="120000">
                                      <p:cBhvr>
                                        <p:cTn id="265" dur="100" fill="hold">
                                          <p:stCondLst>
                                            <p:cond delay="0"/>
                                          </p:stCondLst>
                                        </p:cTn>
                                        <p:tgtEl>
                                          <p:spTgt spid="13"/>
                                        </p:tgtEl>
                                        <p:attrNameLst>
                                          <p:attrName>r</p:attrName>
                                        </p:attrNameLst>
                                      </p:cBhvr>
                                    </p:animRot>
                                    <p:animRot by="-240000">
                                      <p:cBhvr>
                                        <p:cTn id="266" dur="200" fill="hold">
                                          <p:stCondLst>
                                            <p:cond delay="200"/>
                                          </p:stCondLst>
                                        </p:cTn>
                                        <p:tgtEl>
                                          <p:spTgt spid="13"/>
                                        </p:tgtEl>
                                        <p:attrNameLst>
                                          <p:attrName>r</p:attrName>
                                        </p:attrNameLst>
                                      </p:cBhvr>
                                    </p:animRot>
                                    <p:animRot by="240000">
                                      <p:cBhvr>
                                        <p:cTn id="267" dur="200" fill="hold">
                                          <p:stCondLst>
                                            <p:cond delay="400"/>
                                          </p:stCondLst>
                                        </p:cTn>
                                        <p:tgtEl>
                                          <p:spTgt spid="13"/>
                                        </p:tgtEl>
                                        <p:attrNameLst>
                                          <p:attrName>r</p:attrName>
                                        </p:attrNameLst>
                                      </p:cBhvr>
                                    </p:animRot>
                                    <p:animRot by="-240000">
                                      <p:cBhvr>
                                        <p:cTn id="268" dur="200" fill="hold">
                                          <p:stCondLst>
                                            <p:cond delay="600"/>
                                          </p:stCondLst>
                                        </p:cTn>
                                        <p:tgtEl>
                                          <p:spTgt spid="13"/>
                                        </p:tgtEl>
                                        <p:attrNameLst>
                                          <p:attrName>r</p:attrName>
                                        </p:attrNameLst>
                                      </p:cBhvr>
                                    </p:animRot>
                                    <p:animRot by="120000">
                                      <p:cBhvr>
                                        <p:cTn id="269" dur="200" fill="hold">
                                          <p:stCondLst>
                                            <p:cond delay="800"/>
                                          </p:stCondLst>
                                        </p:cTn>
                                        <p:tgtEl>
                                          <p:spTgt spid="13"/>
                                        </p:tgtEl>
                                        <p:attrNameLst>
                                          <p:attrName>r</p:attrName>
                                        </p:attrNameLst>
                                      </p:cBhvr>
                                    </p:animRot>
                                  </p:childTnLst>
                                </p:cTn>
                              </p:par>
                              <p:par>
                                <p:cTn id="270" presetID="32" presetClass="emph" presetSubtype="0" fill="hold" grpId="3" nodeType="withEffect">
                                  <p:stCondLst>
                                    <p:cond delay="0"/>
                                  </p:stCondLst>
                                  <p:childTnLst>
                                    <p:animRot by="120000">
                                      <p:cBhvr>
                                        <p:cTn id="271" dur="100" fill="hold">
                                          <p:stCondLst>
                                            <p:cond delay="0"/>
                                          </p:stCondLst>
                                        </p:cTn>
                                        <p:tgtEl>
                                          <p:spTgt spid="14"/>
                                        </p:tgtEl>
                                        <p:attrNameLst>
                                          <p:attrName>r</p:attrName>
                                        </p:attrNameLst>
                                      </p:cBhvr>
                                    </p:animRot>
                                    <p:animRot by="-240000">
                                      <p:cBhvr>
                                        <p:cTn id="272" dur="200" fill="hold">
                                          <p:stCondLst>
                                            <p:cond delay="200"/>
                                          </p:stCondLst>
                                        </p:cTn>
                                        <p:tgtEl>
                                          <p:spTgt spid="14"/>
                                        </p:tgtEl>
                                        <p:attrNameLst>
                                          <p:attrName>r</p:attrName>
                                        </p:attrNameLst>
                                      </p:cBhvr>
                                    </p:animRot>
                                    <p:animRot by="240000">
                                      <p:cBhvr>
                                        <p:cTn id="273" dur="200" fill="hold">
                                          <p:stCondLst>
                                            <p:cond delay="400"/>
                                          </p:stCondLst>
                                        </p:cTn>
                                        <p:tgtEl>
                                          <p:spTgt spid="14"/>
                                        </p:tgtEl>
                                        <p:attrNameLst>
                                          <p:attrName>r</p:attrName>
                                        </p:attrNameLst>
                                      </p:cBhvr>
                                    </p:animRot>
                                    <p:animRot by="-240000">
                                      <p:cBhvr>
                                        <p:cTn id="274" dur="200" fill="hold">
                                          <p:stCondLst>
                                            <p:cond delay="600"/>
                                          </p:stCondLst>
                                        </p:cTn>
                                        <p:tgtEl>
                                          <p:spTgt spid="14"/>
                                        </p:tgtEl>
                                        <p:attrNameLst>
                                          <p:attrName>r</p:attrName>
                                        </p:attrNameLst>
                                      </p:cBhvr>
                                    </p:animRot>
                                    <p:animRot by="120000">
                                      <p:cBhvr>
                                        <p:cTn id="275" dur="200" fill="hold">
                                          <p:stCondLst>
                                            <p:cond delay="800"/>
                                          </p:stCondLst>
                                        </p:cTn>
                                        <p:tgtEl>
                                          <p:spTgt spid="14"/>
                                        </p:tgtEl>
                                        <p:attrNameLst>
                                          <p:attrName>r</p:attrName>
                                        </p:attrNameLst>
                                      </p:cBhvr>
                                    </p:animRot>
                                  </p:childTnLst>
                                </p:cTn>
                              </p:par>
                              <p:par>
                                <p:cTn id="276" presetID="32" presetClass="emph" presetSubtype="0" fill="hold" nodeType="withEffect">
                                  <p:stCondLst>
                                    <p:cond delay="0"/>
                                  </p:stCondLst>
                                  <p:childTnLst>
                                    <p:animRot by="120000">
                                      <p:cBhvr>
                                        <p:cTn id="277" dur="100" fill="hold">
                                          <p:stCondLst>
                                            <p:cond delay="0"/>
                                          </p:stCondLst>
                                        </p:cTn>
                                        <p:tgtEl>
                                          <p:spTgt spid="4"/>
                                        </p:tgtEl>
                                        <p:attrNameLst>
                                          <p:attrName>r</p:attrName>
                                        </p:attrNameLst>
                                      </p:cBhvr>
                                    </p:animRot>
                                    <p:animRot by="-240000">
                                      <p:cBhvr>
                                        <p:cTn id="278" dur="200" fill="hold">
                                          <p:stCondLst>
                                            <p:cond delay="200"/>
                                          </p:stCondLst>
                                        </p:cTn>
                                        <p:tgtEl>
                                          <p:spTgt spid="4"/>
                                        </p:tgtEl>
                                        <p:attrNameLst>
                                          <p:attrName>r</p:attrName>
                                        </p:attrNameLst>
                                      </p:cBhvr>
                                    </p:animRot>
                                    <p:animRot by="240000">
                                      <p:cBhvr>
                                        <p:cTn id="279" dur="200" fill="hold">
                                          <p:stCondLst>
                                            <p:cond delay="400"/>
                                          </p:stCondLst>
                                        </p:cTn>
                                        <p:tgtEl>
                                          <p:spTgt spid="4"/>
                                        </p:tgtEl>
                                        <p:attrNameLst>
                                          <p:attrName>r</p:attrName>
                                        </p:attrNameLst>
                                      </p:cBhvr>
                                    </p:animRot>
                                    <p:animRot by="-240000">
                                      <p:cBhvr>
                                        <p:cTn id="280" dur="200" fill="hold">
                                          <p:stCondLst>
                                            <p:cond delay="600"/>
                                          </p:stCondLst>
                                        </p:cTn>
                                        <p:tgtEl>
                                          <p:spTgt spid="4"/>
                                        </p:tgtEl>
                                        <p:attrNameLst>
                                          <p:attrName>r</p:attrName>
                                        </p:attrNameLst>
                                      </p:cBhvr>
                                    </p:animRot>
                                    <p:animRot by="120000">
                                      <p:cBhvr>
                                        <p:cTn id="281" dur="200" fill="hold">
                                          <p:stCondLst>
                                            <p:cond delay="800"/>
                                          </p:stCondLst>
                                        </p:cTn>
                                        <p:tgtEl>
                                          <p:spTgt spid="4"/>
                                        </p:tgtEl>
                                        <p:attrNameLst>
                                          <p:attrName>r</p:attrName>
                                        </p:attrNameLst>
                                      </p:cBhvr>
                                    </p:animRot>
                                  </p:childTnLst>
                                </p:cTn>
                              </p:par>
                              <p:par>
                                <p:cTn id="282" presetID="32" presetClass="emph" presetSubtype="0" fill="hold" grpId="4" nodeType="withEffect">
                                  <p:stCondLst>
                                    <p:cond delay="0"/>
                                  </p:stCondLst>
                                  <p:childTnLst>
                                    <p:animRot by="120000">
                                      <p:cBhvr>
                                        <p:cTn id="283" dur="100" fill="hold">
                                          <p:stCondLst>
                                            <p:cond delay="0"/>
                                          </p:stCondLst>
                                        </p:cTn>
                                        <p:tgtEl>
                                          <p:spTgt spid="5"/>
                                        </p:tgtEl>
                                        <p:attrNameLst>
                                          <p:attrName>r</p:attrName>
                                        </p:attrNameLst>
                                      </p:cBhvr>
                                    </p:animRot>
                                    <p:animRot by="-240000">
                                      <p:cBhvr>
                                        <p:cTn id="284" dur="200" fill="hold">
                                          <p:stCondLst>
                                            <p:cond delay="200"/>
                                          </p:stCondLst>
                                        </p:cTn>
                                        <p:tgtEl>
                                          <p:spTgt spid="5"/>
                                        </p:tgtEl>
                                        <p:attrNameLst>
                                          <p:attrName>r</p:attrName>
                                        </p:attrNameLst>
                                      </p:cBhvr>
                                    </p:animRot>
                                    <p:animRot by="240000">
                                      <p:cBhvr>
                                        <p:cTn id="285" dur="200" fill="hold">
                                          <p:stCondLst>
                                            <p:cond delay="400"/>
                                          </p:stCondLst>
                                        </p:cTn>
                                        <p:tgtEl>
                                          <p:spTgt spid="5"/>
                                        </p:tgtEl>
                                        <p:attrNameLst>
                                          <p:attrName>r</p:attrName>
                                        </p:attrNameLst>
                                      </p:cBhvr>
                                    </p:animRot>
                                    <p:animRot by="-240000">
                                      <p:cBhvr>
                                        <p:cTn id="286" dur="200" fill="hold">
                                          <p:stCondLst>
                                            <p:cond delay="600"/>
                                          </p:stCondLst>
                                        </p:cTn>
                                        <p:tgtEl>
                                          <p:spTgt spid="5"/>
                                        </p:tgtEl>
                                        <p:attrNameLst>
                                          <p:attrName>r</p:attrName>
                                        </p:attrNameLst>
                                      </p:cBhvr>
                                    </p:animRot>
                                    <p:animRot by="120000">
                                      <p:cBhvr>
                                        <p:cTn id="287" dur="200" fill="hold">
                                          <p:stCondLst>
                                            <p:cond delay="800"/>
                                          </p:stCondLst>
                                        </p:cTn>
                                        <p:tgtEl>
                                          <p:spTgt spid="5"/>
                                        </p:tgtEl>
                                        <p:attrNameLst>
                                          <p:attrName>r</p:attrName>
                                        </p:attrNameLst>
                                      </p:cBhvr>
                                    </p:animRot>
                                  </p:childTnLst>
                                </p:cTn>
                              </p:par>
                              <p:par>
                                <p:cTn id="288" presetID="32" presetClass="emph" presetSubtype="0" fill="hold" grpId="4" nodeType="withEffect">
                                  <p:stCondLst>
                                    <p:cond delay="0"/>
                                  </p:stCondLst>
                                  <p:childTnLst>
                                    <p:animRot by="120000">
                                      <p:cBhvr>
                                        <p:cTn id="289" dur="100" fill="hold">
                                          <p:stCondLst>
                                            <p:cond delay="0"/>
                                          </p:stCondLst>
                                        </p:cTn>
                                        <p:tgtEl>
                                          <p:spTgt spid="6"/>
                                        </p:tgtEl>
                                        <p:attrNameLst>
                                          <p:attrName>r</p:attrName>
                                        </p:attrNameLst>
                                      </p:cBhvr>
                                    </p:animRot>
                                    <p:animRot by="-240000">
                                      <p:cBhvr>
                                        <p:cTn id="290" dur="200" fill="hold">
                                          <p:stCondLst>
                                            <p:cond delay="200"/>
                                          </p:stCondLst>
                                        </p:cTn>
                                        <p:tgtEl>
                                          <p:spTgt spid="6"/>
                                        </p:tgtEl>
                                        <p:attrNameLst>
                                          <p:attrName>r</p:attrName>
                                        </p:attrNameLst>
                                      </p:cBhvr>
                                    </p:animRot>
                                    <p:animRot by="240000">
                                      <p:cBhvr>
                                        <p:cTn id="291" dur="200" fill="hold">
                                          <p:stCondLst>
                                            <p:cond delay="400"/>
                                          </p:stCondLst>
                                        </p:cTn>
                                        <p:tgtEl>
                                          <p:spTgt spid="6"/>
                                        </p:tgtEl>
                                        <p:attrNameLst>
                                          <p:attrName>r</p:attrName>
                                        </p:attrNameLst>
                                      </p:cBhvr>
                                    </p:animRot>
                                    <p:animRot by="-240000">
                                      <p:cBhvr>
                                        <p:cTn id="292" dur="200" fill="hold">
                                          <p:stCondLst>
                                            <p:cond delay="600"/>
                                          </p:stCondLst>
                                        </p:cTn>
                                        <p:tgtEl>
                                          <p:spTgt spid="6"/>
                                        </p:tgtEl>
                                        <p:attrNameLst>
                                          <p:attrName>r</p:attrName>
                                        </p:attrNameLst>
                                      </p:cBhvr>
                                    </p:animRot>
                                    <p:animRot by="120000">
                                      <p:cBhvr>
                                        <p:cTn id="293" dur="200" fill="hold">
                                          <p:stCondLst>
                                            <p:cond delay="800"/>
                                          </p:stCondLst>
                                        </p:cTn>
                                        <p:tgtEl>
                                          <p:spTgt spid="6"/>
                                        </p:tgtEl>
                                        <p:attrNameLst>
                                          <p:attrName>r</p:attrName>
                                        </p:attrNameLst>
                                      </p:cBhvr>
                                    </p:animRot>
                                  </p:childTnLst>
                                </p:cTn>
                              </p:par>
                              <p:par>
                                <p:cTn id="294" presetID="32" presetClass="emph" presetSubtype="0" fill="hold" nodeType="withEffect">
                                  <p:stCondLst>
                                    <p:cond delay="0"/>
                                  </p:stCondLst>
                                  <p:childTnLst>
                                    <p:animRot by="120000">
                                      <p:cBhvr>
                                        <p:cTn id="295" dur="100" fill="hold">
                                          <p:stCondLst>
                                            <p:cond delay="0"/>
                                          </p:stCondLst>
                                        </p:cTn>
                                        <p:tgtEl>
                                          <p:spTgt spid="8"/>
                                        </p:tgtEl>
                                        <p:attrNameLst>
                                          <p:attrName>r</p:attrName>
                                        </p:attrNameLst>
                                      </p:cBhvr>
                                    </p:animRot>
                                    <p:animRot by="-240000">
                                      <p:cBhvr>
                                        <p:cTn id="296" dur="200" fill="hold">
                                          <p:stCondLst>
                                            <p:cond delay="200"/>
                                          </p:stCondLst>
                                        </p:cTn>
                                        <p:tgtEl>
                                          <p:spTgt spid="8"/>
                                        </p:tgtEl>
                                        <p:attrNameLst>
                                          <p:attrName>r</p:attrName>
                                        </p:attrNameLst>
                                      </p:cBhvr>
                                    </p:animRot>
                                    <p:animRot by="240000">
                                      <p:cBhvr>
                                        <p:cTn id="297" dur="200" fill="hold">
                                          <p:stCondLst>
                                            <p:cond delay="400"/>
                                          </p:stCondLst>
                                        </p:cTn>
                                        <p:tgtEl>
                                          <p:spTgt spid="8"/>
                                        </p:tgtEl>
                                        <p:attrNameLst>
                                          <p:attrName>r</p:attrName>
                                        </p:attrNameLst>
                                      </p:cBhvr>
                                    </p:animRot>
                                    <p:animRot by="-240000">
                                      <p:cBhvr>
                                        <p:cTn id="298" dur="200" fill="hold">
                                          <p:stCondLst>
                                            <p:cond delay="600"/>
                                          </p:stCondLst>
                                        </p:cTn>
                                        <p:tgtEl>
                                          <p:spTgt spid="8"/>
                                        </p:tgtEl>
                                        <p:attrNameLst>
                                          <p:attrName>r</p:attrName>
                                        </p:attrNameLst>
                                      </p:cBhvr>
                                    </p:animRot>
                                    <p:animRot by="120000">
                                      <p:cBhvr>
                                        <p:cTn id="299" dur="200" fill="hold">
                                          <p:stCondLst>
                                            <p:cond delay="800"/>
                                          </p:stCondLst>
                                        </p:cTn>
                                        <p:tgtEl>
                                          <p:spTgt spid="8"/>
                                        </p:tgtEl>
                                        <p:attrNameLst>
                                          <p:attrName>r</p:attrName>
                                        </p:attrNameLst>
                                      </p:cBhvr>
                                    </p:animRot>
                                  </p:childTnLst>
                                </p:cTn>
                              </p:par>
                              <p:par>
                                <p:cTn id="300" presetID="32" presetClass="emph" presetSubtype="0" fill="hold" grpId="3" nodeType="withEffect">
                                  <p:stCondLst>
                                    <p:cond delay="0"/>
                                  </p:stCondLst>
                                  <p:childTnLst>
                                    <p:animRot by="120000">
                                      <p:cBhvr>
                                        <p:cTn id="301" dur="100" fill="hold">
                                          <p:stCondLst>
                                            <p:cond delay="0"/>
                                          </p:stCondLst>
                                        </p:cTn>
                                        <p:tgtEl>
                                          <p:spTgt spid="9"/>
                                        </p:tgtEl>
                                        <p:attrNameLst>
                                          <p:attrName>r</p:attrName>
                                        </p:attrNameLst>
                                      </p:cBhvr>
                                    </p:animRot>
                                    <p:animRot by="-240000">
                                      <p:cBhvr>
                                        <p:cTn id="302" dur="200" fill="hold">
                                          <p:stCondLst>
                                            <p:cond delay="200"/>
                                          </p:stCondLst>
                                        </p:cTn>
                                        <p:tgtEl>
                                          <p:spTgt spid="9"/>
                                        </p:tgtEl>
                                        <p:attrNameLst>
                                          <p:attrName>r</p:attrName>
                                        </p:attrNameLst>
                                      </p:cBhvr>
                                    </p:animRot>
                                    <p:animRot by="240000">
                                      <p:cBhvr>
                                        <p:cTn id="303" dur="200" fill="hold">
                                          <p:stCondLst>
                                            <p:cond delay="400"/>
                                          </p:stCondLst>
                                        </p:cTn>
                                        <p:tgtEl>
                                          <p:spTgt spid="9"/>
                                        </p:tgtEl>
                                        <p:attrNameLst>
                                          <p:attrName>r</p:attrName>
                                        </p:attrNameLst>
                                      </p:cBhvr>
                                    </p:animRot>
                                    <p:animRot by="-240000">
                                      <p:cBhvr>
                                        <p:cTn id="304" dur="200" fill="hold">
                                          <p:stCondLst>
                                            <p:cond delay="600"/>
                                          </p:stCondLst>
                                        </p:cTn>
                                        <p:tgtEl>
                                          <p:spTgt spid="9"/>
                                        </p:tgtEl>
                                        <p:attrNameLst>
                                          <p:attrName>r</p:attrName>
                                        </p:attrNameLst>
                                      </p:cBhvr>
                                    </p:animRot>
                                    <p:animRot by="120000">
                                      <p:cBhvr>
                                        <p:cTn id="305" dur="200" fill="hold">
                                          <p:stCondLst>
                                            <p:cond delay="800"/>
                                          </p:stCondLst>
                                        </p:cTn>
                                        <p:tgtEl>
                                          <p:spTgt spid="9"/>
                                        </p:tgtEl>
                                        <p:attrNameLst>
                                          <p:attrName>r</p:attrName>
                                        </p:attrNameLst>
                                      </p:cBhvr>
                                    </p:animRot>
                                  </p:childTnLst>
                                </p:cTn>
                              </p:par>
                              <p:par>
                                <p:cTn id="306" presetID="32" presetClass="emph" presetSubtype="0" fill="hold" grpId="3" nodeType="withEffect">
                                  <p:stCondLst>
                                    <p:cond delay="0"/>
                                  </p:stCondLst>
                                  <p:childTnLst>
                                    <p:animRot by="120000">
                                      <p:cBhvr>
                                        <p:cTn id="307" dur="100" fill="hold">
                                          <p:stCondLst>
                                            <p:cond delay="0"/>
                                          </p:stCondLst>
                                        </p:cTn>
                                        <p:tgtEl>
                                          <p:spTgt spid="10"/>
                                        </p:tgtEl>
                                        <p:attrNameLst>
                                          <p:attrName>r</p:attrName>
                                        </p:attrNameLst>
                                      </p:cBhvr>
                                    </p:animRot>
                                    <p:animRot by="-240000">
                                      <p:cBhvr>
                                        <p:cTn id="308" dur="200" fill="hold">
                                          <p:stCondLst>
                                            <p:cond delay="200"/>
                                          </p:stCondLst>
                                        </p:cTn>
                                        <p:tgtEl>
                                          <p:spTgt spid="10"/>
                                        </p:tgtEl>
                                        <p:attrNameLst>
                                          <p:attrName>r</p:attrName>
                                        </p:attrNameLst>
                                      </p:cBhvr>
                                    </p:animRot>
                                    <p:animRot by="240000">
                                      <p:cBhvr>
                                        <p:cTn id="309" dur="200" fill="hold">
                                          <p:stCondLst>
                                            <p:cond delay="400"/>
                                          </p:stCondLst>
                                        </p:cTn>
                                        <p:tgtEl>
                                          <p:spTgt spid="10"/>
                                        </p:tgtEl>
                                        <p:attrNameLst>
                                          <p:attrName>r</p:attrName>
                                        </p:attrNameLst>
                                      </p:cBhvr>
                                    </p:animRot>
                                    <p:animRot by="-240000">
                                      <p:cBhvr>
                                        <p:cTn id="310" dur="200" fill="hold">
                                          <p:stCondLst>
                                            <p:cond delay="600"/>
                                          </p:stCondLst>
                                        </p:cTn>
                                        <p:tgtEl>
                                          <p:spTgt spid="10"/>
                                        </p:tgtEl>
                                        <p:attrNameLst>
                                          <p:attrName>r</p:attrName>
                                        </p:attrNameLst>
                                      </p:cBhvr>
                                    </p:animRot>
                                    <p:animRot by="120000">
                                      <p:cBhvr>
                                        <p:cTn id="311" dur="200" fill="hold">
                                          <p:stCondLst>
                                            <p:cond delay="800"/>
                                          </p:stCondLst>
                                        </p:cTn>
                                        <p:tgtEl>
                                          <p:spTgt spid="10"/>
                                        </p:tgtEl>
                                        <p:attrNameLst>
                                          <p:attrName>r</p:attrName>
                                        </p:attrNameLst>
                                      </p:cBhvr>
                                    </p:animRot>
                                  </p:childTnLst>
                                </p:cTn>
                              </p:par>
                              <p:par>
                                <p:cTn id="312" presetID="1" presetClass="emph" presetSubtype="2" fill="hold" nodeType="withEffect">
                                  <p:stCondLst>
                                    <p:cond delay="500"/>
                                  </p:stCondLst>
                                  <p:childTnLst>
                                    <p:animClr clrSpc="rgb" dir="cw">
                                      <p:cBhvr>
                                        <p:cTn id="313" dur="2000" fill="hold"/>
                                        <p:tgtEl>
                                          <p:spTgt spid="14"/>
                                        </p:tgtEl>
                                        <p:attrNameLst>
                                          <p:attrName>fillcolor</p:attrName>
                                        </p:attrNameLst>
                                      </p:cBhvr>
                                      <p:to>
                                        <a:srgbClr val="FF0000"/>
                                      </p:to>
                                    </p:animClr>
                                    <p:set>
                                      <p:cBhvr>
                                        <p:cTn id="314" dur="2000" fill="hold"/>
                                        <p:tgtEl>
                                          <p:spTgt spid="14"/>
                                        </p:tgtEl>
                                        <p:attrNameLst>
                                          <p:attrName>fill.type</p:attrName>
                                        </p:attrNameLst>
                                      </p:cBhvr>
                                      <p:to>
                                        <p:strVal val="solid"/>
                                      </p:to>
                                    </p:set>
                                    <p:set>
                                      <p:cBhvr>
                                        <p:cTn id="315" dur="2000" fill="hold"/>
                                        <p:tgtEl>
                                          <p:spTgt spid="14"/>
                                        </p:tgtEl>
                                        <p:attrNameLst>
                                          <p:attrName>fill.on</p:attrName>
                                        </p:attrNameLst>
                                      </p:cBhvr>
                                      <p:to>
                                        <p:strVal val="true"/>
                                      </p:to>
                                    </p:set>
                                  </p:childTnLst>
                                  <p:subTnLst>
                                    <p:audio>
                                      <p:cMediaNode>
                                        <p:cTn display="0" masterRel="sameClick">
                                          <p:stCondLst>
                                            <p:cond evt="begin" delay="0">
                                              <p:tn val="312"/>
                                            </p:cond>
                                          </p:stCondLst>
                                          <p:endCondLst>
                                            <p:cond evt="onStopAudio" delay="0">
                                              <p:tgtEl>
                                                <p:sldTgt/>
                                              </p:tgtEl>
                                            </p:cond>
                                          </p:endCondLst>
                                        </p:cTn>
                                        <p:tgtEl>
                                          <p:sndTgt r:embed="rId4" name="sai 50 (1).wav"/>
                                        </p:tgtEl>
                                      </p:cMediaNode>
                                    </p:audio>
                                  </p:subTnLst>
                                </p:cTn>
                              </p:par>
                              <p:par>
                                <p:cTn id="316" presetID="1" presetClass="emph" presetSubtype="2" fill="hold" nodeType="withEffect">
                                  <p:stCondLst>
                                    <p:cond delay="500"/>
                                  </p:stCondLst>
                                  <p:childTnLst>
                                    <p:animClr clrSpc="rgb" dir="cw">
                                      <p:cBhvr>
                                        <p:cTn id="317" dur="2000" fill="hold"/>
                                        <p:tgtEl>
                                          <p:spTgt spid="6"/>
                                        </p:tgtEl>
                                        <p:attrNameLst>
                                          <p:attrName>fillcolor</p:attrName>
                                        </p:attrNameLst>
                                      </p:cBhvr>
                                      <p:to>
                                        <a:srgbClr val="66FFFF"/>
                                      </p:to>
                                    </p:animClr>
                                    <p:set>
                                      <p:cBhvr>
                                        <p:cTn id="318" dur="2000" fill="hold"/>
                                        <p:tgtEl>
                                          <p:spTgt spid="6"/>
                                        </p:tgtEl>
                                        <p:attrNameLst>
                                          <p:attrName>fill.type</p:attrName>
                                        </p:attrNameLst>
                                      </p:cBhvr>
                                      <p:to>
                                        <p:strVal val="solid"/>
                                      </p:to>
                                    </p:set>
                                    <p:set>
                                      <p:cBhvr>
                                        <p:cTn id="319" dur="2000" fill="hold"/>
                                        <p:tgtEl>
                                          <p:spTgt spid="6"/>
                                        </p:tgtEl>
                                        <p:attrNameLst>
                                          <p:attrName>fill.on</p:attrName>
                                        </p:attrNameLst>
                                      </p:cBhvr>
                                      <p:to>
                                        <p:strVal val="true"/>
                                      </p:to>
                                    </p:set>
                                  </p:childTnLst>
                                </p:cTn>
                              </p:par>
                              <p:par>
                                <p:cTn id="320" presetID="47" presetClass="entr" presetSubtype="0" fill="hold" nodeType="withEffect">
                                  <p:stCondLst>
                                    <p:cond delay="500"/>
                                  </p:stCondLst>
                                  <p:childTnLst>
                                    <p:set>
                                      <p:cBhvr>
                                        <p:cTn id="321" dur="1" fill="hold">
                                          <p:stCondLst>
                                            <p:cond delay="0"/>
                                          </p:stCondLst>
                                        </p:cTn>
                                        <p:tgtEl>
                                          <p:spTgt spid="18"/>
                                        </p:tgtEl>
                                        <p:attrNameLst>
                                          <p:attrName>style.visibility</p:attrName>
                                        </p:attrNameLst>
                                      </p:cBhvr>
                                      <p:to>
                                        <p:strVal val="visible"/>
                                      </p:to>
                                    </p:set>
                                    <p:animEffect transition="in" filter="fade">
                                      <p:cBhvr>
                                        <p:cTn id="322" dur="1000"/>
                                        <p:tgtEl>
                                          <p:spTgt spid="18"/>
                                        </p:tgtEl>
                                      </p:cBhvr>
                                    </p:animEffect>
                                    <p:anim calcmode="lin" valueType="num">
                                      <p:cBhvr>
                                        <p:cTn id="323" dur="1000" fill="hold"/>
                                        <p:tgtEl>
                                          <p:spTgt spid="18"/>
                                        </p:tgtEl>
                                        <p:attrNameLst>
                                          <p:attrName>ppt_x</p:attrName>
                                        </p:attrNameLst>
                                      </p:cBhvr>
                                      <p:tavLst>
                                        <p:tav tm="0">
                                          <p:val>
                                            <p:strVal val="#ppt_x"/>
                                          </p:val>
                                        </p:tav>
                                        <p:tav tm="100000">
                                          <p:val>
                                            <p:strVal val="#ppt_x"/>
                                          </p:val>
                                        </p:tav>
                                      </p:tavLst>
                                    </p:anim>
                                    <p:anim calcmode="lin" valueType="num">
                                      <p:cBhvr>
                                        <p:cTn id="3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seq concurrent="1" nextAc="seek">
              <p:cTn id="325" restart="whenNotActive" fill="hold" evtFilter="cancelBubble" nodeType="interactiveSeq">
                <p:stCondLst>
                  <p:cond evt="onClick" delay="0">
                    <p:tgtEl>
                      <p:spTgt spid="21"/>
                    </p:tgtEl>
                  </p:cond>
                </p:stCondLst>
                <p:endSync evt="end" delay="0">
                  <p:rtn val="all"/>
                </p:endSync>
                <p:childTnLst>
                  <p:par>
                    <p:cTn id="326" fill="hold">
                      <p:stCondLst>
                        <p:cond delay="0"/>
                      </p:stCondLst>
                      <p:childTnLst>
                        <p:par>
                          <p:cTn id="327" fill="hold">
                            <p:stCondLst>
                              <p:cond delay="0"/>
                            </p:stCondLst>
                            <p:childTnLst>
                              <p:par>
                                <p:cTn id="328" presetID="32" presetClass="emph" presetSubtype="0" fill="hold" nodeType="withEffect">
                                  <p:stCondLst>
                                    <p:cond delay="0"/>
                                  </p:stCondLst>
                                  <p:childTnLst>
                                    <p:animRot by="120000">
                                      <p:cBhvr>
                                        <p:cTn id="329" dur="100" fill="hold">
                                          <p:stCondLst>
                                            <p:cond delay="0"/>
                                          </p:stCondLst>
                                        </p:cTn>
                                        <p:tgtEl>
                                          <p:spTgt spid="19"/>
                                        </p:tgtEl>
                                        <p:attrNameLst>
                                          <p:attrName>r</p:attrName>
                                        </p:attrNameLst>
                                      </p:cBhvr>
                                    </p:animRot>
                                    <p:animRot by="-240000">
                                      <p:cBhvr>
                                        <p:cTn id="330" dur="200" fill="hold">
                                          <p:stCondLst>
                                            <p:cond delay="200"/>
                                          </p:stCondLst>
                                        </p:cTn>
                                        <p:tgtEl>
                                          <p:spTgt spid="19"/>
                                        </p:tgtEl>
                                        <p:attrNameLst>
                                          <p:attrName>r</p:attrName>
                                        </p:attrNameLst>
                                      </p:cBhvr>
                                    </p:animRot>
                                    <p:animRot by="240000">
                                      <p:cBhvr>
                                        <p:cTn id="331" dur="200" fill="hold">
                                          <p:stCondLst>
                                            <p:cond delay="400"/>
                                          </p:stCondLst>
                                        </p:cTn>
                                        <p:tgtEl>
                                          <p:spTgt spid="19"/>
                                        </p:tgtEl>
                                        <p:attrNameLst>
                                          <p:attrName>r</p:attrName>
                                        </p:attrNameLst>
                                      </p:cBhvr>
                                    </p:animRot>
                                    <p:animRot by="-240000">
                                      <p:cBhvr>
                                        <p:cTn id="332" dur="200" fill="hold">
                                          <p:stCondLst>
                                            <p:cond delay="600"/>
                                          </p:stCondLst>
                                        </p:cTn>
                                        <p:tgtEl>
                                          <p:spTgt spid="19"/>
                                        </p:tgtEl>
                                        <p:attrNameLst>
                                          <p:attrName>r</p:attrName>
                                        </p:attrNameLst>
                                      </p:cBhvr>
                                    </p:animRot>
                                    <p:animRot by="120000">
                                      <p:cBhvr>
                                        <p:cTn id="333" dur="200" fill="hold">
                                          <p:stCondLst>
                                            <p:cond delay="800"/>
                                          </p:stCondLst>
                                        </p:cTn>
                                        <p:tgtEl>
                                          <p:spTgt spid="19"/>
                                        </p:tgtEl>
                                        <p:attrNameLst>
                                          <p:attrName>r</p:attrName>
                                        </p:attrNameLst>
                                      </p:cBhvr>
                                    </p:animRot>
                                  </p:childTnLst>
                                </p:cTn>
                              </p:par>
                              <p:par>
                                <p:cTn id="334" presetID="32" presetClass="emph" presetSubtype="0" fill="hold" grpId="2" nodeType="withEffect">
                                  <p:stCondLst>
                                    <p:cond delay="0"/>
                                  </p:stCondLst>
                                  <p:childTnLst>
                                    <p:animRot by="120000">
                                      <p:cBhvr>
                                        <p:cTn id="335" dur="100" fill="hold">
                                          <p:stCondLst>
                                            <p:cond delay="0"/>
                                          </p:stCondLst>
                                        </p:cTn>
                                        <p:tgtEl>
                                          <p:spTgt spid="20"/>
                                        </p:tgtEl>
                                        <p:attrNameLst>
                                          <p:attrName>r</p:attrName>
                                        </p:attrNameLst>
                                      </p:cBhvr>
                                    </p:animRot>
                                    <p:animRot by="-240000">
                                      <p:cBhvr>
                                        <p:cTn id="336" dur="200" fill="hold">
                                          <p:stCondLst>
                                            <p:cond delay="200"/>
                                          </p:stCondLst>
                                        </p:cTn>
                                        <p:tgtEl>
                                          <p:spTgt spid="20"/>
                                        </p:tgtEl>
                                        <p:attrNameLst>
                                          <p:attrName>r</p:attrName>
                                        </p:attrNameLst>
                                      </p:cBhvr>
                                    </p:animRot>
                                    <p:animRot by="240000">
                                      <p:cBhvr>
                                        <p:cTn id="337" dur="200" fill="hold">
                                          <p:stCondLst>
                                            <p:cond delay="400"/>
                                          </p:stCondLst>
                                        </p:cTn>
                                        <p:tgtEl>
                                          <p:spTgt spid="20"/>
                                        </p:tgtEl>
                                        <p:attrNameLst>
                                          <p:attrName>r</p:attrName>
                                        </p:attrNameLst>
                                      </p:cBhvr>
                                    </p:animRot>
                                    <p:animRot by="-240000">
                                      <p:cBhvr>
                                        <p:cTn id="338" dur="200" fill="hold">
                                          <p:stCondLst>
                                            <p:cond delay="600"/>
                                          </p:stCondLst>
                                        </p:cTn>
                                        <p:tgtEl>
                                          <p:spTgt spid="20"/>
                                        </p:tgtEl>
                                        <p:attrNameLst>
                                          <p:attrName>r</p:attrName>
                                        </p:attrNameLst>
                                      </p:cBhvr>
                                    </p:animRot>
                                    <p:animRot by="120000">
                                      <p:cBhvr>
                                        <p:cTn id="339" dur="200" fill="hold">
                                          <p:stCondLst>
                                            <p:cond delay="800"/>
                                          </p:stCondLst>
                                        </p:cTn>
                                        <p:tgtEl>
                                          <p:spTgt spid="20"/>
                                        </p:tgtEl>
                                        <p:attrNameLst>
                                          <p:attrName>r</p:attrName>
                                        </p:attrNameLst>
                                      </p:cBhvr>
                                    </p:animRot>
                                  </p:childTnLst>
                                </p:cTn>
                              </p:par>
                              <p:par>
                                <p:cTn id="340" presetID="32" presetClass="emph" presetSubtype="0" fill="hold" grpId="2" nodeType="withEffect">
                                  <p:stCondLst>
                                    <p:cond delay="0"/>
                                  </p:stCondLst>
                                  <p:childTnLst>
                                    <p:animRot by="120000">
                                      <p:cBhvr>
                                        <p:cTn id="341" dur="100" fill="hold">
                                          <p:stCondLst>
                                            <p:cond delay="0"/>
                                          </p:stCondLst>
                                        </p:cTn>
                                        <p:tgtEl>
                                          <p:spTgt spid="21"/>
                                        </p:tgtEl>
                                        <p:attrNameLst>
                                          <p:attrName>r</p:attrName>
                                        </p:attrNameLst>
                                      </p:cBhvr>
                                    </p:animRot>
                                    <p:animRot by="-240000">
                                      <p:cBhvr>
                                        <p:cTn id="342" dur="200" fill="hold">
                                          <p:stCondLst>
                                            <p:cond delay="200"/>
                                          </p:stCondLst>
                                        </p:cTn>
                                        <p:tgtEl>
                                          <p:spTgt spid="21"/>
                                        </p:tgtEl>
                                        <p:attrNameLst>
                                          <p:attrName>r</p:attrName>
                                        </p:attrNameLst>
                                      </p:cBhvr>
                                    </p:animRot>
                                    <p:animRot by="240000">
                                      <p:cBhvr>
                                        <p:cTn id="343" dur="200" fill="hold">
                                          <p:stCondLst>
                                            <p:cond delay="400"/>
                                          </p:stCondLst>
                                        </p:cTn>
                                        <p:tgtEl>
                                          <p:spTgt spid="21"/>
                                        </p:tgtEl>
                                        <p:attrNameLst>
                                          <p:attrName>r</p:attrName>
                                        </p:attrNameLst>
                                      </p:cBhvr>
                                    </p:animRot>
                                    <p:animRot by="-240000">
                                      <p:cBhvr>
                                        <p:cTn id="344" dur="200" fill="hold">
                                          <p:stCondLst>
                                            <p:cond delay="600"/>
                                          </p:stCondLst>
                                        </p:cTn>
                                        <p:tgtEl>
                                          <p:spTgt spid="21"/>
                                        </p:tgtEl>
                                        <p:attrNameLst>
                                          <p:attrName>r</p:attrName>
                                        </p:attrNameLst>
                                      </p:cBhvr>
                                    </p:animRot>
                                    <p:animRot by="120000">
                                      <p:cBhvr>
                                        <p:cTn id="345" dur="200" fill="hold">
                                          <p:stCondLst>
                                            <p:cond delay="800"/>
                                          </p:stCondLst>
                                        </p:cTn>
                                        <p:tgtEl>
                                          <p:spTgt spid="21"/>
                                        </p:tgtEl>
                                        <p:attrNameLst>
                                          <p:attrName>r</p:attrName>
                                        </p:attrNameLst>
                                      </p:cBhvr>
                                    </p:animRot>
                                  </p:childTnLst>
                                </p:cTn>
                              </p:par>
                              <p:par>
                                <p:cTn id="346" presetID="32" presetClass="emph" presetSubtype="0" fill="hold" nodeType="withEffect">
                                  <p:stCondLst>
                                    <p:cond delay="0"/>
                                  </p:stCondLst>
                                  <p:childTnLst>
                                    <p:animRot by="120000">
                                      <p:cBhvr>
                                        <p:cTn id="347" dur="100" fill="hold">
                                          <p:stCondLst>
                                            <p:cond delay="0"/>
                                          </p:stCondLst>
                                        </p:cTn>
                                        <p:tgtEl>
                                          <p:spTgt spid="12"/>
                                        </p:tgtEl>
                                        <p:attrNameLst>
                                          <p:attrName>r</p:attrName>
                                        </p:attrNameLst>
                                      </p:cBhvr>
                                    </p:animRot>
                                    <p:animRot by="-240000">
                                      <p:cBhvr>
                                        <p:cTn id="348" dur="200" fill="hold">
                                          <p:stCondLst>
                                            <p:cond delay="200"/>
                                          </p:stCondLst>
                                        </p:cTn>
                                        <p:tgtEl>
                                          <p:spTgt spid="12"/>
                                        </p:tgtEl>
                                        <p:attrNameLst>
                                          <p:attrName>r</p:attrName>
                                        </p:attrNameLst>
                                      </p:cBhvr>
                                    </p:animRot>
                                    <p:animRot by="240000">
                                      <p:cBhvr>
                                        <p:cTn id="349" dur="200" fill="hold">
                                          <p:stCondLst>
                                            <p:cond delay="400"/>
                                          </p:stCondLst>
                                        </p:cTn>
                                        <p:tgtEl>
                                          <p:spTgt spid="12"/>
                                        </p:tgtEl>
                                        <p:attrNameLst>
                                          <p:attrName>r</p:attrName>
                                        </p:attrNameLst>
                                      </p:cBhvr>
                                    </p:animRot>
                                    <p:animRot by="-240000">
                                      <p:cBhvr>
                                        <p:cTn id="350" dur="200" fill="hold">
                                          <p:stCondLst>
                                            <p:cond delay="600"/>
                                          </p:stCondLst>
                                        </p:cTn>
                                        <p:tgtEl>
                                          <p:spTgt spid="12"/>
                                        </p:tgtEl>
                                        <p:attrNameLst>
                                          <p:attrName>r</p:attrName>
                                        </p:attrNameLst>
                                      </p:cBhvr>
                                    </p:animRot>
                                    <p:animRot by="120000">
                                      <p:cBhvr>
                                        <p:cTn id="351" dur="200" fill="hold">
                                          <p:stCondLst>
                                            <p:cond delay="800"/>
                                          </p:stCondLst>
                                        </p:cTn>
                                        <p:tgtEl>
                                          <p:spTgt spid="12"/>
                                        </p:tgtEl>
                                        <p:attrNameLst>
                                          <p:attrName>r</p:attrName>
                                        </p:attrNameLst>
                                      </p:cBhvr>
                                    </p:animRot>
                                  </p:childTnLst>
                                </p:cTn>
                              </p:par>
                              <p:par>
                                <p:cTn id="352" presetID="32" presetClass="emph" presetSubtype="0" fill="hold" grpId="4" nodeType="withEffect">
                                  <p:stCondLst>
                                    <p:cond delay="0"/>
                                  </p:stCondLst>
                                  <p:childTnLst>
                                    <p:animRot by="120000">
                                      <p:cBhvr>
                                        <p:cTn id="353" dur="100" fill="hold">
                                          <p:stCondLst>
                                            <p:cond delay="0"/>
                                          </p:stCondLst>
                                        </p:cTn>
                                        <p:tgtEl>
                                          <p:spTgt spid="13"/>
                                        </p:tgtEl>
                                        <p:attrNameLst>
                                          <p:attrName>r</p:attrName>
                                        </p:attrNameLst>
                                      </p:cBhvr>
                                    </p:animRot>
                                    <p:animRot by="-240000">
                                      <p:cBhvr>
                                        <p:cTn id="354" dur="200" fill="hold">
                                          <p:stCondLst>
                                            <p:cond delay="200"/>
                                          </p:stCondLst>
                                        </p:cTn>
                                        <p:tgtEl>
                                          <p:spTgt spid="13"/>
                                        </p:tgtEl>
                                        <p:attrNameLst>
                                          <p:attrName>r</p:attrName>
                                        </p:attrNameLst>
                                      </p:cBhvr>
                                    </p:animRot>
                                    <p:animRot by="240000">
                                      <p:cBhvr>
                                        <p:cTn id="355" dur="200" fill="hold">
                                          <p:stCondLst>
                                            <p:cond delay="400"/>
                                          </p:stCondLst>
                                        </p:cTn>
                                        <p:tgtEl>
                                          <p:spTgt spid="13"/>
                                        </p:tgtEl>
                                        <p:attrNameLst>
                                          <p:attrName>r</p:attrName>
                                        </p:attrNameLst>
                                      </p:cBhvr>
                                    </p:animRot>
                                    <p:animRot by="-240000">
                                      <p:cBhvr>
                                        <p:cTn id="356" dur="200" fill="hold">
                                          <p:stCondLst>
                                            <p:cond delay="600"/>
                                          </p:stCondLst>
                                        </p:cTn>
                                        <p:tgtEl>
                                          <p:spTgt spid="13"/>
                                        </p:tgtEl>
                                        <p:attrNameLst>
                                          <p:attrName>r</p:attrName>
                                        </p:attrNameLst>
                                      </p:cBhvr>
                                    </p:animRot>
                                    <p:animRot by="120000">
                                      <p:cBhvr>
                                        <p:cTn id="357" dur="200" fill="hold">
                                          <p:stCondLst>
                                            <p:cond delay="800"/>
                                          </p:stCondLst>
                                        </p:cTn>
                                        <p:tgtEl>
                                          <p:spTgt spid="13"/>
                                        </p:tgtEl>
                                        <p:attrNameLst>
                                          <p:attrName>r</p:attrName>
                                        </p:attrNameLst>
                                      </p:cBhvr>
                                    </p:animRot>
                                  </p:childTnLst>
                                </p:cTn>
                              </p:par>
                              <p:par>
                                <p:cTn id="358" presetID="32" presetClass="emph" presetSubtype="0" fill="hold" grpId="4" nodeType="withEffect">
                                  <p:stCondLst>
                                    <p:cond delay="0"/>
                                  </p:stCondLst>
                                  <p:childTnLst>
                                    <p:animRot by="120000">
                                      <p:cBhvr>
                                        <p:cTn id="359" dur="100" fill="hold">
                                          <p:stCondLst>
                                            <p:cond delay="0"/>
                                          </p:stCondLst>
                                        </p:cTn>
                                        <p:tgtEl>
                                          <p:spTgt spid="14"/>
                                        </p:tgtEl>
                                        <p:attrNameLst>
                                          <p:attrName>r</p:attrName>
                                        </p:attrNameLst>
                                      </p:cBhvr>
                                    </p:animRot>
                                    <p:animRot by="-240000">
                                      <p:cBhvr>
                                        <p:cTn id="360" dur="200" fill="hold">
                                          <p:stCondLst>
                                            <p:cond delay="200"/>
                                          </p:stCondLst>
                                        </p:cTn>
                                        <p:tgtEl>
                                          <p:spTgt spid="14"/>
                                        </p:tgtEl>
                                        <p:attrNameLst>
                                          <p:attrName>r</p:attrName>
                                        </p:attrNameLst>
                                      </p:cBhvr>
                                    </p:animRot>
                                    <p:animRot by="240000">
                                      <p:cBhvr>
                                        <p:cTn id="361" dur="200" fill="hold">
                                          <p:stCondLst>
                                            <p:cond delay="400"/>
                                          </p:stCondLst>
                                        </p:cTn>
                                        <p:tgtEl>
                                          <p:spTgt spid="14"/>
                                        </p:tgtEl>
                                        <p:attrNameLst>
                                          <p:attrName>r</p:attrName>
                                        </p:attrNameLst>
                                      </p:cBhvr>
                                    </p:animRot>
                                    <p:animRot by="-240000">
                                      <p:cBhvr>
                                        <p:cTn id="362" dur="200" fill="hold">
                                          <p:stCondLst>
                                            <p:cond delay="600"/>
                                          </p:stCondLst>
                                        </p:cTn>
                                        <p:tgtEl>
                                          <p:spTgt spid="14"/>
                                        </p:tgtEl>
                                        <p:attrNameLst>
                                          <p:attrName>r</p:attrName>
                                        </p:attrNameLst>
                                      </p:cBhvr>
                                    </p:animRot>
                                    <p:animRot by="120000">
                                      <p:cBhvr>
                                        <p:cTn id="363" dur="200" fill="hold">
                                          <p:stCondLst>
                                            <p:cond delay="800"/>
                                          </p:stCondLst>
                                        </p:cTn>
                                        <p:tgtEl>
                                          <p:spTgt spid="14"/>
                                        </p:tgtEl>
                                        <p:attrNameLst>
                                          <p:attrName>r</p:attrName>
                                        </p:attrNameLst>
                                      </p:cBhvr>
                                    </p:animRot>
                                  </p:childTnLst>
                                </p:cTn>
                              </p:par>
                              <p:par>
                                <p:cTn id="364" presetID="32" presetClass="emph" presetSubtype="0" fill="hold" nodeType="withEffect">
                                  <p:stCondLst>
                                    <p:cond delay="0"/>
                                  </p:stCondLst>
                                  <p:childTnLst>
                                    <p:animRot by="120000">
                                      <p:cBhvr>
                                        <p:cTn id="365" dur="100" fill="hold">
                                          <p:stCondLst>
                                            <p:cond delay="0"/>
                                          </p:stCondLst>
                                        </p:cTn>
                                        <p:tgtEl>
                                          <p:spTgt spid="4"/>
                                        </p:tgtEl>
                                        <p:attrNameLst>
                                          <p:attrName>r</p:attrName>
                                        </p:attrNameLst>
                                      </p:cBhvr>
                                    </p:animRot>
                                    <p:animRot by="-240000">
                                      <p:cBhvr>
                                        <p:cTn id="366" dur="200" fill="hold">
                                          <p:stCondLst>
                                            <p:cond delay="200"/>
                                          </p:stCondLst>
                                        </p:cTn>
                                        <p:tgtEl>
                                          <p:spTgt spid="4"/>
                                        </p:tgtEl>
                                        <p:attrNameLst>
                                          <p:attrName>r</p:attrName>
                                        </p:attrNameLst>
                                      </p:cBhvr>
                                    </p:animRot>
                                    <p:animRot by="240000">
                                      <p:cBhvr>
                                        <p:cTn id="367" dur="200" fill="hold">
                                          <p:stCondLst>
                                            <p:cond delay="400"/>
                                          </p:stCondLst>
                                        </p:cTn>
                                        <p:tgtEl>
                                          <p:spTgt spid="4"/>
                                        </p:tgtEl>
                                        <p:attrNameLst>
                                          <p:attrName>r</p:attrName>
                                        </p:attrNameLst>
                                      </p:cBhvr>
                                    </p:animRot>
                                    <p:animRot by="-240000">
                                      <p:cBhvr>
                                        <p:cTn id="368" dur="200" fill="hold">
                                          <p:stCondLst>
                                            <p:cond delay="600"/>
                                          </p:stCondLst>
                                        </p:cTn>
                                        <p:tgtEl>
                                          <p:spTgt spid="4"/>
                                        </p:tgtEl>
                                        <p:attrNameLst>
                                          <p:attrName>r</p:attrName>
                                        </p:attrNameLst>
                                      </p:cBhvr>
                                    </p:animRot>
                                    <p:animRot by="120000">
                                      <p:cBhvr>
                                        <p:cTn id="369" dur="200" fill="hold">
                                          <p:stCondLst>
                                            <p:cond delay="800"/>
                                          </p:stCondLst>
                                        </p:cTn>
                                        <p:tgtEl>
                                          <p:spTgt spid="4"/>
                                        </p:tgtEl>
                                        <p:attrNameLst>
                                          <p:attrName>r</p:attrName>
                                        </p:attrNameLst>
                                      </p:cBhvr>
                                    </p:animRot>
                                  </p:childTnLst>
                                </p:cTn>
                              </p:par>
                              <p:par>
                                <p:cTn id="370" presetID="32" presetClass="emph" presetSubtype="0" fill="hold" grpId="5" nodeType="withEffect">
                                  <p:stCondLst>
                                    <p:cond delay="0"/>
                                  </p:stCondLst>
                                  <p:childTnLst>
                                    <p:animRot by="120000">
                                      <p:cBhvr>
                                        <p:cTn id="371" dur="100" fill="hold">
                                          <p:stCondLst>
                                            <p:cond delay="0"/>
                                          </p:stCondLst>
                                        </p:cTn>
                                        <p:tgtEl>
                                          <p:spTgt spid="5"/>
                                        </p:tgtEl>
                                        <p:attrNameLst>
                                          <p:attrName>r</p:attrName>
                                        </p:attrNameLst>
                                      </p:cBhvr>
                                    </p:animRot>
                                    <p:animRot by="-240000">
                                      <p:cBhvr>
                                        <p:cTn id="372" dur="200" fill="hold">
                                          <p:stCondLst>
                                            <p:cond delay="200"/>
                                          </p:stCondLst>
                                        </p:cTn>
                                        <p:tgtEl>
                                          <p:spTgt spid="5"/>
                                        </p:tgtEl>
                                        <p:attrNameLst>
                                          <p:attrName>r</p:attrName>
                                        </p:attrNameLst>
                                      </p:cBhvr>
                                    </p:animRot>
                                    <p:animRot by="240000">
                                      <p:cBhvr>
                                        <p:cTn id="373" dur="200" fill="hold">
                                          <p:stCondLst>
                                            <p:cond delay="400"/>
                                          </p:stCondLst>
                                        </p:cTn>
                                        <p:tgtEl>
                                          <p:spTgt spid="5"/>
                                        </p:tgtEl>
                                        <p:attrNameLst>
                                          <p:attrName>r</p:attrName>
                                        </p:attrNameLst>
                                      </p:cBhvr>
                                    </p:animRot>
                                    <p:animRot by="-240000">
                                      <p:cBhvr>
                                        <p:cTn id="374" dur="200" fill="hold">
                                          <p:stCondLst>
                                            <p:cond delay="600"/>
                                          </p:stCondLst>
                                        </p:cTn>
                                        <p:tgtEl>
                                          <p:spTgt spid="5"/>
                                        </p:tgtEl>
                                        <p:attrNameLst>
                                          <p:attrName>r</p:attrName>
                                        </p:attrNameLst>
                                      </p:cBhvr>
                                    </p:animRot>
                                    <p:animRot by="120000">
                                      <p:cBhvr>
                                        <p:cTn id="375" dur="200" fill="hold">
                                          <p:stCondLst>
                                            <p:cond delay="800"/>
                                          </p:stCondLst>
                                        </p:cTn>
                                        <p:tgtEl>
                                          <p:spTgt spid="5"/>
                                        </p:tgtEl>
                                        <p:attrNameLst>
                                          <p:attrName>r</p:attrName>
                                        </p:attrNameLst>
                                      </p:cBhvr>
                                    </p:animRot>
                                  </p:childTnLst>
                                </p:cTn>
                              </p:par>
                              <p:par>
                                <p:cTn id="376" presetID="32" presetClass="emph" presetSubtype="0" fill="hold" grpId="5" nodeType="withEffect">
                                  <p:stCondLst>
                                    <p:cond delay="0"/>
                                  </p:stCondLst>
                                  <p:childTnLst>
                                    <p:animRot by="120000">
                                      <p:cBhvr>
                                        <p:cTn id="377" dur="100" fill="hold">
                                          <p:stCondLst>
                                            <p:cond delay="0"/>
                                          </p:stCondLst>
                                        </p:cTn>
                                        <p:tgtEl>
                                          <p:spTgt spid="6"/>
                                        </p:tgtEl>
                                        <p:attrNameLst>
                                          <p:attrName>r</p:attrName>
                                        </p:attrNameLst>
                                      </p:cBhvr>
                                    </p:animRot>
                                    <p:animRot by="-240000">
                                      <p:cBhvr>
                                        <p:cTn id="378" dur="200" fill="hold">
                                          <p:stCondLst>
                                            <p:cond delay="200"/>
                                          </p:stCondLst>
                                        </p:cTn>
                                        <p:tgtEl>
                                          <p:spTgt spid="6"/>
                                        </p:tgtEl>
                                        <p:attrNameLst>
                                          <p:attrName>r</p:attrName>
                                        </p:attrNameLst>
                                      </p:cBhvr>
                                    </p:animRot>
                                    <p:animRot by="240000">
                                      <p:cBhvr>
                                        <p:cTn id="379" dur="200" fill="hold">
                                          <p:stCondLst>
                                            <p:cond delay="400"/>
                                          </p:stCondLst>
                                        </p:cTn>
                                        <p:tgtEl>
                                          <p:spTgt spid="6"/>
                                        </p:tgtEl>
                                        <p:attrNameLst>
                                          <p:attrName>r</p:attrName>
                                        </p:attrNameLst>
                                      </p:cBhvr>
                                    </p:animRot>
                                    <p:animRot by="-240000">
                                      <p:cBhvr>
                                        <p:cTn id="380" dur="200" fill="hold">
                                          <p:stCondLst>
                                            <p:cond delay="600"/>
                                          </p:stCondLst>
                                        </p:cTn>
                                        <p:tgtEl>
                                          <p:spTgt spid="6"/>
                                        </p:tgtEl>
                                        <p:attrNameLst>
                                          <p:attrName>r</p:attrName>
                                        </p:attrNameLst>
                                      </p:cBhvr>
                                    </p:animRot>
                                    <p:animRot by="120000">
                                      <p:cBhvr>
                                        <p:cTn id="381" dur="200" fill="hold">
                                          <p:stCondLst>
                                            <p:cond delay="800"/>
                                          </p:stCondLst>
                                        </p:cTn>
                                        <p:tgtEl>
                                          <p:spTgt spid="6"/>
                                        </p:tgtEl>
                                        <p:attrNameLst>
                                          <p:attrName>r</p:attrName>
                                        </p:attrNameLst>
                                      </p:cBhvr>
                                    </p:animRot>
                                  </p:childTnLst>
                                </p:cTn>
                              </p:par>
                              <p:par>
                                <p:cTn id="382" presetID="32" presetClass="emph" presetSubtype="0" fill="hold" nodeType="withEffect">
                                  <p:stCondLst>
                                    <p:cond delay="0"/>
                                  </p:stCondLst>
                                  <p:childTnLst>
                                    <p:animRot by="120000">
                                      <p:cBhvr>
                                        <p:cTn id="383" dur="100" fill="hold">
                                          <p:stCondLst>
                                            <p:cond delay="0"/>
                                          </p:stCondLst>
                                        </p:cTn>
                                        <p:tgtEl>
                                          <p:spTgt spid="8"/>
                                        </p:tgtEl>
                                        <p:attrNameLst>
                                          <p:attrName>r</p:attrName>
                                        </p:attrNameLst>
                                      </p:cBhvr>
                                    </p:animRot>
                                    <p:animRot by="-240000">
                                      <p:cBhvr>
                                        <p:cTn id="384" dur="200" fill="hold">
                                          <p:stCondLst>
                                            <p:cond delay="200"/>
                                          </p:stCondLst>
                                        </p:cTn>
                                        <p:tgtEl>
                                          <p:spTgt spid="8"/>
                                        </p:tgtEl>
                                        <p:attrNameLst>
                                          <p:attrName>r</p:attrName>
                                        </p:attrNameLst>
                                      </p:cBhvr>
                                    </p:animRot>
                                    <p:animRot by="240000">
                                      <p:cBhvr>
                                        <p:cTn id="385" dur="200" fill="hold">
                                          <p:stCondLst>
                                            <p:cond delay="400"/>
                                          </p:stCondLst>
                                        </p:cTn>
                                        <p:tgtEl>
                                          <p:spTgt spid="8"/>
                                        </p:tgtEl>
                                        <p:attrNameLst>
                                          <p:attrName>r</p:attrName>
                                        </p:attrNameLst>
                                      </p:cBhvr>
                                    </p:animRot>
                                    <p:animRot by="-240000">
                                      <p:cBhvr>
                                        <p:cTn id="386" dur="200" fill="hold">
                                          <p:stCondLst>
                                            <p:cond delay="600"/>
                                          </p:stCondLst>
                                        </p:cTn>
                                        <p:tgtEl>
                                          <p:spTgt spid="8"/>
                                        </p:tgtEl>
                                        <p:attrNameLst>
                                          <p:attrName>r</p:attrName>
                                        </p:attrNameLst>
                                      </p:cBhvr>
                                    </p:animRot>
                                    <p:animRot by="120000">
                                      <p:cBhvr>
                                        <p:cTn id="387" dur="200" fill="hold">
                                          <p:stCondLst>
                                            <p:cond delay="800"/>
                                          </p:stCondLst>
                                        </p:cTn>
                                        <p:tgtEl>
                                          <p:spTgt spid="8"/>
                                        </p:tgtEl>
                                        <p:attrNameLst>
                                          <p:attrName>r</p:attrName>
                                        </p:attrNameLst>
                                      </p:cBhvr>
                                    </p:animRot>
                                  </p:childTnLst>
                                </p:cTn>
                              </p:par>
                              <p:par>
                                <p:cTn id="388" presetID="32" presetClass="emph" presetSubtype="0" fill="hold" grpId="4" nodeType="withEffect">
                                  <p:stCondLst>
                                    <p:cond delay="0"/>
                                  </p:stCondLst>
                                  <p:childTnLst>
                                    <p:animRot by="120000">
                                      <p:cBhvr>
                                        <p:cTn id="389" dur="100" fill="hold">
                                          <p:stCondLst>
                                            <p:cond delay="0"/>
                                          </p:stCondLst>
                                        </p:cTn>
                                        <p:tgtEl>
                                          <p:spTgt spid="9"/>
                                        </p:tgtEl>
                                        <p:attrNameLst>
                                          <p:attrName>r</p:attrName>
                                        </p:attrNameLst>
                                      </p:cBhvr>
                                    </p:animRot>
                                    <p:animRot by="-240000">
                                      <p:cBhvr>
                                        <p:cTn id="390" dur="200" fill="hold">
                                          <p:stCondLst>
                                            <p:cond delay="200"/>
                                          </p:stCondLst>
                                        </p:cTn>
                                        <p:tgtEl>
                                          <p:spTgt spid="9"/>
                                        </p:tgtEl>
                                        <p:attrNameLst>
                                          <p:attrName>r</p:attrName>
                                        </p:attrNameLst>
                                      </p:cBhvr>
                                    </p:animRot>
                                    <p:animRot by="240000">
                                      <p:cBhvr>
                                        <p:cTn id="391" dur="200" fill="hold">
                                          <p:stCondLst>
                                            <p:cond delay="400"/>
                                          </p:stCondLst>
                                        </p:cTn>
                                        <p:tgtEl>
                                          <p:spTgt spid="9"/>
                                        </p:tgtEl>
                                        <p:attrNameLst>
                                          <p:attrName>r</p:attrName>
                                        </p:attrNameLst>
                                      </p:cBhvr>
                                    </p:animRot>
                                    <p:animRot by="-240000">
                                      <p:cBhvr>
                                        <p:cTn id="392" dur="200" fill="hold">
                                          <p:stCondLst>
                                            <p:cond delay="600"/>
                                          </p:stCondLst>
                                        </p:cTn>
                                        <p:tgtEl>
                                          <p:spTgt spid="9"/>
                                        </p:tgtEl>
                                        <p:attrNameLst>
                                          <p:attrName>r</p:attrName>
                                        </p:attrNameLst>
                                      </p:cBhvr>
                                    </p:animRot>
                                    <p:animRot by="120000">
                                      <p:cBhvr>
                                        <p:cTn id="393" dur="200" fill="hold">
                                          <p:stCondLst>
                                            <p:cond delay="800"/>
                                          </p:stCondLst>
                                        </p:cTn>
                                        <p:tgtEl>
                                          <p:spTgt spid="9"/>
                                        </p:tgtEl>
                                        <p:attrNameLst>
                                          <p:attrName>r</p:attrName>
                                        </p:attrNameLst>
                                      </p:cBhvr>
                                    </p:animRot>
                                  </p:childTnLst>
                                </p:cTn>
                              </p:par>
                              <p:par>
                                <p:cTn id="394" presetID="32" presetClass="emph" presetSubtype="0" fill="hold" grpId="4" nodeType="withEffect">
                                  <p:stCondLst>
                                    <p:cond delay="0"/>
                                  </p:stCondLst>
                                  <p:childTnLst>
                                    <p:animRot by="120000">
                                      <p:cBhvr>
                                        <p:cTn id="395" dur="100" fill="hold">
                                          <p:stCondLst>
                                            <p:cond delay="0"/>
                                          </p:stCondLst>
                                        </p:cTn>
                                        <p:tgtEl>
                                          <p:spTgt spid="10"/>
                                        </p:tgtEl>
                                        <p:attrNameLst>
                                          <p:attrName>r</p:attrName>
                                        </p:attrNameLst>
                                      </p:cBhvr>
                                    </p:animRot>
                                    <p:animRot by="-240000">
                                      <p:cBhvr>
                                        <p:cTn id="396" dur="200" fill="hold">
                                          <p:stCondLst>
                                            <p:cond delay="200"/>
                                          </p:stCondLst>
                                        </p:cTn>
                                        <p:tgtEl>
                                          <p:spTgt spid="10"/>
                                        </p:tgtEl>
                                        <p:attrNameLst>
                                          <p:attrName>r</p:attrName>
                                        </p:attrNameLst>
                                      </p:cBhvr>
                                    </p:animRot>
                                    <p:animRot by="240000">
                                      <p:cBhvr>
                                        <p:cTn id="397" dur="200" fill="hold">
                                          <p:stCondLst>
                                            <p:cond delay="400"/>
                                          </p:stCondLst>
                                        </p:cTn>
                                        <p:tgtEl>
                                          <p:spTgt spid="10"/>
                                        </p:tgtEl>
                                        <p:attrNameLst>
                                          <p:attrName>r</p:attrName>
                                        </p:attrNameLst>
                                      </p:cBhvr>
                                    </p:animRot>
                                    <p:animRot by="-240000">
                                      <p:cBhvr>
                                        <p:cTn id="398" dur="200" fill="hold">
                                          <p:stCondLst>
                                            <p:cond delay="600"/>
                                          </p:stCondLst>
                                        </p:cTn>
                                        <p:tgtEl>
                                          <p:spTgt spid="10"/>
                                        </p:tgtEl>
                                        <p:attrNameLst>
                                          <p:attrName>r</p:attrName>
                                        </p:attrNameLst>
                                      </p:cBhvr>
                                    </p:animRot>
                                    <p:animRot by="120000">
                                      <p:cBhvr>
                                        <p:cTn id="399" dur="200" fill="hold">
                                          <p:stCondLst>
                                            <p:cond delay="800"/>
                                          </p:stCondLst>
                                        </p:cTn>
                                        <p:tgtEl>
                                          <p:spTgt spid="10"/>
                                        </p:tgtEl>
                                        <p:attrNameLst>
                                          <p:attrName>r</p:attrName>
                                        </p:attrNameLst>
                                      </p:cBhvr>
                                    </p:animRot>
                                  </p:childTnLst>
                                </p:cTn>
                              </p:par>
                              <p:par>
                                <p:cTn id="400" presetID="1" presetClass="emph" presetSubtype="2" fill="hold" nodeType="withEffect">
                                  <p:stCondLst>
                                    <p:cond delay="500"/>
                                  </p:stCondLst>
                                  <p:childTnLst>
                                    <p:animClr clrSpc="rgb" dir="cw">
                                      <p:cBhvr>
                                        <p:cTn id="401" dur="2000" fill="hold"/>
                                        <p:tgtEl>
                                          <p:spTgt spid="21"/>
                                        </p:tgtEl>
                                        <p:attrNameLst>
                                          <p:attrName>fillcolor</p:attrName>
                                        </p:attrNameLst>
                                      </p:cBhvr>
                                      <p:to>
                                        <a:srgbClr val="FF0000"/>
                                      </p:to>
                                    </p:animClr>
                                    <p:set>
                                      <p:cBhvr>
                                        <p:cTn id="402" dur="2000" fill="hold"/>
                                        <p:tgtEl>
                                          <p:spTgt spid="21"/>
                                        </p:tgtEl>
                                        <p:attrNameLst>
                                          <p:attrName>fill.type</p:attrName>
                                        </p:attrNameLst>
                                      </p:cBhvr>
                                      <p:to>
                                        <p:strVal val="solid"/>
                                      </p:to>
                                    </p:set>
                                    <p:set>
                                      <p:cBhvr>
                                        <p:cTn id="403" dur="2000" fill="hold"/>
                                        <p:tgtEl>
                                          <p:spTgt spid="21"/>
                                        </p:tgtEl>
                                        <p:attrNameLst>
                                          <p:attrName>fill.on</p:attrName>
                                        </p:attrNameLst>
                                      </p:cBhvr>
                                      <p:to>
                                        <p:strVal val="true"/>
                                      </p:to>
                                    </p:set>
                                  </p:childTnLst>
                                  <p:subTnLst>
                                    <p:audio>
                                      <p:cMediaNode>
                                        <p:cTn display="0" masterRel="sameClick">
                                          <p:stCondLst>
                                            <p:cond evt="begin" delay="0">
                                              <p:tn val="400"/>
                                            </p:cond>
                                          </p:stCondLst>
                                          <p:endCondLst>
                                            <p:cond evt="onStopAudio" delay="0">
                                              <p:tgtEl>
                                                <p:sldTgt/>
                                              </p:tgtEl>
                                            </p:cond>
                                          </p:endCondLst>
                                        </p:cTn>
                                        <p:tgtEl>
                                          <p:sndTgt r:embed="rId4" name="sai 50 (1).wav"/>
                                        </p:tgtEl>
                                      </p:cMediaNode>
                                    </p:audio>
                                  </p:subTnLst>
                                </p:cTn>
                              </p:par>
                              <p:par>
                                <p:cTn id="404" presetID="1" presetClass="emph" presetSubtype="2" fill="hold" nodeType="withEffect">
                                  <p:stCondLst>
                                    <p:cond delay="500"/>
                                  </p:stCondLst>
                                  <p:childTnLst>
                                    <p:animClr clrSpc="rgb" dir="cw">
                                      <p:cBhvr>
                                        <p:cTn id="405" dur="2000" fill="hold"/>
                                        <p:tgtEl>
                                          <p:spTgt spid="6"/>
                                        </p:tgtEl>
                                        <p:attrNameLst>
                                          <p:attrName>fillcolor</p:attrName>
                                        </p:attrNameLst>
                                      </p:cBhvr>
                                      <p:to>
                                        <a:srgbClr val="66FFFF"/>
                                      </p:to>
                                    </p:animClr>
                                    <p:set>
                                      <p:cBhvr>
                                        <p:cTn id="406" dur="2000" fill="hold"/>
                                        <p:tgtEl>
                                          <p:spTgt spid="6"/>
                                        </p:tgtEl>
                                        <p:attrNameLst>
                                          <p:attrName>fill.type</p:attrName>
                                        </p:attrNameLst>
                                      </p:cBhvr>
                                      <p:to>
                                        <p:strVal val="solid"/>
                                      </p:to>
                                    </p:set>
                                    <p:set>
                                      <p:cBhvr>
                                        <p:cTn id="407" dur="2000" fill="hold"/>
                                        <p:tgtEl>
                                          <p:spTgt spid="6"/>
                                        </p:tgtEl>
                                        <p:attrNameLst>
                                          <p:attrName>fill.on</p:attrName>
                                        </p:attrNameLst>
                                      </p:cBhvr>
                                      <p:to>
                                        <p:strVal val="true"/>
                                      </p:to>
                                    </p:set>
                                  </p:childTnLst>
                                </p:cTn>
                              </p:par>
                              <p:par>
                                <p:cTn id="408" presetID="47" presetClass="entr" presetSubtype="0" fill="hold" nodeType="withEffect">
                                  <p:stCondLst>
                                    <p:cond delay="500"/>
                                  </p:stCondLst>
                                  <p:childTnLst>
                                    <p:set>
                                      <p:cBhvr>
                                        <p:cTn id="409" dur="1" fill="hold">
                                          <p:stCondLst>
                                            <p:cond delay="0"/>
                                          </p:stCondLst>
                                        </p:cTn>
                                        <p:tgtEl>
                                          <p:spTgt spid="18"/>
                                        </p:tgtEl>
                                        <p:attrNameLst>
                                          <p:attrName>style.visibility</p:attrName>
                                        </p:attrNameLst>
                                      </p:cBhvr>
                                      <p:to>
                                        <p:strVal val="visible"/>
                                      </p:to>
                                    </p:set>
                                    <p:animEffect transition="in" filter="fade">
                                      <p:cBhvr>
                                        <p:cTn id="410" dur="1000"/>
                                        <p:tgtEl>
                                          <p:spTgt spid="18"/>
                                        </p:tgtEl>
                                      </p:cBhvr>
                                    </p:animEffect>
                                    <p:anim calcmode="lin" valueType="num">
                                      <p:cBhvr>
                                        <p:cTn id="411" dur="1000" fill="hold"/>
                                        <p:tgtEl>
                                          <p:spTgt spid="18"/>
                                        </p:tgtEl>
                                        <p:attrNameLst>
                                          <p:attrName>ppt_x</p:attrName>
                                        </p:attrNameLst>
                                      </p:cBhvr>
                                      <p:tavLst>
                                        <p:tav tm="0">
                                          <p:val>
                                            <p:strVal val="#ppt_x"/>
                                          </p:val>
                                        </p:tav>
                                        <p:tav tm="100000">
                                          <p:val>
                                            <p:strVal val="#ppt_x"/>
                                          </p:val>
                                        </p:tav>
                                      </p:tavLst>
                                    </p:anim>
                                    <p:anim calcmode="lin" valueType="num">
                                      <p:cBhvr>
                                        <p:cTn id="41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childTnLst>
        </p:cTn>
      </p:par>
    </p:tnLst>
    <p:bldLst>
      <p:bldP spid="2" grpId="0"/>
      <p:bldP spid="5" grpId="0" animBg="1"/>
      <p:bldP spid="5" grpId="1" animBg="1"/>
      <p:bldP spid="5" grpId="2" animBg="1"/>
      <p:bldP spid="5" grpId="3" animBg="1"/>
      <p:bldP spid="5" grpId="4" animBg="1"/>
      <p:bldP spid="5" grpId="5" animBg="1"/>
      <p:bldP spid="6" grpId="0" animBg="1"/>
      <p:bldP spid="6" grpId="1" animBg="1"/>
      <p:bldP spid="6" grpId="2" animBg="1"/>
      <p:bldP spid="6" grpId="3" animBg="1"/>
      <p:bldP spid="6" grpId="4" animBg="1"/>
      <p:bldP spid="6" grpId="5" animBg="1"/>
      <p:bldP spid="9" grpId="0" animBg="1"/>
      <p:bldP spid="9" grpId="1" animBg="1"/>
      <p:bldP spid="9" grpId="2" animBg="1"/>
      <p:bldP spid="9" grpId="3" animBg="1"/>
      <p:bldP spid="9" grpId="4" animBg="1"/>
      <p:bldP spid="10" grpId="0" animBg="1"/>
      <p:bldP spid="10" grpId="1" animBg="1"/>
      <p:bldP spid="10" grpId="2" animBg="1"/>
      <p:bldP spid="10" grpId="3" animBg="1"/>
      <p:bldP spid="10" grpId="4" animBg="1"/>
      <p:bldP spid="13" grpId="0" animBg="1"/>
      <p:bldP spid="13" grpId="1" animBg="1"/>
      <p:bldP spid="13" grpId="2" animBg="1"/>
      <p:bldP spid="13" grpId="3" animBg="1"/>
      <p:bldP spid="13" grpId="4" animBg="1"/>
      <p:bldP spid="14" grpId="0" animBg="1"/>
      <p:bldP spid="14" grpId="1" animBg="1"/>
      <p:bldP spid="14" grpId="2" animBg="1"/>
      <p:bldP spid="14" grpId="3" animBg="1"/>
      <p:bldP spid="14" grpId="4" animBg="1"/>
      <p:bldP spid="20" grpId="0" animBg="1"/>
      <p:bldP spid="20" grpId="1" animBg="1"/>
      <p:bldP spid="20" grpId="2" animBg="1"/>
      <p:bldP spid="20" grpId="3" animBg="1"/>
      <p:bldP spid="21" grpId="0" animBg="1"/>
      <p:bldP spid="21" grpId="1" animBg="1"/>
      <p:bldP spid="21" grpId="2" animBg="1"/>
      <p:bldP spid="21" grpId="3"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39000"/>
          </a:stretch>
        </a:blipFill>
        <a:effectLst/>
      </p:bgPr>
    </p:bg>
    <p:spTree>
      <p:nvGrpSpPr>
        <p:cNvPr id="1" name=""/>
        <p:cNvGrpSpPr/>
        <p:nvPr/>
      </p:nvGrpSpPr>
      <p:grpSpPr>
        <a:xfrm>
          <a:off x="0" y="0"/>
          <a:ext cx="0" cy="0"/>
          <a:chOff x="0" y="0"/>
          <a:chExt cx="0" cy="0"/>
        </a:xfrm>
      </p:grpSpPr>
      <p:sp>
        <p:nvSpPr>
          <p:cNvPr id="16" name="Rectangle 15"/>
          <p:cNvSpPr/>
          <p:nvPr/>
        </p:nvSpPr>
        <p:spPr>
          <a:xfrm>
            <a:off x="550609" y="250304"/>
            <a:ext cx="11145753" cy="1446358"/>
          </a:xfrm>
          <a:prstGeom prst="rect">
            <a:avLst/>
          </a:prstGeom>
        </p:spPr>
        <p:txBody>
          <a:bodyPr wrap="square">
            <a:spAutoFit/>
          </a:bodyPr>
          <a:lstStyle/>
          <a:p>
            <a:pPr algn="ctr" defTabSz="1219170"/>
            <a:r>
              <a:rPr lang="vi-VN" sz="2933" b="1" dirty="0">
                <a:solidFill>
                  <a:prstClr val="white"/>
                </a:solidFill>
                <a:latin typeface="Times New Roman" panose="02020603050405020304" pitchFamily="18" charset="0"/>
                <a:cs typeface="Times New Roman" pitchFamily="18" charset="0"/>
              </a:rPr>
              <a:t>Trong bài ‘‘Ươm mầm’’.</a:t>
            </a:r>
          </a:p>
          <a:p>
            <a:pPr algn="ctr" defTabSz="1219170"/>
            <a:r>
              <a:rPr lang="vi-VN" sz="2933"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Trong bài có nhắc đến nhân vật nào của nhà văn Rô-linh</a:t>
            </a:r>
            <a:r>
              <a:rPr lang="vi-VN" sz="2933" b="1" dirty="0">
                <a:solidFill>
                  <a:prstClr val="white"/>
                </a:solidFill>
                <a:latin typeface="Times New Roman" panose="02020603050405020304" pitchFamily="18" charset="0"/>
                <a:cs typeface="Times New Roman" pitchFamily="18" charset="0"/>
              </a:rPr>
              <a:t>? </a:t>
            </a:r>
          </a:p>
          <a:p>
            <a:pPr algn="ctr" defTabSz="1219170"/>
            <a:r>
              <a:rPr lang="vi-VN" sz="2933" b="1" dirty="0">
                <a:solidFill>
                  <a:prstClr val="white"/>
                </a:solidFill>
                <a:latin typeface="Times New Roman" panose="02020603050405020304" pitchFamily="18" charset="0"/>
                <a:cs typeface="Times New Roman" pitchFamily="18" charset="0"/>
              </a:rPr>
              <a:t>Chọn ý đúng</a:t>
            </a:r>
          </a:p>
        </p:txBody>
      </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9753600" y="2474392"/>
            <a:ext cx="1689621" cy="2118907"/>
          </a:xfrm>
          <a:prstGeom prst="rect">
            <a:avLst/>
          </a:prstGeom>
        </p:spPr>
      </p:pic>
      <p:sp>
        <p:nvSpPr>
          <p:cNvPr id="18" name="Freeform 17"/>
          <p:cNvSpPr/>
          <p:nvPr/>
        </p:nvSpPr>
        <p:spPr>
          <a:xfrm>
            <a:off x="10334865" y="4545710"/>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9" name="Rectangle 18"/>
          <p:cNvSpPr/>
          <p:nvPr/>
        </p:nvSpPr>
        <p:spPr>
          <a:xfrm>
            <a:off x="9441467" y="5084877"/>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vi-VN" sz="2667" b="1" dirty="0">
              <a:solidFill>
                <a:prstClr val="black"/>
              </a:solidFill>
              <a:latin typeface="Times New Roman" panose="02020603050405020304" pitchFamily="18" charset="0"/>
              <a:cs typeface="Times New Roman" pitchFamily="18" charset="0"/>
            </a:endParaRPr>
          </a:p>
          <a:p>
            <a:pPr algn="ctr" defTabSz="1219170"/>
            <a:r>
              <a:rPr lang="vi-VN" sz="2667" b="1" dirty="0">
                <a:solidFill>
                  <a:prstClr val="black"/>
                </a:solidFill>
                <a:latin typeface="Times New Roman" panose="02020603050405020304" pitchFamily="18" charset="0"/>
                <a:cs typeface="Times New Roman" pitchFamily="18" charset="0"/>
              </a:rPr>
              <a:t>D. </a:t>
            </a:r>
            <a:endParaRPr lang="en-US" sz="2667" b="1" dirty="0">
              <a:solidFill>
                <a:prstClr val="black"/>
              </a:solidFill>
              <a:latin typeface="Calibri"/>
              <a:cs typeface="Times New Roman" pitchFamily="18" charset="0"/>
            </a:endParaRPr>
          </a:p>
          <a:p>
            <a:pPr algn="ctr" defTabSz="1219170"/>
            <a:r>
              <a:rPr lang="vi-VN" sz="2667" b="1" dirty="0">
                <a:solidFill>
                  <a:prstClr val="black"/>
                </a:solidFill>
                <a:latin typeface="Times New Roman" panose="02020603050405020304" pitchFamily="18" charset="0"/>
                <a:cs typeface="Times New Roman" pitchFamily="18" charset="0"/>
              </a:rPr>
              <a:t>Ha-ri Pót-tơ</a:t>
            </a:r>
          </a:p>
          <a:p>
            <a:pPr algn="ctr" defTabSz="1219170"/>
            <a:endParaRPr lang="vi-VN" sz="2667" b="1" dirty="0">
              <a:solidFill>
                <a:prstClr val="black"/>
              </a:solidFill>
              <a:latin typeface="Times New Roman" panose="02020603050405020304" pitchFamily="18" charset="0"/>
              <a:cs typeface="Times New Roman" pitchFamily="18" charset="0"/>
            </a:endParaRPr>
          </a:p>
        </p:txBody>
      </p:sp>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6899235" y="2514600"/>
            <a:ext cx="1689621" cy="2118907"/>
          </a:xfrm>
          <a:prstGeom prst="rect">
            <a:avLst/>
          </a:prstGeom>
        </p:spPr>
      </p:pic>
      <p:sp>
        <p:nvSpPr>
          <p:cNvPr id="21" name="Freeform 20"/>
          <p:cNvSpPr/>
          <p:nvPr/>
        </p:nvSpPr>
        <p:spPr>
          <a:xfrm>
            <a:off x="7480500" y="45859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2" name="Rectangle 21"/>
          <p:cNvSpPr/>
          <p:nvPr/>
        </p:nvSpPr>
        <p:spPr>
          <a:xfrm>
            <a:off x="6587102" y="51250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667" b="1" dirty="0">
                <a:solidFill>
                  <a:prstClr val="black"/>
                </a:solidFill>
                <a:latin typeface="Times New Roman" panose="02020603050405020304" pitchFamily="18" charset="0"/>
                <a:cs typeface="Times New Roman" pitchFamily="18" charset="0"/>
              </a:rPr>
              <a:t>C. </a:t>
            </a:r>
            <a:endParaRPr lang="en-US" sz="2667" b="1" dirty="0">
              <a:solidFill>
                <a:prstClr val="black"/>
              </a:solidFill>
              <a:latin typeface="Calibri"/>
              <a:cs typeface="Times New Roman" pitchFamily="18" charset="0"/>
            </a:endParaRPr>
          </a:p>
          <a:p>
            <a:pPr algn="ctr" defTabSz="1219170"/>
            <a:r>
              <a:rPr lang="vi-VN" sz="2667" b="1" dirty="0">
                <a:solidFill>
                  <a:prstClr val="black"/>
                </a:solidFill>
                <a:latin typeface="Times New Roman" panose="02020603050405020304" pitchFamily="18" charset="0"/>
                <a:cs typeface="Times New Roman" pitchFamily="18" charset="0"/>
              </a:rPr>
              <a:t>Do-ra-e-mon</a:t>
            </a:r>
          </a:p>
        </p:txBody>
      </p:sp>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3891047" y="2514600"/>
            <a:ext cx="1689621" cy="2118907"/>
          </a:xfrm>
          <a:prstGeom prst="rect">
            <a:avLst/>
          </a:prstGeom>
        </p:spPr>
      </p:pic>
      <p:sp>
        <p:nvSpPr>
          <p:cNvPr id="24" name="Freeform 23"/>
          <p:cNvSpPr/>
          <p:nvPr/>
        </p:nvSpPr>
        <p:spPr>
          <a:xfrm>
            <a:off x="4472312" y="45859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5" name="Rectangle 24"/>
          <p:cNvSpPr/>
          <p:nvPr/>
        </p:nvSpPr>
        <p:spPr>
          <a:xfrm>
            <a:off x="3578914" y="51250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667" b="1" dirty="0">
                <a:solidFill>
                  <a:prstClr val="black"/>
                </a:solidFill>
                <a:latin typeface="Times New Roman" panose="02020603050405020304" pitchFamily="18" charset="0"/>
                <a:cs typeface="Times New Roman" pitchFamily="18" charset="0"/>
              </a:rPr>
              <a:t>B.</a:t>
            </a:r>
            <a:endParaRPr lang="en-US" sz="2667" b="1" dirty="0">
              <a:solidFill>
                <a:prstClr val="black"/>
              </a:solidFill>
              <a:latin typeface="Calibri"/>
              <a:cs typeface="Times New Roman" pitchFamily="18" charset="0"/>
            </a:endParaRPr>
          </a:p>
          <a:p>
            <a:pPr algn="ctr" defTabSz="1219170"/>
            <a:r>
              <a:rPr lang="vi-VN" sz="2667" b="1" dirty="0">
                <a:solidFill>
                  <a:prstClr val="black"/>
                </a:solidFill>
                <a:latin typeface="Times New Roman" panose="02020603050405020304" pitchFamily="18" charset="0"/>
                <a:cs typeface="Times New Roman" pitchFamily="18" charset="0"/>
              </a:rPr>
              <a:t>Xu-ka</a:t>
            </a:r>
          </a:p>
        </p:txBody>
      </p:sp>
      <p:pic>
        <p:nvPicPr>
          <p:cNvPr id="26"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2216779"/>
            <a:ext cx="812800" cy="812800"/>
          </a:xfrm>
          <a:prstGeom prst="rect">
            <a:avLst/>
          </a:prstGeom>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1046247" y="2467636"/>
            <a:ext cx="1689621" cy="2118907"/>
          </a:xfrm>
          <a:prstGeom prst="rect">
            <a:avLst/>
          </a:prstGeom>
        </p:spPr>
      </p:pic>
      <p:sp>
        <p:nvSpPr>
          <p:cNvPr id="28" name="Freeform 27"/>
          <p:cNvSpPr/>
          <p:nvPr/>
        </p:nvSpPr>
        <p:spPr>
          <a:xfrm>
            <a:off x="1627512" y="4538954"/>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9" name="Rectangle 28"/>
          <p:cNvSpPr/>
          <p:nvPr/>
        </p:nvSpPr>
        <p:spPr>
          <a:xfrm>
            <a:off x="734114" y="5078121"/>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667" b="1" dirty="0">
                <a:solidFill>
                  <a:prstClr val="black"/>
                </a:solidFill>
                <a:latin typeface="Times New Roman" panose="02020603050405020304" pitchFamily="18" charset="0"/>
                <a:cs typeface="Times New Roman" pitchFamily="18" charset="0"/>
              </a:rPr>
              <a:t>A. </a:t>
            </a:r>
            <a:endParaRPr lang="en-US" sz="2667" b="1" dirty="0">
              <a:solidFill>
                <a:prstClr val="black"/>
              </a:solidFill>
              <a:latin typeface="Calibri"/>
              <a:cs typeface="Times New Roman" pitchFamily="18" charset="0"/>
            </a:endParaRPr>
          </a:p>
          <a:p>
            <a:pPr algn="ctr" defTabSz="1219170"/>
            <a:r>
              <a:rPr lang="vi-VN" sz="2667" b="1" dirty="0">
                <a:solidFill>
                  <a:prstClr val="black"/>
                </a:solidFill>
                <a:latin typeface="Times New Roman" panose="02020603050405020304" pitchFamily="18" charset="0"/>
                <a:cs typeface="Times New Roman" pitchFamily="18" charset="0"/>
              </a:rPr>
              <a:t>Hen-ri</a:t>
            </a:r>
          </a:p>
        </p:txBody>
      </p:sp>
      <p:pic>
        <p:nvPicPr>
          <p:cNvPr id="31" name="Picture 30">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988" t="20000" r="8025" b="29630"/>
          <a:stretch/>
        </p:blipFill>
        <p:spPr>
          <a:xfrm flipH="1">
            <a:off x="5463085" y="1729437"/>
            <a:ext cx="1320800" cy="988364"/>
          </a:xfrm>
          <a:prstGeom prst="rect">
            <a:avLst/>
          </a:prstGeom>
        </p:spPr>
      </p:pic>
      <p:pic>
        <p:nvPicPr>
          <p:cNvPr id="32" name="Picture 31">
            <a:hlinkClick r:id="rId10" action="ppaction://hlinksldjump"/>
          </p:cNvPr>
          <p:cNvPicPr>
            <a:picLocks noChangeAspect="1"/>
          </p:cNvPicPr>
          <p:nvPr/>
        </p:nvPicPr>
        <p:blipFill rotWithShape="1">
          <a:blip r:embed="rId9" cstate="print">
            <a:biLevel thresh="75000"/>
            <a:extLst>
              <a:ext uri="{28A0092B-C50C-407E-A947-70E740481C1C}">
                <a14:useLocalDpi xmlns:a14="http://schemas.microsoft.com/office/drawing/2010/main" val="0"/>
              </a:ext>
            </a:extLst>
          </a:blip>
          <a:srcRect l="10988" t="20000" r="8025" b="29630"/>
          <a:stretch/>
        </p:blipFill>
        <p:spPr>
          <a:xfrm flipH="1">
            <a:off x="5427946" y="1685297"/>
            <a:ext cx="1420489" cy="1062963"/>
          </a:xfrm>
          <a:prstGeom prst="rect">
            <a:avLst/>
          </a:prstGeom>
        </p:spPr>
      </p:pic>
    </p:spTree>
    <p:extLst>
      <p:ext uri="{BB962C8B-B14F-4D97-AF65-F5344CB8AC3E}">
        <p14:creationId xmlns:p14="http://schemas.microsoft.com/office/powerpoint/2010/main" val="1715145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anim calcmode="lin" valueType="num">
                                      <p:cBhvr>
                                        <p:cTn id="63" dur="1000" fill="hold"/>
                                        <p:tgtEl>
                                          <p:spTgt spid="28"/>
                                        </p:tgtEl>
                                        <p:attrNameLst>
                                          <p:attrName>ppt_x</p:attrName>
                                        </p:attrNameLst>
                                      </p:cBhvr>
                                      <p:tavLst>
                                        <p:tav tm="0">
                                          <p:val>
                                            <p:strVal val="#ppt_x"/>
                                          </p:val>
                                        </p:tav>
                                        <p:tav tm="100000">
                                          <p:val>
                                            <p:strVal val="#ppt_x"/>
                                          </p:val>
                                        </p:tav>
                                      </p:tavLst>
                                    </p:anim>
                                    <p:anim calcmode="lin" valueType="num">
                                      <p:cBhvr>
                                        <p:cTn id="64" dur="1000" fill="hold"/>
                                        <p:tgtEl>
                                          <p:spTgt spid="2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1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19"/>
                                        </p:tgtEl>
                                        <p:attrNameLst>
                                          <p:attrName>fillcolor</p:attrName>
                                        </p:attrNameLst>
                                      </p:cBhvr>
                                      <p:to>
                                        <a:srgbClr val="66FFFF"/>
                                      </p:to>
                                    </p:animClr>
                                    <p:set>
                                      <p:cBhvr>
                                        <p:cTn id="75" dur="2000" fill="hold"/>
                                        <p:tgtEl>
                                          <p:spTgt spid="19"/>
                                        </p:tgtEl>
                                        <p:attrNameLst>
                                          <p:attrName>fill.type</p:attrName>
                                        </p:attrNameLst>
                                      </p:cBhvr>
                                      <p:to>
                                        <p:strVal val="solid"/>
                                      </p:to>
                                    </p:set>
                                    <p:set>
                                      <p:cBhvr>
                                        <p:cTn id="76" dur="2000" fill="hold"/>
                                        <p:tgtEl>
                                          <p:spTgt spid="19"/>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3448" fill="hold"/>
                                        <p:tgtEl>
                                          <p:spTgt spid="26"/>
                                        </p:tgtEl>
                                      </p:cBhvr>
                                    </p:cmd>
                                  </p:childTnLst>
                                </p:cTn>
                              </p:par>
                              <p:par>
                                <p:cTn id="79" presetID="32" presetClass="emph" presetSubtype="0" repeatCount="2000" fill="hold" nodeType="withEffect">
                                  <p:stCondLst>
                                    <p:cond delay="2000"/>
                                  </p:stCondLst>
                                  <p:childTnLst>
                                    <p:animRot by="120000">
                                      <p:cBhvr>
                                        <p:cTn id="80" dur="100" fill="hold">
                                          <p:stCondLst>
                                            <p:cond delay="0"/>
                                          </p:stCondLst>
                                        </p:cTn>
                                        <p:tgtEl>
                                          <p:spTgt spid="23"/>
                                        </p:tgtEl>
                                        <p:attrNameLst>
                                          <p:attrName>r</p:attrName>
                                        </p:attrNameLst>
                                      </p:cBhvr>
                                    </p:animRot>
                                    <p:animRot by="-240000">
                                      <p:cBhvr>
                                        <p:cTn id="81" dur="200" fill="hold">
                                          <p:stCondLst>
                                            <p:cond delay="200"/>
                                          </p:stCondLst>
                                        </p:cTn>
                                        <p:tgtEl>
                                          <p:spTgt spid="23"/>
                                        </p:tgtEl>
                                        <p:attrNameLst>
                                          <p:attrName>r</p:attrName>
                                        </p:attrNameLst>
                                      </p:cBhvr>
                                    </p:animRot>
                                    <p:animRot by="240000">
                                      <p:cBhvr>
                                        <p:cTn id="82" dur="200" fill="hold">
                                          <p:stCondLst>
                                            <p:cond delay="400"/>
                                          </p:stCondLst>
                                        </p:cTn>
                                        <p:tgtEl>
                                          <p:spTgt spid="23"/>
                                        </p:tgtEl>
                                        <p:attrNameLst>
                                          <p:attrName>r</p:attrName>
                                        </p:attrNameLst>
                                      </p:cBhvr>
                                    </p:animRot>
                                    <p:animRot by="-240000">
                                      <p:cBhvr>
                                        <p:cTn id="83" dur="200" fill="hold">
                                          <p:stCondLst>
                                            <p:cond delay="600"/>
                                          </p:stCondLst>
                                        </p:cTn>
                                        <p:tgtEl>
                                          <p:spTgt spid="23"/>
                                        </p:tgtEl>
                                        <p:attrNameLst>
                                          <p:attrName>r</p:attrName>
                                        </p:attrNameLst>
                                      </p:cBhvr>
                                    </p:animRot>
                                    <p:animRot by="120000">
                                      <p:cBhvr>
                                        <p:cTn id="84" dur="200" fill="hold">
                                          <p:stCondLst>
                                            <p:cond delay="800"/>
                                          </p:stCondLst>
                                        </p:cTn>
                                        <p:tgtEl>
                                          <p:spTgt spid="23"/>
                                        </p:tgtEl>
                                        <p:attrNameLst>
                                          <p:attrName>r</p:attrName>
                                        </p:attrNameLst>
                                      </p:cBhvr>
                                    </p:animRot>
                                  </p:childTnLst>
                                </p:cTn>
                              </p:par>
                              <p:par>
                                <p:cTn id="85" presetID="32" presetClass="emph" presetSubtype="0" repeatCount="2000" fill="hold" grpId="1" nodeType="withEffect">
                                  <p:stCondLst>
                                    <p:cond delay="2000"/>
                                  </p:stCondLst>
                                  <p:childTnLst>
                                    <p:animRot by="120000">
                                      <p:cBhvr>
                                        <p:cTn id="86" dur="100" fill="hold">
                                          <p:stCondLst>
                                            <p:cond delay="0"/>
                                          </p:stCondLst>
                                        </p:cTn>
                                        <p:tgtEl>
                                          <p:spTgt spid="24"/>
                                        </p:tgtEl>
                                        <p:attrNameLst>
                                          <p:attrName>r</p:attrName>
                                        </p:attrNameLst>
                                      </p:cBhvr>
                                    </p:animRot>
                                    <p:animRot by="-240000">
                                      <p:cBhvr>
                                        <p:cTn id="87" dur="200" fill="hold">
                                          <p:stCondLst>
                                            <p:cond delay="200"/>
                                          </p:stCondLst>
                                        </p:cTn>
                                        <p:tgtEl>
                                          <p:spTgt spid="24"/>
                                        </p:tgtEl>
                                        <p:attrNameLst>
                                          <p:attrName>r</p:attrName>
                                        </p:attrNameLst>
                                      </p:cBhvr>
                                    </p:animRot>
                                    <p:animRot by="240000">
                                      <p:cBhvr>
                                        <p:cTn id="88" dur="200" fill="hold">
                                          <p:stCondLst>
                                            <p:cond delay="400"/>
                                          </p:stCondLst>
                                        </p:cTn>
                                        <p:tgtEl>
                                          <p:spTgt spid="24"/>
                                        </p:tgtEl>
                                        <p:attrNameLst>
                                          <p:attrName>r</p:attrName>
                                        </p:attrNameLst>
                                      </p:cBhvr>
                                    </p:animRot>
                                    <p:animRot by="-240000">
                                      <p:cBhvr>
                                        <p:cTn id="89" dur="200" fill="hold">
                                          <p:stCondLst>
                                            <p:cond delay="600"/>
                                          </p:stCondLst>
                                        </p:cTn>
                                        <p:tgtEl>
                                          <p:spTgt spid="24"/>
                                        </p:tgtEl>
                                        <p:attrNameLst>
                                          <p:attrName>r</p:attrName>
                                        </p:attrNameLst>
                                      </p:cBhvr>
                                    </p:animRot>
                                    <p:animRot by="120000">
                                      <p:cBhvr>
                                        <p:cTn id="90" dur="200" fill="hold">
                                          <p:stCondLst>
                                            <p:cond delay="800"/>
                                          </p:stCondLst>
                                        </p:cTn>
                                        <p:tgtEl>
                                          <p:spTgt spid="24"/>
                                        </p:tgtEl>
                                        <p:attrNameLst>
                                          <p:attrName>r</p:attrName>
                                        </p:attrNameLst>
                                      </p:cBhvr>
                                    </p:animRot>
                                  </p:childTnLst>
                                </p:cTn>
                              </p:par>
                              <p:par>
                                <p:cTn id="91" presetID="32" presetClass="emph" presetSubtype="0" repeatCount="2000" fill="hold" grpId="1" nodeType="withEffect">
                                  <p:stCondLst>
                                    <p:cond delay="2000"/>
                                  </p:stCondLst>
                                  <p:childTnLst>
                                    <p:animRot by="120000">
                                      <p:cBhvr>
                                        <p:cTn id="92" dur="100" fill="hold">
                                          <p:stCondLst>
                                            <p:cond delay="0"/>
                                          </p:stCondLst>
                                        </p:cTn>
                                        <p:tgtEl>
                                          <p:spTgt spid="25"/>
                                        </p:tgtEl>
                                        <p:attrNameLst>
                                          <p:attrName>r</p:attrName>
                                        </p:attrNameLst>
                                      </p:cBhvr>
                                    </p:animRot>
                                    <p:animRot by="-240000">
                                      <p:cBhvr>
                                        <p:cTn id="93" dur="200" fill="hold">
                                          <p:stCondLst>
                                            <p:cond delay="200"/>
                                          </p:stCondLst>
                                        </p:cTn>
                                        <p:tgtEl>
                                          <p:spTgt spid="25"/>
                                        </p:tgtEl>
                                        <p:attrNameLst>
                                          <p:attrName>r</p:attrName>
                                        </p:attrNameLst>
                                      </p:cBhvr>
                                    </p:animRot>
                                    <p:animRot by="240000">
                                      <p:cBhvr>
                                        <p:cTn id="94" dur="200" fill="hold">
                                          <p:stCondLst>
                                            <p:cond delay="400"/>
                                          </p:stCondLst>
                                        </p:cTn>
                                        <p:tgtEl>
                                          <p:spTgt spid="25"/>
                                        </p:tgtEl>
                                        <p:attrNameLst>
                                          <p:attrName>r</p:attrName>
                                        </p:attrNameLst>
                                      </p:cBhvr>
                                    </p:animRot>
                                    <p:animRot by="-240000">
                                      <p:cBhvr>
                                        <p:cTn id="95" dur="200" fill="hold">
                                          <p:stCondLst>
                                            <p:cond delay="600"/>
                                          </p:stCondLst>
                                        </p:cTn>
                                        <p:tgtEl>
                                          <p:spTgt spid="25"/>
                                        </p:tgtEl>
                                        <p:attrNameLst>
                                          <p:attrName>r</p:attrName>
                                        </p:attrNameLst>
                                      </p:cBhvr>
                                    </p:animRot>
                                    <p:animRot by="120000">
                                      <p:cBhvr>
                                        <p:cTn id="96" dur="200" fill="hold">
                                          <p:stCondLst>
                                            <p:cond delay="800"/>
                                          </p:stCondLst>
                                        </p:cTn>
                                        <p:tgtEl>
                                          <p:spTgt spid="25"/>
                                        </p:tgtEl>
                                        <p:attrNameLst>
                                          <p:attrName>r</p:attrName>
                                        </p:attrNameLst>
                                      </p:cBhvr>
                                    </p:animRot>
                                  </p:childTnLst>
                                </p:cTn>
                              </p:par>
                              <p:par>
                                <p:cTn id="97" presetID="32" presetClass="emph" presetSubtype="0" repeatCount="2000" fill="hold" nodeType="withEffect">
                                  <p:stCondLst>
                                    <p:cond delay="2000"/>
                                  </p:stCondLst>
                                  <p:childTnLst>
                                    <p:animRot by="120000">
                                      <p:cBhvr>
                                        <p:cTn id="98" dur="100" fill="hold">
                                          <p:stCondLst>
                                            <p:cond delay="0"/>
                                          </p:stCondLst>
                                        </p:cTn>
                                        <p:tgtEl>
                                          <p:spTgt spid="17"/>
                                        </p:tgtEl>
                                        <p:attrNameLst>
                                          <p:attrName>r</p:attrName>
                                        </p:attrNameLst>
                                      </p:cBhvr>
                                    </p:animRot>
                                    <p:animRot by="-240000">
                                      <p:cBhvr>
                                        <p:cTn id="99" dur="200" fill="hold">
                                          <p:stCondLst>
                                            <p:cond delay="200"/>
                                          </p:stCondLst>
                                        </p:cTn>
                                        <p:tgtEl>
                                          <p:spTgt spid="17"/>
                                        </p:tgtEl>
                                        <p:attrNameLst>
                                          <p:attrName>r</p:attrName>
                                        </p:attrNameLst>
                                      </p:cBhvr>
                                    </p:animRot>
                                    <p:animRot by="240000">
                                      <p:cBhvr>
                                        <p:cTn id="100" dur="200" fill="hold">
                                          <p:stCondLst>
                                            <p:cond delay="400"/>
                                          </p:stCondLst>
                                        </p:cTn>
                                        <p:tgtEl>
                                          <p:spTgt spid="17"/>
                                        </p:tgtEl>
                                        <p:attrNameLst>
                                          <p:attrName>r</p:attrName>
                                        </p:attrNameLst>
                                      </p:cBhvr>
                                    </p:animRot>
                                    <p:animRot by="-240000">
                                      <p:cBhvr>
                                        <p:cTn id="101" dur="200" fill="hold">
                                          <p:stCondLst>
                                            <p:cond delay="600"/>
                                          </p:stCondLst>
                                        </p:cTn>
                                        <p:tgtEl>
                                          <p:spTgt spid="17"/>
                                        </p:tgtEl>
                                        <p:attrNameLst>
                                          <p:attrName>r</p:attrName>
                                        </p:attrNameLst>
                                      </p:cBhvr>
                                    </p:animRot>
                                    <p:animRot by="120000">
                                      <p:cBhvr>
                                        <p:cTn id="102" dur="200" fill="hold">
                                          <p:stCondLst>
                                            <p:cond delay="800"/>
                                          </p:stCondLst>
                                        </p:cTn>
                                        <p:tgtEl>
                                          <p:spTgt spid="17"/>
                                        </p:tgtEl>
                                        <p:attrNameLst>
                                          <p:attrName>r</p:attrName>
                                        </p:attrNameLst>
                                      </p:cBhvr>
                                    </p:animRot>
                                  </p:childTnLst>
                                </p:cTn>
                              </p:par>
                              <p:par>
                                <p:cTn id="103" presetID="32" presetClass="emph" presetSubtype="0" repeatCount="2000" fill="hold" grpId="1" nodeType="withEffect">
                                  <p:stCondLst>
                                    <p:cond delay="2000"/>
                                  </p:stCondLst>
                                  <p:childTnLst>
                                    <p:animRot by="120000">
                                      <p:cBhvr>
                                        <p:cTn id="104" dur="100" fill="hold">
                                          <p:stCondLst>
                                            <p:cond delay="0"/>
                                          </p:stCondLst>
                                        </p:cTn>
                                        <p:tgtEl>
                                          <p:spTgt spid="18"/>
                                        </p:tgtEl>
                                        <p:attrNameLst>
                                          <p:attrName>r</p:attrName>
                                        </p:attrNameLst>
                                      </p:cBhvr>
                                    </p:animRot>
                                    <p:animRot by="-240000">
                                      <p:cBhvr>
                                        <p:cTn id="105" dur="200" fill="hold">
                                          <p:stCondLst>
                                            <p:cond delay="200"/>
                                          </p:stCondLst>
                                        </p:cTn>
                                        <p:tgtEl>
                                          <p:spTgt spid="18"/>
                                        </p:tgtEl>
                                        <p:attrNameLst>
                                          <p:attrName>r</p:attrName>
                                        </p:attrNameLst>
                                      </p:cBhvr>
                                    </p:animRot>
                                    <p:animRot by="240000">
                                      <p:cBhvr>
                                        <p:cTn id="106" dur="200" fill="hold">
                                          <p:stCondLst>
                                            <p:cond delay="400"/>
                                          </p:stCondLst>
                                        </p:cTn>
                                        <p:tgtEl>
                                          <p:spTgt spid="18"/>
                                        </p:tgtEl>
                                        <p:attrNameLst>
                                          <p:attrName>r</p:attrName>
                                        </p:attrNameLst>
                                      </p:cBhvr>
                                    </p:animRot>
                                    <p:animRot by="-240000">
                                      <p:cBhvr>
                                        <p:cTn id="107" dur="200" fill="hold">
                                          <p:stCondLst>
                                            <p:cond delay="600"/>
                                          </p:stCondLst>
                                        </p:cTn>
                                        <p:tgtEl>
                                          <p:spTgt spid="18"/>
                                        </p:tgtEl>
                                        <p:attrNameLst>
                                          <p:attrName>r</p:attrName>
                                        </p:attrNameLst>
                                      </p:cBhvr>
                                    </p:animRot>
                                    <p:animRot by="120000">
                                      <p:cBhvr>
                                        <p:cTn id="108" dur="200" fill="hold">
                                          <p:stCondLst>
                                            <p:cond delay="800"/>
                                          </p:stCondLst>
                                        </p:cTn>
                                        <p:tgtEl>
                                          <p:spTgt spid="18"/>
                                        </p:tgtEl>
                                        <p:attrNameLst>
                                          <p:attrName>r</p:attrName>
                                        </p:attrNameLst>
                                      </p:cBhvr>
                                    </p:animRot>
                                  </p:childTnLst>
                                </p:cTn>
                              </p:par>
                              <p:par>
                                <p:cTn id="109" presetID="32" presetClass="emph" presetSubtype="0" repeatCount="2000" fill="hold" grpId="1" nodeType="withEffect">
                                  <p:stCondLst>
                                    <p:cond delay="2000"/>
                                  </p:stCondLst>
                                  <p:childTnLst>
                                    <p:animRot by="120000">
                                      <p:cBhvr>
                                        <p:cTn id="110" dur="100" fill="hold">
                                          <p:stCondLst>
                                            <p:cond delay="0"/>
                                          </p:stCondLst>
                                        </p:cTn>
                                        <p:tgtEl>
                                          <p:spTgt spid="19"/>
                                        </p:tgtEl>
                                        <p:attrNameLst>
                                          <p:attrName>r</p:attrName>
                                        </p:attrNameLst>
                                      </p:cBhvr>
                                    </p:animRot>
                                    <p:animRot by="-240000">
                                      <p:cBhvr>
                                        <p:cTn id="111" dur="200" fill="hold">
                                          <p:stCondLst>
                                            <p:cond delay="200"/>
                                          </p:stCondLst>
                                        </p:cTn>
                                        <p:tgtEl>
                                          <p:spTgt spid="19"/>
                                        </p:tgtEl>
                                        <p:attrNameLst>
                                          <p:attrName>r</p:attrName>
                                        </p:attrNameLst>
                                      </p:cBhvr>
                                    </p:animRot>
                                    <p:animRot by="240000">
                                      <p:cBhvr>
                                        <p:cTn id="112" dur="200" fill="hold">
                                          <p:stCondLst>
                                            <p:cond delay="400"/>
                                          </p:stCondLst>
                                        </p:cTn>
                                        <p:tgtEl>
                                          <p:spTgt spid="19"/>
                                        </p:tgtEl>
                                        <p:attrNameLst>
                                          <p:attrName>r</p:attrName>
                                        </p:attrNameLst>
                                      </p:cBhvr>
                                    </p:animRot>
                                    <p:animRot by="-240000">
                                      <p:cBhvr>
                                        <p:cTn id="113" dur="200" fill="hold">
                                          <p:stCondLst>
                                            <p:cond delay="600"/>
                                          </p:stCondLst>
                                        </p:cTn>
                                        <p:tgtEl>
                                          <p:spTgt spid="19"/>
                                        </p:tgtEl>
                                        <p:attrNameLst>
                                          <p:attrName>r</p:attrName>
                                        </p:attrNameLst>
                                      </p:cBhvr>
                                    </p:animRot>
                                    <p:animRot by="120000">
                                      <p:cBhvr>
                                        <p:cTn id="114" dur="200" fill="hold">
                                          <p:stCondLst>
                                            <p:cond delay="800"/>
                                          </p:stCondLst>
                                        </p:cTn>
                                        <p:tgtEl>
                                          <p:spTgt spid="19"/>
                                        </p:tgtEl>
                                        <p:attrNameLst>
                                          <p:attrName>r</p:attrName>
                                        </p:attrNameLst>
                                      </p:cBhvr>
                                    </p:animRot>
                                  </p:childTnLst>
                                </p:cTn>
                              </p:par>
                              <p:par>
                                <p:cTn id="115" presetID="32" presetClass="emph" presetSubtype="0" repeatCount="2000" fill="hold" nodeType="withEffect">
                                  <p:stCondLst>
                                    <p:cond delay="2000"/>
                                  </p:stCondLst>
                                  <p:childTnLst>
                                    <p:animRot by="120000">
                                      <p:cBhvr>
                                        <p:cTn id="116" dur="100" fill="hold">
                                          <p:stCondLst>
                                            <p:cond delay="0"/>
                                          </p:stCondLst>
                                        </p:cTn>
                                        <p:tgtEl>
                                          <p:spTgt spid="20"/>
                                        </p:tgtEl>
                                        <p:attrNameLst>
                                          <p:attrName>r</p:attrName>
                                        </p:attrNameLst>
                                      </p:cBhvr>
                                    </p:animRot>
                                    <p:animRot by="-240000">
                                      <p:cBhvr>
                                        <p:cTn id="117" dur="200" fill="hold">
                                          <p:stCondLst>
                                            <p:cond delay="200"/>
                                          </p:stCondLst>
                                        </p:cTn>
                                        <p:tgtEl>
                                          <p:spTgt spid="20"/>
                                        </p:tgtEl>
                                        <p:attrNameLst>
                                          <p:attrName>r</p:attrName>
                                        </p:attrNameLst>
                                      </p:cBhvr>
                                    </p:animRot>
                                    <p:animRot by="240000">
                                      <p:cBhvr>
                                        <p:cTn id="118" dur="200" fill="hold">
                                          <p:stCondLst>
                                            <p:cond delay="400"/>
                                          </p:stCondLst>
                                        </p:cTn>
                                        <p:tgtEl>
                                          <p:spTgt spid="20"/>
                                        </p:tgtEl>
                                        <p:attrNameLst>
                                          <p:attrName>r</p:attrName>
                                        </p:attrNameLst>
                                      </p:cBhvr>
                                    </p:animRot>
                                    <p:animRot by="-240000">
                                      <p:cBhvr>
                                        <p:cTn id="119" dur="200" fill="hold">
                                          <p:stCondLst>
                                            <p:cond delay="600"/>
                                          </p:stCondLst>
                                        </p:cTn>
                                        <p:tgtEl>
                                          <p:spTgt spid="20"/>
                                        </p:tgtEl>
                                        <p:attrNameLst>
                                          <p:attrName>r</p:attrName>
                                        </p:attrNameLst>
                                      </p:cBhvr>
                                    </p:animRot>
                                    <p:animRot by="120000">
                                      <p:cBhvr>
                                        <p:cTn id="120" dur="200" fill="hold">
                                          <p:stCondLst>
                                            <p:cond delay="800"/>
                                          </p:stCondLst>
                                        </p:cTn>
                                        <p:tgtEl>
                                          <p:spTgt spid="20"/>
                                        </p:tgtEl>
                                        <p:attrNameLst>
                                          <p:attrName>r</p:attrName>
                                        </p:attrNameLst>
                                      </p:cBhvr>
                                    </p:animRot>
                                  </p:childTnLst>
                                </p:cTn>
                              </p:par>
                              <p:par>
                                <p:cTn id="121" presetID="32" presetClass="emph" presetSubtype="0" repeatCount="2000" fill="hold" grpId="1" nodeType="withEffect">
                                  <p:stCondLst>
                                    <p:cond delay="2000"/>
                                  </p:stCondLst>
                                  <p:childTnLst>
                                    <p:animRot by="120000">
                                      <p:cBhvr>
                                        <p:cTn id="122" dur="100" fill="hold">
                                          <p:stCondLst>
                                            <p:cond delay="0"/>
                                          </p:stCondLst>
                                        </p:cTn>
                                        <p:tgtEl>
                                          <p:spTgt spid="21"/>
                                        </p:tgtEl>
                                        <p:attrNameLst>
                                          <p:attrName>r</p:attrName>
                                        </p:attrNameLst>
                                      </p:cBhvr>
                                    </p:animRot>
                                    <p:animRot by="-240000">
                                      <p:cBhvr>
                                        <p:cTn id="123" dur="200" fill="hold">
                                          <p:stCondLst>
                                            <p:cond delay="200"/>
                                          </p:stCondLst>
                                        </p:cTn>
                                        <p:tgtEl>
                                          <p:spTgt spid="21"/>
                                        </p:tgtEl>
                                        <p:attrNameLst>
                                          <p:attrName>r</p:attrName>
                                        </p:attrNameLst>
                                      </p:cBhvr>
                                    </p:animRot>
                                    <p:animRot by="240000">
                                      <p:cBhvr>
                                        <p:cTn id="124" dur="200" fill="hold">
                                          <p:stCondLst>
                                            <p:cond delay="400"/>
                                          </p:stCondLst>
                                        </p:cTn>
                                        <p:tgtEl>
                                          <p:spTgt spid="21"/>
                                        </p:tgtEl>
                                        <p:attrNameLst>
                                          <p:attrName>r</p:attrName>
                                        </p:attrNameLst>
                                      </p:cBhvr>
                                    </p:animRot>
                                    <p:animRot by="-240000">
                                      <p:cBhvr>
                                        <p:cTn id="125" dur="200" fill="hold">
                                          <p:stCondLst>
                                            <p:cond delay="600"/>
                                          </p:stCondLst>
                                        </p:cTn>
                                        <p:tgtEl>
                                          <p:spTgt spid="21"/>
                                        </p:tgtEl>
                                        <p:attrNameLst>
                                          <p:attrName>r</p:attrName>
                                        </p:attrNameLst>
                                      </p:cBhvr>
                                    </p:animRot>
                                    <p:animRot by="120000">
                                      <p:cBhvr>
                                        <p:cTn id="126" dur="200" fill="hold">
                                          <p:stCondLst>
                                            <p:cond delay="800"/>
                                          </p:stCondLst>
                                        </p:cTn>
                                        <p:tgtEl>
                                          <p:spTgt spid="21"/>
                                        </p:tgtEl>
                                        <p:attrNameLst>
                                          <p:attrName>r</p:attrName>
                                        </p:attrNameLst>
                                      </p:cBhvr>
                                    </p:animRot>
                                  </p:childTnLst>
                                </p:cTn>
                              </p:par>
                              <p:par>
                                <p:cTn id="127" presetID="32" presetClass="emph" presetSubtype="0" repeatCount="2000" fill="hold" grpId="1" nodeType="withEffect">
                                  <p:stCondLst>
                                    <p:cond delay="2000"/>
                                  </p:stCondLst>
                                  <p:childTnLst>
                                    <p:animRot by="120000">
                                      <p:cBhvr>
                                        <p:cTn id="128" dur="100" fill="hold">
                                          <p:stCondLst>
                                            <p:cond delay="0"/>
                                          </p:stCondLst>
                                        </p:cTn>
                                        <p:tgtEl>
                                          <p:spTgt spid="22"/>
                                        </p:tgtEl>
                                        <p:attrNameLst>
                                          <p:attrName>r</p:attrName>
                                        </p:attrNameLst>
                                      </p:cBhvr>
                                    </p:animRot>
                                    <p:animRot by="-240000">
                                      <p:cBhvr>
                                        <p:cTn id="129" dur="200" fill="hold">
                                          <p:stCondLst>
                                            <p:cond delay="200"/>
                                          </p:stCondLst>
                                        </p:cTn>
                                        <p:tgtEl>
                                          <p:spTgt spid="22"/>
                                        </p:tgtEl>
                                        <p:attrNameLst>
                                          <p:attrName>r</p:attrName>
                                        </p:attrNameLst>
                                      </p:cBhvr>
                                    </p:animRot>
                                    <p:animRot by="240000">
                                      <p:cBhvr>
                                        <p:cTn id="130" dur="200" fill="hold">
                                          <p:stCondLst>
                                            <p:cond delay="400"/>
                                          </p:stCondLst>
                                        </p:cTn>
                                        <p:tgtEl>
                                          <p:spTgt spid="22"/>
                                        </p:tgtEl>
                                        <p:attrNameLst>
                                          <p:attrName>r</p:attrName>
                                        </p:attrNameLst>
                                      </p:cBhvr>
                                    </p:animRot>
                                    <p:animRot by="-240000">
                                      <p:cBhvr>
                                        <p:cTn id="131" dur="200" fill="hold">
                                          <p:stCondLst>
                                            <p:cond delay="600"/>
                                          </p:stCondLst>
                                        </p:cTn>
                                        <p:tgtEl>
                                          <p:spTgt spid="22"/>
                                        </p:tgtEl>
                                        <p:attrNameLst>
                                          <p:attrName>r</p:attrName>
                                        </p:attrNameLst>
                                      </p:cBhvr>
                                    </p:animRot>
                                    <p:animRot by="120000">
                                      <p:cBhvr>
                                        <p:cTn id="132" dur="200" fill="hold">
                                          <p:stCondLst>
                                            <p:cond delay="800"/>
                                          </p:stCondLst>
                                        </p:cTn>
                                        <p:tgtEl>
                                          <p:spTgt spid="22"/>
                                        </p:tgtEl>
                                        <p:attrNameLst>
                                          <p:attrName>r</p:attrName>
                                        </p:attrNameLst>
                                      </p:cBhvr>
                                    </p:animRot>
                                  </p:childTnLst>
                                </p:cTn>
                              </p:par>
                              <p:par>
                                <p:cTn id="133" presetID="32" presetClass="emph" presetSubtype="0" repeatCount="2000" fill="hold" grpId="3" nodeType="withEffect">
                                  <p:stCondLst>
                                    <p:cond delay="2000"/>
                                  </p:stCondLst>
                                  <p:childTnLst>
                                    <p:animRot by="120000">
                                      <p:cBhvr>
                                        <p:cTn id="134" dur="100" fill="hold">
                                          <p:stCondLst>
                                            <p:cond delay="0"/>
                                          </p:stCondLst>
                                        </p:cTn>
                                        <p:tgtEl>
                                          <p:spTgt spid="28"/>
                                        </p:tgtEl>
                                        <p:attrNameLst>
                                          <p:attrName>r</p:attrName>
                                        </p:attrNameLst>
                                      </p:cBhvr>
                                    </p:animRot>
                                    <p:animRot by="-240000">
                                      <p:cBhvr>
                                        <p:cTn id="135" dur="200" fill="hold">
                                          <p:stCondLst>
                                            <p:cond delay="200"/>
                                          </p:stCondLst>
                                        </p:cTn>
                                        <p:tgtEl>
                                          <p:spTgt spid="28"/>
                                        </p:tgtEl>
                                        <p:attrNameLst>
                                          <p:attrName>r</p:attrName>
                                        </p:attrNameLst>
                                      </p:cBhvr>
                                    </p:animRot>
                                    <p:animRot by="240000">
                                      <p:cBhvr>
                                        <p:cTn id="136" dur="200" fill="hold">
                                          <p:stCondLst>
                                            <p:cond delay="400"/>
                                          </p:stCondLst>
                                        </p:cTn>
                                        <p:tgtEl>
                                          <p:spTgt spid="28"/>
                                        </p:tgtEl>
                                        <p:attrNameLst>
                                          <p:attrName>r</p:attrName>
                                        </p:attrNameLst>
                                      </p:cBhvr>
                                    </p:animRot>
                                    <p:animRot by="-240000">
                                      <p:cBhvr>
                                        <p:cTn id="137" dur="200" fill="hold">
                                          <p:stCondLst>
                                            <p:cond delay="600"/>
                                          </p:stCondLst>
                                        </p:cTn>
                                        <p:tgtEl>
                                          <p:spTgt spid="28"/>
                                        </p:tgtEl>
                                        <p:attrNameLst>
                                          <p:attrName>r</p:attrName>
                                        </p:attrNameLst>
                                      </p:cBhvr>
                                    </p:animRot>
                                    <p:animRot by="120000">
                                      <p:cBhvr>
                                        <p:cTn id="138" dur="200" fill="hold">
                                          <p:stCondLst>
                                            <p:cond delay="800"/>
                                          </p:stCondLst>
                                        </p:cTn>
                                        <p:tgtEl>
                                          <p:spTgt spid="28"/>
                                        </p:tgtEl>
                                        <p:attrNameLst>
                                          <p:attrName>r</p:attrName>
                                        </p:attrNameLst>
                                      </p:cBhvr>
                                    </p:animRot>
                                  </p:childTnLst>
                                </p:cTn>
                              </p:par>
                              <p:par>
                                <p:cTn id="139" presetID="32" presetClass="emph" presetSubtype="0" repeatCount="2000" fill="hold" grpId="3" nodeType="withEffect">
                                  <p:stCondLst>
                                    <p:cond delay="2000"/>
                                  </p:stCondLst>
                                  <p:childTnLst>
                                    <p:animRot by="120000">
                                      <p:cBhvr>
                                        <p:cTn id="140" dur="100" fill="hold">
                                          <p:stCondLst>
                                            <p:cond delay="0"/>
                                          </p:stCondLst>
                                        </p:cTn>
                                        <p:tgtEl>
                                          <p:spTgt spid="29"/>
                                        </p:tgtEl>
                                        <p:attrNameLst>
                                          <p:attrName>r</p:attrName>
                                        </p:attrNameLst>
                                      </p:cBhvr>
                                    </p:animRot>
                                    <p:animRot by="-240000">
                                      <p:cBhvr>
                                        <p:cTn id="141" dur="200" fill="hold">
                                          <p:stCondLst>
                                            <p:cond delay="200"/>
                                          </p:stCondLst>
                                        </p:cTn>
                                        <p:tgtEl>
                                          <p:spTgt spid="29"/>
                                        </p:tgtEl>
                                        <p:attrNameLst>
                                          <p:attrName>r</p:attrName>
                                        </p:attrNameLst>
                                      </p:cBhvr>
                                    </p:animRot>
                                    <p:animRot by="240000">
                                      <p:cBhvr>
                                        <p:cTn id="142" dur="200" fill="hold">
                                          <p:stCondLst>
                                            <p:cond delay="400"/>
                                          </p:stCondLst>
                                        </p:cTn>
                                        <p:tgtEl>
                                          <p:spTgt spid="29"/>
                                        </p:tgtEl>
                                        <p:attrNameLst>
                                          <p:attrName>r</p:attrName>
                                        </p:attrNameLst>
                                      </p:cBhvr>
                                    </p:animRot>
                                    <p:animRot by="-240000">
                                      <p:cBhvr>
                                        <p:cTn id="143" dur="200" fill="hold">
                                          <p:stCondLst>
                                            <p:cond delay="600"/>
                                          </p:stCondLst>
                                        </p:cTn>
                                        <p:tgtEl>
                                          <p:spTgt spid="29"/>
                                        </p:tgtEl>
                                        <p:attrNameLst>
                                          <p:attrName>r</p:attrName>
                                        </p:attrNameLst>
                                      </p:cBhvr>
                                    </p:animRot>
                                    <p:animRot by="120000">
                                      <p:cBhvr>
                                        <p:cTn id="144" dur="200" fill="hold">
                                          <p:stCondLst>
                                            <p:cond delay="800"/>
                                          </p:stCondLst>
                                        </p:cTn>
                                        <p:tgtEl>
                                          <p:spTgt spid="29"/>
                                        </p:tgtEl>
                                        <p:attrNameLst>
                                          <p:attrName>r</p:attrName>
                                        </p:attrNameLst>
                                      </p:cBhvr>
                                    </p:animRot>
                                  </p:childTnLst>
                                </p:cTn>
                              </p:par>
                              <p:par>
                                <p:cTn id="145" presetID="32" presetClass="emph" presetSubtype="0" repeatCount="2000" fill="hold" nodeType="withEffect">
                                  <p:stCondLst>
                                    <p:cond delay="2000"/>
                                  </p:stCondLst>
                                  <p:childTnLst>
                                    <p:animRot by="120000">
                                      <p:cBhvr>
                                        <p:cTn id="146" dur="100" fill="hold">
                                          <p:stCondLst>
                                            <p:cond delay="0"/>
                                          </p:stCondLst>
                                        </p:cTn>
                                        <p:tgtEl>
                                          <p:spTgt spid="27"/>
                                        </p:tgtEl>
                                        <p:attrNameLst>
                                          <p:attrName>r</p:attrName>
                                        </p:attrNameLst>
                                      </p:cBhvr>
                                    </p:animRot>
                                    <p:animRot by="-240000">
                                      <p:cBhvr>
                                        <p:cTn id="147" dur="200" fill="hold">
                                          <p:stCondLst>
                                            <p:cond delay="200"/>
                                          </p:stCondLst>
                                        </p:cTn>
                                        <p:tgtEl>
                                          <p:spTgt spid="27"/>
                                        </p:tgtEl>
                                        <p:attrNameLst>
                                          <p:attrName>r</p:attrName>
                                        </p:attrNameLst>
                                      </p:cBhvr>
                                    </p:animRot>
                                    <p:animRot by="240000">
                                      <p:cBhvr>
                                        <p:cTn id="148" dur="200" fill="hold">
                                          <p:stCondLst>
                                            <p:cond delay="400"/>
                                          </p:stCondLst>
                                        </p:cTn>
                                        <p:tgtEl>
                                          <p:spTgt spid="27"/>
                                        </p:tgtEl>
                                        <p:attrNameLst>
                                          <p:attrName>r</p:attrName>
                                        </p:attrNameLst>
                                      </p:cBhvr>
                                    </p:animRot>
                                    <p:animRot by="-240000">
                                      <p:cBhvr>
                                        <p:cTn id="149" dur="200" fill="hold">
                                          <p:stCondLst>
                                            <p:cond delay="600"/>
                                          </p:stCondLst>
                                        </p:cTn>
                                        <p:tgtEl>
                                          <p:spTgt spid="27"/>
                                        </p:tgtEl>
                                        <p:attrNameLst>
                                          <p:attrName>r</p:attrName>
                                        </p:attrNameLst>
                                      </p:cBhvr>
                                    </p:animRot>
                                    <p:animRot by="120000">
                                      <p:cBhvr>
                                        <p:cTn id="150" dur="200" fill="hold">
                                          <p:stCondLst>
                                            <p:cond delay="800"/>
                                          </p:stCondLst>
                                        </p:cTn>
                                        <p:tgtEl>
                                          <p:spTgt spid="27"/>
                                        </p:tgtEl>
                                        <p:attrNameLst>
                                          <p:attrName>r</p:attrName>
                                        </p:attrNameLst>
                                      </p:cBhvr>
                                    </p:animRot>
                                  </p:childTnLst>
                                </p:cTn>
                              </p:par>
                              <p:par>
                                <p:cTn id="151" presetID="32" presetClass="emph" presetSubtype="0" repeatCount="2000" fill="hold" grpId="1" nodeType="withEffect">
                                  <p:stCondLst>
                                    <p:cond delay="2000"/>
                                  </p:stCondLst>
                                  <p:childTnLst>
                                    <p:animRot by="120000">
                                      <p:cBhvr>
                                        <p:cTn id="152" dur="100" fill="hold">
                                          <p:stCondLst>
                                            <p:cond delay="0"/>
                                          </p:stCondLst>
                                        </p:cTn>
                                        <p:tgtEl>
                                          <p:spTgt spid="28"/>
                                        </p:tgtEl>
                                        <p:attrNameLst>
                                          <p:attrName>r</p:attrName>
                                        </p:attrNameLst>
                                      </p:cBhvr>
                                    </p:animRot>
                                    <p:animRot by="-240000">
                                      <p:cBhvr>
                                        <p:cTn id="153" dur="200" fill="hold">
                                          <p:stCondLst>
                                            <p:cond delay="200"/>
                                          </p:stCondLst>
                                        </p:cTn>
                                        <p:tgtEl>
                                          <p:spTgt spid="28"/>
                                        </p:tgtEl>
                                        <p:attrNameLst>
                                          <p:attrName>r</p:attrName>
                                        </p:attrNameLst>
                                      </p:cBhvr>
                                    </p:animRot>
                                    <p:animRot by="240000">
                                      <p:cBhvr>
                                        <p:cTn id="154" dur="200" fill="hold">
                                          <p:stCondLst>
                                            <p:cond delay="400"/>
                                          </p:stCondLst>
                                        </p:cTn>
                                        <p:tgtEl>
                                          <p:spTgt spid="28"/>
                                        </p:tgtEl>
                                        <p:attrNameLst>
                                          <p:attrName>r</p:attrName>
                                        </p:attrNameLst>
                                      </p:cBhvr>
                                    </p:animRot>
                                    <p:animRot by="-240000">
                                      <p:cBhvr>
                                        <p:cTn id="155" dur="200" fill="hold">
                                          <p:stCondLst>
                                            <p:cond delay="600"/>
                                          </p:stCondLst>
                                        </p:cTn>
                                        <p:tgtEl>
                                          <p:spTgt spid="28"/>
                                        </p:tgtEl>
                                        <p:attrNameLst>
                                          <p:attrName>r</p:attrName>
                                        </p:attrNameLst>
                                      </p:cBhvr>
                                    </p:animRot>
                                    <p:animRot by="120000">
                                      <p:cBhvr>
                                        <p:cTn id="156" dur="200" fill="hold">
                                          <p:stCondLst>
                                            <p:cond delay="800"/>
                                          </p:stCondLst>
                                        </p:cTn>
                                        <p:tgtEl>
                                          <p:spTgt spid="28"/>
                                        </p:tgtEl>
                                        <p:attrNameLst>
                                          <p:attrName>r</p:attrName>
                                        </p:attrNameLst>
                                      </p:cBhvr>
                                    </p:animRot>
                                  </p:childTnLst>
                                </p:cTn>
                              </p:par>
                              <p:par>
                                <p:cTn id="157" presetID="32" presetClass="emph" presetSubtype="0" repeatCount="2000" fill="hold" grpId="1" nodeType="withEffect">
                                  <p:stCondLst>
                                    <p:cond delay="2000"/>
                                  </p:stCondLst>
                                  <p:childTnLst>
                                    <p:animRot by="120000">
                                      <p:cBhvr>
                                        <p:cTn id="158" dur="100" fill="hold">
                                          <p:stCondLst>
                                            <p:cond delay="0"/>
                                          </p:stCondLst>
                                        </p:cTn>
                                        <p:tgtEl>
                                          <p:spTgt spid="29"/>
                                        </p:tgtEl>
                                        <p:attrNameLst>
                                          <p:attrName>r</p:attrName>
                                        </p:attrNameLst>
                                      </p:cBhvr>
                                    </p:animRot>
                                    <p:animRot by="-240000">
                                      <p:cBhvr>
                                        <p:cTn id="159" dur="200" fill="hold">
                                          <p:stCondLst>
                                            <p:cond delay="200"/>
                                          </p:stCondLst>
                                        </p:cTn>
                                        <p:tgtEl>
                                          <p:spTgt spid="29"/>
                                        </p:tgtEl>
                                        <p:attrNameLst>
                                          <p:attrName>r</p:attrName>
                                        </p:attrNameLst>
                                      </p:cBhvr>
                                    </p:animRot>
                                    <p:animRot by="240000">
                                      <p:cBhvr>
                                        <p:cTn id="160" dur="200" fill="hold">
                                          <p:stCondLst>
                                            <p:cond delay="400"/>
                                          </p:stCondLst>
                                        </p:cTn>
                                        <p:tgtEl>
                                          <p:spTgt spid="29"/>
                                        </p:tgtEl>
                                        <p:attrNameLst>
                                          <p:attrName>r</p:attrName>
                                        </p:attrNameLst>
                                      </p:cBhvr>
                                    </p:animRot>
                                    <p:animRot by="-240000">
                                      <p:cBhvr>
                                        <p:cTn id="161" dur="200" fill="hold">
                                          <p:stCondLst>
                                            <p:cond delay="600"/>
                                          </p:stCondLst>
                                        </p:cTn>
                                        <p:tgtEl>
                                          <p:spTgt spid="29"/>
                                        </p:tgtEl>
                                        <p:attrNameLst>
                                          <p:attrName>r</p:attrName>
                                        </p:attrNameLst>
                                      </p:cBhvr>
                                    </p:animRot>
                                    <p:animRot by="120000">
                                      <p:cBhvr>
                                        <p:cTn id="162" dur="200" fill="hold">
                                          <p:stCondLst>
                                            <p:cond delay="800"/>
                                          </p:stCondLst>
                                        </p:cTn>
                                        <p:tgtEl>
                                          <p:spTgt spid="29"/>
                                        </p:tgtEl>
                                        <p:attrNameLst>
                                          <p:attrName>r</p:attrName>
                                        </p:attrNameLst>
                                      </p:cBhvr>
                                    </p:animRot>
                                  </p:childTnLst>
                                </p:cTn>
                              </p:par>
                              <p:par>
                                <p:cTn id="163" presetID="42" presetClass="exit" presetSubtype="0" fill="hold" grpId="2" nodeType="withEffect">
                                  <p:stCondLst>
                                    <p:cond delay="2000"/>
                                  </p:stCondLst>
                                  <p:childTnLst>
                                    <p:animEffect transition="out" filter="fade">
                                      <p:cBhvr>
                                        <p:cTn id="164" dur="1000"/>
                                        <p:tgtEl>
                                          <p:spTgt spid="18"/>
                                        </p:tgtEl>
                                      </p:cBhvr>
                                    </p:animEffect>
                                    <p:anim calcmode="lin" valueType="num">
                                      <p:cBhvr>
                                        <p:cTn id="165" dur="1000"/>
                                        <p:tgtEl>
                                          <p:spTgt spid="18"/>
                                        </p:tgtEl>
                                        <p:attrNameLst>
                                          <p:attrName>ppt_x</p:attrName>
                                        </p:attrNameLst>
                                      </p:cBhvr>
                                      <p:tavLst>
                                        <p:tav tm="0">
                                          <p:val>
                                            <p:strVal val="ppt_x"/>
                                          </p:val>
                                        </p:tav>
                                        <p:tav tm="100000">
                                          <p:val>
                                            <p:strVal val="ppt_x"/>
                                          </p:val>
                                        </p:tav>
                                      </p:tavLst>
                                    </p:anim>
                                    <p:anim calcmode="lin" valueType="num">
                                      <p:cBhvr>
                                        <p:cTn id="166" dur="1000"/>
                                        <p:tgtEl>
                                          <p:spTgt spid="18"/>
                                        </p:tgtEl>
                                        <p:attrNameLst>
                                          <p:attrName>ppt_y</p:attrName>
                                        </p:attrNameLst>
                                      </p:cBhvr>
                                      <p:tavLst>
                                        <p:tav tm="0">
                                          <p:val>
                                            <p:strVal val="ppt_y"/>
                                          </p:val>
                                        </p:tav>
                                        <p:tav tm="100000">
                                          <p:val>
                                            <p:strVal val="ppt_y+.1"/>
                                          </p:val>
                                        </p:tav>
                                      </p:tavLst>
                                    </p:anim>
                                    <p:set>
                                      <p:cBhvr>
                                        <p:cTn id="167" dur="1" fill="hold">
                                          <p:stCondLst>
                                            <p:cond delay="999"/>
                                          </p:stCondLst>
                                        </p:cTn>
                                        <p:tgtEl>
                                          <p:spTgt spid="18"/>
                                        </p:tgtEl>
                                        <p:attrNameLst>
                                          <p:attrName>style.visibility</p:attrName>
                                        </p:attrNameLst>
                                      </p:cBhvr>
                                      <p:to>
                                        <p:strVal val="hidden"/>
                                      </p:to>
                                    </p:set>
                                  </p:childTnLst>
                                </p:cTn>
                              </p:par>
                              <p:par>
                                <p:cTn id="168" presetID="42" presetClass="exit" presetSubtype="0" fill="hold" grpId="2" nodeType="withEffect">
                                  <p:stCondLst>
                                    <p:cond delay="2000"/>
                                  </p:stCondLst>
                                  <p:childTnLst>
                                    <p:animEffect transition="out" filter="fade">
                                      <p:cBhvr>
                                        <p:cTn id="169" dur="1000"/>
                                        <p:tgtEl>
                                          <p:spTgt spid="19"/>
                                        </p:tgtEl>
                                      </p:cBhvr>
                                    </p:animEffect>
                                    <p:anim calcmode="lin" valueType="num">
                                      <p:cBhvr>
                                        <p:cTn id="170" dur="1000"/>
                                        <p:tgtEl>
                                          <p:spTgt spid="19"/>
                                        </p:tgtEl>
                                        <p:attrNameLst>
                                          <p:attrName>ppt_x</p:attrName>
                                        </p:attrNameLst>
                                      </p:cBhvr>
                                      <p:tavLst>
                                        <p:tav tm="0">
                                          <p:val>
                                            <p:strVal val="ppt_x"/>
                                          </p:val>
                                        </p:tav>
                                        <p:tav tm="100000">
                                          <p:val>
                                            <p:strVal val="ppt_x"/>
                                          </p:val>
                                        </p:tav>
                                      </p:tavLst>
                                    </p:anim>
                                    <p:anim calcmode="lin" valueType="num">
                                      <p:cBhvr>
                                        <p:cTn id="171" dur="1000"/>
                                        <p:tgtEl>
                                          <p:spTgt spid="19"/>
                                        </p:tgtEl>
                                        <p:attrNameLst>
                                          <p:attrName>ppt_y</p:attrName>
                                        </p:attrNameLst>
                                      </p:cBhvr>
                                      <p:tavLst>
                                        <p:tav tm="0">
                                          <p:val>
                                            <p:strVal val="ppt_y"/>
                                          </p:val>
                                        </p:tav>
                                        <p:tav tm="100000">
                                          <p:val>
                                            <p:strVal val="ppt_y+.1"/>
                                          </p:val>
                                        </p:tav>
                                      </p:tavLst>
                                    </p:anim>
                                    <p:set>
                                      <p:cBhvr>
                                        <p:cTn id="172" dur="1" fill="hold">
                                          <p:stCondLst>
                                            <p:cond delay="999"/>
                                          </p:stCondLst>
                                        </p:cTn>
                                        <p:tgtEl>
                                          <p:spTgt spid="19"/>
                                        </p:tgtEl>
                                        <p:attrNameLst>
                                          <p:attrName>style.visibility</p:attrName>
                                        </p:attrNameLst>
                                      </p:cBhvr>
                                      <p:to>
                                        <p:strVal val="hidden"/>
                                      </p:to>
                                    </p:set>
                                  </p:childTnLst>
                                </p:cTn>
                              </p:par>
                              <p:par>
                                <p:cTn id="173" presetID="64" presetClass="path" presetSubtype="0" accel="50000" decel="50000" fill="hold" nodeType="withEffect">
                                  <p:stCondLst>
                                    <p:cond delay="2000"/>
                                  </p:stCondLst>
                                  <p:childTnLst>
                                    <p:animMotion origin="layout" path="M -8.33333E-7 -3.45679E-6 L -8.33333E-7 -0.94845 " pathEditMode="relative" rAng="0" ptsTypes="AA">
                                      <p:cBhvr>
                                        <p:cTn id="174" dur="2000" fill="hold"/>
                                        <p:tgtEl>
                                          <p:spTgt spid="17"/>
                                        </p:tgtEl>
                                        <p:attrNameLst>
                                          <p:attrName>ppt_x</p:attrName>
                                          <p:attrName>ppt_y</p:attrName>
                                        </p:attrNameLst>
                                      </p:cBhvr>
                                      <p:rCtr x="0" y="-47438"/>
                                    </p:animMotion>
                                  </p:childTnLst>
                                </p:cTn>
                              </p:par>
                              <p:par>
                                <p:cTn id="175" presetID="16" presetClass="entr" presetSubtype="21" fill="hold" nodeType="withEffect">
                                  <p:stCondLst>
                                    <p:cond delay="2000"/>
                                  </p:stCondLst>
                                  <p:childTnLst>
                                    <p:set>
                                      <p:cBhvr>
                                        <p:cTn id="176" dur="1" fill="hold">
                                          <p:stCondLst>
                                            <p:cond delay="0"/>
                                          </p:stCondLst>
                                        </p:cTn>
                                        <p:tgtEl>
                                          <p:spTgt spid="31"/>
                                        </p:tgtEl>
                                        <p:attrNameLst>
                                          <p:attrName>style.visibility</p:attrName>
                                        </p:attrNameLst>
                                      </p:cBhvr>
                                      <p:to>
                                        <p:strVal val="visible"/>
                                      </p:to>
                                    </p:set>
                                    <p:animEffect transition="in" filter="barn(inVertical)">
                                      <p:cBhvr>
                                        <p:cTn id="177" dur="500"/>
                                        <p:tgtEl>
                                          <p:spTgt spid="31"/>
                                        </p:tgtEl>
                                      </p:cBhvr>
                                    </p:animEffect>
                                  </p:childTnLst>
                                </p:cTn>
                              </p:par>
                            </p:childTnLst>
                          </p:cTn>
                        </p:par>
                      </p:childTnLst>
                    </p:cTn>
                  </p:par>
                </p:childTnLst>
              </p:cTn>
              <p:nextCondLst>
                <p:cond evt="onClick" delay="0">
                  <p:tgtEl>
                    <p:spTgt spid="19"/>
                  </p:tgtEl>
                </p:cond>
              </p:nextCondLst>
            </p:seq>
            <p:seq concurrent="1" nextAc="seek">
              <p:cTn id="178" restart="whenNotActive" fill="hold" evtFilter="cancelBubble" nodeType="interactiveSeq">
                <p:stCondLst>
                  <p:cond evt="onClick" delay="0">
                    <p:tgtEl>
                      <p:spTgt spid="22"/>
                    </p:tgtEl>
                  </p:cond>
                </p:stCondLst>
                <p:endSync evt="end" delay="0">
                  <p:rtn val="all"/>
                </p:endSync>
                <p:childTnLst>
                  <p:par>
                    <p:cTn id="179" fill="hold">
                      <p:stCondLst>
                        <p:cond delay="0"/>
                      </p:stCondLst>
                      <p:childTnLst>
                        <p:par>
                          <p:cTn id="180" fill="hold">
                            <p:stCondLst>
                              <p:cond delay="0"/>
                            </p:stCondLst>
                            <p:childTnLst>
                              <p:par>
                                <p:cTn id="181" presetID="32" presetClass="emph" presetSubtype="0" fill="hold" grpId="3" nodeType="clickEffect">
                                  <p:stCondLst>
                                    <p:cond delay="0"/>
                                  </p:stCondLst>
                                  <p:childTnLst>
                                    <p:animRot by="120000">
                                      <p:cBhvr>
                                        <p:cTn id="182" dur="100" fill="hold">
                                          <p:stCondLst>
                                            <p:cond delay="0"/>
                                          </p:stCondLst>
                                        </p:cTn>
                                        <p:tgtEl>
                                          <p:spTgt spid="18"/>
                                        </p:tgtEl>
                                        <p:attrNameLst>
                                          <p:attrName>r</p:attrName>
                                        </p:attrNameLst>
                                      </p:cBhvr>
                                    </p:animRot>
                                    <p:animRot by="-240000">
                                      <p:cBhvr>
                                        <p:cTn id="183" dur="200" fill="hold">
                                          <p:stCondLst>
                                            <p:cond delay="200"/>
                                          </p:stCondLst>
                                        </p:cTn>
                                        <p:tgtEl>
                                          <p:spTgt spid="18"/>
                                        </p:tgtEl>
                                        <p:attrNameLst>
                                          <p:attrName>r</p:attrName>
                                        </p:attrNameLst>
                                      </p:cBhvr>
                                    </p:animRot>
                                    <p:animRot by="240000">
                                      <p:cBhvr>
                                        <p:cTn id="184" dur="200" fill="hold">
                                          <p:stCondLst>
                                            <p:cond delay="400"/>
                                          </p:stCondLst>
                                        </p:cTn>
                                        <p:tgtEl>
                                          <p:spTgt spid="18"/>
                                        </p:tgtEl>
                                        <p:attrNameLst>
                                          <p:attrName>r</p:attrName>
                                        </p:attrNameLst>
                                      </p:cBhvr>
                                    </p:animRot>
                                    <p:animRot by="-240000">
                                      <p:cBhvr>
                                        <p:cTn id="185" dur="200" fill="hold">
                                          <p:stCondLst>
                                            <p:cond delay="600"/>
                                          </p:stCondLst>
                                        </p:cTn>
                                        <p:tgtEl>
                                          <p:spTgt spid="18"/>
                                        </p:tgtEl>
                                        <p:attrNameLst>
                                          <p:attrName>r</p:attrName>
                                        </p:attrNameLst>
                                      </p:cBhvr>
                                    </p:animRot>
                                    <p:animRot by="120000">
                                      <p:cBhvr>
                                        <p:cTn id="186" dur="200" fill="hold">
                                          <p:stCondLst>
                                            <p:cond delay="800"/>
                                          </p:stCondLst>
                                        </p:cTn>
                                        <p:tgtEl>
                                          <p:spTgt spid="18"/>
                                        </p:tgtEl>
                                        <p:attrNameLst>
                                          <p:attrName>r</p:attrName>
                                        </p:attrNameLst>
                                      </p:cBhvr>
                                    </p:animRot>
                                  </p:childTnLst>
                                </p:cTn>
                              </p:par>
                              <p:par>
                                <p:cTn id="187" presetID="32" presetClass="emph" presetSubtype="0" fill="hold" nodeType="withEffect">
                                  <p:stCondLst>
                                    <p:cond delay="0"/>
                                  </p:stCondLst>
                                  <p:childTnLst>
                                    <p:animRot by="120000">
                                      <p:cBhvr>
                                        <p:cTn id="188" dur="100" fill="hold">
                                          <p:stCondLst>
                                            <p:cond delay="0"/>
                                          </p:stCondLst>
                                        </p:cTn>
                                        <p:tgtEl>
                                          <p:spTgt spid="23"/>
                                        </p:tgtEl>
                                        <p:attrNameLst>
                                          <p:attrName>r</p:attrName>
                                        </p:attrNameLst>
                                      </p:cBhvr>
                                    </p:animRot>
                                    <p:animRot by="-240000">
                                      <p:cBhvr>
                                        <p:cTn id="189" dur="200" fill="hold">
                                          <p:stCondLst>
                                            <p:cond delay="200"/>
                                          </p:stCondLst>
                                        </p:cTn>
                                        <p:tgtEl>
                                          <p:spTgt spid="23"/>
                                        </p:tgtEl>
                                        <p:attrNameLst>
                                          <p:attrName>r</p:attrName>
                                        </p:attrNameLst>
                                      </p:cBhvr>
                                    </p:animRot>
                                    <p:animRot by="240000">
                                      <p:cBhvr>
                                        <p:cTn id="190" dur="200" fill="hold">
                                          <p:stCondLst>
                                            <p:cond delay="400"/>
                                          </p:stCondLst>
                                        </p:cTn>
                                        <p:tgtEl>
                                          <p:spTgt spid="23"/>
                                        </p:tgtEl>
                                        <p:attrNameLst>
                                          <p:attrName>r</p:attrName>
                                        </p:attrNameLst>
                                      </p:cBhvr>
                                    </p:animRot>
                                    <p:animRot by="-240000">
                                      <p:cBhvr>
                                        <p:cTn id="191" dur="200" fill="hold">
                                          <p:stCondLst>
                                            <p:cond delay="600"/>
                                          </p:stCondLst>
                                        </p:cTn>
                                        <p:tgtEl>
                                          <p:spTgt spid="23"/>
                                        </p:tgtEl>
                                        <p:attrNameLst>
                                          <p:attrName>r</p:attrName>
                                        </p:attrNameLst>
                                      </p:cBhvr>
                                    </p:animRot>
                                    <p:animRot by="120000">
                                      <p:cBhvr>
                                        <p:cTn id="192" dur="200" fill="hold">
                                          <p:stCondLst>
                                            <p:cond delay="800"/>
                                          </p:stCondLst>
                                        </p:cTn>
                                        <p:tgtEl>
                                          <p:spTgt spid="23"/>
                                        </p:tgtEl>
                                        <p:attrNameLst>
                                          <p:attrName>r</p:attrName>
                                        </p:attrNameLst>
                                      </p:cBhvr>
                                    </p:animRot>
                                  </p:childTnLst>
                                </p:cTn>
                              </p:par>
                              <p:par>
                                <p:cTn id="193" presetID="32" presetClass="emph" presetSubtype="0" fill="hold" grpId="2" nodeType="withEffect">
                                  <p:stCondLst>
                                    <p:cond delay="0"/>
                                  </p:stCondLst>
                                  <p:childTnLst>
                                    <p:animRot by="120000">
                                      <p:cBhvr>
                                        <p:cTn id="194" dur="100" fill="hold">
                                          <p:stCondLst>
                                            <p:cond delay="0"/>
                                          </p:stCondLst>
                                        </p:cTn>
                                        <p:tgtEl>
                                          <p:spTgt spid="24"/>
                                        </p:tgtEl>
                                        <p:attrNameLst>
                                          <p:attrName>r</p:attrName>
                                        </p:attrNameLst>
                                      </p:cBhvr>
                                    </p:animRot>
                                    <p:animRot by="-240000">
                                      <p:cBhvr>
                                        <p:cTn id="195" dur="200" fill="hold">
                                          <p:stCondLst>
                                            <p:cond delay="200"/>
                                          </p:stCondLst>
                                        </p:cTn>
                                        <p:tgtEl>
                                          <p:spTgt spid="24"/>
                                        </p:tgtEl>
                                        <p:attrNameLst>
                                          <p:attrName>r</p:attrName>
                                        </p:attrNameLst>
                                      </p:cBhvr>
                                    </p:animRot>
                                    <p:animRot by="240000">
                                      <p:cBhvr>
                                        <p:cTn id="196" dur="200" fill="hold">
                                          <p:stCondLst>
                                            <p:cond delay="400"/>
                                          </p:stCondLst>
                                        </p:cTn>
                                        <p:tgtEl>
                                          <p:spTgt spid="24"/>
                                        </p:tgtEl>
                                        <p:attrNameLst>
                                          <p:attrName>r</p:attrName>
                                        </p:attrNameLst>
                                      </p:cBhvr>
                                    </p:animRot>
                                    <p:animRot by="-240000">
                                      <p:cBhvr>
                                        <p:cTn id="197" dur="200" fill="hold">
                                          <p:stCondLst>
                                            <p:cond delay="600"/>
                                          </p:stCondLst>
                                        </p:cTn>
                                        <p:tgtEl>
                                          <p:spTgt spid="24"/>
                                        </p:tgtEl>
                                        <p:attrNameLst>
                                          <p:attrName>r</p:attrName>
                                        </p:attrNameLst>
                                      </p:cBhvr>
                                    </p:animRot>
                                    <p:animRot by="120000">
                                      <p:cBhvr>
                                        <p:cTn id="198" dur="200" fill="hold">
                                          <p:stCondLst>
                                            <p:cond delay="800"/>
                                          </p:stCondLst>
                                        </p:cTn>
                                        <p:tgtEl>
                                          <p:spTgt spid="24"/>
                                        </p:tgtEl>
                                        <p:attrNameLst>
                                          <p:attrName>r</p:attrName>
                                        </p:attrNameLst>
                                      </p:cBhvr>
                                    </p:animRot>
                                  </p:childTnLst>
                                </p:cTn>
                              </p:par>
                              <p:par>
                                <p:cTn id="199" presetID="32" presetClass="emph" presetSubtype="0" fill="hold" grpId="2" nodeType="withEffect">
                                  <p:stCondLst>
                                    <p:cond delay="0"/>
                                  </p:stCondLst>
                                  <p:childTnLst>
                                    <p:animRot by="120000">
                                      <p:cBhvr>
                                        <p:cTn id="200" dur="100" fill="hold">
                                          <p:stCondLst>
                                            <p:cond delay="0"/>
                                          </p:stCondLst>
                                        </p:cTn>
                                        <p:tgtEl>
                                          <p:spTgt spid="25"/>
                                        </p:tgtEl>
                                        <p:attrNameLst>
                                          <p:attrName>r</p:attrName>
                                        </p:attrNameLst>
                                      </p:cBhvr>
                                    </p:animRot>
                                    <p:animRot by="-240000">
                                      <p:cBhvr>
                                        <p:cTn id="201" dur="200" fill="hold">
                                          <p:stCondLst>
                                            <p:cond delay="200"/>
                                          </p:stCondLst>
                                        </p:cTn>
                                        <p:tgtEl>
                                          <p:spTgt spid="25"/>
                                        </p:tgtEl>
                                        <p:attrNameLst>
                                          <p:attrName>r</p:attrName>
                                        </p:attrNameLst>
                                      </p:cBhvr>
                                    </p:animRot>
                                    <p:animRot by="240000">
                                      <p:cBhvr>
                                        <p:cTn id="202" dur="200" fill="hold">
                                          <p:stCondLst>
                                            <p:cond delay="400"/>
                                          </p:stCondLst>
                                        </p:cTn>
                                        <p:tgtEl>
                                          <p:spTgt spid="25"/>
                                        </p:tgtEl>
                                        <p:attrNameLst>
                                          <p:attrName>r</p:attrName>
                                        </p:attrNameLst>
                                      </p:cBhvr>
                                    </p:animRot>
                                    <p:animRot by="-240000">
                                      <p:cBhvr>
                                        <p:cTn id="203" dur="200" fill="hold">
                                          <p:stCondLst>
                                            <p:cond delay="600"/>
                                          </p:stCondLst>
                                        </p:cTn>
                                        <p:tgtEl>
                                          <p:spTgt spid="25"/>
                                        </p:tgtEl>
                                        <p:attrNameLst>
                                          <p:attrName>r</p:attrName>
                                        </p:attrNameLst>
                                      </p:cBhvr>
                                    </p:animRot>
                                    <p:animRot by="120000">
                                      <p:cBhvr>
                                        <p:cTn id="204" dur="200" fill="hold">
                                          <p:stCondLst>
                                            <p:cond delay="800"/>
                                          </p:stCondLst>
                                        </p:cTn>
                                        <p:tgtEl>
                                          <p:spTgt spid="25"/>
                                        </p:tgtEl>
                                        <p:attrNameLst>
                                          <p:attrName>r</p:attrName>
                                        </p:attrNameLst>
                                      </p:cBhvr>
                                    </p:animRot>
                                  </p:childTnLst>
                                </p:cTn>
                              </p:par>
                              <p:par>
                                <p:cTn id="205" presetID="32" presetClass="emph" presetSubtype="0" repeatCount="2000" fill="hold" nodeType="withEffect">
                                  <p:stCondLst>
                                    <p:cond delay="0"/>
                                  </p:stCondLst>
                                  <p:childTnLst>
                                    <p:animRot by="120000">
                                      <p:cBhvr>
                                        <p:cTn id="206" dur="100" fill="hold">
                                          <p:stCondLst>
                                            <p:cond delay="0"/>
                                          </p:stCondLst>
                                        </p:cTn>
                                        <p:tgtEl>
                                          <p:spTgt spid="27"/>
                                        </p:tgtEl>
                                        <p:attrNameLst>
                                          <p:attrName>r</p:attrName>
                                        </p:attrNameLst>
                                      </p:cBhvr>
                                    </p:animRot>
                                    <p:animRot by="-240000">
                                      <p:cBhvr>
                                        <p:cTn id="207" dur="200" fill="hold">
                                          <p:stCondLst>
                                            <p:cond delay="200"/>
                                          </p:stCondLst>
                                        </p:cTn>
                                        <p:tgtEl>
                                          <p:spTgt spid="27"/>
                                        </p:tgtEl>
                                        <p:attrNameLst>
                                          <p:attrName>r</p:attrName>
                                        </p:attrNameLst>
                                      </p:cBhvr>
                                    </p:animRot>
                                    <p:animRot by="240000">
                                      <p:cBhvr>
                                        <p:cTn id="208" dur="200" fill="hold">
                                          <p:stCondLst>
                                            <p:cond delay="400"/>
                                          </p:stCondLst>
                                        </p:cTn>
                                        <p:tgtEl>
                                          <p:spTgt spid="27"/>
                                        </p:tgtEl>
                                        <p:attrNameLst>
                                          <p:attrName>r</p:attrName>
                                        </p:attrNameLst>
                                      </p:cBhvr>
                                    </p:animRot>
                                    <p:animRot by="-240000">
                                      <p:cBhvr>
                                        <p:cTn id="209" dur="200" fill="hold">
                                          <p:stCondLst>
                                            <p:cond delay="600"/>
                                          </p:stCondLst>
                                        </p:cTn>
                                        <p:tgtEl>
                                          <p:spTgt spid="27"/>
                                        </p:tgtEl>
                                        <p:attrNameLst>
                                          <p:attrName>r</p:attrName>
                                        </p:attrNameLst>
                                      </p:cBhvr>
                                    </p:animRot>
                                    <p:animRot by="120000">
                                      <p:cBhvr>
                                        <p:cTn id="210" dur="200" fill="hold">
                                          <p:stCondLst>
                                            <p:cond delay="800"/>
                                          </p:stCondLst>
                                        </p:cTn>
                                        <p:tgtEl>
                                          <p:spTgt spid="27"/>
                                        </p:tgtEl>
                                        <p:attrNameLst>
                                          <p:attrName>r</p:attrName>
                                        </p:attrNameLst>
                                      </p:cBhvr>
                                    </p:animRot>
                                  </p:childTnLst>
                                </p:cTn>
                              </p:par>
                              <p:par>
                                <p:cTn id="211" presetID="32" presetClass="emph" presetSubtype="0" fill="hold" nodeType="withEffect">
                                  <p:stCondLst>
                                    <p:cond delay="0"/>
                                  </p:stCondLst>
                                  <p:childTnLst>
                                    <p:animRot by="120000">
                                      <p:cBhvr>
                                        <p:cTn id="212" dur="100" fill="hold">
                                          <p:stCondLst>
                                            <p:cond delay="0"/>
                                          </p:stCondLst>
                                        </p:cTn>
                                        <p:tgtEl>
                                          <p:spTgt spid="17"/>
                                        </p:tgtEl>
                                        <p:attrNameLst>
                                          <p:attrName>r</p:attrName>
                                        </p:attrNameLst>
                                      </p:cBhvr>
                                    </p:animRot>
                                    <p:animRot by="-240000">
                                      <p:cBhvr>
                                        <p:cTn id="213" dur="200" fill="hold">
                                          <p:stCondLst>
                                            <p:cond delay="200"/>
                                          </p:stCondLst>
                                        </p:cTn>
                                        <p:tgtEl>
                                          <p:spTgt spid="17"/>
                                        </p:tgtEl>
                                        <p:attrNameLst>
                                          <p:attrName>r</p:attrName>
                                        </p:attrNameLst>
                                      </p:cBhvr>
                                    </p:animRot>
                                    <p:animRot by="240000">
                                      <p:cBhvr>
                                        <p:cTn id="214" dur="200" fill="hold">
                                          <p:stCondLst>
                                            <p:cond delay="400"/>
                                          </p:stCondLst>
                                        </p:cTn>
                                        <p:tgtEl>
                                          <p:spTgt spid="17"/>
                                        </p:tgtEl>
                                        <p:attrNameLst>
                                          <p:attrName>r</p:attrName>
                                        </p:attrNameLst>
                                      </p:cBhvr>
                                    </p:animRot>
                                    <p:animRot by="-240000">
                                      <p:cBhvr>
                                        <p:cTn id="215" dur="200" fill="hold">
                                          <p:stCondLst>
                                            <p:cond delay="600"/>
                                          </p:stCondLst>
                                        </p:cTn>
                                        <p:tgtEl>
                                          <p:spTgt spid="17"/>
                                        </p:tgtEl>
                                        <p:attrNameLst>
                                          <p:attrName>r</p:attrName>
                                        </p:attrNameLst>
                                      </p:cBhvr>
                                    </p:animRot>
                                    <p:animRot by="120000">
                                      <p:cBhvr>
                                        <p:cTn id="216" dur="200" fill="hold">
                                          <p:stCondLst>
                                            <p:cond delay="800"/>
                                          </p:stCondLst>
                                        </p:cTn>
                                        <p:tgtEl>
                                          <p:spTgt spid="17"/>
                                        </p:tgtEl>
                                        <p:attrNameLst>
                                          <p:attrName>r</p:attrName>
                                        </p:attrNameLst>
                                      </p:cBhvr>
                                    </p:animRot>
                                  </p:childTnLst>
                                </p:cTn>
                              </p:par>
                              <p:par>
                                <p:cTn id="217" presetID="32" presetClass="emph" presetSubtype="0" fill="hold" grpId="3" nodeType="withEffect">
                                  <p:stCondLst>
                                    <p:cond delay="0"/>
                                  </p:stCondLst>
                                  <p:childTnLst>
                                    <p:animRot by="120000">
                                      <p:cBhvr>
                                        <p:cTn id="218" dur="100" fill="hold">
                                          <p:stCondLst>
                                            <p:cond delay="0"/>
                                          </p:stCondLst>
                                        </p:cTn>
                                        <p:tgtEl>
                                          <p:spTgt spid="19"/>
                                        </p:tgtEl>
                                        <p:attrNameLst>
                                          <p:attrName>r</p:attrName>
                                        </p:attrNameLst>
                                      </p:cBhvr>
                                    </p:animRot>
                                    <p:animRot by="-240000">
                                      <p:cBhvr>
                                        <p:cTn id="219" dur="200" fill="hold">
                                          <p:stCondLst>
                                            <p:cond delay="200"/>
                                          </p:stCondLst>
                                        </p:cTn>
                                        <p:tgtEl>
                                          <p:spTgt spid="19"/>
                                        </p:tgtEl>
                                        <p:attrNameLst>
                                          <p:attrName>r</p:attrName>
                                        </p:attrNameLst>
                                      </p:cBhvr>
                                    </p:animRot>
                                    <p:animRot by="240000">
                                      <p:cBhvr>
                                        <p:cTn id="220" dur="200" fill="hold">
                                          <p:stCondLst>
                                            <p:cond delay="400"/>
                                          </p:stCondLst>
                                        </p:cTn>
                                        <p:tgtEl>
                                          <p:spTgt spid="19"/>
                                        </p:tgtEl>
                                        <p:attrNameLst>
                                          <p:attrName>r</p:attrName>
                                        </p:attrNameLst>
                                      </p:cBhvr>
                                    </p:animRot>
                                    <p:animRot by="-240000">
                                      <p:cBhvr>
                                        <p:cTn id="221" dur="200" fill="hold">
                                          <p:stCondLst>
                                            <p:cond delay="600"/>
                                          </p:stCondLst>
                                        </p:cTn>
                                        <p:tgtEl>
                                          <p:spTgt spid="19"/>
                                        </p:tgtEl>
                                        <p:attrNameLst>
                                          <p:attrName>r</p:attrName>
                                        </p:attrNameLst>
                                      </p:cBhvr>
                                    </p:animRot>
                                    <p:animRot by="120000">
                                      <p:cBhvr>
                                        <p:cTn id="222" dur="200" fill="hold">
                                          <p:stCondLst>
                                            <p:cond delay="800"/>
                                          </p:stCondLst>
                                        </p:cTn>
                                        <p:tgtEl>
                                          <p:spTgt spid="19"/>
                                        </p:tgtEl>
                                        <p:attrNameLst>
                                          <p:attrName>r</p:attrName>
                                        </p:attrNameLst>
                                      </p:cBhvr>
                                    </p:animRot>
                                  </p:childTnLst>
                                </p:cTn>
                              </p:par>
                              <p:par>
                                <p:cTn id="223" presetID="32" presetClass="emph" presetSubtype="0" fill="hold" nodeType="withEffect">
                                  <p:stCondLst>
                                    <p:cond delay="0"/>
                                  </p:stCondLst>
                                  <p:childTnLst>
                                    <p:animRot by="120000">
                                      <p:cBhvr>
                                        <p:cTn id="224" dur="100" fill="hold">
                                          <p:stCondLst>
                                            <p:cond delay="0"/>
                                          </p:stCondLst>
                                        </p:cTn>
                                        <p:tgtEl>
                                          <p:spTgt spid="20"/>
                                        </p:tgtEl>
                                        <p:attrNameLst>
                                          <p:attrName>r</p:attrName>
                                        </p:attrNameLst>
                                      </p:cBhvr>
                                    </p:animRot>
                                    <p:animRot by="-240000">
                                      <p:cBhvr>
                                        <p:cTn id="225" dur="200" fill="hold">
                                          <p:stCondLst>
                                            <p:cond delay="200"/>
                                          </p:stCondLst>
                                        </p:cTn>
                                        <p:tgtEl>
                                          <p:spTgt spid="20"/>
                                        </p:tgtEl>
                                        <p:attrNameLst>
                                          <p:attrName>r</p:attrName>
                                        </p:attrNameLst>
                                      </p:cBhvr>
                                    </p:animRot>
                                    <p:animRot by="240000">
                                      <p:cBhvr>
                                        <p:cTn id="226" dur="200" fill="hold">
                                          <p:stCondLst>
                                            <p:cond delay="400"/>
                                          </p:stCondLst>
                                        </p:cTn>
                                        <p:tgtEl>
                                          <p:spTgt spid="20"/>
                                        </p:tgtEl>
                                        <p:attrNameLst>
                                          <p:attrName>r</p:attrName>
                                        </p:attrNameLst>
                                      </p:cBhvr>
                                    </p:animRot>
                                    <p:animRot by="-240000">
                                      <p:cBhvr>
                                        <p:cTn id="227" dur="200" fill="hold">
                                          <p:stCondLst>
                                            <p:cond delay="600"/>
                                          </p:stCondLst>
                                        </p:cTn>
                                        <p:tgtEl>
                                          <p:spTgt spid="20"/>
                                        </p:tgtEl>
                                        <p:attrNameLst>
                                          <p:attrName>r</p:attrName>
                                        </p:attrNameLst>
                                      </p:cBhvr>
                                    </p:animRot>
                                    <p:animRot by="120000">
                                      <p:cBhvr>
                                        <p:cTn id="228" dur="200" fill="hold">
                                          <p:stCondLst>
                                            <p:cond delay="800"/>
                                          </p:stCondLst>
                                        </p:cTn>
                                        <p:tgtEl>
                                          <p:spTgt spid="20"/>
                                        </p:tgtEl>
                                        <p:attrNameLst>
                                          <p:attrName>r</p:attrName>
                                        </p:attrNameLst>
                                      </p:cBhvr>
                                    </p:animRot>
                                  </p:childTnLst>
                                </p:cTn>
                              </p:par>
                              <p:par>
                                <p:cTn id="229" presetID="32" presetClass="emph" presetSubtype="0" fill="hold" grpId="2" nodeType="withEffect">
                                  <p:stCondLst>
                                    <p:cond delay="0"/>
                                  </p:stCondLst>
                                  <p:childTnLst>
                                    <p:animRot by="120000">
                                      <p:cBhvr>
                                        <p:cTn id="230" dur="100" fill="hold">
                                          <p:stCondLst>
                                            <p:cond delay="0"/>
                                          </p:stCondLst>
                                        </p:cTn>
                                        <p:tgtEl>
                                          <p:spTgt spid="21"/>
                                        </p:tgtEl>
                                        <p:attrNameLst>
                                          <p:attrName>r</p:attrName>
                                        </p:attrNameLst>
                                      </p:cBhvr>
                                    </p:animRot>
                                    <p:animRot by="-240000">
                                      <p:cBhvr>
                                        <p:cTn id="231" dur="200" fill="hold">
                                          <p:stCondLst>
                                            <p:cond delay="200"/>
                                          </p:stCondLst>
                                        </p:cTn>
                                        <p:tgtEl>
                                          <p:spTgt spid="21"/>
                                        </p:tgtEl>
                                        <p:attrNameLst>
                                          <p:attrName>r</p:attrName>
                                        </p:attrNameLst>
                                      </p:cBhvr>
                                    </p:animRot>
                                    <p:animRot by="240000">
                                      <p:cBhvr>
                                        <p:cTn id="232" dur="200" fill="hold">
                                          <p:stCondLst>
                                            <p:cond delay="400"/>
                                          </p:stCondLst>
                                        </p:cTn>
                                        <p:tgtEl>
                                          <p:spTgt spid="21"/>
                                        </p:tgtEl>
                                        <p:attrNameLst>
                                          <p:attrName>r</p:attrName>
                                        </p:attrNameLst>
                                      </p:cBhvr>
                                    </p:animRot>
                                    <p:animRot by="-240000">
                                      <p:cBhvr>
                                        <p:cTn id="233" dur="200" fill="hold">
                                          <p:stCondLst>
                                            <p:cond delay="600"/>
                                          </p:stCondLst>
                                        </p:cTn>
                                        <p:tgtEl>
                                          <p:spTgt spid="21"/>
                                        </p:tgtEl>
                                        <p:attrNameLst>
                                          <p:attrName>r</p:attrName>
                                        </p:attrNameLst>
                                      </p:cBhvr>
                                    </p:animRot>
                                    <p:animRot by="120000">
                                      <p:cBhvr>
                                        <p:cTn id="234" dur="200" fill="hold">
                                          <p:stCondLst>
                                            <p:cond delay="800"/>
                                          </p:stCondLst>
                                        </p:cTn>
                                        <p:tgtEl>
                                          <p:spTgt spid="21"/>
                                        </p:tgtEl>
                                        <p:attrNameLst>
                                          <p:attrName>r</p:attrName>
                                        </p:attrNameLst>
                                      </p:cBhvr>
                                    </p:animRot>
                                  </p:childTnLst>
                                </p:cTn>
                              </p:par>
                              <p:par>
                                <p:cTn id="235" presetID="32" presetClass="emph" presetSubtype="0" fill="hold" grpId="2" nodeType="withEffect">
                                  <p:stCondLst>
                                    <p:cond delay="0"/>
                                  </p:stCondLst>
                                  <p:childTnLst>
                                    <p:animRot by="120000">
                                      <p:cBhvr>
                                        <p:cTn id="236" dur="100" fill="hold">
                                          <p:stCondLst>
                                            <p:cond delay="0"/>
                                          </p:stCondLst>
                                        </p:cTn>
                                        <p:tgtEl>
                                          <p:spTgt spid="22"/>
                                        </p:tgtEl>
                                        <p:attrNameLst>
                                          <p:attrName>r</p:attrName>
                                        </p:attrNameLst>
                                      </p:cBhvr>
                                    </p:animRot>
                                    <p:animRot by="-240000">
                                      <p:cBhvr>
                                        <p:cTn id="237" dur="200" fill="hold">
                                          <p:stCondLst>
                                            <p:cond delay="200"/>
                                          </p:stCondLst>
                                        </p:cTn>
                                        <p:tgtEl>
                                          <p:spTgt spid="22"/>
                                        </p:tgtEl>
                                        <p:attrNameLst>
                                          <p:attrName>r</p:attrName>
                                        </p:attrNameLst>
                                      </p:cBhvr>
                                    </p:animRot>
                                    <p:animRot by="240000">
                                      <p:cBhvr>
                                        <p:cTn id="238" dur="200" fill="hold">
                                          <p:stCondLst>
                                            <p:cond delay="400"/>
                                          </p:stCondLst>
                                        </p:cTn>
                                        <p:tgtEl>
                                          <p:spTgt spid="22"/>
                                        </p:tgtEl>
                                        <p:attrNameLst>
                                          <p:attrName>r</p:attrName>
                                        </p:attrNameLst>
                                      </p:cBhvr>
                                    </p:animRot>
                                    <p:animRot by="-240000">
                                      <p:cBhvr>
                                        <p:cTn id="239" dur="200" fill="hold">
                                          <p:stCondLst>
                                            <p:cond delay="600"/>
                                          </p:stCondLst>
                                        </p:cTn>
                                        <p:tgtEl>
                                          <p:spTgt spid="22"/>
                                        </p:tgtEl>
                                        <p:attrNameLst>
                                          <p:attrName>r</p:attrName>
                                        </p:attrNameLst>
                                      </p:cBhvr>
                                    </p:animRot>
                                    <p:animRot by="120000">
                                      <p:cBhvr>
                                        <p:cTn id="240" dur="200" fill="hold">
                                          <p:stCondLst>
                                            <p:cond delay="800"/>
                                          </p:stCondLst>
                                        </p:cTn>
                                        <p:tgtEl>
                                          <p:spTgt spid="22"/>
                                        </p:tgtEl>
                                        <p:attrNameLst>
                                          <p:attrName>r</p:attrName>
                                        </p:attrNameLst>
                                      </p:cBhvr>
                                    </p:animRot>
                                  </p:childTnLst>
                                </p:cTn>
                              </p:par>
                              <p:par>
                                <p:cTn id="241" presetID="1" presetClass="emph" presetSubtype="2" fill="hold" nodeType="withEffect">
                                  <p:stCondLst>
                                    <p:cond delay="500"/>
                                  </p:stCondLst>
                                  <p:childTnLst>
                                    <p:animClr clrSpc="rgb" dir="cw">
                                      <p:cBhvr>
                                        <p:cTn id="242" dur="2000" fill="hold"/>
                                        <p:tgtEl>
                                          <p:spTgt spid="22"/>
                                        </p:tgtEl>
                                        <p:attrNameLst>
                                          <p:attrName>fillcolor</p:attrName>
                                        </p:attrNameLst>
                                      </p:cBhvr>
                                      <p:to>
                                        <a:srgbClr val="FF0000"/>
                                      </p:to>
                                    </p:animClr>
                                    <p:set>
                                      <p:cBhvr>
                                        <p:cTn id="243" dur="2000" fill="hold"/>
                                        <p:tgtEl>
                                          <p:spTgt spid="22"/>
                                        </p:tgtEl>
                                        <p:attrNameLst>
                                          <p:attrName>fill.type</p:attrName>
                                        </p:attrNameLst>
                                      </p:cBhvr>
                                      <p:to>
                                        <p:strVal val="solid"/>
                                      </p:to>
                                    </p:set>
                                    <p:set>
                                      <p:cBhvr>
                                        <p:cTn id="244" dur="2000" fill="hold"/>
                                        <p:tgtEl>
                                          <p:spTgt spid="22"/>
                                        </p:tgtEl>
                                        <p:attrNameLst>
                                          <p:attrName>fill.on</p:attrName>
                                        </p:attrNameLst>
                                      </p:cBhvr>
                                      <p:to>
                                        <p:strVal val="true"/>
                                      </p:to>
                                    </p:set>
                                  </p:childTnLst>
                                  <p:subTnLst>
                                    <p:audio>
                                      <p:cMediaNode>
                                        <p:cTn display="0" masterRel="sameClick">
                                          <p:stCondLst>
                                            <p:cond evt="begin" delay="0">
                                              <p:tn val="241"/>
                                            </p:cond>
                                          </p:stCondLst>
                                          <p:endCondLst>
                                            <p:cond evt="onStopAudio" delay="0">
                                              <p:tgtEl>
                                                <p:sldTgt/>
                                              </p:tgtEl>
                                            </p:cond>
                                          </p:endCondLst>
                                        </p:cTn>
                                        <p:tgtEl>
                                          <p:sndTgt r:embed="rId4" name="sai 50 (1).wav"/>
                                        </p:tgtEl>
                                      </p:cMediaNode>
                                    </p:audio>
                                  </p:subTnLst>
                                </p:cTn>
                              </p:par>
                              <p:par>
                                <p:cTn id="245" presetID="1" presetClass="emph" presetSubtype="2" fill="hold" nodeType="withEffect">
                                  <p:stCondLst>
                                    <p:cond delay="0"/>
                                  </p:stCondLst>
                                  <p:childTnLst>
                                    <p:animClr clrSpc="rgb" dir="cw">
                                      <p:cBhvr>
                                        <p:cTn id="246" dur="2000" fill="hold"/>
                                        <p:tgtEl>
                                          <p:spTgt spid="19"/>
                                        </p:tgtEl>
                                        <p:attrNameLst>
                                          <p:attrName>fillcolor</p:attrName>
                                        </p:attrNameLst>
                                      </p:cBhvr>
                                      <p:to>
                                        <a:srgbClr val="66FFFF"/>
                                      </p:to>
                                    </p:animClr>
                                    <p:set>
                                      <p:cBhvr>
                                        <p:cTn id="247" dur="2000" fill="hold"/>
                                        <p:tgtEl>
                                          <p:spTgt spid="19"/>
                                        </p:tgtEl>
                                        <p:attrNameLst>
                                          <p:attrName>fill.type</p:attrName>
                                        </p:attrNameLst>
                                      </p:cBhvr>
                                      <p:to>
                                        <p:strVal val="solid"/>
                                      </p:to>
                                    </p:set>
                                    <p:set>
                                      <p:cBhvr>
                                        <p:cTn id="248" dur="2000" fill="hold"/>
                                        <p:tgtEl>
                                          <p:spTgt spid="19"/>
                                        </p:tgtEl>
                                        <p:attrNameLst>
                                          <p:attrName>fill.on</p:attrName>
                                        </p:attrNameLst>
                                      </p:cBhvr>
                                      <p:to>
                                        <p:strVal val="true"/>
                                      </p:to>
                                    </p:set>
                                  </p:childTnLst>
                                </p:cTn>
                              </p:par>
                              <p:par>
                                <p:cTn id="249" presetID="42" presetClass="entr" presetSubtype="0" fill="hold" nodeType="withEffect">
                                  <p:stCondLst>
                                    <p:cond delay="0"/>
                                  </p:stCondLst>
                                  <p:childTnLst>
                                    <p:set>
                                      <p:cBhvr>
                                        <p:cTn id="250" dur="1" fill="hold">
                                          <p:stCondLst>
                                            <p:cond delay="0"/>
                                          </p:stCondLst>
                                        </p:cTn>
                                        <p:tgtEl>
                                          <p:spTgt spid="32"/>
                                        </p:tgtEl>
                                        <p:attrNameLst>
                                          <p:attrName>style.visibility</p:attrName>
                                        </p:attrNameLst>
                                      </p:cBhvr>
                                      <p:to>
                                        <p:strVal val="visible"/>
                                      </p:to>
                                    </p:set>
                                    <p:animEffect transition="in" filter="fade">
                                      <p:cBhvr>
                                        <p:cTn id="251" dur="1000"/>
                                        <p:tgtEl>
                                          <p:spTgt spid="32"/>
                                        </p:tgtEl>
                                      </p:cBhvr>
                                    </p:animEffect>
                                    <p:anim calcmode="lin" valueType="num">
                                      <p:cBhvr>
                                        <p:cTn id="252" dur="1000" fill="hold"/>
                                        <p:tgtEl>
                                          <p:spTgt spid="32"/>
                                        </p:tgtEl>
                                        <p:attrNameLst>
                                          <p:attrName>ppt_x</p:attrName>
                                        </p:attrNameLst>
                                      </p:cBhvr>
                                      <p:tavLst>
                                        <p:tav tm="0">
                                          <p:val>
                                            <p:strVal val="#ppt_x"/>
                                          </p:val>
                                        </p:tav>
                                        <p:tav tm="100000">
                                          <p:val>
                                            <p:strVal val="#ppt_x"/>
                                          </p:val>
                                        </p:tav>
                                      </p:tavLst>
                                    </p:anim>
                                    <p:anim calcmode="lin" valueType="num">
                                      <p:cBhvr>
                                        <p:cTn id="25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2"/>
                  </p:tgtEl>
                </p:cond>
              </p:nextCondLst>
            </p:seq>
            <p:seq concurrent="1" nextAc="seek">
              <p:cTn id="254" restart="whenNotActive" fill="hold" evtFilter="cancelBubble" nodeType="interactiveSeq">
                <p:stCondLst>
                  <p:cond evt="onClick" delay="0">
                    <p:tgtEl>
                      <p:spTgt spid="25"/>
                    </p:tgtEl>
                  </p:cond>
                </p:stCondLst>
                <p:endSync evt="end" delay="0">
                  <p:rtn val="all"/>
                </p:endSync>
                <p:childTnLst>
                  <p:par>
                    <p:cTn id="255" fill="hold">
                      <p:stCondLst>
                        <p:cond delay="0"/>
                      </p:stCondLst>
                      <p:childTnLst>
                        <p:par>
                          <p:cTn id="256" fill="hold">
                            <p:stCondLst>
                              <p:cond delay="0"/>
                            </p:stCondLst>
                            <p:childTnLst>
                              <p:par>
                                <p:cTn id="257" presetID="32" presetClass="emph" presetSubtype="0" fill="hold" nodeType="clickEffect">
                                  <p:stCondLst>
                                    <p:cond delay="0"/>
                                  </p:stCondLst>
                                  <p:childTnLst>
                                    <p:animRot by="120000">
                                      <p:cBhvr>
                                        <p:cTn id="258" dur="100" fill="hold">
                                          <p:stCondLst>
                                            <p:cond delay="0"/>
                                          </p:stCondLst>
                                        </p:cTn>
                                        <p:tgtEl>
                                          <p:spTgt spid="23"/>
                                        </p:tgtEl>
                                        <p:attrNameLst>
                                          <p:attrName>r</p:attrName>
                                        </p:attrNameLst>
                                      </p:cBhvr>
                                    </p:animRot>
                                    <p:animRot by="-240000">
                                      <p:cBhvr>
                                        <p:cTn id="259" dur="200" fill="hold">
                                          <p:stCondLst>
                                            <p:cond delay="200"/>
                                          </p:stCondLst>
                                        </p:cTn>
                                        <p:tgtEl>
                                          <p:spTgt spid="23"/>
                                        </p:tgtEl>
                                        <p:attrNameLst>
                                          <p:attrName>r</p:attrName>
                                        </p:attrNameLst>
                                      </p:cBhvr>
                                    </p:animRot>
                                    <p:animRot by="240000">
                                      <p:cBhvr>
                                        <p:cTn id="260" dur="200" fill="hold">
                                          <p:stCondLst>
                                            <p:cond delay="400"/>
                                          </p:stCondLst>
                                        </p:cTn>
                                        <p:tgtEl>
                                          <p:spTgt spid="23"/>
                                        </p:tgtEl>
                                        <p:attrNameLst>
                                          <p:attrName>r</p:attrName>
                                        </p:attrNameLst>
                                      </p:cBhvr>
                                    </p:animRot>
                                    <p:animRot by="-240000">
                                      <p:cBhvr>
                                        <p:cTn id="261" dur="200" fill="hold">
                                          <p:stCondLst>
                                            <p:cond delay="600"/>
                                          </p:stCondLst>
                                        </p:cTn>
                                        <p:tgtEl>
                                          <p:spTgt spid="23"/>
                                        </p:tgtEl>
                                        <p:attrNameLst>
                                          <p:attrName>r</p:attrName>
                                        </p:attrNameLst>
                                      </p:cBhvr>
                                    </p:animRot>
                                    <p:animRot by="120000">
                                      <p:cBhvr>
                                        <p:cTn id="262" dur="200" fill="hold">
                                          <p:stCondLst>
                                            <p:cond delay="800"/>
                                          </p:stCondLst>
                                        </p:cTn>
                                        <p:tgtEl>
                                          <p:spTgt spid="23"/>
                                        </p:tgtEl>
                                        <p:attrNameLst>
                                          <p:attrName>r</p:attrName>
                                        </p:attrNameLst>
                                      </p:cBhvr>
                                    </p:animRot>
                                  </p:childTnLst>
                                </p:cTn>
                              </p:par>
                              <p:par>
                                <p:cTn id="263" presetID="32" presetClass="emph" presetSubtype="0" fill="hold" grpId="3" nodeType="withEffect">
                                  <p:stCondLst>
                                    <p:cond delay="0"/>
                                  </p:stCondLst>
                                  <p:childTnLst>
                                    <p:animRot by="120000">
                                      <p:cBhvr>
                                        <p:cTn id="264" dur="100" fill="hold">
                                          <p:stCondLst>
                                            <p:cond delay="0"/>
                                          </p:stCondLst>
                                        </p:cTn>
                                        <p:tgtEl>
                                          <p:spTgt spid="24"/>
                                        </p:tgtEl>
                                        <p:attrNameLst>
                                          <p:attrName>r</p:attrName>
                                        </p:attrNameLst>
                                      </p:cBhvr>
                                    </p:animRot>
                                    <p:animRot by="-240000">
                                      <p:cBhvr>
                                        <p:cTn id="265" dur="200" fill="hold">
                                          <p:stCondLst>
                                            <p:cond delay="200"/>
                                          </p:stCondLst>
                                        </p:cTn>
                                        <p:tgtEl>
                                          <p:spTgt spid="24"/>
                                        </p:tgtEl>
                                        <p:attrNameLst>
                                          <p:attrName>r</p:attrName>
                                        </p:attrNameLst>
                                      </p:cBhvr>
                                    </p:animRot>
                                    <p:animRot by="240000">
                                      <p:cBhvr>
                                        <p:cTn id="266" dur="200" fill="hold">
                                          <p:stCondLst>
                                            <p:cond delay="400"/>
                                          </p:stCondLst>
                                        </p:cTn>
                                        <p:tgtEl>
                                          <p:spTgt spid="24"/>
                                        </p:tgtEl>
                                        <p:attrNameLst>
                                          <p:attrName>r</p:attrName>
                                        </p:attrNameLst>
                                      </p:cBhvr>
                                    </p:animRot>
                                    <p:animRot by="-240000">
                                      <p:cBhvr>
                                        <p:cTn id="267" dur="200" fill="hold">
                                          <p:stCondLst>
                                            <p:cond delay="600"/>
                                          </p:stCondLst>
                                        </p:cTn>
                                        <p:tgtEl>
                                          <p:spTgt spid="24"/>
                                        </p:tgtEl>
                                        <p:attrNameLst>
                                          <p:attrName>r</p:attrName>
                                        </p:attrNameLst>
                                      </p:cBhvr>
                                    </p:animRot>
                                    <p:animRot by="120000">
                                      <p:cBhvr>
                                        <p:cTn id="268" dur="200" fill="hold">
                                          <p:stCondLst>
                                            <p:cond delay="800"/>
                                          </p:stCondLst>
                                        </p:cTn>
                                        <p:tgtEl>
                                          <p:spTgt spid="24"/>
                                        </p:tgtEl>
                                        <p:attrNameLst>
                                          <p:attrName>r</p:attrName>
                                        </p:attrNameLst>
                                      </p:cBhvr>
                                    </p:animRot>
                                  </p:childTnLst>
                                </p:cTn>
                              </p:par>
                              <p:par>
                                <p:cTn id="269" presetID="32" presetClass="emph" presetSubtype="0" fill="hold" grpId="3" nodeType="withEffect">
                                  <p:stCondLst>
                                    <p:cond delay="0"/>
                                  </p:stCondLst>
                                  <p:childTnLst>
                                    <p:animRot by="120000">
                                      <p:cBhvr>
                                        <p:cTn id="270" dur="100" fill="hold">
                                          <p:stCondLst>
                                            <p:cond delay="0"/>
                                          </p:stCondLst>
                                        </p:cTn>
                                        <p:tgtEl>
                                          <p:spTgt spid="25"/>
                                        </p:tgtEl>
                                        <p:attrNameLst>
                                          <p:attrName>r</p:attrName>
                                        </p:attrNameLst>
                                      </p:cBhvr>
                                    </p:animRot>
                                    <p:animRot by="-240000">
                                      <p:cBhvr>
                                        <p:cTn id="271" dur="200" fill="hold">
                                          <p:stCondLst>
                                            <p:cond delay="200"/>
                                          </p:stCondLst>
                                        </p:cTn>
                                        <p:tgtEl>
                                          <p:spTgt spid="25"/>
                                        </p:tgtEl>
                                        <p:attrNameLst>
                                          <p:attrName>r</p:attrName>
                                        </p:attrNameLst>
                                      </p:cBhvr>
                                    </p:animRot>
                                    <p:animRot by="240000">
                                      <p:cBhvr>
                                        <p:cTn id="272" dur="200" fill="hold">
                                          <p:stCondLst>
                                            <p:cond delay="400"/>
                                          </p:stCondLst>
                                        </p:cTn>
                                        <p:tgtEl>
                                          <p:spTgt spid="25"/>
                                        </p:tgtEl>
                                        <p:attrNameLst>
                                          <p:attrName>r</p:attrName>
                                        </p:attrNameLst>
                                      </p:cBhvr>
                                    </p:animRot>
                                    <p:animRot by="-240000">
                                      <p:cBhvr>
                                        <p:cTn id="273" dur="200" fill="hold">
                                          <p:stCondLst>
                                            <p:cond delay="600"/>
                                          </p:stCondLst>
                                        </p:cTn>
                                        <p:tgtEl>
                                          <p:spTgt spid="25"/>
                                        </p:tgtEl>
                                        <p:attrNameLst>
                                          <p:attrName>r</p:attrName>
                                        </p:attrNameLst>
                                      </p:cBhvr>
                                    </p:animRot>
                                    <p:animRot by="120000">
                                      <p:cBhvr>
                                        <p:cTn id="274" dur="200" fill="hold">
                                          <p:stCondLst>
                                            <p:cond delay="800"/>
                                          </p:stCondLst>
                                        </p:cTn>
                                        <p:tgtEl>
                                          <p:spTgt spid="25"/>
                                        </p:tgtEl>
                                        <p:attrNameLst>
                                          <p:attrName>r</p:attrName>
                                        </p:attrNameLst>
                                      </p:cBhvr>
                                    </p:animRot>
                                  </p:childTnLst>
                                </p:cTn>
                              </p:par>
                              <p:par>
                                <p:cTn id="275" presetID="32" presetClass="emph" presetSubtype="0" fill="hold" nodeType="withEffect">
                                  <p:stCondLst>
                                    <p:cond delay="0"/>
                                  </p:stCondLst>
                                  <p:childTnLst>
                                    <p:animRot by="120000">
                                      <p:cBhvr>
                                        <p:cTn id="276" dur="100" fill="hold">
                                          <p:stCondLst>
                                            <p:cond delay="0"/>
                                          </p:stCondLst>
                                        </p:cTn>
                                        <p:tgtEl>
                                          <p:spTgt spid="17"/>
                                        </p:tgtEl>
                                        <p:attrNameLst>
                                          <p:attrName>r</p:attrName>
                                        </p:attrNameLst>
                                      </p:cBhvr>
                                    </p:animRot>
                                    <p:animRot by="-240000">
                                      <p:cBhvr>
                                        <p:cTn id="277" dur="200" fill="hold">
                                          <p:stCondLst>
                                            <p:cond delay="200"/>
                                          </p:stCondLst>
                                        </p:cTn>
                                        <p:tgtEl>
                                          <p:spTgt spid="17"/>
                                        </p:tgtEl>
                                        <p:attrNameLst>
                                          <p:attrName>r</p:attrName>
                                        </p:attrNameLst>
                                      </p:cBhvr>
                                    </p:animRot>
                                    <p:animRot by="240000">
                                      <p:cBhvr>
                                        <p:cTn id="278" dur="200" fill="hold">
                                          <p:stCondLst>
                                            <p:cond delay="400"/>
                                          </p:stCondLst>
                                        </p:cTn>
                                        <p:tgtEl>
                                          <p:spTgt spid="17"/>
                                        </p:tgtEl>
                                        <p:attrNameLst>
                                          <p:attrName>r</p:attrName>
                                        </p:attrNameLst>
                                      </p:cBhvr>
                                    </p:animRot>
                                    <p:animRot by="-240000">
                                      <p:cBhvr>
                                        <p:cTn id="279" dur="200" fill="hold">
                                          <p:stCondLst>
                                            <p:cond delay="600"/>
                                          </p:stCondLst>
                                        </p:cTn>
                                        <p:tgtEl>
                                          <p:spTgt spid="17"/>
                                        </p:tgtEl>
                                        <p:attrNameLst>
                                          <p:attrName>r</p:attrName>
                                        </p:attrNameLst>
                                      </p:cBhvr>
                                    </p:animRot>
                                    <p:animRot by="120000">
                                      <p:cBhvr>
                                        <p:cTn id="280" dur="200" fill="hold">
                                          <p:stCondLst>
                                            <p:cond delay="800"/>
                                          </p:stCondLst>
                                        </p:cTn>
                                        <p:tgtEl>
                                          <p:spTgt spid="17"/>
                                        </p:tgtEl>
                                        <p:attrNameLst>
                                          <p:attrName>r</p:attrName>
                                        </p:attrNameLst>
                                      </p:cBhvr>
                                    </p:animRot>
                                  </p:childTnLst>
                                </p:cTn>
                              </p:par>
                              <p:par>
                                <p:cTn id="281" presetID="32" presetClass="emph" presetSubtype="0" fill="hold" grpId="4" nodeType="withEffect">
                                  <p:stCondLst>
                                    <p:cond delay="0"/>
                                  </p:stCondLst>
                                  <p:childTnLst>
                                    <p:animRot by="120000">
                                      <p:cBhvr>
                                        <p:cTn id="282" dur="100" fill="hold">
                                          <p:stCondLst>
                                            <p:cond delay="0"/>
                                          </p:stCondLst>
                                        </p:cTn>
                                        <p:tgtEl>
                                          <p:spTgt spid="18"/>
                                        </p:tgtEl>
                                        <p:attrNameLst>
                                          <p:attrName>r</p:attrName>
                                        </p:attrNameLst>
                                      </p:cBhvr>
                                    </p:animRot>
                                    <p:animRot by="-240000">
                                      <p:cBhvr>
                                        <p:cTn id="283" dur="200" fill="hold">
                                          <p:stCondLst>
                                            <p:cond delay="200"/>
                                          </p:stCondLst>
                                        </p:cTn>
                                        <p:tgtEl>
                                          <p:spTgt spid="18"/>
                                        </p:tgtEl>
                                        <p:attrNameLst>
                                          <p:attrName>r</p:attrName>
                                        </p:attrNameLst>
                                      </p:cBhvr>
                                    </p:animRot>
                                    <p:animRot by="240000">
                                      <p:cBhvr>
                                        <p:cTn id="284" dur="200" fill="hold">
                                          <p:stCondLst>
                                            <p:cond delay="400"/>
                                          </p:stCondLst>
                                        </p:cTn>
                                        <p:tgtEl>
                                          <p:spTgt spid="18"/>
                                        </p:tgtEl>
                                        <p:attrNameLst>
                                          <p:attrName>r</p:attrName>
                                        </p:attrNameLst>
                                      </p:cBhvr>
                                    </p:animRot>
                                    <p:animRot by="-240000">
                                      <p:cBhvr>
                                        <p:cTn id="285" dur="200" fill="hold">
                                          <p:stCondLst>
                                            <p:cond delay="600"/>
                                          </p:stCondLst>
                                        </p:cTn>
                                        <p:tgtEl>
                                          <p:spTgt spid="18"/>
                                        </p:tgtEl>
                                        <p:attrNameLst>
                                          <p:attrName>r</p:attrName>
                                        </p:attrNameLst>
                                      </p:cBhvr>
                                    </p:animRot>
                                    <p:animRot by="120000">
                                      <p:cBhvr>
                                        <p:cTn id="286" dur="200" fill="hold">
                                          <p:stCondLst>
                                            <p:cond delay="800"/>
                                          </p:stCondLst>
                                        </p:cTn>
                                        <p:tgtEl>
                                          <p:spTgt spid="18"/>
                                        </p:tgtEl>
                                        <p:attrNameLst>
                                          <p:attrName>r</p:attrName>
                                        </p:attrNameLst>
                                      </p:cBhvr>
                                    </p:animRot>
                                  </p:childTnLst>
                                </p:cTn>
                              </p:par>
                              <p:par>
                                <p:cTn id="287" presetID="32" presetClass="emph" presetSubtype="0" fill="hold" grpId="4" nodeType="withEffect">
                                  <p:stCondLst>
                                    <p:cond delay="0"/>
                                  </p:stCondLst>
                                  <p:childTnLst>
                                    <p:animRot by="120000">
                                      <p:cBhvr>
                                        <p:cTn id="288" dur="100" fill="hold">
                                          <p:stCondLst>
                                            <p:cond delay="0"/>
                                          </p:stCondLst>
                                        </p:cTn>
                                        <p:tgtEl>
                                          <p:spTgt spid="19"/>
                                        </p:tgtEl>
                                        <p:attrNameLst>
                                          <p:attrName>r</p:attrName>
                                        </p:attrNameLst>
                                      </p:cBhvr>
                                    </p:animRot>
                                    <p:animRot by="-240000">
                                      <p:cBhvr>
                                        <p:cTn id="289" dur="200" fill="hold">
                                          <p:stCondLst>
                                            <p:cond delay="200"/>
                                          </p:stCondLst>
                                        </p:cTn>
                                        <p:tgtEl>
                                          <p:spTgt spid="19"/>
                                        </p:tgtEl>
                                        <p:attrNameLst>
                                          <p:attrName>r</p:attrName>
                                        </p:attrNameLst>
                                      </p:cBhvr>
                                    </p:animRot>
                                    <p:animRot by="240000">
                                      <p:cBhvr>
                                        <p:cTn id="290" dur="200" fill="hold">
                                          <p:stCondLst>
                                            <p:cond delay="400"/>
                                          </p:stCondLst>
                                        </p:cTn>
                                        <p:tgtEl>
                                          <p:spTgt spid="19"/>
                                        </p:tgtEl>
                                        <p:attrNameLst>
                                          <p:attrName>r</p:attrName>
                                        </p:attrNameLst>
                                      </p:cBhvr>
                                    </p:animRot>
                                    <p:animRot by="-240000">
                                      <p:cBhvr>
                                        <p:cTn id="291" dur="200" fill="hold">
                                          <p:stCondLst>
                                            <p:cond delay="600"/>
                                          </p:stCondLst>
                                        </p:cTn>
                                        <p:tgtEl>
                                          <p:spTgt spid="19"/>
                                        </p:tgtEl>
                                        <p:attrNameLst>
                                          <p:attrName>r</p:attrName>
                                        </p:attrNameLst>
                                      </p:cBhvr>
                                    </p:animRot>
                                    <p:animRot by="120000">
                                      <p:cBhvr>
                                        <p:cTn id="292" dur="200" fill="hold">
                                          <p:stCondLst>
                                            <p:cond delay="800"/>
                                          </p:stCondLst>
                                        </p:cTn>
                                        <p:tgtEl>
                                          <p:spTgt spid="19"/>
                                        </p:tgtEl>
                                        <p:attrNameLst>
                                          <p:attrName>r</p:attrName>
                                        </p:attrNameLst>
                                      </p:cBhvr>
                                    </p:animRot>
                                  </p:childTnLst>
                                </p:cTn>
                              </p:par>
                              <p:par>
                                <p:cTn id="293" presetID="32" presetClass="emph" presetSubtype="0" fill="hold" nodeType="withEffect">
                                  <p:stCondLst>
                                    <p:cond delay="0"/>
                                  </p:stCondLst>
                                  <p:childTnLst>
                                    <p:animRot by="120000">
                                      <p:cBhvr>
                                        <p:cTn id="294" dur="100" fill="hold">
                                          <p:stCondLst>
                                            <p:cond delay="0"/>
                                          </p:stCondLst>
                                        </p:cTn>
                                        <p:tgtEl>
                                          <p:spTgt spid="20"/>
                                        </p:tgtEl>
                                        <p:attrNameLst>
                                          <p:attrName>r</p:attrName>
                                        </p:attrNameLst>
                                      </p:cBhvr>
                                    </p:animRot>
                                    <p:animRot by="-240000">
                                      <p:cBhvr>
                                        <p:cTn id="295" dur="200" fill="hold">
                                          <p:stCondLst>
                                            <p:cond delay="200"/>
                                          </p:stCondLst>
                                        </p:cTn>
                                        <p:tgtEl>
                                          <p:spTgt spid="20"/>
                                        </p:tgtEl>
                                        <p:attrNameLst>
                                          <p:attrName>r</p:attrName>
                                        </p:attrNameLst>
                                      </p:cBhvr>
                                    </p:animRot>
                                    <p:animRot by="240000">
                                      <p:cBhvr>
                                        <p:cTn id="296" dur="200" fill="hold">
                                          <p:stCondLst>
                                            <p:cond delay="400"/>
                                          </p:stCondLst>
                                        </p:cTn>
                                        <p:tgtEl>
                                          <p:spTgt spid="20"/>
                                        </p:tgtEl>
                                        <p:attrNameLst>
                                          <p:attrName>r</p:attrName>
                                        </p:attrNameLst>
                                      </p:cBhvr>
                                    </p:animRot>
                                    <p:animRot by="-240000">
                                      <p:cBhvr>
                                        <p:cTn id="297" dur="200" fill="hold">
                                          <p:stCondLst>
                                            <p:cond delay="600"/>
                                          </p:stCondLst>
                                        </p:cTn>
                                        <p:tgtEl>
                                          <p:spTgt spid="20"/>
                                        </p:tgtEl>
                                        <p:attrNameLst>
                                          <p:attrName>r</p:attrName>
                                        </p:attrNameLst>
                                      </p:cBhvr>
                                    </p:animRot>
                                    <p:animRot by="120000">
                                      <p:cBhvr>
                                        <p:cTn id="298" dur="200" fill="hold">
                                          <p:stCondLst>
                                            <p:cond delay="800"/>
                                          </p:stCondLst>
                                        </p:cTn>
                                        <p:tgtEl>
                                          <p:spTgt spid="20"/>
                                        </p:tgtEl>
                                        <p:attrNameLst>
                                          <p:attrName>r</p:attrName>
                                        </p:attrNameLst>
                                      </p:cBhvr>
                                    </p:animRot>
                                  </p:childTnLst>
                                </p:cTn>
                              </p:par>
                              <p:par>
                                <p:cTn id="299" presetID="32" presetClass="emph" presetSubtype="0" fill="hold" grpId="3" nodeType="withEffect">
                                  <p:stCondLst>
                                    <p:cond delay="0"/>
                                  </p:stCondLst>
                                  <p:childTnLst>
                                    <p:animRot by="120000">
                                      <p:cBhvr>
                                        <p:cTn id="300" dur="100" fill="hold">
                                          <p:stCondLst>
                                            <p:cond delay="0"/>
                                          </p:stCondLst>
                                        </p:cTn>
                                        <p:tgtEl>
                                          <p:spTgt spid="21"/>
                                        </p:tgtEl>
                                        <p:attrNameLst>
                                          <p:attrName>r</p:attrName>
                                        </p:attrNameLst>
                                      </p:cBhvr>
                                    </p:animRot>
                                    <p:animRot by="-240000">
                                      <p:cBhvr>
                                        <p:cTn id="301" dur="200" fill="hold">
                                          <p:stCondLst>
                                            <p:cond delay="200"/>
                                          </p:stCondLst>
                                        </p:cTn>
                                        <p:tgtEl>
                                          <p:spTgt spid="21"/>
                                        </p:tgtEl>
                                        <p:attrNameLst>
                                          <p:attrName>r</p:attrName>
                                        </p:attrNameLst>
                                      </p:cBhvr>
                                    </p:animRot>
                                    <p:animRot by="240000">
                                      <p:cBhvr>
                                        <p:cTn id="302" dur="200" fill="hold">
                                          <p:stCondLst>
                                            <p:cond delay="400"/>
                                          </p:stCondLst>
                                        </p:cTn>
                                        <p:tgtEl>
                                          <p:spTgt spid="21"/>
                                        </p:tgtEl>
                                        <p:attrNameLst>
                                          <p:attrName>r</p:attrName>
                                        </p:attrNameLst>
                                      </p:cBhvr>
                                    </p:animRot>
                                    <p:animRot by="-240000">
                                      <p:cBhvr>
                                        <p:cTn id="303" dur="200" fill="hold">
                                          <p:stCondLst>
                                            <p:cond delay="600"/>
                                          </p:stCondLst>
                                        </p:cTn>
                                        <p:tgtEl>
                                          <p:spTgt spid="21"/>
                                        </p:tgtEl>
                                        <p:attrNameLst>
                                          <p:attrName>r</p:attrName>
                                        </p:attrNameLst>
                                      </p:cBhvr>
                                    </p:animRot>
                                    <p:animRot by="120000">
                                      <p:cBhvr>
                                        <p:cTn id="304" dur="200" fill="hold">
                                          <p:stCondLst>
                                            <p:cond delay="800"/>
                                          </p:stCondLst>
                                        </p:cTn>
                                        <p:tgtEl>
                                          <p:spTgt spid="21"/>
                                        </p:tgtEl>
                                        <p:attrNameLst>
                                          <p:attrName>r</p:attrName>
                                        </p:attrNameLst>
                                      </p:cBhvr>
                                    </p:animRot>
                                  </p:childTnLst>
                                </p:cTn>
                              </p:par>
                              <p:par>
                                <p:cTn id="305" presetID="32" presetClass="emph" presetSubtype="0" fill="hold" grpId="3" nodeType="withEffect">
                                  <p:stCondLst>
                                    <p:cond delay="0"/>
                                  </p:stCondLst>
                                  <p:childTnLst>
                                    <p:animRot by="120000">
                                      <p:cBhvr>
                                        <p:cTn id="306" dur="100" fill="hold">
                                          <p:stCondLst>
                                            <p:cond delay="0"/>
                                          </p:stCondLst>
                                        </p:cTn>
                                        <p:tgtEl>
                                          <p:spTgt spid="22"/>
                                        </p:tgtEl>
                                        <p:attrNameLst>
                                          <p:attrName>r</p:attrName>
                                        </p:attrNameLst>
                                      </p:cBhvr>
                                    </p:animRot>
                                    <p:animRot by="-240000">
                                      <p:cBhvr>
                                        <p:cTn id="307" dur="200" fill="hold">
                                          <p:stCondLst>
                                            <p:cond delay="200"/>
                                          </p:stCondLst>
                                        </p:cTn>
                                        <p:tgtEl>
                                          <p:spTgt spid="22"/>
                                        </p:tgtEl>
                                        <p:attrNameLst>
                                          <p:attrName>r</p:attrName>
                                        </p:attrNameLst>
                                      </p:cBhvr>
                                    </p:animRot>
                                    <p:animRot by="240000">
                                      <p:cBhvr>
                                        <p:cTn id="308" dur="200" fill="hold">
                                          <p:stCondLst>
                                            <p:cond delay="400"/>
                                          </p:stCondLst>
                                        </p:cTn>
                                        <p:tgtEl>
                                          <p:spTgt spid="22"/>
                                        </p:tgtEl>
                                        <p:attrNameLst>
                                          <p:attrName>r</p:attrName>
                                        </p:attrNameLst>
                                      </p:cBhvr>
                                    </p:animRot>
                                    <p:animRot by="-240000">
                                      <p:cBhvr>
                                        <p:cTn id="309" dur="200" fill="hold">
                                          <p:stCondLst>
                                            <p:cond delay="600"/>
                                          </p:stCondLst>
                                        </p:cTn>
                                        <p:tgtEl>
                                          <p:spTgt spid="22"/>
                                        </p:tgtEl>
                                        <p:attrNameLst>
                                          <p:attrName>r</p:attrName>
                                        </p:attrNameLst>
                                      </p:cBhvr>
                                    </p:animRot>
                                    <p:animRot by="120000">
                                      <p:cBhvr>
                                        <p:cTn id="310" dur="200" fill="hold">
                                          <p:stCondLst>
                                            <p:cond delay="800"/>
                                          </p:stCondLst>
                                        </p:cTn>
                                        <p:tgtEl>
                                          <p:spTgt spid="22"/>
                                        </p:tgtEl>
                                        <p:attrNameLst>
                                          <p:attrName>r</p:attrName>
                                        </p:attrNameLst>
                                      </p:cBhvr>
                                    </p:animRot>
                                  </p:childTnLst>
                                </p:cTn>
                              </p:par>
                              <p:par>
                                <p:cTn id="311" presetID="1" presetClass="emph" presetSubtype="2" fill="hold" nodeType="withEffect">
                                  <p:stCondLst>
                                    <p:cond delay="500"/>
                                  </p:stCondLst>
                                  <p:childTnLst>
                                    <p:animClr clrSpc="rgb" dir="cw">
                                      <p:cBhvr>
                                        <p:cTn id="312" dur="2000" fill="hold"/>
                                        <p:tgtEl>
                                          <p:spTgt spid="25"/>
                                        </p:tgtEl>
                                        <p:attrNameLst>
                                          <p:attrName>fillcolor</p:attrName>
                                        </p:attrNameLst>
                                      </p:cBhvr>
                                      <p:to>
                                        <a:srgbClr val="FF0000"/>
                                      </p:to>
                                    </p:animClr>
                                    <p:set>
                                      <p:cBhvr>
                                        <p:cTn id="313" dur="2000" fill="hold"/>
                                        <p:tgtEl>
                                          <p:spTgt spid="25"/>
                                        </p:tgtEl>
                                        <p:attrNameLst>
                                          <p:attrName>fill.type</p:attrName>
                                        </p:attrNameLst>
                                      </p:cBhvr>
                                      <p:to>
                                        <p:strVal val="solid"/>
                                      </p:to>
                                    </p:set>
                                    <p:set>
                                      <p:cBhvr>
                                        <p:cTn id="314" dur="2000" fill="hold"/>
                                        <p:tgtEl>
                                          <p:spTgt spid="25"/>
                                        </p:tgtEl>
                                        <p:attrNameLst>
                                          <p:attrName>fill.on</p:attrName>
                                        </p:attrNameLst>
                                      </p:cBhvr>
                                      <p:to>
                                        <p:strVal val="true"/>
                                      </p:to>
                                    </p:set>
                                  </p:childTnLst>
                                  <p:subTnLst>
                                    <p:audio>
                                      <p:cMediaNode>
                                        <p:cTn display="0" masterRel="sameClick">
                                          <p:stCondLst>
                                            <p:cond evt="begin" delay="0">
                                              <p:tn val="311"/>
                                            </p:cond>
                                          </p:stCondLst>
                                          <p:endCondLst>
                                            <p:cond evt="onStopAudio" delay="0">
                                              <p:tgtEl>
                                                <p:sldTgt/>
                                              </p:tgtEl>
                                            </p:cond>
                                          </p:endCondLst>
                                        </p:cTn>
                                        <p:tgtEl>
                                          <p:sndTgt r:embed="rId4" name="sai 50 (1).wav"/>
                                        </p:tgtEl>
                                      </p:cMediaNode>
                                    </p:audio>
                                  </p:subTnLst>
                                </p:cTn>
                              </p:par>
                              <p:par>
                                <p:cTn id="315" presetID="1" presetClass="emph" presetSubtype="2" fill="hold" nodeType="withEffect">
                                  <p:stCondLst>
                                    <p:cond delay="500"/>
                                  </p:stCondLst>
                                  <p:childTnLst>
                                    <p:animClr clrSpc="rgb" dir="cw">
                                      <p:cBhvr>
                                        <p:cTn id="316" dur="2000" fill="hold"/>
                                        <p:tgtEl>
                                          <p:spTgt spid="19"/>
                                        </p:tgtEl>
                                        <p:attrNameLst>
                                          <p:attrName>fillcolor</p:attrName>
                                        </p:attrNameLst>
                                      </p:cBhvr>
                                      <p:to>
                                        <a:srgbClr val="66FFFF"/>
                                      </p:to>
                                    </p:animClr>
                                    <p:set>
                                      <p:cBhvr>
                                        <p:cTn id="317" dur="2000" fill="hold"/>
                                        <p:tgtEl>
                                          <p:spTgt spid="19"/>
                                        </p:tgtEl>
                                        <p:attrNameLst>
                                          <p:attrName>fill.type</p:attrName>
                                        </p:attrNameLst>
                                      </p:cBhvr>
                                      <p:to>
                                        <p:strVal val="solid"/>
                                      </p:to>
                                    </p:set>
                                    <p:set>
                                      <p:cBhvr>
                                        <p:cTn id="318" dur="2000" fill="hold"/>
                                        <p:tgtEl>
                                          <p:spTgt spid="19"/>
                                        </p:tgtEl>
                                        <p:attrNameLst>
                                          <p:attrName>fill.on</p:attrName>
                                        </p:attrNameLst>
                                      </p:cBhvr>
                                      <p:to>
                                        <p:strVal val="true"/>
                                      </p:to>
                                    </p:set>
                                  </p:childTnLst>
                                </p:cTn>
                              </p:par>
                              <p:par>
                                <p:cTn id="319" presetID="47" presetClass="entr" presetSubtype="0" fill="hold" nodeType="withEffect">
                                  <p:stCondLst>
                                    <p:cond delay="500"/>
                                  </p:stCondLst>
                                  <p:childTnLst>
                                    <p:set>
                                      <p:cBhvr>
                                        <p:cTn id="320" dur="1" fill="hold">
                                          <p:stCondLst>
                                            <p:cond delay="0"/>
                                          </p:stCondLst>
                                        </p:cTn>
                                        <p:tgtEl>
                                          <p:spTgt spid="32"/>
                                        </p:tgtEl>
                                        <p:attrNameLst>
                                          <p:attrName>style.visibility</p:attrName>
                                        </p:attrNameLst>
                                      </p:cBhvr>
                                      <p:to>
                                        <p:strVal val="visible"/>
                                      </p:to>
                                    </p:set>
                                    <p:animEffect transition="in" filter="fade">
                                      <p:cBhvr>
                                        <p:cTn id="321" dur="1000"/>
                                        <p:tgtEl>
                                          <p:spTgt spid="32"/>
                                        </p:tgtEl>
                                      </p:cBhvr>
                                    </p:animEffect>
                                    <p:anim calcmode="lin" valueType="num">
                                      <p:cBhvr>
                                        <p:cTn id="322" dur="1000" fill="hold"/>
                                        <p:tgtEl>
                                          <p:spTgt spid="32"/>
                                        </p:tgtEl>
                                        <p:attrNameLst>
                                          <p:attrName>ppt_x</p:attrName>
                                        </p:attrNameLst>
                                      </p:cBhvr>
                                      <p:tavLst>
                                        <p:tav tm="0">
                                          <p:val>
                                            <p:strVal val="#ppt_x"/>
                                          </p:val>
                                        </p:tav>
                                        <p:tav tm="100000">
                                          <p:val>
                                            <p:strVal val="#ppt_x"/>
                                          </p:val>
                                        </p:tav>
                                      </p:tavLst>
                                    </p:anim>
                                    <p:anim calcmode="lin" valueType="num">
                                      <p:cBhvr>
                                        <p:cTn id="3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5"/>
                  </p:tgtEl>
                </p:cond>
              </p:nextCondLst>
            </p:seq>
            <p:seq concurrent="1" nextAc="seek">
              <p:cTn id="324" restart="whenNotActive" fill="hold" evtFilter="cancelBubble" nodeType="interactiveSeq">
                <p:stCondLst>
                  <p:cond evt="onClick" delay="0">
                    <p:tgtEl>
                      <p:spTgt spid="29"/>
                    </p:tgtEl>
                  </p:cond>
                </p:stCondLst>
                <p:endSync evt="end" delay="0">
                  <p:rtn val="all"/>
                </p:endSync>
                <p:childTnLst>
                  <p:par>
                    <p:cTn id="325" fill="hold">
                      <p:stCondLst>
                        <p:cond delay="0"/>
                      </p:stCondLst>
                      <p:childTnLst>
                        <p:par>
                          <p:cTn id="326" fill="hold">
                            <p:stCondLst>
                              <p:cond delay="0"/>
                            </p:stCondLst>
                            <p:childTnLst>
                              <p:par>
                                <p:cTn id="327" presetID="32" presetClass="emph" presetSubtype="0" fill="hold" nodeType="withEffect">
                                  <p:stCondLst>
                                    <p:cond delay="0"/>
                                  </p:stCondLst>
                                  <p:childTnLst>
                                    <p:animRot by="120000">
                                      <p:cBhvr>
                                        <p:cTn id="328" dur="100" fill="hold">
                                          <p:stCondLst>
                                            <p:cond delay="0"/>
                                          </p:stCondLst>
                                        </p:cTn>
                                        <p:tgtEl>
                                          <p:spTgt spid="27"/>
                                        </p:tgtEl>
                                        <p:attrNameLst>
                                          <p:attrName>r</p:attrName>
                                        </p:attrNameLst>
                                      </p:cBhvr>
                                    </p:animRot>
                                    <p:animRot by="-240000">
                                      <p:cBhvr>
                                        <p:cTn id="329" dur="200" fill="hold">
                                          <p:stCondLst>
                                            <p:cond delay="200"/>
                                          </p:stCondLst>
                                        </p:cTn>
                                        <p:tgtEl>
                                          <p:spTgt spid="27"/>
                                        </p:tgtEl>
                                        <p:attrNameLst>
                                          <p:attrName>r</p:attrName>
                                        </p:attrNameLst>
                                      </p:cBhvr>
                                    </p:animRot>
                                    <p:animRot by="240000">
                                      <p:cBhvr>
                                        <p:cTn id="330" dur="200" fill="hold">
                                          <p:stCondLst>
                                            <p:cond delay="400"/>
                                          </p:stCondLst>
                                        </p:cTn>
                                        <p:tgtEl>
                                          <p:spTgt spid="27"/>
                                        </p:tgtEl>
                                        <p:attrNameLst>
                                          <p:attrName>r</p:attrName>
                                        </p:attrNameLst>
                                      </p:cBhvr>
                                    </p:animRot>
                                    <p:animRot by="-240000">
                                      <p:cBhvr>
                                        <p:cTn id="331" dur="200" fill="hold">
                                          <p:stCondLst>
                                            <p:cond delay="600"/>
                                          </p:stCondLst>
                                        </p:cTn>
                                        <p:tgtEl>
                                          <p:spTgt spid="27"/>
                                        </p:tgtEl>
                                        <p:attrNameLst>
                                          <p:attrName>r</p:attrName>
                                        </p:attrNameLst>
                                      </p:cBhvr>
                                    </p:animRot>
                                    <p:animRot by="120000">
                                      <p:cBhvr>
                                        <p:cTn id="332" dur="200" fill="hold">
                                          <p:stCondLst>
                                            <p:cond delay="800"/>
                                          </p:stCondLst>
                                        </p:cTn>
                                        <p:tgtEl>
                                          <p:spTgt spid="27"/>
                                        </p:tgtEl>
                                        <p:attrNameLst>
                                          <p:attrName>r</p:attrName>
                                        </p:attrNameLst>
                                      </p:cBhvr>
                                    </p:animRot>
                                  </p:childTnLst>
                                </p:cTn>
                              </p:par>
                              <p:par>
                                <p:cTn id="333" presetID="32" presetClass="emph" presetSubtype="0" fill="hold" grpId="2" nodeType="withEffect">
                                  <p:stCondLst>
                                    <p:cond delay="0"/>
                                  </p:stCondLst>
                                  <p:childTnLst>
                                    <p:animRot by="120000">
                                      <p:cBhvr>
                                        <p:cTn id="334" dur="100" fill="hold">
                                          <p:stCondLst>
                                            <p:cond delay="0"/>
                                          </p:stCondLst>
                                        </p:cTn>
                                        <p:tgtEl>
                                          <p:spTgt spid="28"/>
                                        </p:tgtEl>
                                        <p:attrNameLst>
                                          <p:attrName>r</p:attrName>
                                        </p:attrNameLst>
                                      </p:cBhvr>
                                    </p:animRot>
                                    <p:animRot by="-240000">
                                      <p:cBhvr>
                                        <p:cTn id="335" dur="200" fill="hold">
                                          <p:stCondLst>
                                            <p:cond delay="200"/>
                                          </p:stCondLst>
                                        </p:cTn>
                                        <p:tgtEl>
                                          <p:spTgt spid="28"/>
                                        </p:tgtEl>
                                        <p:attrNameLst>
                                          <p:attrName>r</p:attrName>
                                        </p:attrNameLst>
                                      </p:cBhvr>
                                    </p:animRot>
                                    <p:animRot by="240000">
                                      <p:cBhvr>
                                        <p:cTn id="336" dur="200" fill="hold">
                                          <p:stCondLst>
                                            <p:cond delay="400"/>
                                          </p:stCondLst>
                                        </p:cTn>
                                        <p:tgtEl>
                                          <p:spTgt spid="28"/>
                                        </p:tgtEl>
                                        <p:attrNameLst>
                                          <p:attrName>r</p:attrName>
                                        </p:attrNameLst>
                                      </p:cBhvr>
                                    </p:animRot>
                                    <p:animRot by="-240000">
                                      <p:cBhvr>
                                        <p:cTn id="337" dur="200" fill="hold">
                                          <p:stCondLst>
                                            <p:cond delay="600"/>
                                          </p:stCondLst>
                                        </p:cTn>
                                        <p:tgtEl>
                                          <p:spTgt spid="28"/>
                                        </p:tgtEl>
                                        <p:attrNameLst>
                                          <p:attrName>r</p:attrName>
                                        </p:attrNameLst>
                                      </p:cBhvr>
                                    </p:animRot>
                                    <p:animRot by="120000">
                                      <p:cBhvr>
                                        <p:cTn id="338" dur="200" fill="hold">
                                          <p:stCondLst>
                                            <p:cond delay="800"/>
                                          </p:stCondLst>
                                        </p:cTn>
                                        <p:tgtEl>
                                          <p:spTgt spid="28"/>
                                        </p:tgtEl>
                                        <p:attrNameLst>
                                          <p:attrName>r</p:attrName>
                                        </p:attrNameLst>
                                      </p:cBhvr>
                                    </p:animRot>
                                  </p:childTnLst>
                                </p:cTn>
                              </p:par>
                              <p:par>
                                <p:cTn id="339" presetID="32" presetClass="emph" presetSubtype="0" fill="hold" grpId="2" nodeType="withEffect">
                                  <p:stCondLst>
                                    <p:cond delay="0"/>
                                  </p:stCondLst>
                                  <p:childTnLst>
                                    <p:animRot by="120000">
                                      <p:cBhvr>
                                        <p:cTn id="340" dur="100" fill="hold">
                                          <p:stCondLst>
                                            <p:cond delay="0"/>
                                          </p:stCondLst>
                                        </p:cTn>
                                        <p:tgtEl>
                                          <p:spTgt spid="29"/>
                                        </p:tgtEl>
                                        <p:attrNameLst>
                                          <p:attrName>r</p:attrName>
                                        </p:attrNameLst>
                                      </p:cBhvr>
                                    </p:animRot>
                                    <p:animRot by="-240000">
                                      <p:cBhvr>
                                        <p:cTn id="341" dur="200" fill="hold">
                                          <p:stCondLst>
                                            <p:cond delay="200"/>
                                          </p:stCondLst>
                                        </p:cTn>
                                        <p:tgtEl>
                                          <p:spTgt spid="29"/>
                                        </p:tgtEl>
                                        <p:attrNameLst>
                                          <p:attrName>r</p:attrName>
                                        </p:attrNameLst>
                                      </p:cBhvr>
                                    </p:animRot>
                                    <p:animRot by="240000">
                                      <p:cBhvr>
                                        <p:cTn id="342" dur="200" fill="hold">
                                          <p:stCondLst>
                                            <p:cond delay="400"/>
                                          </p:stCondLst>
                                        </p:cTn>
                                        <p:tgtEl>
                                          <p:spTgt spid="29"/>
                                        </p:tgtEl>
                                        <p:attrNameLst>
                                          <p:attrName>r</p:attrName>
                                        </p:attrNameLst>
                                      </p:cBhvr>
                                    </p:animRot>
                                    <p:animRot by="-240000">
                                      <p:cBhvr>
                                        <p:cTn id="343" dur="200" fill="hold">
                                          <p:stCondLst>
                                            <p:cond delay="600"/>
                                          </p:stCondLst>
                                        </p:cTn>
                                        <p:tgtEl>
                                          <p:spTgt spid="29"/>
                                        </p:tgtEl>
                                        <p:attrNameLst>
                                          <p:attrName>r</p:attrName>
                                        </p:attrNameLst>
                                      </p:cBhvr>
                                    </p:animRot>
                                    <p:animRot by="120000">
                                      <p:cBhvr>
                                        <p:cTn id="344" dur="200" fill="hold">
                                          <p:stCondLst>
                                            <p:cond delay="800"/>
                                          </p:stCondLst>
                                        </p:cTn>
                                        <p:tgtEl>
                                          <p:spTgt spid="29"/>
                                        </p:tgtEl>
                                        <p:attrNameLst>
                                          <p:attrName>r</p:attrName>
                                        </p:attrNameLst>
                                      </p:cBhvr>
                                    </p:animRot>
                                  </p:childTnLst>
                                </p:cTn>
                              </p:par>
                              <p:par>
                                <p:cTn id="345" presetID="32" presetClass="emph" presetSubtype="0" fill="hold" nodeType="withEffect">
                                  <p:stCondLst>
                                    <p:cond delay="0"/>
                                  </p:stCondLst>
                                  <p:childTnLst>
                                    <p:animRot by="120000">
                                      <p:cBhvr>
                                        <p:cTn id="346" dur="100" fill="hold">
                                          <p:stCondLst>
                                            <p:cond delay="0"/>
                                          </p:stCondLst>
                                        </p:cTn>
                                        <p:tgtEl>
                                          <p:spTgt spid="23"/>
                                        </p:tgtEl>
                                        <p:attrNameLst>
                                          <p:attrName>r</p:attrName>
                                        </p:attrNameLst>
                                      </p:cBhvr>
                                    </p:animRot>
                                    <p:animRot by="-240000">
                                      <p:cBhvr>
                                        <p:cTn id="347" dur="200" fill="hold">
                                          <p:stCondLst>
                                            <p:cond delay="200"/>
                                          </p:stCondLst>
                                        </p:cTn>
                                        <p:tgtEl>
                                          <p:spTgt spid="23"/>
                                        </p:tgtEl>
                                        <p:attrNameLst>
                                          <p:attrName>r</p:attrName>
                                        </p:attrNameLst>
                                      </p:cBhvr>
                                    </p:animRot>
                                    <p:animRot by="240000">
                                      <p:cBhvr>
                                        <p:cTn id="348" dur="200" fill="hold">
                                          <p:stCondLst>
                                            <p:cond delay="400"/>
                                          </p:stCondLst>
                                        </p:cTn>
                                        <p:tgtEl>
                                          <p:spTgt spid="23"/>
                                        </p:tgtEl>
                                        <p:attrNameLst>
                                          <p:attrName>r</p:attrName>
                                        </p:attrNameLst>
                                      </p:cBhvr>
                                    </p:animRot>
                                    <p:animRot by="-240000">
                                      <p:cBhvr>
                                        <p:cTn id="349" dur="200" fill="hold">
                                          <p:stCondLst>
                                            <p:cond delay="600"/>
                                          </p:stCondLst>
                                        </p:cTn>
                                        <p:tgtEl>
                                          <p:spTgt spid="23"/>
                                        </p:tgtEl>
                                        <p:attrNameLst>
                                          <p:attrName>r</p:attrName>
                                        </p:attrNameLst>
                                      </p:cBhvr>
                                    </p:animRot>
                                    <p:animRot by="120000">
                                      <p:cBhvr>
                                        <p:cTn id="350" dur="200" fill="hold">
                                          <p:stCondLst>
                                            <p:cond delay="800"/>
                                          </p:stCondLst>
                                        </p:cTn>
                                        <p:tgtEl>
                                          <p:spTgt spid="23"/>
                                        </p:tgtEl>
                                        <p:attrNameLst>
                                          <p:attrName>r</p:attrName>
                                        </p:attrNameLst>
                                      </p:cBhvr>
                                    </p:animRot>
                                  </p:childTnLst>
                                </p:cTn>
                              </p:par>
                              <p:par>
                                <p:cTn id="351" presetID="32" presetClass="emph" presetSubtype="0" fill="hold" grpId="4" nodeType="withEffect">
                                  <p:stCondLst>
                                    <p:cond delay="0"/>
                                  </p:stCondLst>
                                  <p:childTnLst>
                                    <p:animRot by="120000">
                                      <p:cBhvr>
                                        <p:cTn id="352" dur="100" fill="hold">
                                          <p:stCondLst>
                                            <p:cond delay="0"/>
                                          </p:stCondLst>
                                        </p:cTn>
                                        <p:tgtEl>
                                          <p:spTgt spid="24"/>
                                        </p:tgtEl>
                                        <p:attrNameLst>
                                          <p:attrName>r</p:attrName>
                                        </p:attrNameLst>
                                      </p:cBhvr>
                                    </p:animRot>
                                    <p:animRot by="-240000">
                                      <p:cBhvr>
                                        <p:cTn id="353" dur="200" fill="hold">
                                          <p:stCondLst>
                                            <p:cond delay="200"/>
                                          </p:stCondLst>
                                        </p:cTn>
                                        <p:tgtEl>
                                          <p:spTgt spid="24"/>
                                        </p:tgtEl>
                                        <p:attrNameLst>
                                          <p:attrName>r</p:attrName>
                                        </p:attrNameLst>
                                      </p:cBhvr>
                                    </p:animRot>
                                    <p:animRot by="240000">
                                      <p:cBhvr>
                                        <p:cTn id="354" dur="200" fill="hold">
                                          <p:stCondLst>
                                            <p:cond delay="400"/>
                                          </p:stCondLst>
                                        </p:cTn>
                                        <p:tgtEl>
                                          <p:spTgt spid="24"/>
                                        </p:tgtEl>
                                        <p:attrNameLst>
                                          <p:attrName>r</p:attrName>
                                        </p:attrNameLst>
                                      </p:cBhvr>
                                    </p:animRot>
                                    <p:animRot by="-240000">
                                      <p:cBhvr>
                                        <p:cTn id="355" dur="200" fill="hold">
                                          <p:stCondLst>
                                            <p:cond delay="600"/>
                                          </p:stCondLst>
                                        </p:cTn>
                                        <p:tgtEl>
                                          <p:spTgt spid="24"/>
                                        </p:tgtEl>
                                        <p:attrNameLst>
                                          <p:attrName>r</p:attrName>
                                        </p:attrNameLst>
                                      </p:cBhvr>
                                    </p:animRot>
                                    <p:animRot by="120000">
                                      <p:cBhvr>
                                        <p:cTn id="356" dur="200" fill="hold">
                                          <p:stCondLst>
                                            <p:cond delay="800"/>
                                          </p:stCondLst>
                                        </p:cTn>
                                        <p:tgtEl>
                                          <p:spTgt spid="24"/>
                                        </p:tgtEl>
                                        <p:attrNameLst>
                                          <p:attrName>r</p:attrName>
                                        </p:attrNameLst>
                                      </p:cBhvr>
                                    </p:animRot>
                                  </p:childTnLst>
                                </p:cTn>
                              </p:par>
                              <p:par>
                                <p:cTn id="357" presetID="32" presetClass="emph" presetSubtype="0" fill="hold" grpId="4" nodeType="withEffect">
                                  <p:stCondLst>
                                    <p:cond delay="0"/>
                                  </p:stCondLst>
                                  <p:childTnLst>
                                    <p:animRot by="120000">
                                      <p:cBhvr>
                                        <p:cTn id="358" dur="100" fill="hold">
                                          <p:stCondLst>
                                            <p:cond delay="0"/>
                                          </p:stCondLst>
                                        </p:cTn>
                                        <p:tgtEl>
                                          <p:spTgt spid="25"/>
                                        </p:tgtEl>
                                        <p:attrNameLst>
                                          <p:attrName>r</p:attrName>
                                        </p:attrNameLst>
                                      </p:cBhvr>
                                    </p:animRot>
                                    <p:animRot by="-240000">
                                      <p:cBhvr>
                                        <p:cTn id="359" dur="200" fill="hold">
                                          <p:stCondLst>
                                            <p:cond delay="200"/>
                                          </p:stCondLst>
                                        </p:cTn>
                                        <p:tgtEl>
                                          <p:spTgt spid="25"/>
                                        </p:tgtEl>
                                        <p:attrNameLst>
                                          <p:attrName>r</p:attrName>
                                        </p:attrNameLst>
                                      </p:cBhvr>
                                    </p:animRot>
                                    <p:animRot by="240000">
                                      <p:cBhvr>
                                        <p:cTn id="360" dur="200" fill="hold">
                                          <p:stCondLst>
                                            <p:cond delay="400"/>
                                          </p:stCondLst>
                                        </p:cTn>
                                        <p:tgtEl>
                                          <p:spTgt spid="25"/>
                                        </p:tgtEl>
                                        <p:attrNameLst>
                                          <p:attrName>r</p:attrName>
                                        </p:attrNameLst>
                                      </p:cBhvr>
                                    </p:animRot>
                                    <p:animRot by="-240000">
                                      <p:cBhvr>
                                        <p:cTn id="361" dur="200" fill="hold">
                                          <p:stCondLst>
                                            <p:cond delay="600"/>
                                          </p:stCondLst>
                                        </p:cTn>
                                        <p:tgtEl>
                                          <p:spTgt spid="25"/>
                                        </p:tgtEl>
                                        <p:attrNameLst>
                                          <p:attrName>r</p:attrName>
                                        </p:attrNameLst>
                                      </p:cBhvr>
                                    </p:animRot>
                                    <p:animRot by="120000">
                                      <p:cBhvr>
                                        <p:cTn id="362" dur="200" fill="hold">
                                          <p:stCondLst>
                                            <p:cond delay="800"/>
                                          </p:stCondLst>
                                        </p:cTn>
                                        <p:tgtEl>
                                          <p:spTgt spid="25"/>
                                        </p:tgtEl>
                                        <p:attrNameLst>
                                          <p:attrName>r</p:attrName>
                                        </p:attrNameLst>
                                      </p:cBhvr>
                                    </p:animRot>
                                  </p:childTnLst>
                                </p:cTn>
                              </p:par>
                              <p:par>
                                <p:cTn id="363" presetID="32" presetClass="emph" presetSubtype="0" fill="hold" nodeType="withEffect">
                                  <p:stCondLst>
                                    <p:cond delay="0"/>
                                  </p:stCondLst>
                                  <p:childTnLst>
                                    <p:animRot by="120000">
                                      <p:cBhvr>
                                        <p:cTn id="364" dur="100" fill="hold">
                                          <p:stCondLst>
                                            <p:cond delay="0"/>
                                          </p:stCondLst>
                                        </p:cTn>
                                        <p:tgtEl>
                                          <p:spTgt spid="17"/>
                                        </p:tgtEl>
                                        <p:attrNameLst>
                                          <p:attrName>r</p:attrName>
                                        </p:attrNameLst>
                                      </p:cBhvr>
                                    </p:animRot>
                                    <p:animRot by="-240000">
                                      <p:cBhvr>
                                        <p:cTn id="365" dur="200" fill="hold">
                                          <p:stCondLst>
                                            <p:cond delay="200"/>
                                          </p:stCondLst>
                                        </p:cTn>
                                        <p:tgtEl>
                                          <p:spTgt spid="17"/>
                                        </p:tgtEl>
                                        <p:attrNameLst>
                                          <p:attrName>r</p:attrName>
                                        </p:attrNameLst>
                                      </p:cBhvr>
                                    </p:animRot>
                                    <p:animRot by="240000">
                                      <p:cBhvr>
                                        <p:cTn id="366" dur="200" fill="hold">
                                          <p:stCondLst>
                                            <p:cond delay="400"/>
                                          </p:stCondLst>
                                        </p:cTn>
                                        <p:tgtEl>
                                          <p:spTgt spid="17"/>
                                        </p:tgtEl>
                                        <p:attrNameLst>
                                          <p:attrName>r</p:attrName>
                                        </p:attrNameLst>
                                      </p:cBhvr>
                                    </p:animRot>
                                    <p:animRot by="-240000">
                                      <p:cBhvr>
                                        <p:cTn id="367" dur="200" fill="hold">
                                          <p:stCondLst>
                                            <p:cond delay="600"/>
                                          </p:stCondLst>
                                        </p:cTn>
                                        <p:tgtEl>
                                          <p:spTgt spid="17"/>
                                        </p:tgtEl>
                                        <p:attrNameLst>
                                          <p:attrName>r</p:attrName>
                                        </p:attrNameLst>
                                      </p:cBhvr>
                                    </p:animRot>
                                    <p:animRot by="120000">
                                      <p:cBhvr>
                                        <p:cTn id="368" dur="200" fill="hold">
                                          <p:stCondLst>
                                            <p:cond delay="800"/>
                                          </p:stCondLst>
                                        </p:cTn>
                                        <p:tgtEl>
                                          <p:spTgt spid="17"/>
                                        </p:tgtEl>
                                        <p:attrNameLst>
                                          <p:attrName>r</p:attrName>
                                        </p:attrNameLst>
                                      </p:cBhvr>
                                    </p:animRot>
                                  </p:childTnLst>
                                </p:cTn>
                              </p:par>
                              <p:par>
                                <p:cTn id="369" presetID="32" presetClass="emph" presetSubtype="0" fill="hold" grpId="5" nodeType="withEffect">
                                  <p:stCondLst>
                                    <p:cond delay="0"/>
                                  </p:stCondLst>
                                  <p:childTnLst>
                                    <p:animRot by="120000">
                                      <p:cBhvr>
                                        <p:cTn id="370" dur="100" fill="hold">
                                          <p:stCondLst>
                                            <p:cond delay="0"/>
                                          </p:stCondLst>
                                        </p:cTn>
                                        <p:tgtEl>
                                          <p:spTgt spid="18"/>
                                        </p:tgtEl>
                                        <p:attrNameLst>
                                          <p:attrName>r</p:attrName>
                                        </p:attrNameLst>
                                      </p:cBhvr>
                                    </p:animRot>
                                    <p:animRot by="-240000">
                                      <p:cBhvr>
                                        <p:cTn id="371" dur="200" fill="hold">
                                          <p:stCondLst>
                                            <p:cond delay="200"/>
                                          </p:stCondLst>
                                        </p:cTn>
                                        <p:tgtEl>
                                          <p:spTgt spid="18"/>
                                        </p:tgtEl>
                                        <p:attrNameLst>
                                          <p:attrName>r</p:attrName>
                                        </p:attrNameLst>
                                      </p:cBhvr>
                                    </p:animRot>
                                    <p:animRot by="240000">
                                      <p:cBhvr>
                                        <p:cTn id="372" dur="200" fill="hold">
                                          <p:stCondLst>
                                            <p:cond delay="400"/>
                                          </p:stCondLst>
                                        </p:cTn>
                                        <p:tgtEl>
                                          <p:spTgt spid="18"/>
                                        </p:tgtEl>
                                        <p:attrNameLst>
                                          <p:attrName>r</p:attrName>
                                        </p:attrNameLst>
                                      </p:cBhvr>
                                    </p:animRot>
                                    <p:animRot by="-240000">
                                      <p:cBhvr>
                                        <p:cTn id="373" dur="200" fill="hold">
                                          <p:stCondLst>
                                            <p:cond delay="600"/>
                                          </p:stCondLst>
                                        </p:cTn>
                                        <p:tgtEl>
                                          <p:spTgt spid="18"/>
                                        </p:tgtEl>
                                        <p:attrNameLst>
                                          <p:attrName>r</p:attrName>
                                        </p:attrNameLst>
                                      </p:cBhvr>
                                    </p:animRot>
                                    <p:animRot by="120000">
                                      <p:cBhvr>
                                        <p:cTn id="374" dur="200" fill="hold">
                                          <p:stCondLst>
                                            <p:cond delay="800"/>
                                          </p:stCondLst>
                                        </p:cTn>
                                        <p:tgtEl>
                                          <p:spTgt spid="18"/>
                                        </p:tgtEl>
                                        <p:attrNameLst>
                                          <p:attrName>r</p:attrName>
                                        </p:attrNameLst>
                                      </p:cBhvr>
                                    </p:animRot>
                                  </p:childTnLst>
                                </p:cTn>
                              </p:par>
                              <p:par>
                                <p:cTn id="375" presetID="32" presetClass="emph" presetSubtype="0" fill="hold" grpId="5" nodeType="withEffect">
                                  <p:stCondLst>
                                    <p:cond delay="0"/>
                                  </p:stCondLst>
                                  <p:childTnLst>
                                    <p:animRot by="120000">
                                      <p:cBhvr>
                                        <p:cTn id="376" dur="100" fill="hold">
                                          <p:stCondLst>
                                            <p:cond delay="0"/>
                                          </p:stCondLst>
                                        </p:cTn>
                                        <p:tgtEl>
                                          <p:spTgt spid="19"/>
                                        </p:tgtEl>
                                        <p:attrNameLst>
                                          <p:attrName>r</p:attrName>
                                        </p:attrNameLst>
                                      </p:cBhvr>
                                    </p:animRot>
                                    <p:animRot by="-240000">
                                      <p:cBhvr>
                                        <p:cTn id="377" dur="200" fill="hold">
                                          <p:stCondLst>
                                            <p:cond delay="200"/>
                                          </p:stCondLst>
                                        </p:cTn>
                                        <p:tgtEl>
                                          <p:spTgt spid="19"/>
                                        </p:tgtEl>
                                        <p:attrNameLst>
                                          <p:attrName>r</p:attrName>
                                        </p:attrNameLst>
                                      </p:cBhvr>
                                    </p:animRot>
                                    <p:animRot by="240000">
                                      <p:cBhvr>
                                        <p:cTn id="378" dur="200" fill="hold">
                                          <p:stCondLst>
                                            <p:cond delay="400"/>
                                          </p:stCondLst>
                                        </p:cTn>
                                        <p:tgtEl>
                                          <p:spTgt spid="19"/>
                                        </p:tgtEl>
                                        <p:attrNameLst>
                                          <p:attrName>r</p:attrName>
                                        </p:attrNameLst>
                                      </p:cBhvr>
                                    </p:animRot>
                                    <p:animRot by="-240000">
                                      <p:cBhvr>
                                        <p:cTn id="379" dur="200" fill="hold">
                                          <p:stCondLst>
                                            <p:cond delay="600"/>
                                          </p:stCondLst>
                                        </p:cTn>
                                        <p:tgtEl>
                                          <p:spTgt spid="19"/>
                                        </p:tgtEl>
                                        <p:attrNameLst>
                                          <p:attrName>r</p:attrName>
                                        </p:attrNameLst>
                                      </p:cBhvr>
                                    </p:animRot>
                                    <p:animRot by="120000">
                                      <p:cBhvr>
                                        <p:cTn id="380" dur="200" fill="hold">
                                          <p:stCondLst>
                                            <p:cond delay="800"/>
                                          </p:stCondLst>
                                        </p:cTn>
                                        <p:tgtEl>
                                          <p:spTgt spid="19"/>
                                        </p:tgtEl>
                                        <p:attrNameLst>
                                          <p:attrName>r</p:attrName>
                                        </p:attrNameLst>
                                      </p:cBhvr>
                                    </p:animRot>
                                  </p:childTnLst>
                                </p:cTn>
                              </p:par>
                              <p:par>
                                <p:cTn id="381" presetID="32" presetClass="emph" presetSubtype="0" fill="hold" nodeType="withEffect">
                                  <p:stCondLst>
                                    <p:cond delay="0"/>
                                  </p:stCondLst>
                                  <p:childTnLst>
                                    <p:animRot by="120000">
                                      <p:cBhvr>
                                        <p:cTn id="382" dur="100" fill="hold">
                                          <p:stCondLst>
                                            <p:cond delay="0"/>
                                          </p:stCondLst>
                                        </p:cTn>
                                        <p:tgtEl>
                                          <p:spTgt spid="20"/>
                                        </p:tgtEl>
                                        <p:attrNameLst>
                                          <p:attrName>r</p:attrName>
                                        </p:attrNameLst>
                                      </p:cBhvr>
                                    </p:animRot>
                                    <p:animRot by="-240000">
                                      <p:cBhvr>
                                        <p:cTn id="383" dur="200" fill="hold">
                                          <p:stCondLst>
                                            <p:cond delay="200"/>
                                          </p:stCondLst>
                                        </p:cTn>
                                        <p:tgtEl>
                                          <p:spTgt spid="20"/>
                                        </p:tgtEl>
                                        <p:attrNameLst>
                                          <p:attrName>r</p:attrName>
                                        </p:attrNameLst>
                                      </p:cBhvr>
                                    </p:animRot>
                                    <p:animRot by="240000">
                                      <p:cBhvr>
                                        <p:cTn id="384" dur="200" fill="hold">
                                          <p:stCondLst>
                                            <p:cond delay="400"/>
                                          </p:stCondLst>
                                        </p:cTn>
                                        <p:tgtEl>
                                          <p:spTgt spid="20"/>
                                        </p:tgtEl>
                                        <p:attrNameLst>
                                          <p:attrName>r</p:attrName>
                                        </p:attrNameLst>
                                      </p:cBhvr>
                                    </p:animRot>
                                    <p:animRot by="-240000">
                                      <p:cBhvr>
                                        <p:cTn id="385" dur="200" fill="hold">
                                          <p:stCondLst>
                                            <p:cond delay="600"/>
                                          </p:stCondLst>
                                        </p:cTn>
                                        <p:tgtEl>
                                          <p:spTgt spid="20"/>
                                        </p:tgtEl>
                                        <p:attrNameLst>
                                          <p:attrName>r</p:attrName>
                                        </p:attrNameLst>
                                      </p:cBhvr>
                                    </p:animRot>
                                    <p:animRot by="120000">
                                      <p:cBhvr>
                                        <p:cTn id="386" dur="200" fill="hold">
                                          <p:stCondLst>
                                            <p:cond delay="800"/>
                                          </p:stCondLst>
                                        </p:cTn>
                                        <p:tgtEl>
                                          <p:spTgt spid="20"/>
                                        </p:tgtEl>
                                        <p:attrNameLst>
                                          <p:attrName>r</p:attrName>
                                        </p:attrNameLst>
                                      </p:cBhvr>
                                    </p:animRot>
                                  </p:childTnLst>
                                </p:cTn>
                              </p:par>
                              <p:par>
                                <p:cTn id="387" presetID="32" presetClass="emph" presetSubtype="0" fill="hold" grpId="4" nodeType="withEffect">
                                  <p:stCondLst>
                                    <p:cond delay="0"/>
                                  </p:stCondLst>
                                  <p:childTnLst>
                                    <p:animRot by="120000">
                                      <p:cBhvr>
                                        <p:cTn id="388" dur="100" fill="hold">
                                          <p:stCondLst>
                                            <p:cond delay="0"/>
                                          </p:stCondLst>
                                        </p:cTn>
                                        <p:tgtEl>
                                          <p:spTgt spid="21"/>
                                        </p:tgtEl>
                                        <p:attrNameLst>
                                          <p:attrName>r</p:attrName>
                                        </p:attrNameLst>
                                      </p:cBhvr>
                                    </p:animRot>
                                    <p:animRot by="-240000">
                                      <p:cBhvr>
                                        <p:cTn id="389" dur="200" fill="hold">
                                          <p:stCondLst>
                                            <p:cond delay="200"/>
                                          </p:stCondLst>
                                        </p:cTn>
                                        <p:tgtEl>
                                          <p:spTgt spid="21"/>
                                        </p:tgtEl>
                                        <p:attrNameLst>
                                          <p:attrName>r</p:attrName>
                                        </p:attrNameLst>
                                      </p:cBhvr>
                                    </p:animRot>
                                    <p:animRot by="240000">
                                      <p:cBhvr>
                                        <p:cTn id="390" dur="200" fill="hold">
                                          <p:stCondLst>
                                            <p:cond delay="400"/>
                                          </p:stCondLst>
                                        </p:cTn>
                                        <p:tgtEl>
                                          <p:spTgt spid="21"/>
                                        </p:tgtEl>
                                        <p:attrNameLst>
                                          <p:attrName>r</p:attrName>
                                        </p:attrNameLst>
                                      </p:cBhvr>
                                    </p:animRot>
                                    <p:animRot by="-240000">
                                      <p:cBhvr>
                                        <p:cTn id="391" dur="200" fill="hold">
                                          <p:stCondLst>
                                            <p:cond delay="600"/>
                                          </p:stCondLst>
                                        </p:cTn>
                                        <p:tgtEl>
                                          <p:spTgt spid="21"/>
                                        </p:tgtEl>
                                        <p:attrNameLst>
                                          <p:attrName>r</p:attrName>
                                        </p:attrNameLst>
                                      </p:cBhvr>
                                    </p:animRot>
                                    <p:animRot by="120000">
                                      <p:cBhvr>
                                        <p:cTn id="392" dur="200" fill="hold">
                                          <p:stCondLst>
                                            <p:cond delay="800"/>
                                          </p:stCondLst>
                                        </p:cTn>
                                        <p:tgtEl>
                                          <p:spTgt spid="21"/>
                                        </p:tgtEl>
                                        <p:attrNameLst>
                                          <p:attrName>r</p:attrName>
                                        </p:attrNameLst>
                                      </p:cBhvr>
                                    </p:animRot>
                                  </p:childTnLst>
                                </p:cTn>
                              </p:par>
                              <p:par>
                                <p:cTn id="393" presetID="32" presetClass="emph" presetSubtype="0" fill="hold" grpId="4" nodeType="withEffect">
                                  <p:stCondLst>
                                    <p:cond delay="0"/>
                                  </p:stCondLst>
                                  <p:childTnLst>
                                    <p:animRot by="120000">
                                      <p:cBhvr>
                                        <p:cTn id="394" dur="100" fill="hold">
                                          <p:stCondLst>
                                            <p:cond delay="0"/>
                                          </p:stCondLst>
                                        </p:cTn>
                                        <p:tgtEl>
                                          <p:spTgt spid="22"/>
                                        </p:tgtEl>
                                        <p:attrNameLst>
                                          <p:attrName>r</p:attrName>
                                        </p:attrNameLst>
                                      </p:cBhvr>
                                    </p:animRot>
                                    <p:animRot by="-240000">
                                      <p:cBhvr>
                                        <p:cTn id="395" dur="200" fill="hold">
                                          <p:stCondLst>
                                            <p:cond delay="200"/>
                                          </p:stCondLst>
                                        </p:cTn>
                                        <p:tgtEl>
                                          <p:spTgt spid="22"/>
                                        </p:tgtEl>
                                        <p:attrNameLst>
                                          <p:attrName>r</p:attrName>
                                        </p:attrNameLst>
                                      </p:cBhvr>
                                    </p:animRot>
                                    <p:animRot by="240000">
                                      <p:cBhvr>
                                        <p:cTn id="396" dur="200" fill="hold">
                                          <p:stCondLst>
                                            <p:cond delay="400"/>
                                          </p:stCondLst>
                                        </p:cTn>
                                        <p:tgtEl>
                                          <p:spTgt spid="22"/>
                                        </p:tgtEl>
                                        <p:attrNameLst>
                                          <p:attrName>r</p:attrName>
                                        </p:attrNameLst>
                                      </p:cBhvr>
                                    </p:animRot>
                                    <p:animRot by="-240000">
                                      <p:cBhvr>
                                        <p:cTn id="397" dur="200" fill="hold">
                                          <p:stCondLst>
                                            <p:cond delay="600"/>
                                          </p:stCondLst>
                                        </p:cTn>
                                        <p:tgtEl>
                                          <p:spTgt spid="22"/>
                                        </p:tgtEl>
                                        <p:attrNameLst>
                                          <p:attrName>r</p:attrName>
                                        </p:attrNameLst>
                                      </p:cBhvr>
                                    </p:animRot>
                                    <p:animRot by="120000">
                                      <p:cBhvr>
                                        <p:cTn id="398" dur="200" fill="hold">
                                          <p:stCondLst>
                                            <p:cond delay="800"/>
                                          </p:stCondLst>
                                        </p:cTn>
                                        <p:tgtEl>
                                          <p:spTgt spid="22"/>
                                        </p:tgtEl>
                                        <p:attrNameLst>
                                          <p:attrName>r</p:attrName>
                                        </p:attrNameLst>
                                      </p:cBhvr>
                                    </p:animRot>
                                  </p:childTnLst>
                                </p:cTn>
                              </p:par>
                              <p:par>
                                <p:cTn id="399" presetID="1" presetClass="emph" presetSubtype="2" fill="hold" nodeType="withEffect">
                                  <p:stCondLst>
                                    <p:cond delay="500"/>
                                  </p:stCondLst>
                                  <p:childTnLst>
                                    <p:animClr clrSpc="rgb" dir="cw">
                                      <p:cBhvr>
                                        <p:cTn id="400" dur="2000" fill="hold"/>
                                        <p:tgtEl>
                                          <p:spTgt spid="29"/>
                                        </p:tgtEl>
                                        <p:attrNameLst>
                                          <p:attrName>fillcolor</p:attrName>
                                        </p:attrNameLst>
                                      </p:cBhvr>
                                      <p:to>
                                        <a:srgbClr val="FF0000"/>
                                      </p:to>
                                    </p:animClr>
                                    <p:set>
                                      <p:cBhvr>
                                        <p:cTn id="401" dur="2000" fill="hold"/>
                                        <p:tgtEl>
                                          <p:spTgt spid="29"/>
                                        </p:tgtEl>
                                        <p:attrNameLst>
                                          <p:attrName>fill.type</p:attrName>
                                        </p:attrNameLst>
                                      </p:cBhvr>
                                      <p:to>
                                        <p:strVal val="solid"/>
                                      </p:to>
                                    </p:set>
                                    <p:set>
                                      <p:cBhvr>
                                        <p:cTn id="402" dur="2000" fill="hold"/>
                                        <p:tgtEl>
                                          <p:spTgt spid="29"/>
                                        </p:tgtEl>
                                        <p:attrNameLst>
                                          <p:attrName>fill.on</p:attrName>
                                        </p:attrNameLst>
                                      </p:cBhvr>
                                      <p:to>
                                        <p:strVal val="true"/>
                                      </p:to>
                                    </p:set>
                                  </p:childTnLst>
                                  <p:subTnLst>
                                    <p:audio>
                                      <p:cMediaNode>
                                        <p:cTn display="0" masterRel="sameClick">
                                          <p:stCondLst>
                                            <p:cond evt="begin" delay="0">
                                              <p:tn val="399"/>
                                            </p:cond>
                                          </p:stCondLst>
                                          <p:endCondLst>
                                            <p:cond evt="onStopAudio" delay="0">
                                              <p:tgtEl>
                                                <p:sldTgt/>
                                              </p:tgtEl>
                                            </p:cond>
                                          </p:endCondLst>
                                        </p:cTn>
                                        <p:tgtEl>
                                          <p:sndTgt r:embed="rId4" name="sai 50 (1).wav"/>
                                        </p:tgtEl>
                                      </p:cMediaNode>
                                    </p:audio>
                                  </p:subTnLst>
                                </p:cTn>
                              </p:par>
                              <p:par>
                                <p:cTn id="403" presetID="1" presetClass="emph" presetSubtype="2" fill="hold" nodeType="withEffect">
                                  <p:stCondLst>
                                    <p:cond delay="500"/>
                                  </p:stCondLst>
                                  <p:childTnLst>
                                    <p:animClr clrSpc="rgb" dir="cw">
                                      <p:cBhvr>
                                        <p:cTn id="404" dur="2000" fill="hold"/>
                                        <p:tgtEl>
                                          <p:spTgt spid="19"/>
                                        </p:tgtEl>
                                        <p:attrNameLst>
                                          <p:attrName>fillcolor</p:attrName>
                                        </p:attrNameLst>
                                      </p:cBhvr>
                                      <p:to>
                                        <a:srgbClr val="66FFFF"/>
                                      </p:to>
                                    </p:animClr>
                                    <p:set>
                                      <p:cBhvr>
                                        <p:cTn id="405" dur="2000" fill="hold"/>
                                        <p:tgtEl>
                                          <p:spTgt spid="19"/>
                                        </p:tgtEl>
                                        <p:attrNameLst>
                                          <p:attrName>fill.type</p:attrName>
                                        </p:attrNameLst>
                                      </p:cBhvr>
                                      <p:to>
                                        <p:strVal val="solid"/>
                                      </p:to>
                                    </p:set>
                                    <p:set>
                                      <p:cBhvr>
                                        <p:cTn id="406" dur="2000" fill="hold"/>
                                        <p:tgtEl>
                                          <p:spTgt spid="19"/>
                                        </p:tgtEl>
                                        <p:attrNameLst>
                                          <p:attrName>fill.on</p:attrName>
                                        </p:attrNameLst>
                                      </p:cBhvr>
                                      <p:to>
                                        <p:strVal val="true"/>
                                      </p:to>
                                    </p:set>
                                  </p:childTnLst>
                                </p:cTn>
                              </p:par>
                              <p:par>
                                <p:cTn id="407" presetID="47" presetClass="entr" presetSubtype="0" fill="hold" nodeType="withEffect">
                                  <p:stCondLst>
                                    <p:cond delay="500"/>
                                  </p:stCondLst>
                                  <p:childTnLst>
                                    <p:set>
                                      <p:cBhvr>
                                        <p:cTn id="408" dur="1" fill="hold">
                                          <p:stCondLst>
                                            <p:cond delay="0"/>
                                          </p:stCondLst>
                                        </p:cTn>
                                        <p:tgtEl>
                                          <p:spTgt spid="32"/>
                                        </p:tgtEl>
                                        <p:attrNameLst>
                                          <p:attrName>style.visibility</p:attrName>
                                        </p:attrNameLst>
                                      </p:cBhvr>
                                      <p:to>
                                        <p:strVal val="visible"/>
                                      </p:to>
                                    </p:set>
                                    <p:animEffect transition="in" filter="fade">
                                      <p:cBhvr>
                                        <p:cTn id="409" dur="1000"/>
                                        <p:tgtEl>
                                          <p:spTgt spid="32"/>
                                        </p:tgtEl>
                                      </p:cBhvr>
                                    </p:animEffect>
                                    <p:anim calcmode="lin" valueType="num">
                                      <p:cBhvr>
                                        <p:cTn id="410" dur="1000" fill="hold"/>
                                        <p:tgtEl>
                                          <p:spTgt spid="32"/>
                                        </p:tgtEl>
                                        <p:attrNameLst>
                                          <p:attrName>ppt_x</p:attrName>
                                        </p:attrNameLst>
                                      </p:cBhvr>
                                      <p:tavLst>
                                        <p:tav tm="0">
                                          <p:val>
                                            <p:strVal val="#ppt_x"/>
                                          </p:val>
                                        </p:tav>
                                        <p:tav tm="100000">
                                          <p:val>
                                            <p:strVal val="#ppt_x"/>
                                          </p:val>
                                        </p:tav>
                                      </p:tavLst>
                                    </p:anim>
                                    <p:anim calcmode="lin" valueType="num">
                                      <p:cBhvr>
                                        <p:cTn id="4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9"/>
                  </p:tgtEl>
                </p:cond>
              </p:nextCondLst>
            </p:seq>
            <p:audio>
              <p:cMediaNode vol="80000">
                <p:cTn id="412" fill="hold" display="0">
                  <p:stCondLst>
                    <p:cond delay="indefinite"/>
                  </p:stCondLst>
                  <p:endCondLst>
                    <p:cond evt="onStopAudio" delay="0">
                      <p:tgtEl>
                        <p:sldTgt/>
                      </p:tgtEl>
                    </p:cond>
                  </p:endCondLst>
                </p:cTn>
                <p:tgtEl>
                  <p:spTgt spid="26"/>
                </p:tgtEl>
              </p:cMediaNode>
            </p:audio>
          </p:childTnLst>
        </p:cTn>
      </p:par>
    </p:tnLst>
    <p:bldLst>
      <p:bldP spid="16" grpId="0"/>
      <p:bldP spid="18" grpId="0" animBg="1"/>
      <p:bldP spid="18" grpId="1" animBg="1"/>
      <p:bldP spid="18" grpId="2" animBg="1"/>
      <p:bldP spid="18" grpId="3" animBg="1"/>
      <p:bldP spid="18" grpId="4" animBg="1"/>
      <p:bldP spid="18" grpId="5" animBg="1"/>
      <p:bldP spid="19" grpId="0" animBg="1"/>
      <p:bldP spid="19" grpId="1" animBg="1"/>
      <p:bldP spid="19" grpId="2" animBg="1"/>
      <p:bldP spid="19" grpId="3" animBg="1"/>
      <p:bldP spid="19" grpId="4" animBg="1"/>
      <p:bldP spid="19" grpId="5" animBg="1"/>
      <p:bldP spid="21" grpId="0" animBg="1"/>
      <p:bldP spid="21" grpId="1" animBg="1"/>
      <p:bldP spid="21" grpId="2" animBg="1"/>
      <p:bldP spid="21" grpId="3" animBg="1"/>
      <p:bldP spid="21" grpId="4" animBg="1"/>
      <p:bldP spid="22" grpId="0" animBg="1"/>
      <p:bldP spid="22" grpId="1" animBg="1"/>
      <p:bldP spid="22" grpId="2" animBg="1"/>
      <p:bldP spid="22" grpId="3" animBg="1"/>
      <p:bldP spid="22" grpId="4" animBg="1"/>
      <p:bldP spid="24" grpId="0" animBg="1"/>
      <p:bldP spid="24" grpId="1" animBg="1"/>
      <p:bldP spid="24" grpId="2" animBg="1"/>
      <p:bldP spid="24" grpId="3" animBg="1"/>
      <p:bldP spid="24" grpId="4" animBg="1"/>
      <p:bldP spid="25" grpId="0" animBg="1"/>
      <p:bldP spid="25" grpId="1" animBg="1"/>
      <p:bldP spid="25" grpId="2" animBg="1"/>
      <p:bldP spid="25" grpId="3" animBg="1"/>
      <p:bldP spid="25" grpId="4" animBg="1"/>
      <p:bldP spid="28" grpId="0" animBg="1"/>
      <p:bldP spid="28" grpId="1" animBg="1"/>
      <p:bldP spid="28" grpId="2" animBg="1"/>
      <p:bldP spid="28" grpId="3" animBg="1"/>
      <p:bldP spid="29" grpId="0" animBg="1"/>
      <p:bldP spid="29" grpId="1" animBg="1"/>
      <p:bldP spid="29" grpId="2" animBg="1"/>
      <p:bldP spid="29" grpId="3"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39000"/>
          </a:stretch>
        </a:blipFill>
        <a:effectLst/>
      </p:bgPr>
    </p:bg>
    <p:spTree>
      <p:nvGrpSpPr>
        <p:cNvPr id="1" name=""/>
        <p:cNvGrpSpPr/>
        <p:nvPr/>
      </p:nvGrpSpPr>
      <p:grpSpPr>
        <a:xfrm>
          <a:off x="0" y="0"/>
          <a:ext cx="0" cy="0"/>
          <a:chOff x="0" y="0"/>
          <a:chExt cx="0" cy="0"/>
        </a:xfrm>
      </p:grpSpPr>
      <p:sp>
        <p:nvSpPr>
          <p:cNvPr id="16" name="Rectangle 15"/>
          <p:cNvSpPr/>
          <p:nvPr/>
        </p:nvSpPr>
        <p:spPr>
          <a:xfrm>
            <a:off x="228144" y="229184"/>
            <a:ext cx="11963856" cy="1446358"/>
          </a:xfrm>
          <a:prstGeom prst="rect">
            <a:avLst/>
          </a:prstGeom>
        </p:spPr>
        <p:txBody>
          <a:bodyPr wrap="square">
            <a:spAutoFit/>
          </a:bodyPr>
          <a:lstStyle/>
          <a:p>
            <a:pPr algn="ctr" defTabSz="1219170"/>
            <a:r>
              <a:rPr lang="vi-VN" sz="2933" b="1" dirty="0">
                <a:solidFill>
                  <a:prstClr val="white"/>
                </a:solidFill>
                <a:latin typeface="Times New Roman" panose="02020603050405020304" pitchFamily="18" charset="0"/>
                <a:cs typeface="Times New Roman" pitchFamily="18" charset="0"/>
              </a:rPr>
              <a:t>Trong bài ‘‘Ươm mầm’’.</a:t>
            </a:r>
          </a:p>
          <a:p>
            <a:pPr algn="ctr" defTabSz="1219170"/>
            <a:r>
              <a:rPr lang="vi-VN" sz="2933"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Ở trường phổ thông, Rô-linh là một học sinh như thế nào?</a:t>
            </a:r>
            <a:endParaRPr lang="vi-VN" sz="2933" b="1" dirty="0">
              <a:solidFill>
                <a:prstClr val="white"/>
              </a:solidFill>
              <a:effectLst>
                <a:outerShdw blurRad="38100" dist="38100" dir="2700000" algn="tl">
                  <a:srgbClr val="000000">
                    <a:alpha val="43137"/>
                  </a:srgbClr>
                </a:outerShdw>
              </a:effectLst>
              <a:latin typeface="Times New Roman" panose="02020603050405020304" pitchFamily="18" charset="0"/>
            </a:endParaRPr>
          </a:p>
          <a:p>
            <a:pPr algn="ctr" defTabSz="1219170"/>
            <a:r>
              <a:rPr lang="vi-VN" sz="2933" b="1" dirty="0">
                <a:solidFill>
                  <a:prstClr val="white"/>
                </a:solidFill>
                <a:latin typeface="Times New Roman" panose="02020603050405020304" pitchFamily="18" charset="0"/>
                <a:cs typeface="Times New Roman" pitchFamily="18" charset="0"/>
              </a:rPr>
              <a:t>Chọn ý đúng</a:t>
            </a:r>
          </a:p>
        </p:txBody>
      </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3962400" y="2459169"/>
            <a:ext cx="1689621" cy="2118907"/>
          </a:xfrm>
          <a:prstGeom prst="rect">
            <a:avLst/>
          </a:prstGeom>
        </p:spPr>
      </p:pic>
      <p:sp>
        <p:nvSpPr>
          <p:cNvPr id="18" name="Freeform 17"/>
          <p:cNvSpPr/>
          <p:nvPr/>
        </p:nvSpPr>
        <p:spPr>
          <a:xfrm>
            <a:off x="4543665" y="453048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9" name="Rectangle 18"/>
          <p:cNvSpPr/>
          <p:nvPr/>
        </p:nvSpPr>
        <p:spPr>
          <a:xfrm>
            <a:off x="3650267" y="506965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vi-VN" sz="2133" dirty="0">
              <a:solidFill>
                <a:prstClr val="black"/>
              </a:solidFill>
              <a:latin typeface="Times New Roman" panose="02020603050405020304" pitchFamily="18" charset="0"/>
              <a:cs typeface="Times New Roman" pitchFamily="18" charset="0"/>
            </a:endParaRPr>
          </a:p>
          <a:p>
            <a:pPr algn="ctr" defTabSz="1219170"/>
            <a:r>
              <a:rPr lang="vi-VN" sz="2133" dirty="0">
                <a:solidFill>
                  <a:prstClr val="black"/>
                </a:solidFill>
                <a:latin typeface="Times New Roman" panose="02020603050405020304" pitchFamily="18" charset="0"/>
                <a:cs typeface="Times New Roman" pitchFamily="18" charset="0"/>
              </a:rPr>
              <a:t>B. Rô-linh được đánh giá là một trong những học sinh tài năng nhất.</a:t>
            </a:r>
          </a:p>
          <a:p>
            <a:pPr algn="ctr" defTabSz="1219170"/>
            <a:endParaRPr lang="vi-VN" sz="2133" dirty="0">
              <a:solidFill>
                <a:prstClr val="black"/>
              </a:solidFill>
              <a:latin typeface="Times New Roman" panose="02020603050405020304" pitchFamily="18" charset="0"/>
              <a:cs typeface="Times New Roman" pitchFamily="18" charset="0"/>
            </a:endParaRPr>
          </a:p>
        </p:txBody>
      </p:sp>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6899235" y="2514600"/>
            <a:ext cx="1689621" cy="2118907"/>
          </a:xfrm>
          <a:prstGeom prst="rect">
            <a:avLst/>
          </a:prstGeom>
        </p:spPr>
      </p:pic>
      <p:sp>
        <p:nvSpPr>
          <p:cNvPr id="21" name="Freeform 20"/>
          <p:cNvSpPr/>
          <p:nvPr/>
        </p:nvSpPr>
        <p:spPr>
          <a:xfrm>
            <a:off x="7480500" y="45859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2" name="Rectangle 21"/>
          <p:cNvSpPr/>
          <p:nvPr/>
        </p:nvSpPr>
        <p:spPr>
          <a:xfrm>
            <a:off x="6587102" y="51250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400" dirty="0">
                <a:solidFill>
                  <a:prstClr val="black"/>
                </a:solidFill>
                <a:latin typeface="Times New Roman" panose="02020603050405020304" pitchFamily="18" charset="0"/>
                <a:cs typeface="Times New Roman" pitchFamily="18" charset="0"/>
              </a:rPr>
              <a:t>C. Rô-linh là một học sinh tệ nhất ở trường</a:t>
            </a:r>
          </a:p>
        </p:txBody>
      </p:sp>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9659334" y="2514600"/>
            <a:ext cx="1689621" cy="2118907"/>
          </a:xfrm>
          <a:prstGeom prst="rect">
            <a:avLst/>
          </a:prstGeom>
        </p:spPr>
      </p:pic>
      <p:sp>
        <p:nvSpPr>
          <p:cNvPr id="24" name="Freeform 23"/>
          <p:cNvSpPr/>
          <p:nvPr/>
        </p:nvSpPr>
        <p:spPr>
          <a:xfrm>
            <a:off x="10240598" y="45859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5" name="Rectangle 24"/>
          <p:cNvSpPr/>
          <p:nvPr/>
        </p:nvSpPr>
        <p:spPr>
          <a:xfrm>
            <a:off x="9347201" y="51250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400" dirty="0">
                <a:solidFill>
                  <a:prstClr val="black"/>
                </a:solidFill>
                <a:latin typeface="Times New Roman" panose="02020603050405020304" pitchFamily="18" charset="0"/>
                <a:cs typeface="Times New Roman" pitchFamily="18" charset="0"/>
              </a:rPr>
              <a:t>D. Tất cả đáp án A, B, C đều sai</a:t>
            </a:r>
          </a:p>
        </p:txBody>
      </p:sp>
      <p:pic>
        <p:nvPicPr>
          <p:cNvPr id="26"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2216779"/>
            <a:ext cx="812800" cy="812800"/>
          </a:xfrm>
          <a:prstGeom prst="rect">
            <a:avLst/>
          </a:prstGeom>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1046247" y="2467636"/>
            <a:ext cx="1689621" cy="2118907"/>
          </a:xfrm>
          <a:prstGeom prst="rect">
            <a:avLst/>
          </a:prstGeom>
        </p:spPr>
      </p:pic>
      <p:sp>
        <p:nvSpPr>
          <p:cNvPr id="28" name="Freeform 27"/>
          <p:cNvSpPr/>
          <p:nvPr/>
        </p:nvSpPr>
        <p:spPr>
          <a:xfrm>
            <a:off x="1627512" y="4538954"/>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9" name="Rectangle 28"/>
          <p:cNvSpPr/>
          <p:nvPr/>
        </p:nvSpPr>
        <p:spPr>
          <a:xfrm>
            <a:off x="734114" y="5078121"/>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400" dirty="0">
                <a:solidFill>
                  <a:prstClr val="black"/>
                </a:solidFill>
                <a:latin typeface="Times New Roman" panose="02020603050405020304" pitchFamily="18" charset="0"/>
                <a:cs typeface="Times New Roman" pitchFamily="18" charset="0"/>
              </a:rPr>
              <a:t>A. Rô-linh là một học sinh xếp cuối của trường</a:t>
            </a:r>
          </a:p>
        </p:txBody>
      </p:sp>
      <p:pic>
        <p:nvPicPr>
          <p:cNvPr id="30" name="Picture 29">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988" t="20000" r="8025" b="29630"/>
          <a:stretch/>
        </p:blipFill>
        <p:spPr>
          <a:xfrm flipH="1">
            <a:off x="5463085" y="1729437"/>
            <a:ext cx="1320800" cy="988364"/>
          </a:xfrm>
          <a:prstGeom prst="rect">
            <a:avLst/>
          </a:prstGeom>
        </p:spPr>
      </p:pic>
      <p:pic>
        <p:nvPicPr>
          <p:cNvPr id="31" name="Picture 30">
            <a:hlinkClick r:id="rId10" action="ppaction://hlinksldjump"/>
          </p:cNvPr>
          <p:cNvPicPr>
            <a:picLocks noChangeAspect="1"/>
          </p:cNvPicPr>
          <p:nvPr/>
        </p:nvPicPr>
        <p:blipFill rotWithShape="1">
          <a:blip r:embed="rId9" cstate="print">
            <a:biLevel thresh="75000"/>
            <a:extLst>
              <a:ext uri="{28A0092B-C50C-407E-A947-70E740481C1C}">
                <a14:useLocalDpi xmlns:a14="http://schemas.microsoft.com/office/drawing/2010/main" val="0"/>
              </a:ext>
            </a:extLst>
          </a:blip>
          <a:srcRect l="10988" t="20000" r="8025" b="29630"/>
          <a:stretch/>
        </p:blipFill>
        <p:spPr>
          <a:xfrm flipH="1">
            <a:off x="5499828" y="1729436"/>
            <a:ext cx="1420489" cy="1062963"/>
          </a:xfrm>
          <a:prstGeom prst="rect">
            <a:avLst/>
          </a:prstGeom>
        </p:spPr>
      </p:pic>
    </p:spTree>
    <p:extLst>
      <p:ext uri="{BB962C8B-B14F-4D97-AF65-F5344CB8AC3E}">
        <p14:creationId xmlns:p14="http://schemas.microsoft.com/office/powerpoint/2010/main" val="41995485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anim calcmode="lin" valueType="num">
                                      <p:cBhvr>
                                        <p:cTn id="63" dur="1000" fill="hold"/>
                                        <p:tgtEl>
                                          <p:spTgt spid="28"/>
                                        </p:tgtEl>
                                        <p:attrNameLst>
                                          <p:attrName>ppt_x</p:attrName>
                                        </p:attrNameLst>
                                      </p:cBhvr>
                                      <p:tavLst>
                                        <p:tav tm="0">
                                          <p:val>
                                            <p:strVal val="#ppt_x"/>
                                          </p:val>
                                        </p:tav>
                                        <p:tav tm="100000">
                                          <p:val>
                                            <p:strVal val="#ppt_x"/>
                                          </p:val>
                                        </p:tav>
                                      </p:tavLst>
                                    </p:anim>
                                    <p:anim calcmode="lin" valueType="num">
                                      <p:cBhvr>
                                        <p:cTn id="64" dur="1000" fill="hold"/>
                                        <p:tgtEl>
                                          <p:spTgt spid="2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1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19"/>
                                        </p:tgtEl>
                                        <p:attrNameLst>
                                          <p:attrName>fillcolor</p:attrName>
                                        </p:attrNameLst>
                                      </p:cBhvr>
                                      <p:to>
                                        <a:srgbClr val="66FFFF"/>
                                      </p:to>
                                    </p:animClr>
                                    <p:set>
                                      <p:cBhvr>
                                        <p:cTn id="75" dur="2000" fill="hold"/>
                                        <p:tgtEl>
                                          <p:spTgt spid="19"/>
                                        </p:tgtEl>
                                        <p:attrNameLst>
                                          <p:attrName>fill.type</p:attrName>
                                        </p:attrNameLst>
                                      </p:cBhvr>
                                      <p:to>
                                        <p:strVal val="solid"/>
                                      </p:to>
                                    </p:set>
                                    <p:set>
                                      <p:cBhvr>
                                        <p:cTn id="76" dur="2000" fill="hold"/>
                                        <p:tgtEl>
                                          <p:spTgt spid="19"/>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3448" fill="hold"/>
                                        <p:tgtEl>
                                          <p:spTgt spid="26"/>
                                        </p:tgtEl>
                                      </p:cBhvr>
                                    </p:cmd>
                                  </p:childTnLst>
                                </p:cTn>
                              </p:par>
                              <p:par>
                                <p:cTn id="79" presetID="32" presetClass="emph" presetSubtype="0" repeatCount="2000" fill="hold" nodeType="withEffect">
                                  <p:stCondLst>
                                    <p:cond delay="2000"/>
                                  </p:stCondLst>
                                  <p:childTnLst>
                                    <p:animRot by="120000">
                                      <p:cBhvr>
                                        <p:cTn id="80" dur="100" fill="hold">
                                          <p:stCondLst>
                                            <p:cond delay="0"/>
                                          </p:stCondLst>
                                        </p:cTn>
                                        <p:tgtEl>
                                          <p:spTgt spid="23"/>
                                        </p:tgtEl>
                                        <p:attrNameLst>
                                          <p:attrName>r</p:attrName>
                                        </p:attrNameLst>
                                      </p:cBhvr>
                                    </p:animRot>
                                    <p:animRot by="-240000">
                                      <p:cBhvr>
                                        <p:cTn id="81" dur="200" fill="hold">
                                          <p:stCondLst>
                                            <p:cond delay="200"/>
                                          </p:stCondLst>
                                        </p:cTn>
                                        <p:tgtEl>
                                          <p:spTgt spid="23"/>
                                        </p:tgtEl>
                                        <p:attrNameLst>
                                          <p:attrName>r</p:attrName>
                                        </p:attrNameLst>
                                      </p:cBhvr>
                                    </p:animRot>
                                    <p:animRot by="240000">
                                      <p:cBhvr>
                                        <p:cTn id="82" dur="200" fill="hold">
                                          <p:stCondLst>
                                            <p:cond delay="400"/>
                                          </p:stCondLst>
                                        </p:cTn>
                                        <p:tgtEl>
                                          <p:spTgt spid="23"/>
                                        </p:tgtEl>
                                        <p:attrNameLst>
                                          <p:attrName>r</p:attrName>
                                        </p:attrNameLst>
                                      </p:cBhvr>
                                    </p:animRot>
                                    <p:animRot by="-240000">
                                      <p:cBhvr>
                                        <p:cTn id="83" dur="200" fill="hold">
                                          <p:stCondLst>
                                            <p:cond delay="600"/>
                                          </p:stCondLst>
                                        </p:cTn>
                                        <p:tgtEl>
                                          <p:spTgt spid="23"/>
                                        </p:tgtEl>
                                        <p:attrNameLst>
                                          <p:attrName>r</p:attrName>
                                        </p:attrNameLst>
                                      </p:cBhvr>
                                    </p:animRot>
                                    <p:animRot by="120000">
                                      <p:cBhvr>
                                        <p:cTn id="84" dur="200" fill="hold">
                                          <p:stCondLst>
                                            <p:cond delay="800"/>
                                          </p:stCondLst>
                                        </p:cTn>
                                        <p:tgtEl>
                                          <p:spTgt spid="23"/>
                                        </p:tgtEl>
                                        <p:attrNameLst>
                                          <p:attrName>r</p:attrName>
                                        </p:attrNameLst>
                                      </p:cBhvr>
                                    </p:animRot>
                                  </p:childTnLst>
                                </p:cTn>
                              </p:par>
                              <p:par>
                                <p:cTn id="85" presetID="32" presetClass="emph" presetSubtype="0" repeatCount="2000" fill="hold" grpId="1" nodeType="withEffect">
                                  <p:stCondLst>
                                    <p:cond delay="2000"/>
                                  </p:stCondLst>
                                  <p:childTnLst>
                                    <p:animRot by="120000">
                                      <p:cBhvr>
                                        <p:cTn id="86" dur="100" fill="hold">
                                          <p:stCondLst>
                                            <p:cond delay="0"/>
                                          </p:stCondLst>
                                        </p:cTn>
                                        <p:tgtEl>
                                          <p:spTgt spid="24"/>
                                        </p:tgtEl>
                                        <p:attrNameLst>
                                          <p:attrName>r</p:attrName>
                                        </p:attrNameLst>
                                      </p:cBhvr>
                                    </p:animRot>
                                    <p:animRot by="-240000">
                                      <p:cBhvr>
                                        <p:cTn id="87" dur="200" fill="hold">
                                          <p:stCondLst>
                                            <p:cond delay="200"/>
                                          </p:stCondLst>
                                        </p:cTn>
                                        <p:tgtEl>
                                          <p:spTgt spid="24"/>
                                        </p:tgtEl>
                                        <p:attrNameLst>
                                          <p:attrName>r</p:attrName>
                                        </p:attrNameLst>
                                      </p:cBhvr>
                                    </p:animRot>
                                    <p:animRot by="240000">
                                      <p:cBhvr>
                                        <p:cTn id="88" dur="200" fill="hold">
                                          <p:stCondLst>
                                            <p:cond delay="400"/>
                                          </p:stCondLst>
                                        </p:cTn>
                                        <p:tgtEl>
                                          <p:spTgt spid="24"/>
                                        </p:tgtEl>
                                        <p:attrNameLst>
                                          <p:attrName>r</p:attrName>
                                        </p:attrNameLst>
                                      </p:cBhvr>
                                    </p:animRot>
                                    <p:animRot by="-240000">
                                      <p:cBhvr>
                                        <p:cTn id="89" dur="200" fill="hold">
                                          <p:stCondLst>
                                            <p:cond delay="600"/>
                                          </p:stCondLst>
                                        </p:cTn>
                                        <p:tgtEl>
                                          <p:spTgt spid="24"/>
                                        </p:tgtEl>
                                        <p:attrNameLst>
                                          <p:attrName>r</p:attrName>
                                        </p:attrNameLst>
                                      </p:cBhvr>
                                    </p:animRot>
                                    <p:animRot by="120000">
                                      <p:cBhvr>
                                        <p:cTn id="90" dur="200" fill="hold">
                                          <p:stCondLst>
                                            <p:cond delay="800"/>
                                          </p:stCondLst>
                                        </p:cTn>
                                        <p:tgtEl>
                                          <p:spTgt spid="24"/>
                                        </p:tgtEl>
                                        <p:attrNameLst>
                                          <p:attrName>r</p:attrName>
                                        </p:attrNameLst>
                                      </p:cBhvr>
                                    </p:animRot>
                                  </p:childTnLst>
                                </p:cTn>
                              </p:par>
                              <p:par>
                                <p:cTn id="91" presetID="32" presetClass="emph" presetSubtype="0" repeatCount="2000" fill="hold" grpId="1" nodeType="withEffect">
                                  <p:stCondLst>
                                    <p:cond delay="2000"/>
                                  </p:stCondLst>
                                  <p:childTnLst>
                                    <p:animRot by="120000">
                                      <p:cBhvr>
                                        <p:cTn id="92" dur="100" fill="hold">
                                          <p:stCondLst>
                                            <p:cond delay="0"/>
                                          </p:stCondLst>
                                        </p:cTn>
                                        <p:tgtEl>
                                          <p:spTgt spid="25"/>
                                        </p:tgtEl>
                                        <p:attrNameLst>
                                          <p:attrName>r</p:attrName>
                                        </p:attrNameLst>
                                      </p:cBhvr>
                                    </p:animRot>
                                    <p:animRot by="-240000">
                                      <p:cBhvr>
                                        <p:cTn id="93" dur="200" fill="hold">
                                          <p:stCondLst>
                                            <p:cond delay="200"/>
                                          </p:stCondLst>
                                        </p:cTn>
                                        <p:tgtEl>
                                          <p:spTgt spid="25"/>
                                        </p:tgtEl>
                                        <p:attrNameLst>
                                          <p:attrName>r</p:attrName>
                                        </p:attrNameLst>
                                      </p:cBhvr>
                                    </p:animRot>
                                    <p:animRot by="240000">
                                      <p:cBhvr>
                                        <p:cTn id="94" dur="200" fill="hold">
                                          <p:stCondLst>
                                            <p:cond delay="400"/>
                                          </p:stCondLst>
                                        </p:cTn>
                                        <p:tgtEl>
                                          <p:spTgt spid="25"/>
                                        </p:tgtEl>
                                        <p:attrNameLst>
                                          <p:attrName>r</p:attrName>
                                        </p:attrNameLst>
                                      </p:cBhvr>
                                    </p:animRot>
                                    <p:animRot by="-240000">
                                      <p:cBhvr>
                                        <p:cTn id="95" dur="200" fill="hold">
                                          <p:stCondLst>
                                            <p:cond delay="600"/>
                                          </p:stCondLst>
                                        </p:cTn>
                                        <p:tgtEl>
                                          <p:spTgt spid="25"/>
                                        </p:tgtEl>
                                        <p:attrNameLst>
                                          <p:attrName>r</p:attrName>
                                        </p:attrNameLst>
                                      </p:cBhvr>
                                    </p:animRot>
                                    <p:animRot by="120000">
                                      <p:cBhvr>
                                        <p:cTn id="96" dur="200" fill="hold">
                                          <p:stCondLst>
                                            <p:cond delay="800"/>
                                          </p:stCondLst>
                                        </p:cTn>
                                        <p:tgtEl>
                                          <p:spTgt spid="25"/>
                                        </p:tgtEl>
                                        <p:attrNameLst>
                                          <p:attrName>r</p:attrName>
                                        </p:attrNameLst>
                                      </p:cBhvr>
                                    </p:animRot>
                                  </p:childTnLst>
                                </p:cTn>
                              </p:par>
                              <p:par>
                                <p:cTn id="97" presetID="32" presetClass="emph" presetSubtype="0" repeatCount="2000" fill="hold" nodeType="withEffect">
                                  <p:stCondLst>
                                    <p:cond delay="2000"/>
                                  </p:stCondLst>
                                  <p:childTnLst>
                                    <p:animRot by="120000">
                                      <p:cBhvr>
                                        <p:cTn id="98" dur="100" fill="hold">
                                          <p:stCondLst>
                                            <p:cond delay="0"/>
                                          </p:stCondLst>
                                        </p:cTn>
                                        <p:tgtEl>
                                          <p:spTgt spid="17"/>
                                        </p:tgtEl>
                                        <p:attrNameLst>
                                          <p:attrName>r</p:attrName>
                                        </p:attrNameLst>
                                      </p:cBhvr>
                                    </p:animRot>
                                    <p:animRot by="-240000">
                                      <p:cBhvr>
                                        <p:cTn id="99" dur="200" fill="hold">
                                          <p:stCondLst>
                                            <p:cond delay="200"/>
                                          </p:stCondLst>
                                        </p:cTn>
                                        <p:tgtEl>
                                          <p:spTgt spid="17"/>
                                        </p:tgtEl>
                                        <p:attrNameLst>
                                          <p:attrName>r</p:attrName>
                                        </p:attrNameLst>
                                      </p:cBhvr>
                                    </p:animRot>
                                    <p:animRot by="240000">
                                      <p:cBhvr>
                                        <p:cTn id="100" dur="200" fill="hold">
                                          <p:stCondLst>
                                            <p:cond delay="400"/>
                                          </p:stCondLst>
                                        </p:cTn>
                                        <p:tgtEl>
                                          <p:spTgt spid="17"/>
                                        </p:tgtEl>
                                        <p:attrNameLst>
                                          <p:attrName>r</p:attrName>
                                        </p:attrNameLst>
                                      </p:cBhvr>
                                    </p:animRot>
                                    <p:animRot by="-240000">
                                      <p:cBhvr>
                                        <p:cTn id="101" dur="200" fill="hold">
                                          <p:stCondLst>
                                            <p:cond delay="600"/>
                                          </p:stCondLst>
                                        </p:cTn>
                                        <p:tgtEl>
                                          <p:spTgt spid="17"/>
                                        </p:tgtEl>
                                        <p:attrNameLst>
                                          <p:attrName>r</p:attrName>
                                        </p:attrNameLst>
                                      </p:cBhvr>
                                    </p:animRot>
                                    <p:animRot by="120000">
                                      <p:cBhvr>
                                        <p:cTn id="102" dur="200" fill="hold">
                                          <p:stCondLst>
                                            <p:cond delay="800"/>
                                          </p:stCondLst>
                                        </p:cTn>
                                        <p:tgtEl>
                                          <p:spTgt spid="17"/>
                                        </p:tgtEl>
                                        <p:attrNameLst>
                                          <p:attrName>r</p:attrName>
                                        </p:attrNameLst>
                                      </p:cBhvr>
                                    </p:animRot>
                                  </p:childTnLst>
                                </p:cTn>
                              </p:par>
                              <p:par>
                                <p:cTn id="103" presetID="32" presetClass="emph" presetSubtype="0" repeatCount="2000" fill="hold" grpId="1" nodeType="withEffect">
                                  <p:stCondLst>
                                    <p:cond delay="2000"/>
                                  </p:stCondLst>
                                  <p:childTnLst>
                                    <p:animRot by="120000">
                                      <p:cBhvr>
                                        <p:cTn id="104" dur="100" fill="hold">
                                          <p:stCondLst>
                                            <p:cond delay="0"/>
                                          </p:stCondLst>
                                        </p:cTn>
                                        <p:tgtEl>
                                          <p:spTgt spid="18"/>
                                        </p:tgtEl>
                                        <p:attrNameLst>
                                          <p:attrName>r</p:attrName>
                                        </p:attrNameLst>
                                      </p:cBhvr>
                                    </p:animRot>
                                    <p:animRot by="-240000">
                                      <p:cBhvr>
                                        <p:cTn id="105" dur="200" fill="hold">
                                          <p:stCondLst>
                                            <p:cond delay="200"/>
                                          </p:stCondLst>
                                        </p:cTn>
                                        <p:tgtEl>
                                          <p:spTgt spid="18"/>
                                        </p:tgtEl>
                                        <p:attrNameLst>
                                          <p:attrName>r</p:attrName>
                                        </p:attrNameLst>
                                      </p:cBhvr>
                                    </p:animRot>
                                    <p:animRot by="240000">
                                      <p:cBhvr>
                                        <p:cTn id="106" dur="200" fill="hold">
                                          <p:stCondLst>
                                            <p:cond delay="400"/>
                                          </p:stCondLst>
                                        </p:cTn>
                                        <p:tgtEl>
                                          <p:spTgt spid="18"/>
                                        </p:tgtEl>
                                        <p:attrNameLst>
                                          <p:attrName>r</p:attrName>
                                        </p:attrNameLst>
                                      </p:cBhvr>
                                    </p:animRot>
                                    <p:animRot by="-240000">
                                      <p:cBhvr>
                                        <p:cTn id="107" dur="200" fill="hold">
                                          <p:stCondLst>
                                            <p:cond delay="600"/>
                                          </p:stCondLst>
                                        </p:cTn>
                                        <p:tgtEl>
                                          <p:spTgt spid="18"/>
                                        </p:tgtEl>
                                        <p:attrNameLst>
                                          <p:attrName>r</p:attrName>
                                        </p:attrNameLst>
                                      </p:cBhvr>
                                    </p:animRot>
                                    <p:animRot by="120000">
                                      <p:cBhvr>
                                        <p:cTn id="108" dur="200" fill="hold">
                                          <p:stCondLst>
                                            <p:cond delay="800"/>
                                          </p:stCondLst>
                                        </p:cTn>
                                        <p:tgtEl>
                                          <p:spTgt spid="18"/>
                                        </p:tgtEl>
                                        <p:attrNameLst>
                                          <p:attrName>r</p:attrName>
                                        </p:attrNameLst>
                                      </p:cBhvr>
                                    </p:animRot>
                                  </p:childTnLst>
                                </p:cTn>
                              </p:par>
                              <p:par>
                                <p:cTn id="109" presetID="32" presetClass="emph" presetSubtype="0" repeatCount="2000" fill="hold" grpId="1" nodeType="withEffect">
                                  <p:stCondLst>
                                    <p:cond delay="2000"/>
                                  </p:stCondLst>
                                  <p:childTnLst>
                                    <p:animRot by="120000">
                                      <p:cBhvr>
                                        <p:cTn id="110" dur="100" fill="hold">
                                          <p:stCondLst>
                                            <p:cond delay="0"/>
                                          </p:stCondLst>
                                        </p:cTn>
                                        <p:tgtEl>
                                          <p:spTgt spid="19"/>
                                        </p:tgtEl>
                                        <p:attrNameLst>
                                          <p:attrName>r</p:attrName>
                                        </p:attrNameLst>
                                      </p:cBhvr>
                                    </p:animRot>
                                    <p:animRot by="-240000">
                                      <p:cBhvr>
                                        <p:cTn id="111" dur="200" fill="hold">
                                          <p:stCondLst>
                                            <p:cond delay="200"/>
                                          </p:stCondLst>
                                        </p:cTn>
                                        <p:tgtEl>
                                          <p:spTgt spid="19"/>
                                        </p:tgtEl>
                                        <p:attrNameLst>
                                          <p:attrName>r</p:attrName>
                                        </p:attrNameLst>
                                      </p:cBhvr>
                                    </p:animRot>
                                    <p:animRot by="240000">
                                      <p:cBhvr>
                                        <p:cTn id="112" dur="200" fill="hold">
                                          <p:stCondLst>
                                            <p:cond delay="400"/>
                                          </p:stCondLst>
                                        </p:cTn>
                                        <p:tgtEl>
                                          <p:spTgt spid="19"/>
                                        </p:tgtEl>
                                        <p:attrNameLst>
                                          <p:attrName>r</p:attrName>
                                        </p:attrNameLst>
                                      </p:cBhvr>
                                    </p:animRot>
                                    <p:animRot by="-240000">
                                      <p:cBhvr>
                                        <p:cTn id="113" dur="200" fill="hold">
                                          <p:stCondLst>
                                            <p:cond delay="600"/>
                                          </p:stCondLst>
                                        </p:cTn>
                                        <p:tgtEl>
                                          <p:spTgt spid="19"/>
                                        </p:tgtEl>
                                        <p:attrNameLst>
                                          <p:attrName>r</p:attrName>
                                        </p:attrNameLst>
                                      </p:cBhvr>
                                    </p:animRot>
                                    <p:animRot by="120000">
                                      <p:cBhvr>
                                        <p:cTn id="114" dur="200" fill="hold">
                                          <p:stCondLst>
                                            <p:cond delay="800"/>
                                          </p:stCondLst>
                                        </p:cTn>
                                        <p:tgtEl>
                                          <p:spTgt spid="19"/>
                                        </p:tgtEl>
                                        <p:attrNameLst>
                                          <p:attrName>r</p:attrName>
                                        </p:attrNameLst>
                                      </p:cBhvr>
                                    </p:animRot>
                                  </p:childTnLst>
                                </p:cTn>
                              </p:par>
                              <p:par>
                                <p:cTn id="115" presetID="32" presetClass="emph" presetSubtype="0" repeatCount="2000" fill="hold" nodeType="withEffect">
                                  <p:stCondLst>
                                    <p:cond delay="2000"/>
                                  </p:stCondLst>
                                  <p:childTnLst>
                                    <p:animRot by="120000">
                                      <p:cBhvr>
                                        <p:cTn id="116" dur="100" fill="hold">
                                          <p:stCondLst>
                                            <p:cond delay="0"/>
                                          </p:stCondLst>
                                        </p:cTn>
                                        <p:tgtEl>
                                          <p:spTgt spid="20"/>
                                        </p:tgtEl>
                                        <p:attrNameLst>
                                          <p:attrName>r</p:attrName>
                                        </p:attrNameLst>
                                      </p:cBhvr>
                                    </p:animRot>
                                    <p:animRot by="-240000">
                                      <p:cBhvr>
                                        <p:cTn id="117" dur="200" fill="hold">
                                          <p:stCondLst>
                                            <p:cond delay="200"/>
                                          </p:stCondLst>
                                        </p:cTn>
                                        <p:tgtEl>
                                          <p:spTgt spid="20"/>
                                        </p:tgtEl>
                                        <p:attrNameLst>
                                          <p:attrName>r</p:attrName>
                                        </p:attrNameLst>
                                      </p:cBhvr>
                                    </p:animRot>
                                    <p:animRot by="240000">
                                      <p:cBhvr>
                                        <p:cTn id="118" dur="200" fill="hold">
                                          <p:stCondLst>
                                            <p:cond delay="400"/>
                                          </p:stCondLst>
                                        </p:cTn>
                                        <p:tgtEl>
                                          <p:spTgt spid="20"/>
                                        </p:tgtEl>
                                        <p:attrNameLst>
                                          <p:attrName>r</p:attrName>
                                        </p:attrNameLst>
                                      </p:cBhvr>
                                    </p:animRot>
                                    <p:animRot by="-240000">
                                      <p:cBhvr>
                                        <p:cTn id="119" dur="200" fill="hold">
                                          <p:stCondLst>
                                            <p:cond delay="600"/>
                                          </p:stCondLst>
                                        </p:cTn>
                                        <p:tgtEl>
                                          <p:spTgt spid="20"/>
                                        </p:tgtEl>
                                        <p:attrNameLst>
                                          <p:attrName>r</p:attrName>
                                        </p:attrNameLst>
                                      </p:cBhvr>
                                    </p:animRot>
                                    <p:animRot by="120000">
                                      <p:cBhvr>
                                        <p:cTn id="120" dur="200" fill="hold">
                                          <p:stCondLst>
                                            <p:cond delay="800"/>
                                          </p:stCondLst>
                                        </p:cTn>
                                        <p:tgtEl>
                                          <p:spTgt spid="20"/>
                                        </p:tgtEl>
                                        <p:attrNameLst>
                                          <p:attrName>r</p:attrName>
                                        </p:attrNameLst>
                                      </p:cBhvr>
                                    </p:animRot>
                                  </p:childTnLst>
                                </p:cTn>
                              </p:par>
                              <p:par>
                                <p:cTn id="121" presetID="32" presetClass="emph" presetSubtype="0" repeatCount="2000" fill="hold" grpId="1" nodeType="withEffect">
                                  <p:stCondLst>
                                    <p:cond delay="2000"/>
                                  </p:stCondLst>
                                  <p:childTnLst>
                                    <p:animRot by="120000">
                                      <p:cBhvr>
                                        <p:cTn id="122" dur="100" fill="hold">
                                          <p:stCondLst>
                                            <p:cond delay="0"/>
                                          </p:stCondLst>
                                        </p:cTn>
                                        <p:tgtEl>
                                          <p:spTgt spid="21"/>
                                        </p:tgtEl>
                                        <p:attrNameLst>
                                          <p:attrName>r</p:attrName>
                                        </p:attrNameLst>
                                      </p:cBhvr>
                                    </p:animRot>
                                    <p:animRot by="-240000">
                                      <p:cBhvr>
                                        <p:cTn id="123" dur="200" fill="hold">
                                          <p:stCondLst>
                                            <p:cond delay="200"/>
                                          </p:stCondLst>
                                        </p:cTn>
                                        <p:tgtEl>
                                          <p:spTgt spid="21"/>
                                        </p:tgtEl>
                                        <p:attrNameLst>
                                          <p:attrName>r</p:attrName>
                                        </p:attrNameLst>
                                      </p:cBhvr>
                                    </p:animRot>
                                    <p:animRot by="240000">
                                      <p:cBhvr>
                                        <p:cTn id="124" dur="200" fill="hold">
                                          <p:stCondLst>
                                            <p:cond delay="400"/>
                                          </p:stCondLst>
                                        </p:cTn>
                                        <p:tgtEl>
                                          <p:spTgt spid="21"/>
                                        </p:tgtEl>
                                        <p:attrNameLst>
                                          <p:attrName>r</p:attrName>
                                        </p:attrNameLst>
                                      </p:cBhvr>
                                    </p:animRot>
                                    <p:animRot by="-240000">
                                      <p:cBhvr>
                                        <p:cTn id="125" dur="200" fill="hold">
                                          <p:stCondLst>
                                            <p:cond delay="600"/>
                                          </p:stCondLst>
                                        </p:cTn>
                                        <p:tgtEl>
                                          <p:spTgt spid="21"/>
                                        </p:tgtEl>
                                        <p:attrNameLst>
                                          <p:attrName>r</p:attrName>
                                        </p:attrNameLst>
                                      </p:cBhvr>
                                    </p:animRot>
                                    <p:animRot by="120000">
                                      <p:cBhvr>
                                        <p:cTn id="126" dur="200" fill="hold">
                                          <p:stCondLst>
                                            <p:cond delay="800"/>
                                          </p:stCondLst>
                                        </p:cTn>
                                        <p:tgtEl>
                                          <p:spTgt spid="21"/>
                                        </p:tgtEl>
                                        <p:attrNameLst>
                                          <p:attrName>r</p:attrName>
                                        </p:attrNameLst>
                                      </p:cBhvr>
                                    </p:animRot>
                                  </p:childTnLst>
                                </p:cTn>
                              </p:par>
                              <p:par>
                                <p:cTn id="127" presetID="32" presetClass="emph" presetSubtype="0" repeatCount="2000" fill="hold" grpId="1" nodeType="withEffect">
                                  <p:stCondLst>
                                    <p:cond delay="2000"/>
                                  </p:stCondLst>
                                  <p:childTnLst>
                                    <p:animRot by="120000">
                                      <p:cBhvr>
                                        <p:cTn id="128" dur="100" fill="hold">
                                          <p:stCondLst>
                                            <p:cond delay="0"/>
                                          </p:stCondLst>
                                        </p:cTn>
                                        <p:tgtEl>
                                          <p:spTgt spid="22"/>
                                        </p:tgtEl>
                                        <p:attrNameLst>
                                          <p:attrName>r</p:attrName>
                                        </p:attrNameLst>
                                      </p:cBhvr>
                                    </p:animRot>
                                    <p:animRot by="-240000">
                                      <p:cBhvr>
                                        <p:cTn id="129" dur="200" fill="hold">
                                          <p:stCondLst>
                                            <p:cond delay="200"/>
                                          </p:stCondLst>
                                        </p:cTn>
                                        <p:tgtEl>
                                          <p:spTgt spid="22"/>
                                        </p:tgtEl>
                                        <p:attrNameLst>
                                          <p:attrName>r</p:attrName>
                                        </p:attrNameLst>
                                      </p:cBhvr>
                                    </p:animRot>
                                    <p:animRot by="240000">
                                      <p:cBhvr>
                                        <p:cTn id="130" dur="200" fill="hold">
                                          <p:stCondLst>
                                            <p:cond delay="400"/>
                                          </p:stCondLst>
                                        </p:cTn>
                                        <p:tgtEl>
                                          <p:spTgt spid="22"/>
                                        </p:tgtEl>
                                        <p:attrNameLst>
                                          <p:attrName>r</p:attrName>
                                        </p:attrNameLst>
                                      </p:cBhvr>
                                    </p:animRot>
                                    <p:animRot by="-240000">
                                      <p:cBhvr>
                                        <p:cTn id="131" dur="200" fill="hold">
                                          <p:stCondLst>
                                            <p:cond delay="600"/>
                                          </p:stCondLst>
                                        </p:cTn>
                                        <p:tgtEl>
                                          <p:spTgt spid="22"/>
                                        </p:tgtEl>
                                        <p:attrNameLst>
                                          <p:attrName>r</p:attrName>
                                        </p:attrNameLst>
                                      </p:cBhvr>
                                    </p:animRot>
                                    <p:animRot by="120000">
                                      <p:cBhvr>
                                        <p:cTn id="132" dur="200" fill="hold">
                                          <p:stCondLst>
                                            <p:cond delay="800"/>
                                          </p:stCondLst>
                                        </p:cTn>
                                        <p:tgtEl>
                                          <p:spTgt spid="22"/>
                                        </p:tgtEl>
                                        <p:attrNameLst>
                                          <p:attrName>r</p:attrName>
                                        </p:attrNameLst>
                                      </p:cBhvr>
                                    </p:animRot>
                                  </p:childTnLst>
                                </p:cTn>
                              </p:par>
                              <p:par>
                                <p:cTn id="133" presetID="32" presetClass="emph" presetSubtype="0" repeatCount="2000" fill="hold" grpId="3" nodeType="withEffect">
                                  <p:stCondLst>
                                    <p:cond delay="2000"/>
                                  </p:stCondLst>
                                  <p:childTnLst>
                                    <p:animRot by="120000">
                                      <p:cBhvr>
                                        <p:cTn id="134" dur="100" fill="hold">
                                          <p:stCondLst>
                                            <p:cond delay="0"/>
                                          </p:stCondLst>
                                        </p:cTn>
                                        <p:tgtEl>
                                          <p:spTgt spid="28"/>
                                        </p:tgtEl>
                                        <p:attrNameLst>
                                          <p:attrName>r</p:attrName>
                                        </p:attrNameLst>
                                      </p:cBhvr>
                                    </p:animRot>
                                    <p:animRot by="-240000">
                                      <p:cBhvr>
                                        <p:cTn id="135" dur="200" fill="hold">
                                          <p:stCondLst>
                                            <p:cond delay="200"/>
                                          </p:stCondLst>
                                        </p:cTn>
                                        <p:tgtEl>
                                          <p:spTgt spid="28"/>
                                        </p:tgtEl>
                                        <p:attrNameLst>
                                          <p:attrName>r</p:attrName>
                                        </p:attrNameLst>
                                      </p:cBhvr>
                                    </p:animRot>
                                    <p:animRot by="240000">
                                      <p:cBhvr>
                                        <p:cTn id="136" dur="200" fill="hold">
                                          <p:stCondLst>
                                            <p:cond delay="400"/>
                                          </p:stCondLst>
                                        </p:cTn>
                                        <p:tgtEl>
                                          <p:spTgt spid="28"/>
                                        </p:tgtEl>
                                        <p:attrNameLst>
                                          <p:attrName>r</p:attrName>
                                        </p:attrNameLst>
                                      </p:cBhvr>
                                    </p:animRot>
                                    <p:animRot by="-240000">
                                      <p:cBhvr>
                                        <p:cTn id="137" dur="200" fill="hold">
                                          <p:stCondLst>
                                            <p:cond delay="600"/>
                                          </p:stCondLst>
                                        </p:cTn>
                                        <p:tgtEl>
                                          <p:spTgt spid="28"/>
                                        </p:tgtEl>
                                        <p:attrNameLst>
                                          <p:attrName>r</p:attrName>
                                        </p:attrNameLst>
                                      </p:cBhvr>
                                    </p:animRot>
                                    <p:animRot by="120000">
                                      <p:cBhvr>
                                        <p:cTn id="138" dur="200" fill="hold">
                                          <p:stCondLst>
                                            <p:cond delay="800"/>
                                          </p:stCondLst>
                                        </p:cTn>
                                        <p:tgtEl>
                                          <p:spTgt spid="28"/>
                                        </p:tgtEl>
                                        <p:attrNameLst>
                                          <p:attrName>r</p:attrName>
                                        </p:attrNameLst>
                                      </p:cBhvr>
                                    </p:animRot>
                                  </p:childTnLst>
                                </p:cTn>
                              </p:par>
                              <p:par>
                                <p:cTn id="139" presetID="32" presetClass="emph" presetSubtype="0" repeatCount="2000" fill="hold" grpId="3" nodeType="withEffect">
                                  <p:stCondLst>
                                    <p:cond delay="2000"/>
                                  </p:stCondLst>
                                  <p:childTnLst>
                                    <p:animRot by="120000">
                                      <p:cBhvr>
                                        <p:cTn id="140" dur="100" fill="hold">
                                          <p:stCondLst>
                                            <p:cond delay="0"/>
                                          </p:stCondLst>
                                        </p:cTn>
                                        <p:tgtEl>
                                          <p:spTgt spid="29"/>
                                        </p:tgtEl>
                                        <p:attrNameLst>
                                          <p:attrName>r</p:attrName>
                                        </p:attrNameLst>
                                      </p:cBhvr>
                                    </p:animRot>
                                    <p:animRot by="-240000">
                                      <p:cBhvr>
                                        <p:cTn id="141" dur="200" fill="hold">
                                          <p:stCondLst>
                                            <p:cond delay="200"/>
                                          </p:stCondLst>
                                        </p:cTn>
                                        <p:tgtEl>
                                          <p:spTgt spid="29"/>
                                        </p:tgtEl>
                                        <p:attrNameLst>
                                          <p:attrName>r</p:attrName>
                                        </p:attrNameLst>
                                      </p:cBhvr>
                                    </p:animRot>
                                    <p:animRot by="240000">
                                      <p:cBhvr>
                                        <p:cTn id="142" dur="200" fill="hold">
                                          <p:stCondLst>
                                            <p:cond delay="400"/>
                                          </p:stCondLst>
                                        </p:cTn>
                                        <p:tgtEl>
                                          <p:spTgt spid="29"/>
                                        </p:tgtEl>
                                        <p:attrNameLst>
                                          <p:attrName>r</p:attrName>
                                        </p:attrNameLst>
                                      </p:cBhvr>
                                    </p:animRot>
                                    <p:animRot by="-240000">
                                      <p:cBhvr>
                                        <p:cTn id="143" dur="200" fill="hold">
                                          <p:stCondLst>
                                            <p:cond delay="600"/>
                                          </p:stCondLst>
                                        </p:cTn>
                                        <p:tgtEl>
                                          <p:spTgt spid="29"/>
                                        </p:tgtEl>
                                        <p:attrNameLst>
                                          <p:attrName>r</p:attrName>
                                        </p:attrNameLst>
                                      </p:cBhvr>
                                    </p:animRot>
                                    <p:animRot by="120000">
                                      <p:cBhvr>
                                        <p:cTn id="144" dur="200" fill="hold">
                                          <p:stCondLst>
                                            <p:cond delay="800"/>
                                          </p:stCondLst>
                                        </p:cTn>
                                        <p:tgtEl>
                                          <p:spTgt spid="29"/>
                                        </p:tgtEl>
                                        <p:attrNameLst>
                                          <p:attrName>r</p:attrName>
                                        </p:attrNameLst>
                                      </p:cBhvr>
                                    </p:animRot>
                                  </p:childTnLst>
                                </p:cTn>
                              </p:par>
                              <p:par>
                                <p:cTn id="145" presetID="32" presetClass="emph" presetSubtype="0" repeatCount="2000" fill="hold" nodeType="withEffect">
                                  <p:stCondLst>
                                    <p:cond delay="2000"/>
                                  </p:stCondLst>
                                  <p:childTnLst>
                                    <p:animRot by="120000">
                                      <p:cBhvr>
                                        <p:cTn id="146" dur="100" fill="hold">
                                          <p:stCondLst>
                                            <p:cond delay="0"/>
                                          </p:stCondLst>
                                        </p:cTn>
                                        <p:tgtEl>
                                          <p:spTgt spid="27"/>
                                        </p:tgtEl>
                                        <p:attrNameLst>
                                          <p:attrName>r</p:attrName>
                                        </p:attrNameLst>
                                      </p:cBhvr>
                                    </p:animRot>
                                    <p:animRot by="-240000">
                                      <p:cBhvr>
                                        <p:cTn id="147" dur="200" fill="hold">
                                          <p:stCondLst>
                                            <p:cond delay="200"/>
                                          </p:stCondLst>
                                        </p:cTn>
                                        <p:tgtEl>
                                          <p:spTgt spid="27"/>
                                        </p:tgtEl>
                                        <p:attrNameLst>
                                          <p:attrName>r</p:attrName>
                                        </p:attrNameLst>
                                      </p:cBhvr>
                                    </p:animRot>
                                    <p:animRot by="240000">
                                      <p:cBhvr>
                                        <p:cTn id="148" dur="200" fill="hold">
                                          <p:stCondLst>
                                            <p:cond delay="400"/>
                                          </p:stCondLst>
                                        </p:cTn>
                                        <p:tgtEl>
                                          <p:spTgt spid="27"/>
                                        </p:tgtEl>
                                        <p:attrNameLst>
                                          <p:attrName>r</p:attrName>
                                        </p:attrNameLst>
                                      </p:cBhvr>
                                    </p:animRot>
                                    <p:animRot by="-240000">
                                      <p:cBhvr>
                                        <p:cTn id="149" dur="200" fill="hold">
                                          <p:stCondLst>
                                            <p:cond delay="600"/>
                                          </p:stCondLst>
                                        </p:cTn>
                                        <p:tgtEl>
                                          <p:spTgt spid="27"/>
                                        </p:tgtEl>
                                        <p:attrNameLst>
                                          <p:attrName>r</p:attrName>
                                        </p:attrNameLst>
                                      </p:cBhvr>
                                    </p:animRot>
                                    <p:animRot by="120000">
                                      <p:cBhvr>
                                        <p:cTn id="150" dur="200" fill="hold">
                                          <p:stCondLst>
                                            <p:cond delay="800"/>
                                          </p:stCondLst>
                                        </p:cTn>
                                        <p:tgtEl>
                                          <p:spTgt spid="27"/>
                                        </p:tgtEl>
                                        <p:attrNameLst>
                                          <p:attrName>r</p:attrName>
                                        </p:attrNameLst>
                                      </p:cBhvr>
                                    </p:animRot>
                                  </p:childTnLst>
                                </p:cTn>
                              </p:par>
                              <p:par>
                                <p:cTn id="151" presetID="32" presetClass="emph" presetSubtype="0" repeatCount="2000" fill="hold" grpId="1" nodeType="withEffect">
                                  <p:stCondLst>
                                    <p:cond delay="2000"/>
                                  </p:stCondLst>
                                  <p:childTnLst>
                                    <p:animRot by="120000">
                                      <p:cBhvr>
                                        <p:cTn id="152" dur="100" fill="hold">
                                          <p:stCondLst>
                                            <p:cond delay="0"/>
                                          </p:stCondLst>
                                        </p:cTn>
                                        <p:tgtEl>
                                          <p:spTgt spid="28"/>
                                        </p:tgtEl>
                                        <p:attrNameLst>
                                          <p:attrName>r</p:attrName>
                                        </p:attrNameLst>
                                      </p:cBhvr>
                                    </p:animRot>
                                    <p:animRot by="-240000">
                                      <p:cBhvr>
                                        <p:cTn id="153" dur="200" fill="hold">
                                          <p:stCondLst>
                                            <p:cond delay="200"/>
                                          </p:stCondLst>
                                        </p:cTn>
                                        <p:tgtEl>
                                          <p:spTgt spid="28"/>
                                        </p:tgtEl>
                                        <p:attrNameLst>
                                          <p:attrName>r</p:attrName>
                                        </p:attrNameLst>
                                      </p:cBhvr>
                                    </p:animRot>
                                    <p:animRot by="240000">
                                      <p:cBhvr>
                                        <p:cTn id="154" dur="200" fill="hold">
                                          <p:stCondLst>
                                            <p:cond delay="400"/>
                                          </p:stCondLst>
                                        </p:cTn>
                                        <p:tgtEl>
                                          <p:spTgt spid="28"/>
                                        </p:tgtEl>
                                        <p:attrNameLst>
                                          <p:attrName>r</p:attrName>
                                        </p:attrNameLst>
                                      </p:cBhvr>
                                    </p:animRot>
                                    <p:animRot by="-240000">
                                      <p:cBhvr>
                                        <p:cTn id="155" dur="200" fill="hold">
                                          <p:stCondLst>
                                            <p:cond delay="600"/>
                                          </p:stCondLst>
                                        </p:cTn>
                                        <p:tgtEl>
                                          <p:spTgt spid="28"/>
                                        </p:tgtEl>
                                        <p:attrNameLst>
                                          <p:attrName>r</p:attrName>
                                        </p:attrNameLst>
                                      </p:cBhvr>
                                    </p:animRot>
                                    <p:animRot by="120000">
                                      <p:cBhvr>
                                        <p:cTn id="156" dur="200" fill="hold">
                                          <p:stCondLst>
                                            <p:cond delay="800"/>
                                          </p:stCondLst>
                                        </p:cTn>
                                        <p:tgtEl>
                                          <p:spTgt spid="28"/>
                                        </p:tgtEl>
                                        <p:attrNameLst>
                                          <p:attrName>r</p:attrName>
                                        </p:attrNameLst>
                                      </p:cBhvr>
                                    </p:animRot>
                                  </p:childTnLst>
                                </p:cTn>
                              </p:par>
                              <p:par>
                                <p:cTn id="157" presetID="32" presetClass="emph" presetSubtype="0" repeatCount="2000" fill="hold" grpId="1" nodeType="withEffect">
                                  <p:stCondLst>
                                    <p:cond delay="2000"/>
                                  </p:stCondLst>
                                  <p:childTnLst>
                                    <p:animRot by="120000">
                                      <p:cBhvr>
                                        <p:cTn id="158" dur="100" fill="hold">
                                          <p:stCondLst>
                                            <p:cond delay="0"/>
                                          </p:stCondLst>
                                        </p:cTn>
                                        <p:tgtEl>
                                          <p:spTgt spid="29"/>
                                        </p:tgtEl>
                                        <p:attrNameLst>
                                          <p:attrName>r</p:attrName>
                                        </p:attrNameLst>
                                      </p:cBhvr>
                                    </p:animRot>
                                    <p:animRot by="-240000">
                                      <p:cBhvr>
                                        <p:cTn id="159" dur="200" fill="hold">
                                          <p:stCondLst>
                                            <p:cond delay="200"/>
                                          </p:stCondLst>
                                        </p:cTn>
                                        <p:tgtEl>
                                          <p:spTgt spid="29"/>
                                        </p:tgtEl>
                                        <p:attrNameLst>
                                          <p:attrName>r</p:attrName>
                                        </p:attrNameLst>
                                      </p:cBhvr>
                                    </p:animRot>
                                    <p:animRot by="240000">
                                      <p:cBhvr>
                                        <p:cTn id="160" dur="200" fill="hold">
                                          <p:stCondLst>
                                            <p:cond delay="400"/>
                                          </p:stCondLst>
                                        </p:cTn>
                                        <p:tgtEl>
                                          <p:spTgt spid="29"/>
                                        </p:tgtEl>
                                        <p:attrNameLst>
                                          <p:attrName>r</p:attrName>
                                        </p:attrNameLst>
                                      </p:cBhvr>
                                    </p:animRot>
                                    <p:animRot by="-240000">
                                      <p:cBhvr>
                                        <p:cTn id="161" dur="200" fill="hold">
                                          <p:stCondLst>
                                            <p:cond delay="600"/>
                                          </p:stCondLst>
                                        </p:cTn>
                                        <p:tgtEl>
                                          <p:spTgt spid="29"/>
                                        </p:tgtEl>
                                        <p:attrNameLst>
                                          <p:attrName>r</p:attrName>
                                        </p:attrNameLst>
                                      </p:cBhvr>
                                    </p:animRot>
                                    <p:animRot by="120000">
                                      <p:cBhvr>
                                        <p:cTn id="162" dur="200" fill="hold">
                                          <p:stCondLst>
                                            <p:cond delay="800"/>
                                          </p:stCondLst>
                                        </p:cTn>
                                        <p:tgtEl>
                                          <p:spTgt spid="29"/>
                                        </p:tgtEl>
                                        <p:attrNameLst>
                                          <p:attrName>r</p:attrName>
                                        </p:attrNameLst>
                                      </p:cBhvr>
                                    </p:animRot>
                                  </p:childTnLst>
                                </p:cTn>
                              </p:par>
                              <p:par>
                                <p:cTn id="163" presetID="42" presetClass="exit" presetSubtype="0" fill="hold" grpId="2" nodeType="withEffect">
                                  <p:stCondLst>
                                    <p:cond delay="2000"/>
                                  </p:stCondLst>
                                  <p:childTnLst>
                                    <p:animEffect transition="out" filter="fade">
                                      <p:cBhvr>
                                        <p:cTn id="164" dur="1000"/>
                                        <p:tgtEl>
                                          <p:spTgt spid="18"/>
                                        </p:tgtEl>
                                      </p:cBhvr>
                                    </p:animEffect>
                                    <p:anim calcmode="lin" valueType="num">
                                      <p:cBhvr>
                                        <p:cTn id="165" dur="1000"/>
                                        <p:tgtEl>
                                          <p:spTgt spid="18"/>
                                        </p:tgtEl>
                                        <p:attrNameLst>
                                          <p:attrName>ppt_x</p:attrName>
                                        </p:attrNameLst>
                                      </p:cBhvr>
                                      <p:tavLst>
                                        <p:tav tm="0">
                                          <p:val>
                                            <p:strVal val="ppt_x"/>
                                          </p:val>
                                        </p:tav>
                                        <p:tav tm="100000">
                                          <p:val>
                                            <p:strVal val="ppt_x"/>
                                          </p:val>
                                        </p:tav>
                                      </p:tavLst>
                                    </p:anim>
                                    <p:anim calcmode="lin" valueType="num">
                                      <p:cBhvr>
                                        <p:cTn id="166" dur="1000"/>
                                        <p:tgtEl>
                                          <p:spTgt spid="18"/>
                                        </p:tgtEl>
                                        <p:attrNameLst>
                                          <p:attrName>ppt_y</p:attrName>
                                        </p:attrNameLst>
                                      </p:cBhvr>
                                      <p:tavLst>
                                        <p:tav tm="0">
                                          <p:val>
                                            <p:strVal val="ppt_y"/>
                                          </p:val>
                                        </p:tav>
                                        <p:tav tm="100000">
                                          <p:val>
                                            <p:strVal val="ppt_y+.1"/>
                                          </p:val>
                                        </p:tav>
                                      </p:tavLst>
                                    </p:anim>
                                    <p:set>
                                      <p:cBhvr>
                                        <p:cTn id="167" dur="1" fill="hold">
                                          <p:stCondLst>
                                            <p:cond delay="999"/>
                                          </p:stCondLst>
                                        </p:cTn>
                                        <p:tgtEl>
                                          <p:spTgt spid="18"/>
                                        </p:tgtEl>
                                        <p:attrNameLst>
                                          <p:attrName>style.visibility</p:attrName>
                                        </p:attrNameLst>
                                      </p:cBhvr>
                                      <p:to>
                                        <p:strVal val="hidden"/>
                                      </p:to>
                                    </p:set>
                                  </p:childTnLst>
                                </p:cTn>
                              </p:par>
                              <p:par>
                                <p:cTn id="168" presetID="42" presetClass="exit" presetSubtype="0" fill="hold" grpId="2" nodeType="withEffect">
                                  <p:stCondLst>
                                    <p:cond delay="2000"/>
                                  </p:stCondLst>
                                  <p:childTnLst>
                                    <p:animEffect transition="out" filter="fade">
                                      <p:cBhvr>
                                        <p:cTn id="169" dur="1000"/>
                                        <p:tgtEl>
                                          <p:spTgt spid="19"/>
                                        </p:tgtEl>
                                      </p:cBhvr>
                                    </p:animEffect>
                                    <p:anim calcmode="lin" valueType="num">
                                      <p:cBhvr>
                                        <p:cTn id="170" dur="1000"/>
                                        <p:tgtEl>
                                          <p:spTgt spid="19"/>
                                        </p:tgtEl>
                                        <p:attrNameLst>
                                          <p:attrName>ppt_x</p:attrName>
                                        </p:attrNameLst>
                                      </p:cBhvr>
                                      <p:tavLst>
                                        <p:tav tm="0">
                                          <p:val>
                                            <p:strVal val="ppt_x"/>
                                          </p:val>
                                        </p:tav>
                                        <p:tav tm="100000">
                                          <p:val>
                                            <p:strVal val="ppt_x"/>
                                          </p:val>
                                        </p:tav>
                                      </p:tavLst>
                                    </p:anim>
                                    <p:anim calcmode="lin" valueType="num">
                                      <p:cBhvr>
                                        <p:cTn id="171" dur="1000"/>
                                        <p:tgtEl>
                                          <p:spTgt spid="19"/>
                                        </p:tgtEl>
                                        <p:attrNameLst>
                                          <p:attrName>ppt_y</p:attrName>
                                        </p:attrNameLst>
                                      </p:cBhvr>
                                      <p:tavLst>
                                        <p:tav tm="0">
                                          <p:val>
                                            <p:strVal val="ppt_y"/>
                                          </p:val>
                                        </p:tav>
                                        <p:tav tm="100000">
                                          <p:val>
                                            <p:strVal val="ppt_y+.1"/>
                                          </p:val>
                                        </p:tav>
                                      </p:tavLst>
                                    </p:anim>
                                    <p:set>
                                      <p:cBhvr>
                                        <p:cTn id="172" dur="1" fill="hold">
                                          <p:stCondLst>
                                            <p:cond delay="999"/>
                                          </p:stCondLst>
                                        </p:cTn>
                                        <p:tgtEl>
                                          <p:spTgt spid="19"/>
                                        </p:tgtEl>
                                        <p:attrNameLst>
                                          <p:attrName>style.visibility</p:attrName>
                                        </p:attrNameLst>
                                      </p:cBhvr>
                                      <p:to>
                                        <p:strVal val="hidden"/>
                                      </p:to>
                                    </p:set>
                                  </p:childTnLst>
                                </p:cTn>
                              </p:par>
                              <p:par>
                                <p:cTn id="173" presetID="64" presetClass="path" presetSubtype="0" accel="50000" decel="50000" fill="hold" nodeType="withEffect">
                                  <p:stCondLst>
                                    <p:cond delay="2000"/>
                                  </p:stCondLst>
                                  <p:childTnLst>
                                    <p:animMotion origin="layout" path="M -8.33333E-7 -2.96296E-6 L -8.33333E-7 -0.78333 " pathEditMode="relative" rAng="0" ptsTypes="AA">
                                      <p:cBhvr>
                                        <p:cTn id="174" dur="2000" fill="hold"/>
                                        <p:tgtEl>
                                          <p:spTgt spid="17"/>
                                        </p:tgtEl>
                                        <p:attrNameLst>
                                          <p:attrName>ppt_x</p:attrName>
                                          <p:attrName>ppt_y</p:attrName>
                                        </p:attrNameLst>
                                      </p:cBhvr>
                                      <p:rCtr x="0" y="-39167"/>
                                    </p:animMotion>
                                  </p:childTnLst>
                                </p:cTn>
                              </p:par>
                              <p:par>
                                <p:cTn id="175" presetID="16" presetClass="entr" presetSubtype="21" fill="hold" nodeType="withEffect">
                                  <p:stCondLst>
                                    <p:cond delay="2000"/>
                                  </p:stCondLst>
                                  <p:childTnLst>
                                    <p:set>
                                      <p:cBhvr>
                                        <p:cTn id="176" dur="1" fill="hold">
                                          <p:stCondLst>
                                            <p:cond delay="0"/>
                                          </p:stCondLst>
                                        </p:cTn>
                                        <p:tgtEl>
                                          <p:spTgt spid="30"/>
                                        </p:tgtEl>
                                        <p:attrNameLst>
                                          <p:attrName>style.visibility</p:attrName>
                                        </p:attrNameLst>
                                      </p:cBhvr>
                                      <p:to>
                                        <p:strVal val="visible"/>
                                      </p:to>
                                    </p:set>
                                    <p:animEffect transition="in" filter="barn(inVertical)">
                                      <p:cBhvr>
                                        <p:cTn id="177" dur="500"/>
                                        <p:tgtEl>
                                          <p:spTgt spid="30"/>
                                        </p:tgtEl>
                                      </p:cBhvr>
                                    </p:animEffect>
                                  </p:childTnLst>
                                </p:cTn>
                              </p:par>
                            </p:childTnLst>
                          </p:cTn>
                        </p:par>
                      </p:childTnLst>
                    </p:cTn>
                  </p:par>
                </p:childTnLst>
              </p:cTn>
              <p:nextCondLst>
                <p:cond evt="onClick" delay="0">
                  <p:tgtEl>
                    <p:spTgt spid="19"/>
                  </p:tgtEl>
                </p:cond>
              </p:nextCondLst>
            </p:seq>
            <p:seq concurrent="1" nextAc="seek">
              <p:cTn id="178" restart="whenNotActive" fill="hold" evtFilter="cancelBubble" nodeType="interactiveSeq">
                <p:stCondLst>
                  <p:cond evt="onClick" delay="0">
                    <p:tgtEl>
                      <p:spTgt spid="22"/>
                    </p:tgtEl>
                  </p:cond>
                </p:stCondLst>
                <p:endSync evt="end" delay="0">
                  <p:rtn val="all"/>
                </p:endSync>
                <p:childTnLst>
                  <p:par>
                    <p:cTn id="179" fill="hold">
                      <p:stCondLst>
                        <p:cond delay="0"/>
                      </p:stCondLst>
                      <p:childTnLst>
                        <p:par>
                          <p:cTn id="180" fill="hold">
                            <p:stCondLst>
                              <p:cond delay="0"/>
                            </p:stCondLst>
                            <p:childTnLst>
                              <p:par>
                                <p:cTn id="181" presetID="32" presetClass="emph" presetSubtype="0" fill="hold" grpId="3" nodeType="clickEffect">
                                  <p:stCondLst>
                                    <p:cond delay="0"/>
                                  </p:stCondLst>
                                  <p:childTnLst>
                                    <p:animRot by="120000">
                                      <p:cBhvr>
                                        <p:cTn id="182" dur="100" fill="hold">
                                          <p:stCondLst>
                                            <p:cond delay="0"/>
                                          </p:stCondLst>
                                        </p:cTn>
                                        <p:tgtEl>
                                          <p:spTgt spid="18"/>
                                        </p:tgtEl>
                                        <p:attrNameLst>
                                          <p:attrName>r</p:attrName>
                                        </p:attrNameLst>
                                      </p:cBhvr>
                                    </p:animRot>
                                    <p:animRot by="-240000">
                                      <p:cBhvr>
                                        <p:cTn id="183" dur="200" fill="hold">
                                          <p:stCondLst>
                                            <p:cond delay="200"/>
                                          </p:stCondLst>
                                        </p:cTn>
                                        <p:tgtEl>
                                          <p:spTgt spid="18"/>
                                        </p:tgtEl>
                                        <p:attrNameLst>
                                          <p:attrName>r</p:attrName>
                                        </p:attrNameLst>
                                      </p:cBhvr>
                                    </p:animRot>
                                    <p:animRot by="240000">
                                      <p:cBhvr>
                                        <p:cTn id="184" dur="200" fill="hold">
                                          <p:stCondLst>
                                            <p:cond delay="400"/>
                                          </p:stCondLst>
                                        </p:cTn>
                                        <p:tgtEl>
                                          <p:spTgt spid="18"/>
                                        </p:tgtEl>
                                        <p:attrNameLst>
                                          <p:attrName>r</p:attrName>
                                        </p:attrNameLst>
                                      </p:cBhvr>
                                    </p:animRot>
                                    <p:animRot by="-240000">
                                      <p:cBhvr>
                                        <p:cTn id="185" dur="200" fill="hold">
                                          <p:stCondLst>
                                            <p:cond delay="600"/>
                                          </p:stCondLst>
                                        </p:cTn>
                                        <p:tgtEl>
                                          <p:spTgt spid="18"/>
                                        </p:tgtEl>
                                        <p:attrNameLst>
                                          <p:attrName>r</p:attrName>
                                        </p:attrNameLst>
                                      </p:cBhvr>
                                    </p:animRot>
                                    <p:animRot by="120000">
                                      <p:cBhvr>
                                        <p:cTn id="186" dur="200" fill="hold">
                                          <p:stCondLst>
                                            <p:cond delay="800"/>
                                          </p:stCondLst>
                                        </p:cTn>
                                        <p:tgtEl>
                                          <p:spTgt spid="18"/>
                                        </p:tgtEl>
                                        <p:attrNameLst>
                                          <p:attrName>r</p:attrName>
                                        </p:attrNameLst>
                                      </p:cBhvr>
                                    </p:animRot>
                                  </p:childTnLst>
                                </p:cTn>
                              </p:par>
                              <p:par>
                                <p:cTn id="187" presetID="32" presetClass="emph" presetSubtype="0" fill="hold" nodeType="withEffect">
                                  <p:stCondLst>
                                    <p:cond delay="0"/>
                                  </p:stCondLst>
                                  <p:childTnLst>
                                    <p:animRot by="120000">
                                      <p:cBhvr>
                                        <p:cTn id="188" dur="100" fill="hold">
                                          <p:stCondLst>
                                            <p:cond delay="0"/>
                                          </p:stCondLst>
                                        </p:cTn>
                                        <p:tgtEl>
                                          <p:spTgt spid="23"/>
                                        </p:tgtEl>
                                        <p:attrNameLst>
                                          <p:attrName>r</p:attrName>
                                        </p:attrNameLst>
                                      </p:cBhvr>
                                    </p:animRot>
                                    <p:animRot by="-240000">
                                      <p:cBhvr>
                                        <p:cTn id="189" dur="200" fill="hold">
                                          <p:stCondLst>
                                            <p:cond delay="200"/>
                                          </p:stCondLst>
                                        </p:cTn>
                                        <p:tgtEl>
                                          <p:spTgt spid="23"/>
                                        </p:tgtEl>
                                        <p:attrNameLst>
                                          <p:attrName>r</p:attrName>
                                        </p:attrNameLst>
                                      </p:cBhvr>
                                    </p:animRot>
                                    <p:animRot by="240000">
                                      <p:cBhvr>
                                        <p:cTn id="190" dur="200" fill="hold">
                                          <p:stCondLst>
                                            <p:cond delay="400"/>
                                          </p:stCondLst>
                                        </p:cTn>
                                        <p:tgtEl>
                                          <p:spTgt spid="23"/>
                                        </p:tgtEl>
                                        <p:attrNameLst>
                                          <p:attrName>r</p:attrName>
                                        </p:attrNameLst>
                                      </p:cBhvr>
                                    </p:animRot>
                                    <p:animRot by="-240000">
                                      <p:cBhvr>
                                        <p:cTn id="191" dur="200" fill="hold">
                                          <p:stCondLst>
                                            <p:cond delay="600"/>
                                          </p:stCondLst>
                                        </p:cTn>
                                        <p:tgtEl>
                                          <p:spTgt spid="23"/>
                                        </p:tgtEl>
                                        <p:attrNameLst>
                                          <p:attrName>r</p:attrName>
                                        </p:attrNameLst>
                                      </p:cBhvr>
                                    </p:animRot>
                                    <p:animRot by="120000">
                                      <p:cBhvr>
                                        <p:cTn id="192" dur="200" fill="hold">
                                          <p:stCondLst>
                                            <p:cond delay="800"/>
                                          </p:stCondLst>
                                        </p:cTn>
                                        <p:tgtEl>
                                          <p:spTgt spid="23"/>
                                        </p:tgtEl>
                                        <p:attrNameLst>
                                          <p:attrName>r</p:attrName>
                                        </p:attrNameLst>
                                      </p:cBhvr>
                                    </p:animRot>
                                  </p:childTnLst>
                                </p:cTn>
                              </p:par>
                              <p:par>
                                <p:cTn id="193" presetID="32" presetClass="emph" presetSubtype="0" fill="hold" grpId="2" nodeType="withEffect">
                                  <p:stCondLst>
                                    <p:cond delay="0"/>
                                  </p:stCondLst>
                                  <p:childTnLst>
                                    <p:animRot by="120000">
                                      <p:cBhvr>
                                        <p:cTn id="194" dur="100" fill="hold">
                                          <p:stCondLst>
                                            <p:cond delay="0"/>
                                          </p:stCondLst>
                                        </p:cTn>
                                        <p:tgtEl>
                                          <p:spTgt spid="24"/>
                                        </p:tgtEl>
                                        <p:attrNameLst>
                                          <p:attrName>r</p:attrName>
                                        </p:attrNameLst>
                                      </p:cBhvr>
                                    </p:animRot>
                                    <p:animRot by="-240000">
                                      <p:cBhvr>
                                        <p:cTn id="195" dur="200" fill="hold">
                                          <p:stCondLst>
                                            <p:cond delay="200"/>
                                          </p:stCondLst>
                                        </p:cTn>
                                        <p:tgtEl>
                                          <p:spTgt spid="24"/>
                                        </p:tgtEl>
                                        <p:attrNameLst>
                                          <p:attrName>r</p:attrName>
                                        </p:attrNameLst>
                                      </p:cBhvr>
                                    </p:animRot>
                                    <p:animRot by="240000">
                                      <p:cBhvr>
                                        <p:cTn id="196" dur="200" fill="hold">
                                          <p:stCondLst>
                                            <p:cond delay="400"/>
                                          </p:stCondLst>
                                        </p:cTn>
                                        <p:tgtEl>
                                          <p:spTgt spid="24"/>
                                        </p:tgtEl>
                                        <p:attrNameLst>
                                          <p:attrName>r</p:attrName>
                                        </p:attrNameLst>
                                      </p:cBhvr>
                                    </p:animRot>
                                    <p:animRot by="-240000">
                                      <p:cBhvr>
                                        <p:cTn id="197" dur="200" fill="hold">
                                          <p:stCondLst>
                                            <p:cond delay="600"/>
                                          </p:stCondLst>
                                        </p:cTn>
                                        <p:tgtEl>
                                          <p:spTgt spid="24"/>
                                        </p:tgtEl>
                                        <p:attrNameLst>
                                          <p:attrName>r</p:attrName>
                                        </p:attrNameLst>
                                      </p:cBhvr>
                                    </p:animRot>
                                    <p:animRot by="120000">
                                      <p:cBhvr>
                                        <p:cTn id="198" dur="200" fill="hold">
                                          <p:stCondLst>
                                            <p:cond delay="800"/>
                                          </p:stCondLst>
                                        </p:cTn>
                                        <p:tgtEl>
                                          <p:spTgt spid="24"/>
                                        </p:tgtEl>
                                        <p:attrNameLst>
                                          <p:attrName>r</p:attrName>
                                        </p:attrNameLst>
                                      </p:cBhvr>
                                    </p:animRot>
                                  </p:childTnLst>
                                </p:cTn>
                              </p:par>
                              <p:par>
                                <p:cTn id="199" presetID="32" presetClass="emph" presetSubtype="0" fill="hold" grpId="2" nodeType="withEffect">
                                  <p:stCondLst>
                                    <p:cond delay="0"/>
                                  </p:stCondLst>
                                  <p:childTnLst>
                                    <p:animRot by="120000">
                                      <p:cBhvr>
                                        <p:cTn id="200" dur="100" fill="hold">
                                          <p:stCondLst>
                                            <p:cond delay="0"/>
                                          </p:stCondLst>
                                        </p:cTn>
                                        <p:tgtEl>
                                          <p:spTgt spid="25"/>
                                        </p:tgtEl>
                                        <p:attrNameLst>
                                          <p:attrName>r</p:attrName>
                                        </p:attrNameLst>
                                      </p:cBhvr>
                                    </p:animRot>
                                    <p:animRot by="-240000">
                                      <p:cBhvr>
                                        <p:cTn id="201" dur="200" fill="hold">
                                          <p:stCondLst>
                                            <p:cond delay="200"/>
                                          </p:stCondLst>
                                        </p:cTn>
                                        <p:tgtEl>
                                          <p:spTgt spid="25"/>
                                        </p:tgtEl>
                                        <p:attrNameLst>
                                          <p:attrName>r</p:attrName>
                                        </p:attrNameLst>
                                      </p:cBhvr>
                                    </p:animRot>
                                    <p:animRot by="240000">
                                      <p:cBhvr>
                                        <p:cTn id="202" dur="200" fill="hold">
                                          <p:stCondLst>
                                            <p:cond delay="400"/>
                                          </p:stCondLst>
                                        </p:cTn>
                                        <p:tgtEl>
                                          <p:spTgt spid="25"/>
                                        </p:tgtEl>
                                        <p:attrNameLst>
                                          <p:attrName>r</p:attrName>
                                        </p:attrNameLst>
                                      </p:cBhvr>
                                    </p:animRot>
                                    <p:animRot by="-240000">
                                      <p:cBhvr>
                                        <p:cTn id="203" dur="200" fill="hold">
                                          <p:stCondLst>
                                            <p:cond delay="600"/>
                                          </p:stCondLst>
                                        </p:cTn>
                                        <p:tgtEl>
                                          <p:spTgt spid="25"/>
                                        </p:tgtEl>
                                        <p:attrNameLst>
                                          <p:attrName>r</p:attrName>
                                        </p:attrNameLst>
                                      </p:cBhvr>
                                    </p:animRot>
                                    <p:animRot by="120000">
                                      <p:cBhvr>
                                        <p:cTn id="204" dur="200" fill="hold">
                                          <p:stCondLst>
                                            <p:cond delay="800"/>
                                          </p:stCondLst>
                                        </p:cTn>
                                        <p:tgtEl>
                                          <p:spTgt spid="25"/>
                                        </p:tgtEl>
                                        <p:attrNameLst>
                                          <p:attrName>r</p:attrName>
                                        </p:attrNameLst>
                                      </p:cBhvr>
                                    </p:animRot>
                                  </p:childTnLst>
                                </p:cTn>
                              </p:par>
                              <p:par>
                                <p:cTn id="205" presetID="32" presetClass="emph" presetSubtype="0" repeatCount="2000" fill="hold" nodeType="withEffect">
                                  <p:stCondLst>
                                    <p:cond delay="0"/>
                                  </p:stCondLst>
                                  <p:childTnLst>
                                    <p:animRot by="120000">
                                      <p:cBhvr>
                                        <p:cTn id="206" dur="100" fill="hold">
                                          <p:stCondLst>
                                            <p:cond delay="0"/>
                                          </p:stCondLst>
                                        </p:cTn>
                                        <p:tgtEl>
                                          <p:spTgt spid="27"/>
                                        </p:tgtEl>
                                        <p:attrNameLst>
                                          <p:attrName>r</p:attrName>
                                        </p:attrNameLst>
                                      </p:cBhvr>
                                    </p:animRot>
                                    <p:animRot by="-240000">
                                      <p:cBhvr>
                                        <p:cTn id="207" dur="200" fill="hold">
                                          <p:stCondLst>
                                            <p:cond delay="200"/>
                                          </p:stCondLst>
                                        </p:cTn>
                                        <p:tgtEl>
                                          <p:spTgt spid="27"/>
                                        </p:tgtEl>
                                        <p:attrNameLst>
                                          <p:attrName>r</p:attrName>
                                        </p:attrNameLst>
                                      </p:cBhvr>
                                    </p:animRot>
                                    <p:animRot by="240000">
                                      <p:cBhvr>
                                        <p:cTn id="208" dur="200" fill="hold">
                                          <p:stCondLst>
                                            <p:cond delay="400"/>
                                          </p:stCondLst>
                                        </p:cTn>
                                        <p:tgtEl>
                                          <p:spTgt spid="27"/>
                                        </p:tgtEl>
                                        <p:attrNameLst>
                                          <p:attrName>r</p:attrName>
                                        </p:attrNameLst>
                                      </p:cBhvr>
                                    </p:animRot>
                                    <p:animRot by="-240000">
                                      <p:cBhvr>
                                        <p:cTn id="209" dur="200" fill="hold">
                                          <p:stCondLst>
                                            <p:cond delay="600"/>
                                          </p:stCondLst>
                                        </p:cTn>
                                        <p:tgtEl>
                                          <p:spTgt spid="27"/>
                                        </p:tgtEl>
                                        <p:attrNameLst>
                                          <p:attrName>r</p:attrName>
                                        </p:attrNameLst>
                                      </p:cBhvr>
                                    </p:animRot>
                                    <p:animRot by="120000">
                                      <p:cBhvr>
                                        <p:cTn id="210" dur="200" fill="hold">
                                          <p:stCondLst>
                                            <p:cond delay="800"/>
                                          </p:stCondLst>
                                        </p:cTn>
                                        <p:tgtEl>
                                          <p:spTgt spid="27"/>
                                        </p:tgtEl>
                                        <p:attrNameLst>
                                          <p:attrName>r</p:attrName>
                                        </p:attrNameLst>
                                      </p:cBhvr>
                                    </p:animRot>
                                  </p:childTnLst>
                                </p:cTn>
                              </p:par>
                              <p:par>
                                <p:cTn id="211" presetID="32" presetClass="emph" presetSubtype="0" fill="hold" nodeType="withEffect">
                                  <p:stCondLst>
                                    <p:cond delay="0"/>
                                  </p:stCondLst>
                                  <p:childTnLst>
                                    <p:animRot by="120000">
                                      <p:cBhvr>
                                        <p:cTn id="212" dur="100" fill="hold">
                                          <p:stCondLst>
                                            <p:cond delay="0"/>
                                          </p:stCondLst>
                                        </p:cTn>
                                        <p:tgtEl>
                                          <p:spTgt spid="17"/>
                                        </p:tgtEl>
                                        <p:attrNameLst>
                                          <p:attrName>r</p:attrName>
                                        </p:attrNameLst>
                                      </p:cBhvr>
                                    </p:animRot>
                                    <p:animRot by="-240000">
                                      <p:cBhvr>
                                        <p:cTn id="213" dur="200" fill="hold">
                                          <p:stCondLst>
                                            <p:cond delay="200"/>
                                          </p:stCondLst>
                                        </p:cTn>
                                        <p:tgtEl>
                                          <p:spTgt spid="17"/>
                                        </p:tgtEl>
                                        <p:attrNameLst>
                                          <p:attrName>r</p:attrName>
                                        </p:attrNameLst>
                                      </p:cBhvr>
                                    </p:animRot>
                                    <p:animRot by="240000">
                                      <p:cBhvr>
                                        <p:cTn id="214" dur="200" fill="hold">
                                          <p:stCondLst>
                                            <p:cond delay="400"/>
                                          </p:stCondLst>
                                        </p:cTn>
                                        <p:tgtEl>
                                          <p:spTgt spid="17"/>
                                        </p:tgtEl>
                                        <p:attrNameLst>
                                          <p:attrName>r</p:attrName>
                                        </p:attrNameLst>
                                      </p:cBhvr>
                                    </p:animRot>
                                    <p:animRot by="-240000">
                                      <p:cBhvr>
                                        <p:cTn id="215" dur="200" fill="hold">
                                          <p:stCondLst>
                                            <p:cond delay="600"/>
                                          </p:stCondLst>
                                        </p:cTn>
                                        <p:tgtEl>
                                          <p:spTgt spid="17"/>
                                        </p:tgtEl>
                                        <p:attrNameLst>
                                          <p:attrName>r</p:attrName>
                                        </p:attrNameLst>
                                      </p:cBhvr>
                                    </p:animRot>
                                    <p:animRot by="120000">
                                      <p:cBhvr>
                                        <p:cTn id="216" dur="200" fill="hold">
                                          <p:stCondLst>
                                            <p:cond delay="800"/>
                                          </p:stCondLst>
                                        </p:cTn>
                                        <p:tgtEl>
                                          <p:spTgt spid="17"/>
                                        </p:tgtEl>
                                        <p:attrNameLst>
                                          <p:attrName>r</p:attrName>
                                        </p:attrNameLst>
                                      </p:cBhvr>
                                    </p:animRot>
                                  </p:childTnLst>
                                </p:cTn>
                              </p:par>
                              <p:par>
                                <p:cTn id="217" presetID="32" presetClass="emph" presetSubtype="0" fill="hold" grpId="3" nodeType="withEffect">
                                  <p:stCondLst>
                                    <p:cond delay="0"/>
                                  </p:stCondLst>
                                  <p:childTnLst>
                                    <p:animRot by="120000">
                                      <p:cBhvr>
                                        <p:cTn id="218" dur="100" fill="hold">
                                          <p:stCondLst>
                                            <p:cond delay="0"/>
                                          </p:stCondLst>
                                        </p:cTn>
                                        <p:tgtEl>
                                          <p:spTgt spid="19"/>
                                        </p:tgtEl>
                                        <p:attrNameLst>
                                          <p:attrName>r</p:attrName>
                                        </p:attrNameLst>
                                      </p:cBhvr>
                                    </p:animRot>
                                    <p:animRot by="-240000">
                                      <p:cBhvr>
                                        <p:cTn id="219" dur="200" fill="hold">
                                          <p:stCondLst>
                                            <p:cond delay="200"/>
                                          </p:stCondLst>
                                        </p:cTn>
                                        <p:tgtEl>
                                          <p:spTgt spid="19"/>
                                        </p:tgtEl>
                                        <p:attrNameLst>
                                          <p:attrName>r</p:attrName>
                                        </p:attrNameLst>
                                      </p:cBhvr>
                                    </p:animRot>
                                    <p:animRot by="240000">
                                      <p:cBhvr>
                                        <p:cTn id="220" dur="200" fill="hold">
                                          <p:stCondLst>
                                            <p:cond delay="400"/>
                                          </p:stCondLst>
                                        </p:cTn>
                                        <p:tgtEl>
                                          <p:spTgt spid="19"/>
                                        </p:tgtEl>
                                        <p:attrNameLst>
                                          <p:attrName>r</p:attrName>
                                        </p:attrNameLst>
                                      </p:cBhvr>
                                    </p:animRot>
                                    <p:animRot by="-240000">
                                      <p:cBhvr>
                                        <p:cTn id="221" dur="200" fill="hold">
                                          <p:stCondLst>
                                            <p:cond delay="600"/>
                                          </p:stCondLst>
                                        </p:cTn>
                                        <p:tgtEl>
                                          <p:spTgt spid="19"/>
                                        </p:tgtEl>
                                        <p:attrNameLst>
                                          <p:attrName>r</p:attrName>
                                        </p:attrNameLst>
                                      </p:cBhvr>
                                    </p:animRot>
                                    <p:animRot by="120000">
                                      <p:cBhvr>
                                        <p:cTn id="222" dur="200" fill="hold">
                                          <p:stCondLst>
                                            <p:cond delay="800"/>
                                          </p:stCondLst>
                                        </p:cTn>
                                        <p:tgtEl>
                                          <p:spTgt spid="19"/>
                                        </p:tgtEl>
                                        <p:attrNameLst>
                                          <p:attrName>r</p:attrName>
                                        </p:attrNameLst>
                                      </p:cBhvr>
                                    </p:animRot>
                                  </p:childTnLst>
                                </p:cTn>
                              </p:par>
                              <p:par>
                                <p:cTn id="223" presetID="32" presetClass="emph" presetSubtype="0" fill="hold" nodeType="withEffect">
                                  <p:stCondLst>
                                    <p:cond delay="0"/>
                                  </p:stCondLst>
                                  <p:childTnLst>
                                    <p:animRot by="120000">
                                      <p:cBhvr>
                                        <p:cTn id="224" dur="100" fill="hold">
                                          <p:stCondLst>
                                            <p:cond delay="0"/>
                                          </p:stCondLst>
                                        </p:cTn>
                                        <p:tgtEl>
                                          <p:spTgt spid="20"/>
                                        </p:tgtEl>
                                        <p:attrNameLst>
                                          <p:attrName>r</p:attrName>
                                        </p:attrNameLst>
                                      </p:cBhvr>
                                    </p:animRot>
                                    <p:animRot by="-240000">
                                      <p:cBhvr>
                                        <p:cTn id="225" dur="200" fill="hold">
                                          <p:stCondLst>
                                            <p:cond delay="200"/>
                                          </p:stCondLst>
                                        </p:cTn>
                                        <p:tgtEl>
                                          <p:spTgt spid="20"/>
                                        </p:tgtEl>
                                        <p:attrNameLst>
                                          <p:attrName>r</p:attrName>
                                        </p:attrNameLst>
                                      </p:cBhvr>
                                    </p:animRot>
                                    <p:animRot by="240000">
                                      <p:cBhvr>
                                        <p:cTn id="226" dur="200" fill="hold">
                                          <p:stCondLst>
                                            <p:cond delay="400"/>
                                          </p:stCondLst>
                                        </p:cTn>
                                        <p:tgtEl>
                                          <p:spTgt spid="20"/>
                                        </p:tgtEl>
                                        <p:attrNameLst>
                                          <p:attrName>r</p:attrName>
                                        </p:attrNameLst>
                                      </p:cBhvr>
                                    </p:animRot>
                                    <p:animRot by="-240000">
                                      <p:cBhvr>
                                        <p:cTn id="227" dur="200" fill="hold">
                                          <p:stCondLst>
                                            <p:cond delay="600"/>
                                          </p:stCondLst>
                                        </p:cTn>
                                        <p:tgtEl>
                                          <p:spTgt spid="20"/>
                                        </p:tgtEl>
                                        <p:attrNameLst>
                                          <p:attrName>r</p:attrName>
                                        </p:attrNameLst>
                                      </p:cBhvr>
                                    </p:animRot>
                                    <p:animRot by="120000">
                                      <p:cBhvr>
                                        <p:cTn id="228" dur="200" fill="hold">
                                          <p:stCondLst>
                                            <p:cond delay="800"/>
                                          </p:stCondLst>
                                        </p:cTn>
                                        <p:tgtEl>
                                          <p:spTgt spid="20"/>
                                        </p:tgtEl>
                                        <p:attrNameLst>
                                          <p:attrName>r</p:attrName>
                                        </p:attrNameLst>
                                      </p:cBhvr>
                                    </p:animRot>
                                  </p:childTnLst>
                                </p:cTn>
                              </p:par>
                              <p:par>
                                <p:cTn id="229" presetID="32" presetClass="emph" presetSubtype="0" fill="hold" grpId="2" nodeType="withEffect">
                                  <p:stCondLst>
                                    <p:cond delay="0"/>
                                  </p:stCondLst>
                                  <p:childTnLst>
                                    <p:animRot by="120000">
                                      <p:cBhvr>
                                        <p:cTn id="230" dur="100" fill="hold">
                                          <p:stCondLst>
                                            <p:cond delay="0"/>
                                          </p:stCondLst>
                                        </p:cTn>
                                        <p:tgtEl>
                                          <p:spTgt spid="21"/>
                                        </p:tgtEl>
                                        <p:attrNameLst>
                                          <p:attrName>r</p:attrName>
                                        </p:attrNameLst>
                                      </p:cBhvr>
                                    </p:animRot>
                                    <p:animRot by="-240000">
                                      <p:cBhvr>
                                        <p:cTn id="231" dur="200" fill="hold">
                                          <p:stCondLst>
                                            <p:cond delay="200"/>
                                          </p:stCondLst>
                                        </p:cTn>
                                        <p:tgtEl>
                                          <p:spTgt spid="21"/>
                                        </p:tgtEl>
                                        <p:attrNameLst>
                                          <p:attrName>r</p:attrName>
                                        </p:attrNameLst>
                                      </p:cBhvr>
                                    </p:animRot>
                                    <p:animRot by="240000">
                                      <p:cBhvr>
                                        <p:cTn id="232" dur="200" fill="hold">
                                          <p:stCondLst>
                                            <p:cond delay="400"/>
                                          </p:stCondLst>
                                        </p:cTn>
                                        <p:tgtEl>
                                          <p:spTgt spid="21"/>
                                        </p:tgtEl>
                                        <p:attrNameLst>
                                          <p:attrName>r</p:attrName>
                                        </p:attrNameLst>
                                      </p:cBhvr>
                                    </p:animRot>
                                    <p:animRot by="-240000">
                                      <p:cBhvr>
                                        <p:cTn id="233" dur="200" fill="hold">
                                          <p:stCondLst>
                                            <p:cond delay="600"/>
                                          </p:stCondLst>
                                        </p:cTn>
                                        <p:tgtEl>
                                          <p:spTgt spid="21"/>
                                        </p:tgtEl>
                                        <p:attrNameLst>
                                          <p:attrName>r</p:attrName>
                                        </p:attrNameLst>
                                      </p:cBhvr>
                                    </p:animRot>
                                    <p:animRot by="120000">
                                      <p:cBhvr>
                                        <p:cTn id="234" dur="200" fill="hold">
                                          <p:stCondLst>
                                            <p:cond delay="800"/>
                                          </p:stCondLst>
                                        </p:cTn>
                                        <p:tgtEl>
                                          <p:spTgt spid="21"/>
                                        </p:tgtEl>
                                        <p:attrNameLst>
                                          <p:attrName>r</p:attrName>
                                        </p:attrNameLst>
                                      </p:cBhvr>
                                    </p:animRot>
                                  </p:childTnLst>
                                </p:cTn>
                              </p:par>
                              <p:par>
                                <p:cTn id="235" presetID="32" presetClass="emph" presetSubtype="0" fill="hold" grpId="2" nodeType="withEffect">
                                  <p:stCondLst>
                                    <p:cond delay="0"/>
                                  </p:stCondLst>
                                  <p:childTnLst>
                                    <p:animRot by="120000">
                                      <p:cBhvr>
                                        <p:cTn id="236" dur="100" fill="hold">
                                          <p:stCondLst>
                                            <p:cond delay="0"/>
                                          </p:stCondLst>
                                        </p:cTn>
                                        <p:tgtEl>
                                          <p:spTgt spid="22"/>
                                        </p:tgtEl>
                                        <p:attrNameLst>
                                          <p:attrName>r</p:attrName>
                                        </p:attrNameLst>
                                      </p:cBhvr>
                                    </p:animRot>
                                    <p:animRot by="-240000">
                                      <p:cBhvr>
                                        <p:cTn id="237" dur="200" fill="hold">
                                          <p:stCondLst>
                                            <p:cond delay="200"/>
                                          </p:stCondLst>
                                        </p:cTn>
                                        <p:tgtEl>
                                          <p:spTgt spid="22"/>
                                        </p:tgtEl>
                                        <p:attrNameLst>
                                          <p:attrName>r</p:attrName>
                                        </p:attrNameLst>
                                      </p:cBhvr>
                                    </p:animRot>
                                    <p:animRot by="240000">
                                      <p:cBhvr>
                                        <p:cTn id="238" dur="200" fill="hold">
                                          <p:stCondLst>
                                            <p:cond delay="400"/>
                                          </p:stCondLst>
                                        </p:cTn>
                                        <p:tgtEl>
                                          <p:spTgt spid="22"/>
                                        </p:tgtEl>
                                        <p:attrNameLst>
                                          <p:attrName>r</p:attrName>
                                        </p:attrNameLst>
                                      </p:cBhvr>
                                    </p:animRot>
                                    <p:animRot by="-240000">
                                      <p:cBhvr>
                                        <p:cTn id="239" dur="200" fill="hold">
                                          <p:stCondLst>
                                            <p:cond delay="600"/>
                                          </p:stCondLst>
                                        </p:cTn>
                                        <p:tgtEl>
                                          <p:spTgt spid="22"/>
                                        </p:tgtEl>
                                        <p:attrNameLst>
                                          <p:attrName>r</p:attrName>
                                        </p:attrNameLst>
                                      </p:cBhvr>
                                    </p:animRot>
                                    <p:animRot by="120000">
                                      <p:cBhvr>
                                        <p:cTn id="240" dur="200" fill="hold">
                                          <p:stCondLst>
                                            <p:cond delay="800"/>
                                          </p:stCondLst>
                                        </p:cTn>
                                        <p:tgtEl>
                                          <p:spTgt spid="22"/>
                                        </p:tgtEl>
                                        <p:attrNameLst>
                                          <p:attrName>r</p:attrName>
                                        </p:attrNameLst>
                                      </p:cBhvr>
                                    </p:animRot>
                                  </p:childTnLst>
                                </p:cTn>
                              </p:par>
                              <p:par>
                                <p:cTn id="241" presetID="1" presetClass="emph" presetSubtype="2" fill="hold" nodeType="withEffect">
                                  <p:stCondLst>
                                    <p:cond delay="500"/>
                                  </p:stCondLst>
                                  <p:childTnLst>
                                    <p:animClr clrSpc="rgb" dir="cw">
                                      <p:cBhvr>
                                        <p:cTn id="242" dur="2000" fill="hold"/>
                                        <p:tgtEl>
                                          <p:spTgt spid="22"/>
                                        </p:tgtEl>
                                        <p:attrNameLst>
                                          <p:attrName>fillcolor</p:attrName>
                                        </p:attrNameLst>
                                      </p:cBhvr>
                                      <p:to>
                                        <a:srgbClr val="FF0000"/>
                                      </p:to>
                                    </p:animClr>
                                    <p:set>
                                      <p:cBhvr>
                                        <p:cTn id="243" dur="2000" fill="hold"/>
                                        <p:tgtEl>
                                          <p:spTgt spid="22"/>
                                        </p:tgtEl>
                                        <p:attrNameLst>
                                          <p:attrName>fill.type</p:attrName>
                                        </p:attrNameLst>
                                      </p:cBhvr>
                                      <p:to>
                                        <p:strVal val="solid"/>
                                      </p:to>
                                    </p:set>
                                    <p:set>
                                      <p:cBhvr>
                                        <p:cTn id="244" dur="2000" fill="hold"/>
                                        <p:tgtEl>
                                          <p:spTgt spid="22"/>
                                        </p:tgtEl>
                                        <p:attrNameLst>
                                          <p:attrName>fill.on</p:attrName>
                                        </p:attrNameLst>
                                      </p:cBhvr>
                                      <p:to>
                                        <p:strVal val="true"/>
                                      </p:to>
                                    </p:set>
                                  </p:childTnLst>
                                  <p:subTnLst>
                                    <p:audio>
                                      <p:cMediaNode>
                                        <p:cTn display="0" masterRel="sameClick">
                                          <p:stCondLst>
                                            <p:cond evt="begin" delay="0">
                                              <p:tn val="241"/>
                                            </p:cond>
                                          </p:stCondLst>
                                          <p:endCondLst>
                                            <p:cond evt="onStopAudio" delay="0">
                                              <p:tgtEl>
                                                <p:sldTgt/>
                                              </p:tgtEl>
                                            </p:cond>
                                          </p:endCondLst>
                                        </p:cTn>
                                        <p:tgtEl>
                                          <p:sndTgt r:embed="rId4" name="sai 50 (1).wav"/>
                                        </p:tgtEl>
                                      </p:cMediaNode>
                                    </p:audio>
                                  </p:subTnLst>
                                </p:cTn>
                              </p:par>
                              <p:par>
                                <p:cTn id="245" presetID="1" presetClass="emph" presetSubtype="2" fill="hold" nodeType="withEffect">
                                  <p:stCondLst>
                                    <p:cond delay="0"/>
                                  </p:stCondLst>
                                  <p:childTnLst>
                                    <p:animClr clrSpc="rgb" dir="cw">
                                      <p:cBhvr>
                                        <p:cTn id="246" dur="2000" fill="hold"/>
                                        <p:tgtEl>
                                          <p:spTgt spid="19"/>
                                        </p:tgtEl>
                                        <p:attrNameLst>
                                          <p:attrName>fillcolor</p:attrName>
                                        </p:attrNameLst>
                                      </p:cBhvr>
                                      <p:to>
                                        <a:srgbClr val="66FFFF"/>
                                      </p:to>
                                    </p:animClr>
                                    <p:set>
                                      <p:cBhvr>
                                        <p:cTn id="247" dur="2000" fill="hold"/>
                                        <p:tgtEl>
                                          <p:spTgt spid="19"/>
                                        </p:tgtEl>
                                        <p:attrNameLst>
                                          <p:attrName>fill.type</p:attrName>
                                        </p:attrNameLst>
                                      </p:cBhvr>
                                      <p:to>
                                        <p:strVal val="solid"/>
                                      </p:to>
                                    </p:set>
                                    <p:set>
                                      <p:cBhvr>
                                        <p:cTn id="248" dur="2000" fill="hold"/>
                                        <p:tgtEl>
                                          <p:spTgt spid="19"/>
                                        </p:tgtEl>
                                        <p:attrNameLst>
                                          <p:attrName>fill.on</p:attrName>
                                        </p:attrNameLst>
                                      </p:cBhvr>
                                      <p:to>
                                        <p:strVal val="true"/>
                                      </p:to>
                                    </p:set>
                                  </p:childTnLst>
                                </p:cTn>
                              </p:par>
                              <p:par>
                                <p:cTn id="249" presetID="42" presetClass="entr" presetSubtype="0" fill="hold" nodeType="withEffect">
                                  <p:stCondLst>
                                    <p:cond delay="0"/>
                                  </p:stCondLst>
                                  <p:childTnLst>
                                    <p:set>
                                      <p:cBhvr>
                                        <p:cTn id="250" dur="1" fill="hold">
                                          <p:stCondLst>
                                            <p:cond delay="0"/>
                                          </p:stCondLst>
                                        </p:cTn>
                                        <p:tgtEl>
                                          <p:spTgt spid="31"/>
                                        </p:tgtEl>
                                        <p:attrNameLst>
                                          <p:attrName>style.visibility</p:attrName>
                                        </p:attrNameLst>
                                      </p:cBhvr>
                                      <p:to>
                                        <p:strVal val="visible"/>
                                      </p:to>
                                    </p:set>
                                    <p:animEffect transition="in" filter="fade">
                                      <p:cBhvr>
                                        <p:cTn id="251" dur="1000"/>
                                        <p:tgtEl>
                                          <p:spTgt spid="31"/>
                                        </p:tgtEl>
                                      </p:cBhvr>
                                    </p:animEffect>
                                    <p:anim calcmode="lin" valueType="num">
                                      <p:cBhvr>
                                        <p:cTn id="252" dur="1000" fill="hold"/>
                                        <p:tgtEl>
                                          <p:spTgt spid="31"/>
                                        </p:tgtEl>
                                        <p:attrNameLst>
                                          <p:attrName>ppt_x</p:attrName>
                                        </p:attrNameLst>
                                      </p:cBhvr>
                                      <p:tavLst>
                                        <p:tav tm="0">
                                          <p:val>
                                            <p:strVal val="#ppt_x"/>
                                          </p:val>
                                        </p:tav>
                                        <p:tav tm="100000">
                                          <p:val>
                                            <p:strVal val="#ppt_x"/>
                                          </p:val>
                                        </p:tav>
                                      </p:tavLst>
                                    </p:anim>
                                    <p:anim calcmode="lin" valueType="num">
                                      <p:cBhvr>
                                        <p:cTn id="25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2"/>
                  </p:tgtEl>
                </p:cond>
              </p:nextCondLst>
            </p:seq>
            <p:seq concurrent="1" nextAc="seek">
              <p:cTn id="254" restart="whenNotActive" fill="hold" evtFilter="cancelBubble" nodeType="interactiveSeq">
                <p:stCondLst>
                  <p:cond evt="onClick" delay="0">
                    <p:tgtEl>
                      <p:spTgt spid="25"/>
                    </p:tgtEl>
                  </p:cond>
                </p:stCondLst>
                <p:endSync evt="end" delay="0">
                  <p:rtn val="all"/>
                </p:endSync>
                <p:childTnLst>
                  <p:par>
                    <p:cTn id="255" fill="hold">
                      <p:stCondLst>
                        <p:cond delay="0"/>
                      </p:stCondLst>
                      <p:childTnLst>
                        <p:par>
                          <p:cTn id="256" fill="hold">
                            <p:stCondLst>
                              <p:cond delay="0"/>
                            </p:stCondLst>
                            <p:childTnLst>
                              <p:par>
                                <p:cTn id="257" presetID="32" presetClass="emph" presetSubtype="0" fill="hold" nodeType="clickEffect">
                                  <p:stCondLst>
                                    <p:cond delay="0"/>
                                  </p:stCondLst>
                                  <p:childTnLst>
                                    <p:animRot by="120000">
                                      <p:cBhvr>
                                        <p:cTn id="258" dur="100" fill="hold">
                                          <p:stCondLst>
                                            <p:cond delay="0"/>
                                          </p:stCondLst>
                                        </p:cTn>
                                        <p:tgtEl>
                                          <p:spTgt spid="23"/>
                                        </p:tgtEl>
                                        <p:attrNameLst>
                                          <p:attrName>r</p:attrName>
                                        </p:attrNameLst>
                                      </p:cBhvr>
                                    </p:animRot>
                                    <p:animRot by="-240000">
                                      <p:cBhvr>
                                        <p:cTn id="259" dur="200" fill="hold">
                                          <p:stCondLst>
                                            <p:cond delay="200"/>
                                          </p:stCondLst>
                                        </p:cTn>
                                        <p:tgtEl>
                                          <p:spTgt spid="23"/>
                                        </p:tgtEl>
                                        <p:attrNameLst>
                                          <p:attrName>r</p:attrName>
                                        </p:attrNameLst>
                                      </p:cBhvr>
                                    </p:animRot>
                                    <p:animRot by="240000">
                                      <p:cBhvr>
                                        <p:cTn id="260" dur="200" fill="hold">
                                          <p:stCondLst>
                                            <p:cond delay="400"/>
                                          </p:stCondLst>
                                        </p:cTn>
                                        <p:tgtEl>
                                          <p:spTgt spid="23"/>
                                        </p:tgtEl>
                                        <p:attrNameLst>
                                          <p:attrName>r</p:attrName>
                                        </p:attrNameLst>
                                      </p:cBhvr>
                                    </p:animRot>
                                    <p:animRot by="-240000">
                                      <p:cBhvr>
                                        <p:cTn id="261" dur="200" fill="hold">
                                          <p:stCondLst>
                                            <p:cond delay="600"/>
                                          </p:stCondLst>
                                        </p:cTn>
                                        <p:tgtEl>
                                          <p:spTgt spid="23"/>
                                        </p:tgtEl>
                                        <p:attrNameLst>
                                          <p:attrName>r</p:attrName>
                                        </p:attrNameLst>
                                      </p:cBhvr>
                                    </p:animRot>
                                    <p:animRot by="120000">
                                      <p:cBhvr>
                                        <p:cTn id="262" dur="200" fill="hold">
                                          <p:stCondLst>
                                            <p:cond delay="800"/>
                                          </p:stCondLst>
                                        </p:cTn>
                                        <p:tgtEl>
                                          <p:spTgt spid="23"/>
                                        </p:tgtEl>
                                        <p:attrNameLst>
                                          <p:attrName>r</p:attrName>
                                        </p:attrNameLst>
                                      </p:cBhvr>
                                    </p:animRot>
                                  </p:childTnLst>
                                </p:cTn>
                              </p:par>
                              <p:par>
                                <p:cTn id="263" presetID="32" presetClass="emph" presetSubtype="0" fill="hold" grpId="3" nodeType="withEffect">
                                  <p:stCondLst>
                                    <p:cond delay="0"/>
                                  </p:stCondLst>
                                  <p:childTnLst>
                                    <p:animRot by="120000">
                                      <p:cBhvr>
                                        <p:cTn id="264" dur="100" fill="hold">
                                          <p:stCondLst>
                                            <p:cond delay="0"/>
                                          </p:stCondLst>
                                        </p:cTn>
                                        <p:tgtEl>
                                          <p:spTgt spid="24"/>
                                        </p:tgtEl>
                                        <p:attrNameLst>
                                          <p:attrName>r</p:attrName>
                                        </p:attrNameLst>
                                      </p:cBhvr>
                                    </p:animRot>
                                    <p:animRot by="-240000">
                                      <p:cBhvr>
                                        <p:cTn id="265" dur="200" fill="hold">
                                          <p:stCondLst>
                                            <p:cond delay="200"/>
                                          </p:stCondLst>
                                        </p:cTn>
                                        <p:tgtEl>
                                          <p:spTgt spid="24"/>
                                        </p:tgtEl>
                                        <p:attrNameLst>
                                          <p:attrName>r</p:attrName>
                                        </p:attrNameLst>
                                      </p:cBhvr>
                                    </p:animRot>
                                    <p:animRot by="240000">
                                      <p:cBhvr>
                                        <p:cTn id="266" dur="200" fill="hold">
                                          <p:stCondLst>
                                            <p:cond delay="400"/>
                                          </p:stCondLst>
                                        </p:cTn>
                                        <p:tgtEl>
                                          <p:spTgt spid="24"/>
                                        </p:tgtEl>
                                        <p:attrNameLst>
                                          <p:attrName>r</p:attrName>
                                        </p:attrNameLst>
                                      </p:cBhvr>
                                    </p:animRot>
                                    <p:animRot by="-240000">
                                      <p:cBhvr>
                                        <p:cTn id="267" dur="200" fill="hold">
                                          <p:stCondLst>
                                            <p:cond delay="600"/>
                                          </p:stCondLst>
                                        </p:cTn>
                                        <p:tgtEl>
                                          <p:spTgt spid="24"/>
                                        </p:tgtEl>
                                        <p:attrNameLst>
                                          <p:attrName>r</p:attrName>
                                        </p:attrNameLst>
                                      </p:cBhvr>
                                    </p:animRot>
                                    <p:animRot by="120000">
                                      <p:cBhvr>
                                        <p:cTn id="268" dur="200" fill="hold">
                                          <p:stCondLst>
                                            <p:cond delay="800"/>
                                          </p:stCondLst>
                                        </p:cTn>
                                        <p:tgtEl>
                                          <p:spTgt spid="24"/>
                                        </p:tgtEl>
                                        <p:attrNameLst>
                                          <p:attrName>r</p:attrName>
                                        </p:attrNameLst>
                                      </p:cBhvr>
                                    </p:animRot>
                                  </p:childTnLst>
                                </p:cTn>
                              </p:par>
                              <p:par>
                                <p:cTn id="269" presetID="32" presetClass="emph" presetSubtype="0" fill="hold" grpId="3" nodeType="withEffect">
                                  <p:stCondLst>
                                    <p:cond delay="0"/>
                                  </p:stCondLst>
                                  <p:childTnLst>
                                    <p:animRot by="120000">
                                      <p:cBhvr>
                                        <p:cTn id="270" dur="100" fill="hold">
                                          <p:stCondLst>
                                            <p:cond delay="0"/>
                                          </p:stCondLst>
                                        </p:cTn>
                                        <p:tgtEl>
                                          <p:spTgt spid="25"/>
                                        </p:tgtEl>
                                        <p:attrNameLst>
                                          <p:attrName>r</p:attrName>
                                        </p:attrNameLst>
                                      </p:cBhvr>
                                    </p:animRot>
                                    <p:animRot by="-240000">
                                      <p:cBhvr>
                                        <p:cTn id="271" dur="200" fill="hold">
                                          <p:stCondLst>
                                            <p:cond delay="200"/>
                                          </p:stCondLst>
                                        </p:cTn>
                                        <p:tgtEl>
                                          <p:spTgt spid="25"/>
                                        </p:tgtEl>
                                        <p:attrNameLst>
                                          <p:attrName>r</p:attrName>
                                        </p:attrNameLst>
                                      </p:cBhvr>
                                    </p:animRot>
                                    <p:animRot by="240000">
                                      <p:cBhvr>
                                        <p:cTn id="272" dur="200" fill="hold">
                                          <p:stCondLst>
                                            <p:cond delay="400"/>
                                          </p:stCondLst>
                                        </p:cTn>
                                        <p:tgtEl>
                                          <p:spTgt spid="25"/>
                                        </p:tgtEl>
                                        <p:attrNameLst>
                                          <p:attrName>r</p:attrName>
                                        </p:attrNameLst>
                                      </p:cBhvr>
                                    </p:animRot>
                                    <p:animRot by="-240000">
                                      <p:cBhvr>
                                        <p:cTn id="273" dur="200" fill="hold">
                                          <p:stCondLst>
                                            <p:cond delay="600"/>
                                          </p:stCondLst>
                                        </p:cTn>
                                        <p:tgtEl>
                                          <p:spTgt spid="25"/>
                                        </p:tgtEl>
                                        <p:attrNameLst>
                                          <p:attrName>r</p:attrName>
                                        </p:attrNameLst>
                                      </p:cBhvr>
                                    </p:animRot>
                                    <p:animRot by="120000">
                                      <p:cBhvr>
                                        <p:cTn id="274" dur="200" fill="hold">
                                          <p:stCondLst>
                                            <p:cond delay="800"/>
                                          </p:stCondLst>
                                        </p:cTn>
                                        <p:tgtEl>
                                          <p:spTgt spid="25"/>
                                        </p:tgtEl>
                                        <p:attrNameLst>
                                          <p:attrName>r</p:attrName>
                                        </p:attrNameLst>
                                      </p:cBhvr>
                                    </p:animRot>
                                  </p:childTnLst>
                                </p:cTn>
                              </p:par>
                              <p:par>
                                <p:cTn id="275" presetID="32" presetClass="emph" presetSubtype="0" fill="hold" nodeType="withEffect">
                                  <p:stCondLst>
                                    <p:cond delay="0"/>
                                  </p:stCondLst>
                                  <p:childTnLst>
                                    <p:animRot by="120000">
                                      <p:cBhvr>
                                        <p:cTn id="276" dur="100" fill="hold">
                                          <p:stCondLst>
                                            <p:cond delay="0"/>
                                          </p:stCondLst>
                                        </p:cTn>
                                        <p:tgtEl>
                                          <p:spTgt spid="17"/>
                                        </p:tgtEl>
                                        <p:attrNameLst>
                                          <p:attrName>r</p:attrName>
                                        </p:attrNameLst>
                                      </p:cBhvr>
                                    </p:animRot>
                                    <p:animRot by="-240000">
                                      <p:cBhvr>
                                        <p:cTn id="277" dur="200" fill="hold">
                                          <p:stCondLst>
                                            <p:cond delay="200"/>
                                          </p:stCondLst>
                                        </p:cTn>
                                        <p:tgtEl>
                                          <p:spTgt spid="17"/>
                                        </p:tgtEl>
                                        <p:attrNameLst>
                                          <p:attrName>r</p:attrName>
                                        </p:attrNameLst>
                                      </p:cBhvr>
                                    </p:animRot>
                                    <p:animRot by="240000">
                                      <p:cBhvr>
                                        <p:cTn id="278" dur="200" fill="hold">
                                          <p:stCondLst>
                                            <p:cond delay="400"/>
                                          </p:stCondLst>
                                        </p:cTn>
                                        <p:tgtEl>
                                          <p:spTgt spid="17"/>
                                        </p:tgtEl>
                                        <p:attrNameLst>
                                          <p:attrName>r</p:attrName>
                                        </p:attrNameLst>
                                      </p:cBhvr>
                                    </p:animRot>
                                    <p:animRot by="-240000">
                                      <p:cBhvr>
                                        <p:cTn id="279" dur="200" fill="hold">
                                          <p:stCondLst>
                                            <p:cond delay="600"/>
                                          </p:stCondLst>
                                        </p:cTn>
                                        <p:tgtEl>
                                          <p:spTgt spid="17"/>
                                        </p:tgtEl>
                                        <p:attrNameLst>
                                          <p:attrName>r</p:attrName>
                                        </p:attrNameLst>
                                      </p:cBhvr>
                                    </p:animRot>
                                    <p:animRot by="120000">
                                      <p:cBhvr>
                                        <p:cTn id="280" dur="200" fill="hold">
                                          <p:stCondLst>
                                            <p:cond delay="800"/>
                                          </p:stCondLst>
                                        </p:cTn>
                                        <p:tgtEl>
                                          <p:spTgt spid="17"/>
                                        </p:tgtEl>
                                        <p:attrNameLst>
                                          <p:attrName>r</p:attrName>
                                        </p:attrNameLst>
                                      </p:cBhvr>
                                    </p:animRot>
                                  </p:childTnLst>
                                </p:cTn>
                              </p:par>
                              <p:par>
                                <p:cTn id="281" presetID="32" presetClass="emph" presetSubtype="0" fill="hold" grpId="4" nodeType="withEffect">
                                  <p:stCondLst>
                                    <p:cond delay="0"/>
                                  </p:stCondLst>
                                  <p:childTnLst>
                                    <p:animRot by="120000">
                                      <p:cBhvr>
                                        <p:cTn id="282" dur="100" fill="hold">
                                          <p:stCondLst>
                                            <p:cond delay="0"/>
                                          </p:stCondLst>
                                        </p:cTn>
                                        <p:tgtEl>
                                          <p:spTgt spid="18"/>
                                        </p:tgtEl>
                                        <p:attrNameLst>
                                          <p:attrName>r</p:attrName>
                                        </p:attrNameLst>
                                      </p:cBhvr>
                                    </p:animRot>
                                    <p:animRot by="-240000">
                                      <p:cBhvr>
                                        <p:cTn id="283" dur="200" fill="hold">
                                          <p:stCondLst>
                                            <p:cond delay="200"/>
                                          </p:stCondLst>
                                        </p:cTn>
                                        <p:tgtEl>
                                          <p:spTgt spid="18"/>
                                        </p:tgtEl>
                                        <p:attrNameLst>
                                          <p:attrName>r</p:attrName>
                                        </p:attrNameLst>
                                      </p:cBhvr>
                                    </p:animRot>
                                    <p:animRot by="240000">
                                      <p:cBhvr>
                                        <p:cTn id="284" dur="200" fill="hold">
                                          <p:stCondLst>
                                            <p:cond delay="400"/>
                                          </p:stCondLst>
                                        </p:cTn>
                                        <p:tgtEl>
                                          <p:spTgt spid="18"/>
                                        </p:tgtEl>
                                        <p:attrNameLst>
                                          <p:attrName>r</p:attrName>
                                        </p:attrNameLst>
                                      </p:cBhvr>
                                    </p:animRot>
                                    <p:animRot by="-240000">
                                      <p:cBhvr>
                                        <p:cTn id="285" dur="200" fill="hold">
                                          <p:stCondLst>
                                            <p:cond delay="600"/>
                                          </p:stCondLst>
                                        </p:cTn>
                                        <p:tgtEl>
                                          <p:spTgt spid="18"/>
                                        </p:tgtEl>
                                        <p:attrNameLst>
                                          <p:attrName>r</p:attrName>
                                        </p:attrNameLst>
                                      </p:cBhvr>
                                    </p:animRot>
                                    <p:animRot by="120000">
                                      <p:cBhvr>
                                        <p:cTn id="286" dur="200" fill="hold">
                                          <p:stCondLst>
                                            <p:cond delay="800"/>
                                          </p:stCondLst>
                                        </p:cTn>
                                        <p:tgtEl>
                                          <p:spTgt spid="18"/>
                                        </p:tgtEl>
                                        <p:attrNameLst>
                                          <p:attrName>r</p:attrName>
                                        </p:attrNameLst>
                                      </p:cBhvr>
                                    </p:animRot>
                                  </p:childTnLst>
                                </p:cTn>
                              </p:par>
                              <p:par>
                                <p:cTn id="287" presetID="32" presetClass="emph" presetSubtype="0" fill="hold" grpId="4" nodeType="withEffect">
                                  <p:stCondLst>
                                    <p:cond delay="0"/>
                                  </p:stCondLst>
                                  <p:childTnLst>
                                    <p:animRot by="120000">
                                      <p:cBhvr>
                                        <p:cTn id="288" dur="100" fill="hold">
                                          <p:stCondLst>
                                            <p:cond delay="0"/>
                                          </p:stCondLst>
                                        </p:cTn>
                                        <p:tgtEl>
                                          <p:spTgt spid="19"/>
                                        </p:tgtEl>
                                        <p:attrNameLst>
                                          <p:attrName>r</p:attrName>
                                        </p:attrNameLst>
                                      </p:cBhvr>
                                    </p:animRot>
                                    <p:animRot by="-240000">
                                      <p:cBhvr>
                                        <p:cTn id="289" dur="200" fill="hold">
                                          <p:stCondLst>
                                            <p:cond delay="200"/>
                                          </p:stCondLst>
                                        </p:cTn>
                                        <p:tgtEl>
                                          <p:spTgt spid="19"/>
                                        </p:tgtEl>
                                        <p:attrNameLst>
                                          <p:attrName>r</p:attrName>
                                        </p:attrNameLst>
                                      </p:cBhvr>
                                    </p:animRot>
                                    <p:animRot by="240000">
                                      <p:cBhvr>
                                        <p:cTn id="290" dur="200" fill="hold">
                                          <p:stCondLst>
                                            <p:cond delay="400"/>
                                          </p:stCondLst>
                                        </p:cTn>
                                        <p:tgtEl>
                                          <p:spTgt spid="19"/>
                                        </p:tgtEl>
                                        <p:attrNameLst>
                                          <p:attrName>r</p:attrName>
                                        </p:attrNameLst>
                                      </p:cBhvr>
                                    </p:animRot>
                                    <p:animRot by="-240000">
                                      <p:cBhvr>
                                        <p:cTn id="291" dur="200" fill="hold">
                                          <p:stCondLst>
                                            <p:cond delay="600"/>
                                          </p:stCondLst>
                                        </p:cTn>
                                        <p:tgtEl>
                                          <p:spTgt spid="19"/>
                                        </p:tgtEl>
                                        <p:attrNameLst>
                                          <p:attrName>r</p:attrName>
                                        </p:attrNameLst>
                                      </p:cBhvr>
                                    </p:animRot>
                                    <p:animRot by="120000">
                                      <p:cBhvr>
                                        <p:cTn id="292" dur="200" fill="hold">
                                          <p:stCondLst>
                                            <p:cond delay="800"/>
                                          </p:stCondLst>
                                        </p:cTn>
                                        <p:tgtEl>
                                          <p:spTgt spid="19"/>
                                        </p:tgtEl>
                                        <p:attrNameLst>
                                          <p:attrName>r</p:attrName>
                                        </p:attrNameLst>
                                      </p:cBhvr>
                                    </p:animRot>
                                  </p:childTnLst>
                                </p:cTn>
                              </p:par>
                              <p:par>
                                <p:cTn id="293" presetID="32" presetClass="emph" presetSubtype="0" fill="hold" nodeType="withEffect">
                                  <p:stCondLst>
                                    <p:cond delay="0"/>
                                  </p:stCondLst>
                                  <p:childTnLst>
                                    <p:animRot by="120000">
                                      <p:cBhvr>
                                        <p:cTn id="294" dur="100" fill="hold">
                                          <p:stCondLst>
                                            <p:cond delay="0"/>
                                          </p:stCondLst>
                                        </p:cTn>
                                        <p:tgtEl>
                                          <p:spTgt spid="20"/>
                                        </p:tgtEl>
                                        <p:attrNameLst>
                                          <p:attrName>r</p:attrName>
                                        </p:attrNameLst>
                                      </p:cBhvr>
                                    </p:animRot>
                                    <p:animRot by="-240000">
                                      <p:cBhvr>
                                        <p:cTn id="295" dur="200" fill="hold">
                                          <p:stCondLst>
                                            <p:cond delay="200"/>
                                          </p:stCondLst>
                                        </p:cTn>
                                        <p:tgtEl>
                                          <p:spTgt spid="20"/>
                                        </p:tgtEl>
                                        <p:attrNameLst>
                                          <p:attrName>r</p:attrName>
                                        </p:attrNameLst>
                                      </p:cBhvr>
                                    </p:animRot>
                                    <p:animRot by="240000">
                                      <p:cBhvr>
                                        <p:cTn id="296" dur="200" fill="hold">
                                          <p:stCondLst>
                                            <p:cond delay="400"/>
                                          </p:stCondLst>
                                        </p:cTn>
                                        <p:tgtEl>
                                          <p:spTgt spid="20"/>
                                        </p:tgtEl>
                                        <p:attrNameLst>
                                          <p:attrName>r</p:attrName>
                                        </p:attrNameLst>
                                      </p:cBhvr>
                                    </p:animRot>
                                    <p:animRot by="-240000">
                                      <p:cBhvr>
                                        <p:cTn id="297" dur="200" fill="hold">
                                          <p:stCondLst>
                                            <p:cond delay="600"/>
                                          </p:stCondLst>
                                        </p:cTn>
                                        <p:tgtEl>
                                          <p:spTgt spid="20"/>
                                        </p:tgtEl>
                                        <p:attrNameLst>
                                          <p:attrName>r</p:attrName>
                                        </p:attrNameLst>
                                      </p:cBhvr>
                                    </p:animRot>
                                    <p:animRot by="120000">
                                      <p:cBhvr>
                                        <p:cTn id="298" dur="200" fill="hold">
                                          <p:stCondLst>
                                            <p:cond delay="800"/>
                                          </p:stCondLst>
                                        </p:cTn>
                                        <p:tgtEl>
                                          <p:spTgt spid="20"/>
                                        </p:tgtEl>
                                        <p:attrNameLst>
                                          <p:attrName>r</p:attrName>
                                        </p:attrNameLst>
                                      </p:cBhvr>
                                    </p:animRot>
                                  </p:childTnLst>
                                </p:cTn>
                              </p:par>
                              <p:par>
                                <p:cTn id="299" presetID="32" presetClass="emph" presetSubtype="0" fill="hold" grpId="3" nodeType="withEffect">
                                  <p:stCondLst>
                                    <p:cond delay="0"/>
                                  </p:stCondLst>
                                  <p:childTnLst>
                                    <p:animRot by="120000">
                                      <p:cBhvr>
                                        <p:cTn id="300" dur="100" fill="hold">
                                          <p:stCondLst>
                                            <p:cond delay="0"/>
                                          </p:stCondLst>
                                        </p:cTn>
                                        <p:tgtEl>
                                          <p:spTgt spid="21"/>
                                        </p:tgtEl>
                                        <p:attrNameLst>
                                          <p:attrName>r</p:attrName>
                                        </p:attrNameLst>
                                      </p:cBhvr>
                                    </p:animRot>
                                    <p:animRot by="-240000">
                                      <p:cBhvr>
                                        <p:cTn id="301" dur="200" fill="hold">
                                          <p:stCondLst>
                                            <p:cond delay="200"/>
                                          </p:stCondLst>
                                        </p:cTn>
                                        <p:tgtEl>
                                          <p:spTgt spid="21"/>
                                        </p:tgtEl>
                                        <p:attrNameLst>
                                          <p:attrName>r</p:attrName>
                                        </p:attrNameLst>
                                      </p:cBhvr>
                                    </p:animRot>
                                    <p:animRot by="240000">
                                      <p:cBhvr>
                                        <p:cTn id="302" dur="200" fill="hold">
                                          <p:stCondLst>
                                            <p:cond delay="400"/>
                                          </p:stCondLst>
                                        </p:cTn>
                                        <p:tgtEl>
                                          <p:spTgt spid="21"/>
                                        </p:tgtEl>
                                        <p:attrNameLst>
                                          <p:attrName>r</p:attrName>
                                        </p:attrNameLst>
                                      </p:cBhvr>
                                    </p:animRot>
                                    <p:animRot by="-240000">
                                      <p:cBhvr>
                                        <p:cTn id="303" dur="200" fill="hold">
                                          <p:stCondLst>
                                            <p:cond delay="600"/>
                                          </p:stCondLst>
                                        </p:cTn>
                                        <p:tgtEl>
                                          <p:spTgt spid="21"/>
                                        </p:tgtEl>
                                        <p:attrNameLst>
                                          <p:attrName>r</p:attrName>
                                        </p:attrNameLst>
                                      </p:cBhvr>
                                    </p:animRot>
                                    <p:animRot by="120000">
                                      <p:cBhvr>
                                        <p:cTn id="304" dur="200" fill="hold">
                                          <p:stCondLst>
                                            <p:cond delay="800"/>
                                          </p:stCondLst>
                                        </p:cTn>
                                        <p:tgtEl>
                                          <p:spTgt spid="21"/>
                                        </p:tgtEl>
                                        <p:attrNameLst>
                                          <p:attrName>r</p:attrName>
                                        </p:attrNameLst>
                                      </p:cBhvr>
                                    </p:animRot>
                                  </p:childTnLst>
                                </p:cTn>
                              </p:par>
                              <p:par>
                                <p:cTn id="305" presetID="32" presetClass="emph" presetSubtype="0" fill="hold" grpId="3" nodeType="withEffect">
                                  <p:stCondLst>
                                    <p:cond delay="0"/>
                                  </p:stCondLst>
                                  <p:childTnLst>
                                    <p:animRot by="120000">
                                      <p:cBhvr>
                                        <p:cTn id="306" dur="100" fill="hold">
                                          <p:stCondLst>
                                            <p:cond delay="0"/>
                                          </p:stCondLst>
                                        </p:cTn>
                                        <p:tgtEl>
                                          <p:spTgt spid="22"/>
                                        </p:tgtEl>
                                        <p:attrNameLst>
                                          <p:attrName>r</p:attrName>
                                        </p:attrNameLst>
                                      </p:cBhvr>
                                    </p:animRot>
                                    <p:animRot by="-240000">
                                      <p:cBhvr>
                                        <p:cTn id="307" dur="200" fill="hold">
                                          <p:stCondLst>
                                            <p:cond delay="200"/>
                                          </p:stCondLst>
                                        </p:cTn>
                                        <p:tgtEl>
                                          <p:spTgt spid="22"/>
                                        </p:tgtEl>
                                        <p:attrNameLst>
                                          <p:attrName>r</p:attrName>
                                        </p:attrNameLst>
                                      </p:cBhvr>
                                    </p:animRot>
                                    <p:animRot by="240000">
                                      <p:cBhvr>
                                        <p:cTn id="308" dur="200" fill="hold">
                                          <p:stCondLst>
                                            <p:cond delay="400"/>
                                          </p:stCondLst>
                                        </p:cTn>
                                        <p:tgtEl>
                                          <p:spTgt spid="22"/>
                                        </p:tgtEl>
                                        <p:attrNameLst>
                                          <p:attrName>r</p:attrName>
                                        </p:attrNameLst>
                                      </p:cBhvr>
                                    </p:animRot>
                                    <p:animRot by="-240000">
                                      <p:cBhvr>
                                        <p:cTn id="309" dur="200" fill="hold">
                                          <p:stCondLst>
                                            <p:cond delay="600"/>
                                          </p:stCondLst>
                                        </p:cTn>
                                        <p:tgtEl>
                                          <p:spTgt spid="22"/>
                                        </p:tgtEl>
                                        <p:attrNameLst>
                                          <p:attrName>r</p:attrName>
                                        </p:attrNameLst>
                                      </p:cBhvr>
                                    </p:animRot>
                                    <p:animRot by="120000">
                                      <p:cBhvr>
                                        <p:cTn id="310" dur="200" fill="hold">
                                          <p:stCondLst>
                                            <p:cond delay="800"/>
                                          </p:stCondLst>
                                        </p:cTn>
                                        <p:tgtEl>
                                          <p:spTgt spid="22"/>
                                        </p:tgtEl>
                                        <p:attrNameLst>
                                          <p:attrName>r</p:attrName>
                                        </p:attrNameLst>
                                      </p:cBhvr>
                                    </p:animRot>
                                  </p:childTnLst>
                                </p:cTn>
                              </p:par>
                              <p:par>
                                <p:cTn id="311" presetID="1" presetClass="emph" presetSubtype="2" fill="hold" nodeType="withEffect">
                                  <p:stCondLst>
                                    <p:cond delay="500"/>
                                  </p:stCondLst>
                                  <p:childTnLst>
                                    <p:animClr clrSpc="rgb" dir="cw">
                                      <p:cBhvr>
                                        <p:cTn id="312" dur="2000" fill="hold"/>
                                        <p:tgtEl>
                                          <p:spTgt spid="25"/>
                                        </p:tgtEl>
                                        <p:attrNameLst>
                                          <p:attrName>fillcolor</p:attrName>
                                        </p:attrNameLst>
                                      </p:cBhvr>
                                      <p:to>
                                        <a:srgbClr val="FF0000"/>
                                      </p:to>
                                    </p:animClr>
                                    <p:set>
                                      <p:cBhvr>
                                        <p:cTn id="313" dur="2000" fill="hold"/>
                                        <p:tgtEl>
                                          <p:spTgt spid="25"/>
                                        </p:tgtEl>
                                        <p:attrNameLst>
                                          <p:attrName>fill.type</p:attrName>
                                        </p:attrNameLst>
                                      </p:cBhvr>
                                      <p:to>
                                        <p:strVal val="solid"/>
                                      </p:to>
                                    </p:set>
                                    <p:set>
                                      <p:cBhvr>
                                        <p:cTn id="314" dur="2000" fill="hold"/>
                                        <p:tgtEl>
                                          <p:spTgt spid="25"/>
                                        </p:tgtEl>
                                        <p:attrNameLst>
                                          <p:attrName>fill.on</p:attrName>
                                        </p:attrNameLst>
                                      </p:cBhvr>
                                      <p:to>
                                        <p:strVal val="true"/>
                                      </p:to>
                                    </p:set>
                                  </p:childTnLst>
                                  <p:subTnLst>
                                    <p:audio>
                                      <p:cMediaNode>
                                        <p:cTn display="0" masterRel="sameClick">
                                          <p:stCondLst>
                                            <p:cond evt="begin" delay="0">
                                              <p:tn val="311"/>
                                            </p:cond>
                                          </p:stCondLst>
                                          <p:endCondLst>
                                            <p:cond evt="onStopAudio" delay="0">
                                              <p:tgtEl>
                                                <p:sldTgt/>
                                              </p:tgtEl>
                                            </p:cond>
                                          </p:endCondLst>
                                        </p:cTn>
                                        <p:tgtEl>
                                          <p:sndTgt r:embed="rId4" name="sai 50 (1).wav"/>
                                        </p:tgtEl>
                                      </p:cMediaNode>
                                    </p:audio>
                                  </p:subTnLst>
                                </p:cTn>
                              </p:par>
                              <p:par>
                                <p:cTn id="315" presetID="1" presetClass="emph" presetSubtype="2" fill="hold" nodeType="withEffect">
                                  <p:stCondLst>
                                    <p:cond delay="500"/>
                                  </p:stCondLst>
                                  <p:childTnLst>
                                    <p:animClr clrSpc="rgb" dir="cw">
                                      <p:cBhvr>
                                        <p:cTn id="316" dur="2000" fill="hold"/>
                                        <p:tgtEl>
                                          <p:spTgt spid="19"/>
                                        </p:tgtEl>
                                        <p:attrNameLst>
                                          <p:attrName>fillcolor</p:attrName>
                                        </p:attrNameLst>
                                      </p:cBhvr>
                                      <p:to>
                                        <a:srgbClr val="66FFFF"/>
                                      </p:to>
                                    </p:animClr>
                                    <p:set>
                                      <p:cBhvr>
                                        <p:cTn id="317" dur="2000" fill="hold"/>
                                        <p:tgtEl>
                                          <p:spTgt spid="19"/>
                                        </p:tgtEl>
                                        <p:attrNameLst>
                                          <p:attrName>fill.type</p:attrName>
                                        </p:attrNameLst>
                                      </p:cBhvr>
                                      <p:to>
                                        <p:strVal val="solid"/>
                                      </p:to>
                                    </p:set>
                                    <p:set>
                                      <p:cBhvr>
                                        <p:cTn id="318" dur="2000" fill="hold"/>
                                        <p:tgtEl>
                                          <p:spTgt spid="19"/>
                                        </p:tgtEl>
                                        <p:attrNameLst>
                                          <p:attrName>fill.on</p:attrName>
                                        </p:attrNameLst>
                                      </p:cBhvr>
                                      <p:to>
                                        <p:strVal val="true"/>
                                      </p:to>
                                    </p:set>
                                  </p:childTnLst>
                                </p:cTn>
                              </p:par>
                              <p:par>
                                <p:cTn id="319" presetID="47" presetClass="entr" presetSubtype="0" fill="hold" nodeType="withEffect">
                                  <p:stCondLst>
                                    <p:cond delay="500"/>
                                  </p:stCondLst>
                                  <p:childTnLst>
                                    <p:set>
                                      <p:cBhvr>
                                        <p:cTn id="320" dur="1" fill="hold">
                                          <p:stCondLst>
                                            <p:cond delay="0"/>
                                          </p:stCondLst>
                                        </p:cTn>
                                        <p:tgtEl>
                                          <p:spTgt spid="31"/>
                                        </p:tgtEl>
                                        <p:attrNameLst>
                                          <p:attrName>style.visibility</p:attrName>
                                        </p:attrNameLst>
                                      </p:cBhvr>
                                      <p:to>
                                        <p:strVal val="visible"/>
                                      </p:to>
                                    </p:set>
                                    <p:animEffect transition="in" filter="fade">
                                      <p:cBhvr>
                                        <p:cTn id="321" dur="1000"/>
                                        <p:tgtEl>
                                          <p:spTgt spid="31"/>
                                        </p:tgtEl>
                                      </p:cBhvr>
                                    </p:animEffect>
                                    <p:anim calcmode="lin" valueType="num">
                                      <p:cBhvr>
                                        <p:cTn id="322" dur="1000" fill="hold"/>
                                        <p:tgtEl>
                                          <p:spTgt spid="31"/>
                                        </p:tgtEl>
                                        <p:attrNameLst>
                                          <p:attrName>ppt_x</p:attrName>
                                        </p:attrNameLst>
                                      </p:cBhvr>
                                      <p:tavLst>
                                        <p:tav tm="0">
                                          <p:val>
                                            <p:strVal val="#ppt_x"/>
                                          </p:val>
                                        </p:tav>
                                        <p:tav tm="100000">
                                          <p:val>
                                            <p:strVal val="#ppt_x"/>
                                          </p:val>
                                        </p:tav>
                                      </p:tavLst>
                                    </p:anim>
                                    <p:anim calcmode="lin" valueType="num">
                                      <p:cBhvr>
                                        <p:cTn id="3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5"/>
                  </p:tgtEl>
                </p:cond>
              </p:nextCondLst>
            </p:seq>
            <p:seq concurrent="1" nextAc="seek">
              <p:cTn id="324" restart="whenNotActive" fill="hold" evtFilter="cancelBubble" nodeType="interactiveSeq">
                <p:stCondLst>
                  <p:cond evt="onClick" delay="0">
                    <p:tgtEl>
                      <p:spTgt spid="29"/>
                    </p:tgtEl>
                  </p:cond>
                </p:stCondLst>
                <p:endSync evt="end" delay="0">
                  <p:rtn val="all"/>
                </p:endSync>
                <p:childTnLst>
                  <p:par>
                    <p:cTn id="325" fill="hold">
                      <p:stCondLst>
                        <p:cond delay="0"/>
                      </p:stCondLst>
                      <p:childTnLst>
                        <p:par>
                          <p:cTn id="326" fill="hold">
                            <p:stCondLst>
                              <p:cond delay="0"/>
                            </p:stCondLst>
                            <p:childTnLst>
                              <p:par>
                                <p:cTn id="327" presetID="32" presetClass="emph" presetSubtype="0" fill="hold" nodeType="withEffect">
                                  <p:stCondLst>
                                    <p:cond delay="0"/>
                                  </p:stCondLst>
                                  <p:childTnLst>
                                    <p:animRot by="120000">
                                      <p:cBhvr>
                                        <p:cTn id="328" dur="100" fill="hold">
                                          <p:stCondLst>
                                            <p:cond delay="0"/>
                                          </p:stCondLst>
                                        </p:cTn>
                                        <p:tgtEl>
                                          <p:spTgt spid="27"/>
                                        </p:tgtEl>
                                        <p:attrNameLst>
                                          <p:attrName>r</p:attrName>
                                        </p:attrNameLst>
                                      </p:cBhvr>
                                    </p:animRot>
                                    <p:animRot by="-240000">
                                      <p:cBhvr>
                                        <p:cTn id="329" dur="200" fill="hold">
                                          <p:stCondLst>
                                            <p:cond delay="200"/>
                                          </p:stCondLst>
                                        </p:cTn>
                                        <p:tgtEl>
                                          <p:spTgt spid="27"/>
                                        </p:tgtEl>
                                        <p:attrNameLst>
                                          <p:attrName>r</p:attrName>
                                        </p:attrNameLst>
                                      </p:cBhvr>
                                    </p:animRot>
                                    <p:animRot by="240000">
                                      <p:cBhvr>
                                        <p:cTn id="330" dur="200" fill="hold">
                                          <p:stCondLst>
                                            <p:cond delay="400"/>
                                          </p:stCondLst>
                                        </p:cTn>
                                        <p:tgtEl>
                                          <p:spTgt spid="27"/>
                                        </p:tgtEl>
                                        <p:attrNameLst>
                                          <p:attrName>r</p:attrName>
                                        </p:attrNameLst>
                                      </p:cBhvr>
                                    </p:animRot>
                                    <p:animRot by="-240000">
                                      <p:cBhvr>
                                        <p:cTn id="331" dur="200" fill="hold">
                                          <p:stCondLst>
                                            <p:cond delay="600"/>
                                          </p:stCondLst>
                                        </p:cTn>
                                        <p:tgtEl>
                                          <p:spTgt spid="27"/>
                                        </p:tgtEl>
                                        <p:attrNameLst>
                                          <p:attrName>r</p:attrName>
                                        </p:attrNameLst>
                                      </p:cBhvr>
                                    </p:animRot>
                                    <p:animRot by="120000">
                                      <p:cBhvr>
                                        <p:cTn id="332" dur="200" fill="hold">
                                          <p:stCondLst>
                                            <p:cond delay="800"/>
                                          </p:stCondLst>
                                        </p:cTn>
                                        <p:tgtEl>
                                          <p:spTgt spid="27"/>
                                        </p:tgtEl>
                                        <p:attrNameLst>
                                          <p:attrName>r</p:attrName>
                                        </p:attrNameLst>
                                      </p:cBhvr>
                                    </p:animRot>
                                  </p:childTnLst>
                                </p:cTn>
                              </p:par>
                              <p:par>
                                <p:cTn id="333" presetID="32" presetClass="emph" presetSubtype="0" fill="hold" grpId="2" nodeType="withEffect">
                                  <p:stCondLst>
                                    <p:cond delay="0"/>
                                  </p:stCondLst>
                                  <p:childTnLst>
                                    <p:animRot by="120000">
                                      <p:cBhvr>
                                        <p:cTn id="334" dur="100" fill="hold">
                                          <p:stCondLst>
                                            <p:cond delay="0"/>
                                          </p:stCondLst>
                                        </p:cTn>
                                        <p:tgtEl>
                                          <p:spTgt spid="28"/>
                                        </p:tgtEl>
                                        <p:attrNameLst>
                                          <p:attrName>r</p:attrName>
                                        </p:attrNameLst>
                                      </p:cBhvr>
                                    </p:animRot>
                                    <p:animRot by="-240000">
                                      <p:cBhvr>
                                        <p:cTn id="335" dur="200" fill="hold">
                                          <p:stCondLst>
                                            <p:cond delay="200"/>
                                          </p:stCondLst>
                                        </p:cTn>
                                        <p:tgtEl>
                                          <p:spTgt spid="28"/>
                                        </p:tgtEl>
                                        <p:attrNameLst>
                                          <p:attrName>r</p:attrName>
                                        </p:attrNameLst>
                                      </p:cBhvr>
                                    </p:animRot>
                                    <p:animRot by="240000">
                                      <p:cBhvr>
                                        <p:cTn id="336" dur="200" fill="hold">
                                          <p:stCondLst>
                                            <p:cond delay="400"/>
                                          </p:stCondLst>
                                        </p:cTn>
                                        <p:tgtEl>
                                          <p:spTgt spid="28"/>
                                        </p:tgtEl>
                                        <p:attrNameLst>
                                          <p:attrName>r</p:attrName>
                                        </p:attrNameLst>
                                      </p:cBhvr>
                                    </p:animRot>
                                    <p:animRot by="-240000">
                                      <p:cBhvr>
                                        <p:cTn id="337" dur="200" fill="hold">
                                          <p:stCondLst>
                                            <p:cond delay="600"/>
                                          </p:stCondLst>
                                        </p:cTn>
                                        <p:tgtEl>
                                          <p:spTgt spid="28"/>
                                        </p:tgtEl>
                                        <p:attrNameLst>
                                          <p:attrName>r</p:attrName>
                                        </p:attrNameLst>
                                      </p:cBhvr>
                                    </p:animRot>
                                    <p:animRot by="120000">
                                      <p:cBhvr>
                                        <p:cTn id="338" dur="200" fill="hold">
                                          <p:stCondLst>
                                            <p:cond delay="800"/>
                                          </p:stCondLst>
                                        </p:cTn>
                                        <p:tgtEl>
                                          <p:spTgt spid="28"/>
                                        </p:tgtEl>
                                        <p:attrNameLst>
                                          <p:attrName>r</p:attrName>
                                        </p:attrNameLst>
                                      </p:cBhvr>
                                    </p:animRot>
                                  </p:childTnLst>
                                </p:cTn>
                              </p:par>
                              <p:par>
                                <p:cTn id="339" presetID="32" presetClass="emph" presetSubtype="0" fill="hold" grpId="2" nodeType="withEffect">
                                  <p:stCondLst>
                                    <p:cond delay="0"/>
                                  </p:stCondLst>
                                  <p:childTnLst>
                                    <p:animRot by="120000">
                                      <p:cBhvr>
                                        <p:cTn id="340" dur="100" fill="hold">
                                          <p:stCondLst>
                                            <p:cond delay="0"/>
                                          </p:stCondLst>
                                        </p:cTn>
                                        <p:tgtEl>
                                          <p:spTgt spid="29"/>
                                        </p:tgtEl>
                                        <p:attrNameLst>
                                          <p:attrName>r</p:attrName>
                                        </p:attrNameLst>
                                      </p:cBhvr>
                                    </p:animRot>
                                    <p:animRot by="-240000">
                                      <p:cBhvr>
                                        <p:cTn id="341" dur="200" fill="hold">
                                          <p:stCondLst>
                                            <p:cond delay="200"/>
                                          </p:stCondLst>
                                        </p:cTn>
                                        <p:tgtEl>
                                          <p:spTgt spid="29"/>
                                        </p:tgtEl>
                                        <p:attrNameLst>
                                          <p:attrName>r</p:attrName>
                                        </p:attrNameLst>
                                      </p:cBhvr>
                                    </p:animRot>
                                    <p:animRot by="240000">
                                      <p:cBhvr>
                                        <p:cTn id="342" dur="200" fill="hold">
                                          <p:stCondLst>
                                            <p:cond delay="400"/>
                                          </p:stCondLst>
                                        </p:cTn>
                                        <p:tgtEl>
                                          <p:spTgt spid="29"/>
                                        </p:tgtEl>
                                        <p:attrNameLst>
                                          <p:attrName>r</p:attrName>
                                        </p:attrNameLst>
                                      </p:cBhvr>
                                    </p:animRot>
                                    <p:animRot by="-240000">
                                      <p:cBhvr>
                                        <p:cTn id="343" dur="200" fill="hold">
                                          <p:stCondLst>
                                            <p:cond delay="600"/>
                                          </p:stCondLst>
                                        </p:cTn>
                                        <p:tgtEl>
                                          <p:spTgt spid="29"/>
                                        </p:tgtEl>
                                        <p:attrNameLst>
                                          <p:attrName>r</p:attrName>
                                        </p:attrNameLst>
                                      </p:cBhvr>
                                    </p:animRot>
                                    <p:animRot by="120000">
                                      <p:cBhvr>
                                        <p:cTn id="344" dur="200" fill="hold">
                                          <p:stCondLst>
                                            <p:cond delay="800"/>
                                          </p:stCondLst>
                                        </p:cTn>
                                        <p:tgtEl>
                                          <p:spTgt spid="29"/>
                                        </p:tgtEl>
                                        <p:attrNameLst>
                                          <p:attrName>r</p:attrName>
                                        </p:attrNameLst>
                                      </p:cBhvr>
                                    </p:animRot>
                                  </p:childTnLst>
                                </p:cTn>
                              </p:par>
                              <p:par>
                                <p:cTn id="345" presetID="32" presetClass="emph" presetSubtype="0" fill="hold" nodeType="withEffect">
                                  <p:stCondLst>
                                    <p:cond delay="0"/>
                                  </p:stCondLst>
                                  <p:childTnLst>
                                    <p:animRot by="120000">
                                      <p:cBhvr>
                                        <p:cTn id="346" dur="100" fill="hold">
                                          <p:stCondLst>
                                            <p:cond delay="0"/>
                                          </p:stCondLst>
                                        </p:cTn>
                                        <p:tgtEl>
                                          <p:spTgt spid="23"/>
                                        </p:tgtEl>
                                        <p:attrNameLst>
                                          <p:attrName>r</p:attrName>
                                        </p:attrNameLst>
                                      </p:cBhvr>
                                    </p:animRot>
                                    <p:animRot by="-240000">
                                      <p:cBhvr>
                                        <p:cTn id="347" dur="200" fill="hold">
                                          <p:stCondLst>
                                            <p:cond delay="200"/>
                                          </p:stCondLst>
                                        </p:cTn>
                                        <p:tgtEl>
                                          <p:spTgt spid="23"/>
                                        </p:tgtEl>
                                        <p:attrNameLst>
                                          <p:attrName>r</p:attrName>
                                        </p:attrNameLst>
                                      </p:cBhvr>
                                    </p:animRot>
                                    <p:animRot by="240000">
                                      <p:cBhvr>
                                        <p:cTn id="348" dur="200" fill="hold">
                                          <p:stCondLst>
                                            <p:cond delay="400"/>
                                          </p:stCondLst>
                                        </p:cTn>
                                        <p:tgtEl>
                                          <p:spTgt spid="23"/>
                                        </p:tgtEl>
                                        <p:attrNameLst>
                                          <p:attrName>r</p:attrName>
                                        </p:attrNameLst>
                                      </p:cBhvr>
                                    </p:animRot>
                                    <p:animRot by="-240000">
                                      <p:cBhvr>
                                        <p:cTn id="349" dur="200" fill="hold">
                                          <p:stCondLst>
                                            <p:cond delay="600"/>
                                          </p:stCondLst>
                                        </p:cTn>
                                        <p:tgtEl>
                                          <p:spTgt spid="23"/>
                                        </p:tgtEl>
                                        <p:attrNameLst>
                                          <p:attrName>r</p:attrName>
                                        </p:attrNameLst>
                                      </p:cBhvr>
                                    </p:animRot>
                                    <p:animRot by="120000">
                                      <p:cBhvr>
                                        <p:cTn id="350" dur="200" fill="hold">
                                          <p:stCondLst>
                                            <p:cond delay="800"/>
                                          </p:stCondLst>
                                        </p:cTn>
                                        <p:tgtEl>
                                          <p:spTgt spid="23"/>
                                        </p:tgtEl>
                                        <p:attrNameLst>
                                          <p:attrName>r</p:attrName>
                                        </p:attrNameLst>
                                      </p:cBhvr>
                                    </p:animRot>
                                  </p:childTnLst>
                                </p:cTn>
                              </p:par>
                              <p:par>
                                <p:cTn id="351" presetID="32" presetClass="emph" presetSubtype="0" fill="hold" grpId="4" nodeType="withEffect">
                                  <p:stCondLst>
                                    <p:cond delay="0"/>
                                  </p:stCondLst>
                                  <p:childTnLst>
                                    <p:animRot by="120000">
                                      <p:cBhvr>
                                        <p:cTn id="352" dur="100" fill="hold">
                                          <p:stCondLst>
                                            <p:cond delay="0"/>
                                          </p:stCondLst>
                                        </p:cTn>
                                        <p:tgtEl>
                                          <p:spTgt spid="24"/>
                                        </p:tgtEl>
                                        <p:attrNameLst>
                                          <p:attrName>r</p:attrName>
                                        </p:attrNameLst>
                                      </p:cBhvr>
                                    </p:animRot>
                                    <p:animRot by="-240000">
                                      <p:cBhvr>
                                        <p:cTn id="353" dur="200" fill="hold">
                                          <p:stCondLst>
                                            <p:cond delay="200"/>
                                          </p:stCondLst>
                                        </p:cTn>
                                        <p:tgtEl>
                                          <p:spTgt spid="24"/>
                                        </p:tgtEl>
                                        <p:attrNameLst>
                                          <p:attrName>r</p:attrName>
                                        </p:attrNameLst>
                                      </p:cBhvr>
                                    </p:animRot>
                                    <p:animRot by="240000">
                                      <p:cBhvr>
                                        <p:cTn id="354" dur="200" fill="hold">
                                          <p:stCondLst>
                                            <p:cond delay="400"/>
                                          </p:stCondLst>
                                        </p:cTn>
                                        <p:tgtEl>
                                          <p:spTgt spid="24"/>
                                        </p:tgtEl>
                                        <p:attrNameLst>
                                          <p:attrName>r</p:attrName>
                                        </p:attrNameLst>
                                      </p:cBhvr>
                                    </p:animRot>
                                    <p:animRot by="-240000">
                                      <p:cBhvr>
                                        <p:cTn id="355" dur="200" fill="hold">
                                          <p:stCondLst>
                                            <p:cond delay="600"/>
                                          </p:stCondLst>
                                        </p:cTn>
                                        <p:tgtEl>
                                          <p:spTgt spid="24"/>
                                        </p:tgtEl>
                                        <p:attrNameLst>
                                          <p:attrName>r</p:attrName>
                                        </p:attrNameLst>
                                      </p:cBhvr>
                                    </p:animRot>
                                    <p:animRot by="120000">
                                      <p:cBhvr>
                                        <p:cTn id="356" dur="200" fill="hold">
                                          <p:stCondLst>
                                            <p:cond delay="800"/>
                                          </p:stCondLst>
                                        </p:cTn>
                                        <p:tgtEl>
                                          <p:spTgt spid="24"/>
                                        </p:tgtEl>
                                        <p:attrNameLst>
                                          <p:attrName>r</p:attrName>
                                        </p:attrNameLst>
                                      </p:cBhvr>
                                    </p:animRot>
                                  </p:childTnLst>
                                </p:cTn>
                              </p:par>
                              <p:par>
                                <p:cTn id="357" presetID="32" presetClass="emph" presetSubtype="0" fill="hold" grpId="4" nodeType="withEffect">
                                  <p:stCondLst>
                                    <p:cond delay="0"/>
                                  </p:stCondLst>
                                  <p:childTnLst>
                                    <p:animRot by="120000">
                                      <p:cBhvr>
                                        <p:cTn id="358" dur="100" fill="hold">
                                          <p:stCondLst>
                                            <p:cond delay="0"/>
                                          </p:stCondLst>
                                        </p:cTn>
                                        <p:tgtEl>
                                          <p:spTgt spid="25"/>
                                        </p:tgtEl>
                                        <p:attrNameLst>
                                          <p:attrName>r</p:attrName>
                                        </p:attrNameLst>
                                      </p:cBhvr>
                                    </p:animRot>
                                    <p:animRot by="-240000">
                                      <p:cBhvr>
                                        <p:cTn id="359" dur="200" fill="hold">
                                          <p:stCondLst>
                                            <p:cond delay="200"/>
                                          </p:stCondLst>
                                        </p:cTn>
                                        <p:tgtEl>
                                          <p:spTgt spid="25"/>
                                        </p:tgtEl>
                                        <p:attrNameLst>
                                          <p:attrName>r</p:attrName>
                                        </p:attrNameLst>
                                      </p:cBhvr>
                                    </p:animRot>
                                    <p:animRot by="240000">
                                      <p:cBhvr>
                                        <p:cTn id="360" dur="200" fill="hold">
                                          <p:stCondLst>
                                            <p:cond delay="400"/>
                                          </p:stCondLst>
                                        </p:cTn>
                                        <p:tgtEl>
                                          <p:spTgt spid="25"/>
                                        </p:tgtEl>
                                        <p:attrNameLst>
                                          <p:attrName>r</p:attrName>
                                        </p:attrNameLst>
                                      </p:cBhvr>
                                    </p:animRot>
                                    <p:animRot by="-240000">
                                      <p:cBhvr>
                                        <p:cTn id="361" dur="200" fill="hold">
                                          <p:stCondLst>
                                            <p:cond delay="600"/>
                                          </p:stCondLst>
                                        </p:cTn>
                                        <p:tgtEl>
                                          <p:spTgt spid="25"/>
                                        </p:tgtEl>
                                        <p:attrNameLst>
                                          <p:attrName>r</p:attrName>
                                        </p:attrNameLst>
                                      </p:cBhvr>
                                    </p:animRot>
                                    <p:animRot by="120000">
                                      <p:cBhvr>
                                        <p:cTn id="362" dur="200" fill="hold">
                                          <p:stCondLst>
                                            <p:cond delay="800"/>
                                          </p:stCondLst>
                                        </p:cTn>
                                        <p:tgtEl>
                                          <p:spTgt spid="25"/>
                                        </p:tgtEl>
                                        <p:attrNameLst>
                                          <p:attrName>r</p:attrName>
                                        </p:attrNameLst>
                                      </p:cBhvr>
                                    </p:animRot>
                                  </p:childTnLst>
                                </p:cTn>
                              </p:par>
                              <p:par>
                                <p:cTn id="363" presetID="32" presetClass="emph" presetSubtype="0" fill="hold" nodeType="withEffect">
                                  <p:stCondLst>
                                    <p:cond delay="0"/>
                                  </p:stCondLst>
                                  <p:childTnLst>
                                    <p:animRot by="120000">
                                      <p:cBhvr>
                                        <p:cTn id="364" dur="100" fill="hold">
                                          <p:stCondLst>
                                            <p:cond delay="0"/>
                                          </p:stCondLst>
                                        </p:cTn>
                                        <p:tgtEl>
                                          <p:spTgt spid="17"/>
                                        </p:tgtEl>
                                        <p:attrNameLst>
                                          <p:attrName>r</p:attrName>
                                        </p:attrNameLst>
                                      </p:cBhvr>
                                    </p:animRot>
                                    <p:animRot by="-240000">
                                      <p:cBhvr>
                                        <p:cTn id="365" dur="200" fill="hold">
                                          <p:stCondLst>
                                            <p:cond delay="200"/>
                                          </p:stCondLst>
                                        </p:cTn>
                                        <p:tgtEl>
                                          <p:spTgt spid="17"/>
                                        </p:tgtEl>
                                        <p:attrNameLst>
                                          <p:attrName>r</p:attrName>
                                        </p:attrNameLst>
                                      </p:cBhvr>
                                    </p:animRot>
                                    <p:animRot by="240000">
                                      <p:cBhvr>
                                        <p:cTn id="366" dur="200" fill="hold">
                                          <p:stCondLst>
                                            <p:cond delay="400"/>
                                          </p:stCondLst>
                                        </p:cTn>
                                        <p:tgtEl>
                                          <p:spTgt spid="17"/>
                                        </p:tgtEl>
                                        <p:attrNameLst>
                                          <p:attrName>r</p:attrName>
                                        </p:attrNameLst>
                                      </p:cBhvr>
                                    </p:animRot>
                                    <p:animRot by="-240000">
                                      <p:cBhvr>
                                        <p:cTn id="367" dur="200" fill="hold">
                                          <p:stCondLst>
                                            <p:cond delay="600"/>
                                          </p:stCondLst>
                                        </p:cTn>
                                        <p:tgtEl>
                                          <p:spTgt spid="17"/>
                                        </p:tgtEl>
                                        <p:attrNameLst>
                                          <p:attrName>r</p:attrName>
                                        </p:attrNameLst>
                                      </p:cBhvr>
                                    </p:animRot>
                                    <p:animRot by="120000">
                                      <p:cBhvr>
                                        <p:cTn id="368" dur="200" fill="hold">
                                          <p:stCondLst>
                                            <p:cond delay="800"/>
                                          </p:stCondLst>
                                        </p:cTn>
                                        <p:tgtEl>
                                          <p:spTgt spid="17"/>
                                        </p:tgtEl>
                                        <p:attrNameLst>
                                          <p:attrName>r</p:attrName>
                                        </p:attrNameLst>
                                      </p:cBhvr>
                                    </p:animRot>
                                  </p:childTnLst>
                                </p:cTn>
                              </p:par>
                              <p:par>
                                <p:cTn id="369" presetID="32" presetClass="emph" presetSubtype="0" fill="hold" grpId="5" nodeType="withEffect">
                                  <p:stCondLst>
                                    <p:cond delay="0"/>
                                  </p:stCondLst>
                                  <p:childTnLst>
                                    <p:animRot by="120000">
                                      <p:cBhvr>
                                        <p:cTn id="370" dur="100" fill="hold">
                                          <p:stCondLst>
                                            <p:cond delay="0"/>
                                          </p:stCondLst>
                                        </p:cTn>
                                        <p:tgtEl>
                                          <p:spTgt spid="18"/>
                                        </p:tgtEl>
                                        <p:attrNameLst>
                                          <p:attrName>r</p:attrName>
                                        </p:attrNameLst>
                                      </p:cBhvr>
                                    </p:animRot>
                                    <p:animRot by="-240000">
                                      <p:cBhvr>
                                        <p:cTn id="371" dur="200" fill="hold">
                                          <p:stCondLst>
                                            <p:cond delay="200"/>
                                          </p:stCondLst>
                                        </p:cTn>
                                        <p:tgtEl>
                                          <p:spTgt spid="18"/>
                                        </p:tgtEl>
                                        <p:attrNameLst>
                                          <p:attrName>r</p:attrName>
                                        </p:attrNameLst>
                                      </p:cBhvr>
                                    </p:animRot>
                                    <p:animRot by="240000">
                                      <p:cBhvr>
                                        <p:cTn id="372" dur="200" fill="hold">
                                          <p:stCondLst>
                                            <p:cond delay="400"/>
                                          </p:stCondLst>
                                        </p:cTn>
                                        <p:tgtEl>
                                          <p:spTgt spid="18"/>
                                        </p:tgtEl>
                                        <p:attrNameLst>
                                          <p:attrName>r</p:attrName>
                                        </p:attrNameLst>
                                      </p:cBhvr>
                                    </p:animRot>
                                    <p:animRot by="-240000">
                                      <p:cBhvr>
                                        <p:cTn id="373" dur="200" fill="hold">
                                          <p:stCondLst>
                                            <p:cond delay="600"/>
                                          </p:stCondLst>
                                        </p:cTn>
                                        <p:tgtEl>
                                          <p:spTgt spid="18"/>
                                        </p:tgtEl>
                                        <p:attrNameLst>
                                          <p:attrName>r</p:attrName>
                                        </p:attrNameLst>
                                      </p:cBhvr>
                                    </p:animRot>
                                    <p:animRot by="120000">
                                      <p:cBhvr>
                                        <p:cTn id="374" dur="200" fill="hold">
                                          <p:stCondLst>
                                            <p:cond delay="800"/>
                                          </p:stCondLst>
                                        </p:cTn>
                                        <p:tgtEl>
                                          <p:spTgt spid="18"/>
                                        </p:tgtEl>
                                        <p:attrNameLst>
                                          <p:attrName>r</p:attrName>
                                        </p:attrNameLst>
                                      </p:cBhvr>
                                    </p:animRot>
                                  </p:childTnLst>
                                </p:cTn>
                              </p:par>
                              <p:par>
                                <p:cTn id="375" presetID="32" presetClass="emph" presetSubtype="0" fill="hold" grpId="5" nodeType="withEffect">
                                  <p:stCondLst>
                                    <p:cond delay="0"/>
                                  </p:stCondLst>
                                  <p:childTnLst>
                                    <p:animRot by="120000">
                                      <p:cBhvr>
                                        <p:cTn id="376" dur="100" fill="hold">
                                          <p:stCondLst>
                                            <p:cond delay="0"/>
                                          </p:stCondLst>
                                        </p:cTn>
                                        <p:tgtEl>
                                          <p:spTgt spid="19"/>
                                        </p:tgtEl>
                                        <p:attrNameLst>
                                          <p:attrName>r</p:attrName>
                                        </p:attrNameLst>
                                      </p:cBhvr>
                                    </p:animRot>
                                    <p:animRot by="-240000">
                                      <p:cBhvr>
                                        <p:cTn id="377" dur="200" fill="hold">
                                          <p:stCondLst>
                                            <p:cond delay="200"/>
                                          </p:stCondLst>
                                        </p:cTn>
                                        <p:tgtEl>
                                          <p:spTgt spid="19"/>
                                        </p:tgtEl>
                                        <p:attrNameLst>
                                          <p:attrName>r</p:attrName>
                                        </p:attrNameLst>
                                      </p:cBhvr>
                                    </p:animRot>
                                    <p:animRot by="240000">
                                      <p:cBhvr>
                                        <p:cTn id="378" dur="200" fill="hold">
                                          <p:stCondLst>
                                            <p:cond delay="400"/>
                                          </p:stCondLst>
                                        </p:cTn>
                                        <p:tgtEl>
                                          <p:spTgt spid="19"/>
                                        </p:tgtEl>
                                        <p:attrNameLst>
                                          <p:attrName>r</p:attrName>
                                        </p:attrNameLst>
                                      </p:cBhvr>
                                    </p:animRot>
                                    <p:animRot by="-240000">
                                      <p:cBhvr>
                                        <p:cTn id="379" dur="200" fill="hold">
                                          <p:stCondLst>
                                            <p:cond delay="600"/>
                                          </p:stCondLst>
                                        </p:cTn>
                                        <p:tgtEl>
                                          <p:spTgt spid="19"/>
                                        </p:tgtEl>
                                        <p:attrNameLst>
                                          <p:attrName>r</p:attrName>
                                        </p:attrNameLst>
                                      </p:cBhvr>
                                    </p:animRot>
                                    <p:animRot by="120000">
                                      <p:cBhvr>
                                        <p:cTn id="380" dur="200" fill="hold">
                                          <p:stCondLst>
                                            <p:cond delay="800"/>
                                          </p:stCondLst>
                                        </p:cTn>
                                        <p:tgtEl>
                                          <p:spTgt spid="19"/>
                                        </p:tgtEl>
                                        <p:attrNameLst>
                                          <p:attrName>r</p:attrName>
                                        </p:attrNameLst>
                                      </p:cBhvr>
                                    </p:animRot>
                                  </p:childTnLst>
                                </p:cTn>
                              </p:par>
                              <p:par>
                                <p:cTn id="381" presetID="32" presetClass="emph" presetSubtype="0" fill="hold" nodeType="withEffect">
                                  <p:stCondLst>
                                    <p:cond delay="0"/>
                                  </p:stCondLst>
                                  <p:childTnLst>
                                    <p:animRot by="120000">
                                      <p:cBhvr>
                                        <p:cTn id="382" dur="100" fill="hold">
                                          <p:stCondLst>
                                            <p:cond delay="0"/>
                                          </p:stCondLst>
                                        </p:cTn>
                                        <p:tgtEl>
                                          <p:spTgt spid="20"/>
                                        </p:tgtEl>
                                        <p:attrNameLst>
                                          <p:attrName>r</p:attrName>
                                        </p:attrNameLst>
                                      </p:cBhvr>
                                    </p:animRot>
                                    <p:animRot by="-240000">
                                      <p:cBhvr>
                                        <p:cTn id="383" dur="200" fill="hold">
                                          <p:stCondLst>
                                            <p:cond delay="200"/>
                                          </p:stCondLst>
                                        </p:cTn>
                                        <p:tgtEl>
                                          <p:spTgt spid="20"/>
                                        </p:tgtEl>
                                        <p:attrNameLst>
                                          <p:attrName>r</p:attrName>
                                        </p:attrNameLst>
                                      </p:cBhvr>
                                    </p:animRot>
                                    <p:animRot by="240000">
                                      <p:cBhvr>
                                        <p:cTn id="384" dur="200" fill="hold">
                                          <p:stCondLst>
                                            <p:cond delay="400"/>
                                          </p:stCondLst>
                                        </p:cTn>
                                        <p:tgtEl>
                                          <p:spTgt spid="20"/>
                                        </p:tgtEl>
                                        <p:attrNameLst>
                                          <p:attrName>r</p:attrName>
                                        </p:attrNameLst>
                                      </p:cBhvr>
                                    </p:animRot>
                                    <p:animRot by="-240000">
                                      <p:cBhvr>
                                        <p:cTn id="385" dur="200" fill="hold">
                                          <p:stCondLst>
                                            <p:cond delay="600"/>
                                          </p:stCondLst>
                                        </p:cTn>
                                        <p:tgtEl>
                                          <p:spTgt spid="20"/>
                                        </p:tgtEl>
                                        <p:attrNameLst>
                                          <p:attrName>r</p:attrName>
                                        </p:attrNameLst>
                                      </p:cBhvr>
                                    </p:animRot>
                                    <p:animRot by="120000">
                                      <p:cBhvr>
                                        <p:cTn id="386" dur="200" fill="hold">
                                          <p:stCondLst>
                                            <p:cond delay="800"/>
                                          </p:stCondLst>
                                        </p:cTn>
                                        <p:tgtEl>
                                          <p:spTgt spid="20"/>
                                        </p:tgtEl>
                                        <p:attrNameLst>
                                          <p:attrName>r</p:attrName>
                                        </p:attrNameLst>
                                      </p:cBhvr>
                                    </p:animRot>
                                  </p:childTnLst>
                                </p:cTn>
                              </p:par>
                              <p:par>
                                <p:cTn id="387" presetID="32" presetClass="emph" presetSubtype="0" fill="hold" grpId="4" nodeType="withEffect">
                                  <p:stCondLst>
                                    <p:cond delay="0"/>
                                  </p:stCondLst>
                                  <p:childTnLst>
                                    <p:animRot by="120000">
                                      <p:cBhvr>
                                        <p:cTn id="388" dur="100" fill="hold">
                                          <p:stCondLst>
                                            <p:cond delay="0"/>
                                          </p:stCondLst>
                                        </p:cTn>
                                        <p:tgtEl>
                                          <p:spTgt spid="21"/>
                                        </p:tgtEl>
                                        <p:attrNameLst>
                                          <p:attrName>r</p:attrName>
                                        </p:attrNameLst>
                                      </p:cBhvr>
                                    </p:animRot>
                                    <p:animRot by="-240000">
                                      <p:cBhvr>
                                        <p:cTn id="389" dur="200" fill="hold">
                                          <p:stCondLst>
                                            <p:cond delay="200"/>
                                          </p:stCondLst>
                                        </p:cTn>
                                        <p:tgtEl>
                                          <p:spTgt spid="21"/>
                                        </p:tgtEl>
                                        <p:attrNameLst>
                                          <p:attrName>r</p:attrName>
                                        </p:attrNameLst>
                                      </p:cBhvr>
                                    </p:animRot>
                                    <p:animRot by="240000">
                                      <p:cBhvr>
                                        <p:cTn id="390" dur="200" fill="hold">
                                          <p:stCondLst>
                                            <p:cond delay="400"/>
                                          </p:stCondLst>
                                        </p:cTn>
                                        <p:tgtEl>
                                          <p:spTgt spid="21"/>
                                        </p:tgtEl>
                                        <p:attrNameLst>
                                          <p:attrName>r</p:attrName>
                                        </p:attrNameLst>
                                      </p:cBhvr>
                                    </p:animRot>
                                    <p:animRot by="-240000">
                                      <p:cBhvr>
                                        <p:cTn id="391" dur="200" fill="hold">
                                          <p:stCondLst>
                                            <p:cond delay="600"/>
                                          </p:stCondLst>
                                        </p:cTn>
                                        <p:tgtEl>
                                          <p:spTgt spid="21"/>
                                        </p:tgtEl>
                                        <p:attrNameLst>
                                          <p:attrName>r</p:attrName>
                                        </p:attrNameLst>
                                      </p:cBhvr>
                                    </p:animRot>
                                    <p:animRot by="120000">
                                      <p:cBhvr>
                                        <p:cTn id="392" dur="200" fill="hold">
                                          <p:stCondLst>
                                            <p:cond delay="800"/>
                                          </p:stCondLst>
                                        </p:cTn>
                                        <p:tgtEl>
                                          <p:spTgt spid="21"/>
                                        </p:tgtEl>
                                        <p:attrNameLst>
                                          <p:attrName>r</p:attrName>
                                        </p:attrNameLst>
                                      </p:cBhvr>
                                    </p:animRot>
                                  </p:childTnLst>
                                </p:cTn>
                              </p:par>
                              <p:par>
                                <p:cTn id="393" presetID="32" presetClass="emph" presetSubtype="0" fill="hold" grpId="4" nodeType="withEffect">
                                  <p:stCondLst>
                                    <p:cond delay="0"/>
                                  </p:stCondLst>
                                  <p:childTnLst>
                                    <p:animRot by="120000">
                                      <p:cBhvr>
                                        <p:cTn id="394" dur="100" fill="hold">
                                          <p:stCondLst>
                                            <p:cond delay="0"/>
                                          </p:stCondLst>
                                        </p:cTn>
                                        <p:tgtEl>
                                          <p:spTgt spid="22"/>
                                        </p:tgtEl>
                                        <p:attrNameLst>
                                          <p:attrName>r</p:attrName>
                                        </p:attrNameLst>
                                      </p:cBhvr>
                                    </p:animRot>
                                    <p:animRot by="-240000">
                                      <p:cBhvr>
                                        <p:cTn id="395" dur="200" fill="hold">
                                          <p:stCondLst>
                                            <p:cond delay="200"/>
                                          </p:stCondLst>
                                        </p:cTn>
                                        <p:tgtEl>
                                          <p:spTgt spid="22"/>
                                        </p:tgtEl>
                                        <p:attrNameLst>
                                          <p:attrName>r</p:attrName>
                                        </p:attrNameLst>
                                      </p:cBhvr>
                                    </p:animRot>
                                    <p:animRot by="240000">
                                      <p:cBhvr>
                                        <p:cTn id="396" dur="200" fill="hold">
                                          <p:stCondLst>
                                            <p:cond delay="400"/>
                                          </p:stCondLst>
                                        </p:cTn>
                                        <p:tgtEl>
                                          <p:spTgt spid="22"/>
                                        </p:tgtEl>
                                        <p:attrNameLst>
                                          <p:attrName>r</p:attrName>
                                        </p:attrNameLst>
                                      </p:cBhvr>
                                    </p:animRot>
                                    <p:animRot by="-240000">
                                      <p:cBhvr>
                                        <p:cTn id="397" dur="200" fill="hold">
                                          <p:stCondLst>
                                            <p:cond delay="600"/>
                                          </p:stCondLst>
                                        </p:cTn>
                                        <p:tgtEl>
                                          <p:spTgt spid="22"/>
                                        </p:tgtEl>
                                        <p:attrNameLst>
                                          <p:attrName>r</p:attrName>
                                        </p:attrNameLst>
                                      </p:cBhvr>
                                    </p:animRot>
                                    <p:animRot by="120000">
                                      <p:cBhvr>
                                        <p:cTn id="398" dur="200" fill="hold">
                                          <p:stCondLst>
                                            <p:cond delay="800"/>
                                          </p:stCondLst>
                                        </p:cTn>
                                        <p:tgtEl>
                                          <p:spTgt spid="22"/>
                                        </p:tgtEl>
                                        <p:attrNameLst>
                                          <p:attrName>r</p:attrName>
                                        </p:attrNameLst>
                                      </p:cBhvr>
                                    </p:animRot>
                                  </p:childTnLst>
                                </p:cTn>
                              </p:par>
                              <p:par>
                                <p:cTn id="399" presetID="1" presetClass="emph" presetSubtype="2" fill="hold" nodeType="withEffect">
                                  <p:stCondLst>
                                    <p:cond delay="500"/>
                                  </p:stCondLst>
                                  <p:childTnLst>
                                    <p:animClr clrSpc="rgb" dir="cw">
                                      <p:cBhvr>
                                        <p:cTn id="400" dur="2000" fill="hold"/>
                                        <p:tgtEl>
                                          <p:spTgt spid="29"/>
                                        </p:tgtEl>
                                        <p:attrNameLst>
                                          <p:attrName>fillcolor</p:attrName>
                                        </p:attrNameLst>
                                      </p:cBhvr>
                                      <p:to>
                                        <a:srgbClr val="FF0000"/>
                                      </p:to>
                                    </p:animClr>
                                    <p:set>
                                      <p:cBhvr>
                                        <p:cTn id="401" dur="2000" fill="hold"/>
                                        <p:tgtEl>
                                          <p:spTgt spid="29"/>
                                        </p:tgtEl>
                                        <p:attrNameLst>
                                          <p:attrName>fill.type</p:attrName>
                                        </p:attrNameLst>
                                      </p:cBhvr>
                                      <p:to>
                                        <p:strVal val="solid"/>
                                      </p:to>
                                    </p:set>
                                    <p:set>
                                      <p:cBhvr>
                                        <p:cTn id="402" dur="2000" fill="hold"/>
                                        <p:tgtEl>
                                          <p:spTgt spid="29"/>
                                        </p:tgtEl>
                                        <p:attrNameLst>
                                          <p:attrName>fill.on</p:attrName>
                                        </p:attrNameLst>
                                      </p:cBhvr>
                                      <p:to>
                                        <p:strVal val="true"/>
                                      </p:to>
                                    </p:set>
                                  </p:childTnLst>
                                  <p:subTnLst>
                                    <p:audio>
                                      <p:cMediaNode>
                                        <p:cTn display="0" masterRel="sameClick">
                                          <p:stCondLst>
                                            <p:cond evt="begin" delay="0">
                                              <p:tn val="399"/>
                                            </p:cond>
                                          </p:stCondLst>
                                          <p:endCondLst>
                                            <p:cond evt="onStopAudio" delay="0">
                                              <p:tgtEl>
                                                <p:sldTgt/>
                                              </p:tgtEl>
                                            </p:cond>
                                          </p:endCondLst>
                                        </p:cTn>
                                        <p:tgtEl>
                                          <p:sndTgt r:embed="rId4" name="sai 50 (1).wav"/>
                                        </p:tgtEl>
                                      </p:cMediaNode>
                                    </p:audio>
                                  </p:subTnLst>
                                </p:cTn>
                              </p:par>
                              <p:par>
                                <p:cTn id="403" presetID="1" presetClass="emph" presetSubtype="2" fill="hold" nodeType="withEffect">
                                  <p:stCondLst>
                                    <p:cond delay="500"/>
                                  </p:stCondLst>
                                  <p:childTnLst>
                                    <p:animClr clrSpc="rgb" dir="cw">
                                      <p:cBhvr>
                                        <p:cTn id="404" dur="2000" fill="hold"/>
                                        <p:tgtEl>
                                          <p:spTgt spid="19"/>
                                        </p:tgtEl>
                                        <p:attrNameLst>
                                          <p:attrName>fillcolor</p:attrName>
                                        </p:attrNameLst>
                                      </p:cBhvr>
                                      <p:to>
                                        <a:srgbClr val="66FFFF"/>
                                      </p:to>
                                    </p:animClr>
                                    <p:set>
                                      <p:cBhvr>
                                        <p:cTn id="405" dur="2000" fill="hold"/>
                                        <p:tgtEl>
                                          <p:spTgt spid="19"/>
                                        </p:tgtEl>
                                        <p:attrNameLst>
                                          <p:attrName>fill.type</p:attrName>
                                        </p:attrNameLst>
                                      </p:cBhvr>
                                      <p:to>
                                        <p:strVal val="solid"/>
                                      </p:to>
                                    </p:set>
                                    <p:set>
                                      <p:cBhvr>
                                        <p:cTn id="406" dur="2000" fill="hold"/>
                                        <p:tgtEl>
                                          <p:spTgt spid="19"/>
                                        </p:tgtEl>
                                        <p:attrNameLst>
                                          <p:attrName>fill.on</p:attrName>
                                        </p:attrNameLst>
                                      </p:cBhvr>
                                      <p:to>
                                        <p:strVal val="true"/>
                                      </p:to>
                                    </p:set>
                                  </p:childTnLst>
                                </p:cTn>
                              </p:par>
                              <p:par>
                                <p:cTn id="407" presetID="47" presetClass="entr" presetSubtype="0" fill="hold" nodeType="withEffect">
                                  <p:stCondLst>
                                    <p:cond delay="500"/>
                                  </p:stCondLst>
                                  <p:childTnLst>
                                    <p:set>
                                      <p:cBhvr>
                                        <p:cTn id="408" dur="1" fill="hold">
                                          <p:stCondLst>
                                            <p:cond delay="0"/>
                                          </p:stCondLst>
                                        </p:cTn>
                                        <p:tgtEl>
                                          <p:spTgt spid="31"/>
                                        </p:tgtEl>
                                        <p:attrNameLst>
                                          <p:attrName>style.visibility</p:attrName>
                                        </p:attrNameLst>
                                      </p:cBhvr>
                                      <p:to>
                                        <p:strVal val="visible"/>
                                      </p:to>
                                    </p:set>
                                    <p:animEffect transition="in" filter="fade">
                                      <p:cBhvr>
                                        <p:cTn id="409" dur="1000"/>
                                        <p:tgtEl>
                                          <p:spTgt spid="31"/>
                                        </p:tgtEl>
                                      </p:cBhvr>
                                    </p:animEffect>
                                    <p:anim calcmode="lin" valueType="num">
                                      <p:cBhvr>
                                        <p:cTn id="410" dur="1000" fill="hold"/>
                                        <p:tgtEl>
                                          <p:spTgt spid="31"/>
                                        </p:tgtEl>
                                        <p:attrNameLst>
                                          <p:attrName>ppt_x</p:attrName>
                                        </p:attrNameLst>
                                      </p:cBhvr>
                                      <p:tavLst>
                                        <p:tav tm="0">
                                          <p:val>
                                            <p:strVal val="#ppt_x"/>
                                          </p:val>
                                        </p:tav>
                                        <p:tav tm="100000">
                                          <p:val>
                                            <p:strVal val="#ppt_x"/>
                                          </p:val>
                                        </p:tav>
                                      </p:tavLst>
                                    </p:anim>
                                    <p:anim calcmode="lin" valueType="num">
                                      <p:cBhvr>
                                        <p:cTn id="41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9"/>
                  </p:tgtEl>
                </p:cond>
              </p:nextCondLst>
            </p:seq>
            <p:audio>
              <p:cMediaNode vol="80000">
                <p:cTn id="412" fill="hold" display="0">
                  <p:stCondLst>
                    <p:cond delay="indefinite"/>
                  </p:stCondLst>
                  <p:endCondLst>
                    <p:cond evt="onStopAudio" delay="0">
                      <p:tgtEl>
                        <p:sldTgt/>
                      </p:tgtEl>
                    </p:cond>
                  </p:endCondLst>
                </p:cTn>
                <p:tgtEl>
                  <p:spTgt spid="26"/>
                </p:tgtEl>
              </p:cMediaNode>
            </p:audio>
          </p:childTnLst>
        </p:cTn>
      </p:par>
    </p:tnLst>
    <p:bldLst>
      <p:bldP spid="16" grpId="0"/>
      <p:bldP spid="18" grpId="0" animBg="1"/>
      <p:bldP spid="18" grpId="1" animBg="1"/>
      <p:bldP spid="18" grpId="2" animBg="1"/>
      <p:bldP spid="18" grpId="3" animBg="1"/>
      <p:bldP spid="18" grpId="4" animBg="1"/>
      <p:bldP spid="18" grpId="5" animBg="1"/>
      <p:bldP spid="19" grpId="0" animBg="1"/>
      <p:bldP spid="19" grpId="1" animBg="1"/>
      <p:bldP spid="19" grpId="2" animBg="1"/>
      <p:bldP spid="19" grpId="3" animBg="1"/>
      <p:bldP spid="19" grpId="4" animBg="1"/>
      <p:bldP spid="19" grpId="5" animBg="1"/>
      <p:bldP spid="21" grpId="0" animBg="1"/>
      <p:bldP spid="21" grpId="1" animBg="1"/>
      <p:bldP spid="21" grpId="2" animBg="1"/>
      <p:bldP spid="21" grpId="3" animBg="1"/>
      <p:bldP spid="21" grpId="4" animBg="1"/>
      <p:bldP spid="22" grpId="0" animBg="1"/>
      <p:bldP spid="22" grpId="1" animBg="1"/>
      <p:bldP spid="22" grpId="2" animBg="1"/>
      <p:bldP spid="22" grpId="3" animBg="1"/>
      <p:bldP spid="22" grpId="4" animBg="1"/>
      <p:bldP spid="24" grpId="0" animBg="1"/>
      <p:bldP spid="24" grpId="1" animBg="1"/>
      <p:bldP spid="24" grpId="2" animBg="1"/>
      <p:bldP spid="24" grpId="3" animBg="1"/>
      <p:bldP spid="24" grpId="4" animBg="1"/>
      <p:bldP spid="25" grpId="0" animBg="1"/>
      <p:bldP spid="25" grpId="1" animBg="1"/>
      <p:bldP spid="25" grpId="2" animBg="1"/>
      <p:bldP spid="25" grpId="3" animBg="1"/>
      <p:bldP spid="25" grpId="4" animBg="1"/>
      <p:bldP spid="28" grpId="0" animBg="1"/>
      <p:bldP spid="28" grpId="1" animBg="1"/>
      <p:bldP spid="28" grpId="2" animBg="1"/>
      <p:bldP spid="28" grpId="3" animBg="1"/>
      <p:bldP spid="29" grpId="0" animBg="1"/>
      <p:bldP spid="29" grpId="1" animBg="1"/>
      <p:bldP spid="29" grpId="2" animBg="1"/>
      <p:bldP spid="29" grpId="3"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0FC659F-59EC-4D6D-8AEB-23C5B7308456}"/>
              </a:ext>
            </a:extLst>
          </p:cNvPr>
          <p:cNvSpPr>
            <a:spLocks noGrp="1"/>
          </p:cNvSpPr>
          <p:nvPr>
            <p:ph type="ctrTitle"/>
          </p:nvPr>
        </p:nvSpPr>
        <p:spPr>
          <a:xfrm>
            <a:off x="1524000" y="2840855"/>
            <a:ext cx="9144000" cy="899928"/>
          </a:xfrm>
        </p:spPr>
        <p:txBody>
          <a:bodyPr>
            <a:normAutofit/>
          </a:bodyPr>
          <a:lstStyle/>
          <a:p>
            <a:r>
              <a:rPr lang="en-US" sz="4800" b="1" dirty="0">
                <a:solidFill>
                  <a:srgbClr val="FF8119"/>
                </a:solidFill>
              </a:rPr>
              <a:t>Hoc10 </a:t>
            </a:r>
            <a:r>
              <a:rPr lang="en-US" sz="4800" b="1" dirty="0" err="1">
                <a:solidFill>
                  <a:srgbClr val="FF8119"/>
                </a:solidFill>
              </a:rPr>
              <a:t>chúc</a:t>
            </a:r>
            <a:r>
              <a:rPr lang="en-US" sz="4800" b="1" dirty="0">
                <a:solidFill>
                  <a:srgbClr val="FF8119"/>
                </a:solidFill>
              </a:rPr>
              <a:t>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p>
        </p:txBody>
      </p:sp>
    </p:spTree>
    <p:extLst>
      <p:ext uri="{BB962C8B-B14F-4D97-AF65-F5344CB8AC3E}">
        <p14:creationId xmlns:p14="http://schemas.microsoft.com/office/powerpoint/2010/main" val="3692578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6804F158-630B-4644-940C-E1F993E71A98}"/>
              </a:ext>
            </a:extLst>
          </p:cNvPr>
          <p:cNvPicPr>
            <a:picLocks noChangeAspect="1"/>
          </p:cNvPicPr>
          <p:nvPr/>
        </p:nvPicPr>
        <p:blipFill>
          <a:blip r:embed="rId2"/>
          <a:stretch>
            <a:fillRect/>
          </a:stretch>
        </p:blipFill>
        <p:spPr>
          <a:xfrm>
            <a:off x="0" y="41795"/>
            <a:ext cx="12195965" cy="6858000"/>
          </a:xfrm>
          <a:prstGeom prst="rect">
            <a:avLst/>
          </a:prstGeom>
        </p:spPr>
      </p:pic>
      <p:sp>
        <p:nvSpPr>
          <p:cNvPr id="13" name="Rectangle 12">
            <a:extLst>
              <a:ext uri="{FF2B5EF4-FFF2-40B4-BE49-F238E27FC236}">
                <a16:creationId xmlns="" xmlns:a16="http://schemas.microsoft.com/office/drawing/2014/main" id="{33525ABE-4C46-40F9-B26B-2237646D6B4D}"/>
              </a:ext>
            </a:extLst>
          </p:cNvPr>
          <p:cNvSpPr/>
          <p:nvPr/>
        </p:nvSpPr>
        <p:spPr>
          <a:xfrm>
            <a:off x="4812913" y="86920"/>
            <a:ext cx="2761868" cy="779700"/>
          </a:xfrm>
          <a:prstGeom prst="rect">
            <a:avLst/>
          </a:prstGeom>
        </p:spPr>
        <p:txBody>
          <a:bodyPr wrap="none" lIns="121917" tIns="60958" rIns="121917" bIns="60958">
            <a:spAutoFit/>
          </a:bodyPr>
          <a:lstStyle/>
          <a:p>
            <a:r>
              <a:rPr lang="vi-VN"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Ư</a:t>
            </a:r>
            <a:r>
              <a:rPr lang="en-US" sz="43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ơm</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3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mầm</a:t>
            </a:r>
            <a:endParaRPr lang="vi-VN" sz="4300" b="1" dirty="0">
              <a:solidFill>
                <a:srgbClr val="FF0000"/>
              </a:solidFill>
              <a:effectLst>
                <a:outerShdw blurRad="38100" dist="38100" dir="2700000" algn="tl">
                  <a:srgbClr val="000000">
                    <a:alpha val="43137"/>
                  </a:srgbClr>
                </a:outerShdw>
              </a:effectLst>
            </a:endParaRPr>
          </a:p>
        </p:txBody>
      </p:sp>
      <p:sp>
        <p:nvSpPr>
          <p:cNvPr id="14" name="Rectangle 13">
            <a:extLst>
              <a:ext uri="{FF2B5EF4-FFF2-40B4-BE49-F238E27FC236}">
                <a16:creationId xmlns="" xmlns:a16="http://schemas.microsoft.com/office/drawing/2014/main" id="{CB9B8883-49D7-41C2-95BE-2E25C882C6B6}"/>
              </a:ext>
            </a:extLst>
          </p:cNvPr>
          <p:cNvSpPr/>
          <p:nvPr/>
        </p:nvSpPr>
        <p:spPr>
          <a:xfrm>
            <a:off x="517457" y="803269"/>
            <a:ext cx="11352780" cy="5642566"/>
          </a:xfrm>
          <a:prstGeom prst="rect">
            <a:avLst/>
          </a:prstGeom>
        </p:spPr>
        <p:txBody>
          <a:bodyPr wrap="square" lIns="121917" tIns="60958" rIns="121917" bIns="60958">
            <a:spAutoFit/>
          </a:bodyPr>
          <a:lstStyle/>
          <a:p>
            <a:pPr algn="just">
              <a:spcBef>
                <a:spcPts val="800"/>
              </a:spcBef>
              <a:spcAft>
                <a:spcPts val="600"/>
              </a:spcAft>
            </a:pPr>
            <a:r>
              <a:rPr lang="vi-VN" sz="2400" dirty="0">
                <a:latin typeface="Times New Roman" pitchFamily="18" charset="0"/>
                <a:cs typeface="Times New Roman" pitchFamily="18" charset="0"/>
              </a:rPr>
              <a:t>     1. Rô-linh là nhà văn nổi tiếng thế giới. Trẻ em khắp nơi đều biết nhân vật Ha-ri Pót-tơ của bà.</a:t>
            </a:r>
          </a:p>
          <a:p>
            <a:pPr algn="just">
              <a:spcBef>
                <a:spcPts val="800"/>
              </a:spcBef>
              <a:spcAft>
                <a:spcPts val="600"/>
              </a:spcAft>
            </a:pPr>
            <a:r>
              <a:rPr lang="vi-VN" sz="2400" dirty="0">
                <a:latin typeface="Times New Roman" pitchFamily="18" charset="0"/>
                <a:cs typeface="Times New Roman" pitchFamily="18" charset="0"/>
              </a:rPr>
              <a:t>     2. Tài năng của Rô-linh đã ươm mầm từ những câu chuyện mà bà và cô em gái tên là Di tự nghĩ ra và kể cho nhau nghe suốt thời thơ ấu. Di rất thích nghe chị kể chuyện và thường nài nỉ chị kể đi kể lại. Một trong những câu chuyện hai chị em yêu thích là chuyện Di bị ngã xuống hang thỏ và được gia đình thỏ cho ăn dâu tây.</a:t>
            </a:r>
          </a:p>
          <a:p>
            <a:pPr algn="just">
              <a:spcBef>
                <a:spcPts val="800"/>
              </a:spcBef>
              <a:spcAft>
                <a:spcPts val="600"/>
              </a:spcAft>
            </a:pPr>
            <a:r>
              <a:rPr lang="vi-VN" sz="2400" dirty="0">
                <a:latin typeface="Times New Roman" pitchFamily="18" charset="0"/>
                <a:cs typeface="Times New Roman" pitchFamily="18" charset="0"/>
              </a:rPr>
              <a:t>     3. Để nhớ và kể lại cho em, cô chị bắt đầu ghi lại những câu chuyện của mình. Câu chuyện đầu tiên cô viết lên giấy là chuyện về một chú thỏ bị lên sởi. Chú thỏ ốm được bạn bè đến thăm, trong đó có một con ong khổng lồ tên là Cô Ong.</a:t>
            </a:r>
          </a:p>
          <a:p>
            <a:pPr algn="just">
              <a:spcBef>
                <a:spcPts val="800"/>
              </a:spcBef>
              <a:spcAft>
                <a:spcPts val="600"/>
              </a:spcAft>
            </a:pPr>
            <a:r>
              <a:rPr lang="vi-VN" sz="2400" dirty="0">
                <a:latin typeface="Times New Roman" pitchFamily="18" charset="0"/>
                <a:cs typeface="Times New Roman" pitchFamily="18" charset="0"/>
              </a:rPr>
              <a:t>     4. Trong suốt những năm học phổ thông, Rô-linh luôn được đánh giá là một trong những học sinh tài năng nhất. Cô thường được giao phụ trách việc tổ chức các buổi sinh hoạt toàn trường.</a:t>
            </a:r>
          </a:p>
          <a:p>
            <a:pPr algn="r">
              <a:spcBef>
                <a:spcPts val="800"/>
              </a:spcBef>
              <a:spcAft>
                <a:spcPts val="600"/>
              </a:spcAft>
            </a:pPr>
            <a:endParaRPr lang="vi-VN" sz="2400" dirty="0">
              <a:latin typeface="Times New Roman" pitchFamily="18" charset="0"/>
              <a:cs typeface="Times New Roman" pitchFamily="18" charset="0"/>
            </a:endParaRPr>
          </a:p>
        </p:txBody>
      </p:sp>
      <p:sp>
        <p:nvSpPr>
          <p:cNvPr id="3" name="TextBox 2">
            <a:extLst>
              <a:ext uri="{FF2B5EF4-FFF2-40B4-BE49-F238E27FC236}">
                <a16:creationId xmlns="" xmlns:a16="http://schemas.microsoft.com/office/drawing/2014/main" id="{6D02B249-2A85-448F-B4B0-1C43F99F6D95}"/>
              </a:ext>
            </a:extLst>
          </p:cNvPr>
          <p:cNvSpPr txBox="1"/>
          <p:nvPr/>
        </p:nvSpPr>
        <p:spPr>
          <a:xfrm>
            <a:off x="2695073" y="5889262"/>
            <a:ext cx="8590286" cy="1010533"/>
          </a:xfrm>
          <a:prstGeom prst="rect">
            <a:avLst/>
          </a:prstGeom>
          <a:noFill/>
        </p:spPr>
        <p:txBody>
          <a:bodyPr wrap="square" rtlCol="0">
            <a:spAutoFit/>
          </a:bodyPr>
          <a:lstStyle/>
          <a:p>
            <a:pPr algn="r">
              <a:spcBef>
                <a:spcPts val="800"/>
              </a:spcBef>
              <a:spcAft>
                <a:spcPts val="600"/>
              </a:spcAft>
            </a:pPr>
            <a:r>
              <a:rPr lang="vi-VN" sz="2400">
                <a:latin typeface="Times New Roman" pitchFamily="18" charset="0"/>
                <a:cs typeface="Times New Roman" pitchFamily="18" charset="0"/>
              </a:rPr>
              <a:t>Theo Sách </a:t>
            </a:r>
            <a:r>
              <a:rPr lang="vi-VN" sz="2400" i="1">
                <a:latin typeface="Times New Roman" pitchFamily="18" charset="0"/>
                <a:cs typeface="Times New Roman" pitchFamily="18" charset="0"/>
              </a:rPr>
              <a:t>Thời thơ ấu của các đại văn hào </a:t>
            </a:r>
            <a:endParaRPr lang="en-US" sz="2400" i="1">
              <a:latin typeface="Times New Roman" pitchFamily="18" charset="0"/>
              <a:cs typeface="Times New Roman" pitchFamily="18" charset="0"/>
            </a:endParaRPr>
          </a:p>
          <a:p>
            <a:pPr algn="r">
              <a:spcBef>
                <a:spcPts val="800"/>
              </a:spcBef>
              <a:spcAft>
                <a:spcPts val="600"/>
              </a:spcAft>
            </a:pPr>
            <a:r>
              <a:rPr lang="vi-VN" sz="2400">
                <a:latin typeface="Times New Roman" pitchFamily="18" charset="0"/>
                <a:cs typeface="Times New Roman" pitchFamily="18" charset="0"/>
              </a:rPr>
              <a:t>(Nguyễn Hương dịch</a:t>
            </a:r>
            <a:r>
              <a:rPr lang="en-US" sz="2400">
                <a:latin typeface="Times New Roman" pitchFamily="18" charset="0"/>
                <a:cs typeface="Times New Roman" pitchFamily="18" charset="0"/>
              </a:rPr>
              <a:t>)</a:t>
            </a:r>
            <a:endParaRPr lang="en-US" sz="2000"/>
          </a:p>
        </p:txBody>
      </p:sp>
    </p:spTree>
    <p:extLst>
      <p:ext uri="{BB962C8B-B14F-4D97-AF65-F5344CB8AC3E}">
        <p14:creationId xmlns:p14="http://schemas.microsoft.com/office/powerpoint/2010/main" val="118493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outVertical)">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6804F158-630B-4644-940C-E1F993E71A98}"/>
              </a:ext>
            </a:extLst>
          </p:cNvPr>
          <p:cNvPicPr>
            <a:picLocks noChangeAspect="1"/>
          </p:cNvPicPr>
          <p:nvPr/>
        </p:nvPicPr>
        <p:blipFill>
          <a:blip r:embed="rId2"/>
          <a:stretch>
            <a:fillRect/>
          </a:stretch>
        </p:blipFill>
        <p:spPr>
          <a:xfrm>
            <a:off x="0" y="41795"/>
            <a:ext cx="12195965" cy="6858000"/>
          </a:xfrm>
          <a:prstGeom prst="rect">
            <a:avLst/>
          </a:prstGeom>
        </p:spPr>
      </p:pic>
      <p:sp>
        <p:nvSpPr>
          <p:cNvPr id="10" name="Rectangle 9">
            <a:extLst>
              <a:ext uri="{FF2B5EF4-FFF2-40B4-BE49-F238E27FC236}">
                <a16:creationId xmlns="" xmlns:a16="http://schemas.microsoft.com/office/drawing/2014/main" id="{573D44AD-271C-458B-A124-65B88E346403}"/>
              </a:ext>
            </a:extLst>
          </p:cNvPr>
          <p:cNvSpPr/>
          <p:nvPr/>
        </p:nvSpPr>
        <p:spPr>
          <a:xfrm>
            <a:off x="11447794" y="6276558"/>
            <a:ext cx="26000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Quicksand" pitchFamily="2" charset="0"/>
                <a:ea typeface="+mn-ea"/>
                <a:cs typeface="+mn-cs"/>
              </a:rPr>
              <a:t>1</a:t>
            </a:r>
          </a:p>
        </p:txBody>
      </p:sp>
      <p:sp>
        <p:nvSpPr>
          <p:cNvPr id="13" name="Rectangle 12">
            <a:extLst>
              <a:ext uri="{FF2B5EF4-FFF2-40B4-BE49-F238E27FC236}">
                <a16:creationId xmlns="" xmlns:a16="http://schemas.microsoft.com/office/drawing/2014/main" id="{33525ABE-4C46-40F9-B26B-2237646D6B4D}"/>
              </a:ext>
            </a:extLst>
          </p:cNvPr>
          <p:cNvSpPr/>
          <p:nvPr/>
        </p:nvSpPr>
        <p:spPr>
          <a:xfrm>
            <a:off x="4812913" y="86920"/>
            <a:ext cx="2761868" cy="779700"/>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Ư</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ơm</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mầm</a:t>
            </a:r>
            <a:endPar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9" name="Rectangle 8">
            <a:extLst>
              <a:ext uri="{FF2B5EF4-FFF2-40B4-BE49-F238E27FC236}">
                <a16:creationId xmlns="" xmlns:a16="http://schemas.microsoft.com/office/drawing/2014/main" id="{9FE1728B-2423-4D9D-A06B-ADA85F065612}"/>
              </a:ext>
            </a:extLst>
          </p:cNvPr>
          <p:cNvSpPr/>
          <p:nvPr/>
        </p:nvSpPr>
        <p:spPr>
          <a:xfrm>
            <a:off x="993474" y="4599180"/>
            <a:ext cx="4552950" cy="1846655"/>
          </a:xfrm>
          <a:prstGeom prst="rect">
            <a:avLst/>
          </a:prstGeom>
        </p:spPr>
        <p:txBody>
          <a:bodyPr wrap="square" lIns="121917" tIns="60958" rIns="121917" bIns="60958">
            <a:spAutoFit/>
          </a:bodyPr>
          <a:lstStyle/>
          <a:p>
            <a:pPr algn="ctr"/>
            <a:r>
              <a:rPr lang="vi-VN" sz="2800" b="1" i="1" dirty="0">
                <a:solidFill>
                  <a:srgbClr val="FF0000"/>
                </a:solidFill>
                <a:latin typeface="Times New Roman" pitchFamily="18" charset="0"/>
                <a:cs typeface="Times New Roman" pitchFamily="18" charset="0"/>
              </a:rPr>
              <a:t>Ha-ri Pót-tơ:</a:t>
            </a:r>
            <a:endParaRPr lang="en-US" sz="2800" b="1" i="1" dirty="0">
              <a:solidFill>
                <a:srgbClr val="FF0000"/>
              </a:solidFill>
              <a:latin typeface="Times New Roman" pitchFamily="18" charset="0"/>
              <a:cs typeface="Times New Roman" pitchFamily="18" charset="0"/>
            </a:endParaRPr>
          </a:p>
          <a:p>
            <a:pPr algn="ctr"/>
            <a:r>
              <a:rPr lang="vi-VN" sz="2800" i="1" dirty="0">
                <a:latin typeface="Times New Roman" pitchFamily="18" charset="0"/>
                <a:cs typeface="Times New Roman" pitchFamily="18" charset="0"/>
              </a:rPr>
              <a:t> </a:t>
            </a:r>
            <a:r>
              <a:rPr lang="vi-VN" sz="2800" dirty="0">
                <a:latin typeface="Times New Roman" pitchFamily="18" charset="0"/>
                <a:cs typeface="Times New Roman" pitchFamily="18" charset="0"/>
              </a:rPr>
              <a:t>tên nhân vật chính trong bộ truyện cùng tên của nhà văn Rô-linh.</a:t>
            </a:r>
          </a:p>
        </p:txBody>
      </p:sp>
      <p:sp>
        <p:nvSpPr>
          <p:cNvPr id="16" name="Rectangle 15">
            <a:extLst>
              <a:ext uri="{FF2B5EF4-FFF2-40B4-BE49-F238E27FC236}">
                <a16:creationId xmlns="" xmlns:a16="http://schemas.microsoft.com/office/drawing/2014/main" id="{3F07E5F9-FB39-4070-8C8F-78D8CC63304E}"/>
              </a:ext>
            </a:extLst>
          </p:cNvPr>
          <p:cNvSpPr/>
          <p:nvPr/>
        </p:nvSpPr>
        <p:spPr>
          <a:xfrm>
            <a:off x="6943571" y="4599179"/>
            <a:ext cx="4254955" cy="1846655"/>
          </a:xfrm>
          <a:prstGeom prst="rect">
            <a:avLst/>
          </a:prstGeom>
        </p:spPr>
        <p:txBody>
          <a:bodyPr wrap="square" lIns="121917" tIns="60958" rIns="121917" bIns="60958">
            <a:spAutoFit/>
          </a:bodyPr>
          <a:lstStyle/>
          <a:p>
            <a:pPr algn="ctr"/>
            <a:r>
              <a:rPr lang="vi-VN" sz="2800" b="1" i="1" dirty="0">
                <a:solidFill>
                  <a:srgbClr val="FF0000"/>
                </a:solidFill>
                <a:latin typeface="Times New Roman" pitchFamily="18" charset="0"/>
                <a:cs typeface="Times New Roman" pitchFamily="18" charset="0"/>
              </a:rPr>
              <a:t>Nài nỉ: </a:t>
            </a:r>
            <a:endParaRPr lang="en-US" sz="2800" b="1" i="1" dirty="0">
              <a:solidFill>
                <a:srgbClr val="FF0000"/>
              </a:solidFill>
              <a:latin typeface="Times New Roman" pitchFamily="18" charset="0"/>
              <a:cs typeface="Times New Roman" pitchFamily="18" charset="0"/>
            </a:endParaRPr>
          </a:p>
          <a:p>
            <a:pPr algn="ctr"/>
            <a:r>
              <a:rPr lang="vi-VN" sz="2800" dirty="0">
                <a:latin typeface="Times New Roman" pitchFamily="18" charset="0"/>
                <a:cs typeface="Times New Roman" pitchFamily="18" charset="0"/>
              </a:rPr>
              <a:t>đề nghị thiết tha, dai dẳng khiến người khác khó lòng từ chối.</a:t>
            </a:r>
          </a:p>
        </p:txBody>
      </p:sp>
      <p:sp>
        <p:nvSpPr>
          <p:cNvPr id="18" name="Rectangle 17">
            <a:extLst>
              <a:ext uri="{FF2B5EF4-FFF2-40B4-BE49-F238E27FC236}">
                <a16:creationId xmlns="" xmlns:a16="http://schemas.microsoft.com/office/drawing/2014/main" id="{B1E97D10-31BE-4391-8746-09460C2977A5}"/>
              </a:ext>
            </a:extLst>
          </p:cNvPr>
          <p:cNvSpPr/>
          <p:nvPr/>
        </p:nvSpPr>
        <p:spPr>
          <a:xfrm>
            <a:off x="993474" y="700963"/>
            <a:ext cx="3808216" cy="861770"/>
          </a:xfrm>
          <a:prstGeom prst="rect">
            <a:avLst/>
          </a:prstGeom>
          <a:noFill/>
        </p:spPr>
        <p:txBody>
          <a:bodyPr wrap="none" lIns="121917" tIns="60958" rIns="121917" bIns="6095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4800" b="1" cap="all" dirty="0">
                <a:ln w="0"/>
                <a:solidFill>
                  <a:srgbClr val="0000FF"/>
                </a:solidFill>
                <a:effectLst>
                  <a:reflection blurRad="12700" stA="50000" endPos="50000" dist="5000" dir="5400000" sy="-100000" rotWithShape="0"/>
                </a:effectLst>
                <a:latin typeface="Times New Roman" pitchFamily="18" charset="0"/>
                <a:cs typeface="Times New Roman" pitchFamily="18" charset="0"/>
              </a:rPr>
              <a:t>Chú thích</a:t>
            </a:r>
            <a:endParaRPr lang="en-US" sz="4800" b="1" cap="all" dirty="0">
              <a:ln w="0"/>
              <a:solidFill>
                <a:srgbClr val="0000FF"/>
              </a:solidFill>
              <a:effectLst>
                <a:reflection blurRad="12700" stA="50000" endPos="50000" dist="5000" dir="5400000" sy="-100000" rotWithShape="0"/>
              </a:effectLst>
              <a:latin typeface="Times New Roman" pitchFamily="18" charset="0"/>
              <a:cs typeface="Times New Roman" pitchFamily="18" charset="0"/>
            </a:endParaRPr>
          </a:p>
        </p:txBody>
      </p:sp>
      <p:pic>
        <p:nvPicPr>
          <p:cNvPr id="21" name="Picture 2" descr="VTVcab chiếu trọn bộ 8 tập phim Harry Potter từ 10/4 | VTV.VN">
            <a:extLst>
              <a:ext uri="{FF2B5EF4-FFF2-40B4-BE49-F238E27FC236}">
                <a16:creationId xmlns="" xmlns:a16="http://schemas.microsoft.com/office/drawing/2014/main" id="{D050E69D-A4A1-4076-B720-74A8FBD08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990" y="1904131"/>
            <a:ext cx="2822574" cy="2729063"/>
          </a:xfrm>
          <a:prstGeom prst="ellipse">
            <a:avLst/>
          </a:prstGeom>
          <a:noFill/>
          <a:extLst>
            <a:ext uri="{909E8E84-426E-40DD-AFC4-6F175D3DCCD1}">
              <a14:hiddenFill xmlns:a14="http://schemas.microsoft.com/office/drawing/2010/main">
                <a:solidFill>
                  <a:srgbClr val="FFFFFF"/>
                </a:solidFill>
              </a14:hiddenFill>
            </a:ext>
          </a:extLst>
        </p:spPr>
      </p:pic>
      <p:pic>
        <p:nvPicPr>
          <p:cNvPr id="22" name="Picture 4" descr="Cha mẹ hãy nắm ngay 9 cách ứng phó với thói xin xỏ nài nỉ cho">
            <a:extLst>
              <a:ext uri="{FF2B5EF4-FFF2-40B4-BE49-F238E27FC236}">
                <a16:creationId xmlns="" xmlns:a16="http://schemas.microsoft.com/office/drawing/2014/main" id="{B0E1D7CE-3C7B-4B3A-88D7-DD9BA06389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1988" y="1782581"/>
            <a:ext cx="2844800" cy="2759446"/>
          </a:xfrm>
          <a:prstGeom prst="ellipse">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 xmlns:a16="http://schemas.microsoft.com/office/drawing/2014/main" id="{87A3A2E5-FDE6-4525-A53C-0EE083544041}"/>
              </a:ext>
            </a:extLst>
          </p:cNvPr>
          <p:cNvSpPr/>
          <p:nvPr/>
        </p:nvSpPr>
        <p:spPr>
          <a:xfrm>
            <a:off x="1891340" y="1829562"/>
            <a:ext cx="3100385" cy="2878203"/>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 xmlns:a16="http://schemas.microsoft.com/office/drawing/2014/main" id="{C73F752C-9F7A-4B6B-81F4-CDEB86CF3EF1}"/>
              </a:ext>
            </a:extLst>
          </p:cNvPr>
          <p:cNvSpPr/>
          <p:nvPr/>
        </p:nvSpPr>
        <p:spPr>
          <a:xfrm>
            <a:off x="7574781" y="1663824"/>
            <a:ext cx="3100385" cy="2935355"/>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665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6804F158-630B-4644-940C-E1F993E71A98}"/>
              </a:ext>
            </a:extLst>
          </p:cNvPr>
          <p:cNvPicPr>
            <a:picLocks noChangeAspect="1"/>
          </p:cNvPicPr>
          <p:nvPr/>
        </p:nvPicPr>
        <p:blipFill>
          <a:blip r:embed="rId2"/>
          <a:stretch>
            <a:fillRect/>
          </a:stretch>
        </p:blipFill>
        <p:spPr>
          <a:xfrm>
            <a:off x="0" y="41795"/>
            <a:ext cx="12195965" cy="6858000"/>
          </a:xfrm>
          <a:prstGeom prst="rect">
            <a:avLst/>
          </a:prstGeom>
        </p:spPr>
      </p:pic>
      <p:sp>
        <p:nvSpPr>
          <p:cNvPr id="13" name="Rectangle 12">
            <a:extLst>
              <a:ext uri="{FF2B5EF4-FFF2-40B4-BE49-F238E27FC236}">
                <a16:creationId xmlns="" xmlns:a16="http://schemas.microsoft.com/office/drawing/2014/main" id="{33525ABE-4C46-40F9-B26B-2237646D6B4D}"/>
              </a:ext>
            </a:extLst>
          </p:cNvPr>
          <p:cNvSpPr/>
          <p:nvPr/>
        </p:nvSpPr>
        <p:spPr>
          <a:xfrm>
            <a:off x="4812913" y="86920"/>
            <a:ext cx="2761868" cy="779700"/>
          </a:xfrm>
          <a:prstGeom prst="rect">
            <a:avLst/>
          </a:prstGeom>
        </p:spPr>
        <p:txBody>
          <a:bodyPr wrap="none" lIns="121917" tIns="60958" rIns="121917" bIns="60958">
            <a:spAutoFit/>
          </a:bodyPr>
          <a:lstStyle/>
          <a:p>
            <a:r>
              <a:rPr lang="vi-VN"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Ư</a:t>
            </a:r>
            <a:r>
              <a:rPr lang="en-US" sz="43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ơm</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3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mầm</a:t>
            </a:r>
            <a:endParaRPr lang="vi-VN" sz="4300" b="1" dirty="0">
              <a:solidFill>
                <a:srgbClr val="FF0000"/>
              </a:solidFill>
              <a:effectLst>
                <a:outerShdw blurRad="38100" dist="38100" dir="2700000" algn="tl">
                  <a:srgbClr val="000000">
                    <a:alpha val="43137"/>
                  </a:srgbClr>
                </a:outerShdw>
              </a:effectLst>
            </a:endParaRPr>
          </a:p>
        </p:txBody>
      </p:sp>
      <p:sp>
        <p:nvSpPr>
          <p:cNvPr id="14" name="Rectangle 13">
            <a:extLst>
              <a:ext uri="{FF2B5EF4-FFF2-40B4-BE49-F238E27FC236}">
                <a16:creationId xmlns="" xmlns:a16="http://schemas.microsoft.com/office/drawing/2014/main" id="{CB9B8883-49D7-41C2-95BE-2E25C882C6B6}"/>
              </a:ext>
            </a:extLst>
          </p:cNvPr>
          <p:cNvSpPr/>
          <p:nvPr/>
        </p:nvSpPr>
        <p:spPr>
          <a:xfrm>
            <a:off x="517457" y="803269"/>
            <a:ext cx="11352780" cy="5642566"/>
          </a:xfrm>
          <a:prstGeom prst="rect">
            <a:avLst/>
          </a:prstGeom>
        </p:spPr>
        <p:txBody>
          <a:bodyPr wrap="square" lIns="121917" tIns="60958" rIns="121917" bIns="60958">
            <a:spAutoFit/>
          </a:bodyPr>
          <a:lstStyle/>
          <a:p>
            <a:pPr algn="just">
              <a:spcBef>
                <a:spcPts val="800"/>
              </a:spcBef>
              <a:spcAft>
                <a:spcPts val="600"/>
              </a:spcAft>
            </a:pPr>
            <a:r>
              <a:rPr lang="vi-VN" sz="2400" dirty="0">
                <a:latin typeface="Times New Roman" pitchFamily="18" charset="0"/>
                <a:cs typeface="Times New Roman" pitchFamily="18" charset="0"/>
              </a:rPr>
              <a:t>     1. Rô-linh là nhà văn nổi tiếng thế giới. Trẻ em khắp nơi đều biết nhân vật Ha-ri Pót-tơ của bà.</a:t>
            </a:r>
          </a:p>
          <a:p>
            <a:pPr algn="just">
              <a:spcBef>
                <a:spcPts val="800"/>
              </a:spcBef>
              <a:spcAft>
                <a:spcPts val="600"/>
              </a:spcAft>
            </a:pPr>
            <a:r>
              <a:rPr lang="vi-VN" sz="2400" dirty="0">
                <a:latin typeface="Times New Roman" pitchFamily="18" charset="0"/>
                <a:cs typeface="Times New Roman" pitchFamily="18" charset="0"/>
              </a:rPr>
              <a:t>     2. Tài năng của Rô-linh đã ươm mầm từ những câu chuyện mà bà và cô em gái tên là Di tự nghĩ ra và kể cho nhau nghe suốt thời thơ ấu. Di rất thích nghe chị kể chuyện và thường nài nỉ chị kể đi kể lại. Một trong những câu chuyện hai chị em yêu thích là chuyện Di bị ngã xuống hang thỏ và được gia đình thỏ cho ăn dâu tây.</a:t>
            </a:r>
          </a:p>
          <a:p>
            <a:pPr algn="just">
              <a:spcBef>
                <a:spcPts val="800"/>
              </a:spcBef>
              <a:spcAft>
                <a:spcPts val="600"/>
              </a:spcAft>
            </a:pPr>
            <a:r>
              <a:rPr lang="vi-VN" sz="2400" dirty="0">
                <a:latin typeface="Times New Roman" pitchFamily="18" charset="0"/>
                <a:cs typeface="Times New Roman" pitchFamily="18" charset="0"/>
              </a:rPr>
              <a:t>     3. Để nhớ và kể lại cho em, cô chị bắt đầu ghi lại những câu chuyện của mình. Câu chuyện đầu tiên cô viết lên giấy là chuyện về một chú thỏ bị lên sởi. Chú thỏ ốm được bạn bè đến thăm, trong đó có một con ong khổng lồ tên là Cô Ong.</a:t>
            </a:r>
          </a:p>
          <a:p>
            <a:pPr algn="just">
              <a:spcBef>
                <a:spcPts val="800"/>
              </a:spcBef>
              <a:spcAft>
                <a:spcPts val="600"/>
              </a:spcAft>
            </a:pPr>
            <a:r>
              <a:rPr lang="vi-VN" sz="2400" dirty="0">
                <a:latin typeface="Times New Roman" pitchFamily="18" charset="0"/>
                <a:cs typeface="Times New Roman" pitchFamily="18" charset="0"/>
              </a:rPr>
              <a:t>     4. Trong suốt những năm học phổ thông, Rô-linh luôn được đánh giá là một trong những học sinh tài năng nhất. Cô thường được giao phụ trách việc tổ chức các buổi sinh hoạt toàn trường.</a:t>
            </a:r>
          </a:p>
          <a:p>
            <a:pPr algn="r">
              <a:spcBef>
                <a:spcPts val="800"/>
              </a:spcBef>
              <a:spcAft>
                <a:spcPts val="600"/>
              </a:spcAft>
            </a:pPr>
            <a:endParaRPr lang="vi-VN" sz="2400" dirty="0">
              <a:latin typeface="Times New Roman" pitchFamily="18" charset="0"/>
              <a:cs typeface="Times New Roman" pitchFamily="18" charset="0"/>
            </a:endParaRPr>
          </a:p>
        </p:txBody>
      </p:sp>
      <p:sp>
        <p:nvSpPr>
          <p:cNvPr id="3" name="TextBox 2">
            <a:extLst>
              <a:ext uri="{FF2B5EF4-FFF2-40B4-BE49-F238E27FC236}">
                <a16:creationId xmlns="" xmlns:a16="http://schemas.microsoft.com/office/drawing/2014/main" id="{6D02B249-2A85-448F-B4B0-1C43F99F6D95}"/>
              </a:ext>
            </a:extLst>
          </p:cNvPr>
          <p:cNvSpPr txBox="1"/>
          <p:nvPr/>
        </p:nvSpPr>
        <p:spPr>
          <a:xfrm>
            <a:off x="2695073" y="5889262"/>
            <a:ext cx="8590286" cy="1010533"/>
          </a:xfrm>
          <a:prstGeom prst="rect">
            <a:avLst/>
          </a:prstGeom>
          <a:noFill/>
        </p:spPr>
        <p:txBody>
          <a:bodyPr wrap="square" rtlCol="0">
            <a:spAutoFit/>
          </a:bodyPr>
          <a:lstStyle/>
          <a:p>
            <a:pPr algn="r">
              <a:spcBef>
                <a:spcPts val="800"/>
              </a:spcBef>
              <a:spcAft>
                <a:spcPts val="600"/>
              </a:spcAft>
            </a:pPr>
            <a:r>
              <a:rPr lang="vi-VN" sz="2400">
                <a:latin typeface="Times New Roman" pitchFamily="18" charset="0"/>
                <a:cs typeface="Times New Roman" pitchFamily="18" charset="0"/>
              </a:rPr>
              <a:t>Theo Sách </a:t>
            </a:r>
            <a:r>
              <a:rPr lang="vi-VN" sz="2400" i="1">
                <a:latin typeface="Times New Roman" pitchFamily="18" charset="0"/>
                <a:cs typeface="Times New Roman" pitchFamily="18" charset="0"/>
              </a:rPr>
              <a:t>Thời thơ ấu của các đại văn hào </a:t>
            </a:r>
            <a:endParaRPr lang="en-US" sz="2400" i="1">
              <a:latin typeface="Times New Roman" pitchFamily="18" charset="0"/>
              <a:cs typeface="Times New Roman" pitchFamily="18" charset="0"/>
            </a:endParaRPr>
          </a:p>
          <a:p>
            <a:pPr algn="r">
              <a:spcBef>
                <a:spcPts val="800"/>
              </a:spcBef>
              <a:spcAft>
                <a:spcPts val="600"/>
              </a:spcAft>
            </a:pPr>
            <a:r>
              <a:rPr lang="vi-VN" sz="2400">
                <a:latin typeface="Times New Roman" pitchFamily="18" charset="0"/>
                <a:cs typeface="Times New Roman" pitchFamily="18" charset="0"/>
              </a:rPr>
              <a:t>(Nguyễn Hương dịch</a:t>
            </a:r>
            <a:r>
              <a:rPr lang="en-US" sz="2400">
                <a:latin typeface="Times New Roman" pitchFamily="18" charset="0"/>
                <a:cs typeface="Times New Roman" pitchFamily="18" charset="0"/>
              </a:rPr>
              <a:t>)</a:t>
            </a:r>
            <a:endParaRPr lang="en-US" sz="2000"/>
          </a:p>
        </p:txBody>
      </p:sp>
    </p:spTree>
    <p:extLst>
      <p:ext uri="{BB962C8B-B14F-4D97-AF65-F5344CB8AC3E}">
        <p14:creationId xmlns:p14="http://schemas.microsoft.com/office/powerpoint/2010/main" val="248575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6804F158-630B-4644-940C-E1F993E71A98}"/>
              </a:ext>
            </a:extLst>
          </p:cNvPr>
          <p:cNvPicPr>
            <a:picLocks noChangeAspect="1"/>
          </p:cNvPicPr>
          <p:nvPr/>
        </p:nvPicPr>
        <p:blipFill>
          <a:blip r:embed="rId2"/>
          <a:stretch>
            <a:fillRect/>
          </a:stretch>
        </p:blipFill>
        <p:spPr>
          <a:xfrm>
            <a:off x="95864" y="0"/>
            <a:ext cx="12195965" cy="6858000"/>
          </a:xfrm>
          <a:prstGeom prst="rect">
            <a:avLst/>
          </a:prstGeom>
        </p:spPr>
      </p:pic>
      <p:sp>
        <p:nvSpPr>
          <p:cNvPr id="15" name="Flowchart: Terminator 14">
            <a:extLst>
              <a:ext uri="{FF2B5EF4-FFF2-40B4-BE49-F238E27FC236}">
                <a16:creationId xmlns="" xmlns:a16="http://schemas.microsoft.com/office/drawing/2014/main" id="{B9FBD9CB-0EDE-4248-9FC8-3FE0971285F9}"/>
              </a:ext>
            </a:extLst>
          </p:cNvPr>
          <p:cNvSpPr/>
          <p:nvPr/>
        </p:nvSpPr>
        <p:spPr>
          <a:xfrm>
            <a:off x="935020" y="1224935"/>
            <a:ext cx="3470529" cy="660846"/>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LUYỆN ĐỌC</a:t>
            </a:r>
          </a:p>
        </p:txBody>
      </p:sp>
      <p:sp>
        <p:nvSpPr>
          <p:cNvPr id="18" name="Rectangle 17">
            <a:extLst>
              <a:ext uri="{FF2B5EF4-FFF2-40B4-BE49-F238E27FC236}">
                <a16:creationId xmlns="" xmlns:a16="http://schemas.microsoft.com/office/drawing/2014/main" id="{1A265918-B4F9-49B5-9248-B6EFD3E209F8}"/>
              </a:ext>
            </a:extLst>
          </p:cNvPr>
          <p:cNvSpPr/>
          <p:nvPr/>
        </p:nvSpPr>
        <p:spPr>
          <a:xfrm>
            <a:off x="4612943" y="2006008"/>
            <a:ext cx="4080680"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Rô-linh</a:t>
            </a:r>
          </a:p>
          <a:p>
            <a:pPr>
              <a:defRPr/>
            </a:pPr>
            <a:r>
              <a:rPr lang="vi-VN" sz="4000" dirty="0">
                <a:solidFill>
                  <a:srgbClr val="0000FF"/>
                </a:solidFill>
                <a:latin typeface="Times New Roman" pitchFamily="18" charset="0"/>
                <a:cs typeface="Times New Roman" pitchFamily="18" charset="0"/>
              </a:rPr>
              <a:t>nổi tiếng </a:t>
            </a:r>
            <a:endParaRPr lang="en-US" sz="4000" dirty="0">
              <a:solidFill>
                <a:srgbClr val="0000FF"/>
              </a:solidFill>
            </a:endParaRPr>
          </a:p>
          <a:p>
            <a:pPr>
              <a:defRPr/>
            </a:pPr>
            <a:r>
              <a:rPr lang="vi-VN" sz="4000" dirty="0">
                <a:solidFill>
                  <a:srgbClr val="0000FF"/>
                </a:solidFill>
                <a:latin typeface="Times New Roman" pitchFamily="18" charset="0"/>
                <a:cs typeface="Times New Roman" pitchFamily="18" charset="0"/>
              </a:rPr>
              <a:t>Ha-ri Pót-tơ </a:t>
            </a:r>
            <a:endParaRPr lang="en-US" sz="4000" dirty="0">
              <a:solidFill>
                <a:srgbClr val="0000FF"/>
              </a:solidFill>
            </a:endParaRPr>
          </a:p>
          <a:p>
            <a:pPr>
              <a:defRPr/>
            </a:pPr>
            <a:r>
              <a:rPr lang="vi-VN" sz="4000" dirty="0">
                <a:solidFill>
                  <a:srgbClr val="0000FF"/>
                </a:solidFill>
                <a:latin typeface="Times New Roman" pitchFamily="18" charset="0"/>
                <a:cs typeface="Times New Roman" pitchFamily="18" charset="0"/>
              </a:rPr>
              <a:t>nài nỉ </a:t>
            </a:r>
            <a:endParaRPr lang="en-US" sz="4000" dirty="0">
              <a:solidFill>
                <a:srgbClr val="0000FF"/>
              </a:solidFill>
            </a:endParaRPr>
          </a:p>
          <a:p>
            <a:pPr>
              <a:defRPr/>
            </a:pPr>
            <a:r>
              <a:rPr lang="vi-VN" sz="4000" dirty="0">
                <a:solidFill>
                  <a:srgbClr val="0000FF"/>
                </a:solidFill>
                <a:latin typeface="Times New Roman" pitchFamily="18" charset="0"/>
                <a:cs typeface="Times New Roman" pitchFamily="18" charset="0"/>
              </a:rPr>
              <a:t>sởi</a:t>
            </a:r>
            <a:endParaRPr lang="en-US" sz="4000" dirty="0">
              <a:solidFill>
                <a:srgbClr val="0000FF"/>
              </a:solidFill>
            </a:endParaRPr>
          </a:p>
          <a:p>
            <a:pPr>
              <a:defRPr/>
            </a:pPr>
            <a:r>
              <a:rPr lang="vi-VN" sz="4000" dirty="0">
                <a:solidFill>
                  <a:srgbClr val="0000FF"/>
                </a:solidFill>
                <a:latin typeface="Times New Roman" pitchFamily="18" charset="0"/>
                <a:cs typeface="Times New Roman" pitchFamily="18" charset="0"/>
              </a:rPr>
              <a:t>khổng lồ </a:t>
            </a:r>
            <a:endParaRPr lang="en-US" sz="4000" dirty="0">
              <a:solidFill>
                <a:srgbClr val="0000FF"/>
              </a:solidFill>
            </a:endParaRPr>
          </a:p>
        </p:txBody>
      </p:sp>
    </p:spTree>
    <p:extLst>
      <p:ext uri="{BB962C8B-B14F-4D97-AF65-F5344CB8AC3E}">
        <p14:creationId xmlns:p14="http://schemas.microsoft.com/office/powerpoint/2010/main" val="383099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6804F158-630B-4644-940C-E1F993E71A98}"/>
              </a:ext>
            </a:extLst>
          </p:cNvPr>
          <p:cNvPicPr>
            <a:picLocks noChangeAspect="1"/>
          </p:cNvPicPr>
          <p:nvPr/>
        </p:nvPicPr>
        <p:blipFill>
          <a:blip r:embed="rId2"/>
          <a:stretch>
            <a:fillRect/>
          </a:stretch>
        </p:blipFill>
        <p:spPr>
          <a:xfrm>
            <a:off x="95864" y="0"/>
            <a:ext cx="12195965" cy="6858000"/>
          </a:xfrm>
          <a:prstGeom prst="rect">
            <a:avLst/>
          </a:prstGeom>
        </p:spPr>
      </p:pic>
      <p:sp>
        <p:nvSpPr>
          <p:cNvPr id="2" name="TextBox 1"/>
          <p:cNvSpPr txBox="1"/>
          <p:nvPr/>
        </p:nvSpPr>
        <p:spPr>
          <a:xfrm>
            <a:off x="600501" y="2459504"/>
            <a:ext cx="10549720" cy="1938992"/>
          </a:xfrm>
          <a:prstGeom prst="rect">
            <a:avLst/>
          </a:prstGeom>
          <a:noFill/>
        </p:spPr>
        <p:txBody>
          <a:bodyPr wrap="square" rtlCol="0">
            <a:spAutoFit/>
          </a:bodyPr>
          <a:lstStyle/>
          <a:p>
            <a:pPr indent="803275" algn="just">
              <a:spcBef>
                <a:spcPts val="600"/>
              </a:spcBef>
              <a:spcAft>
                <a:spcPts val="600"/>
              </a:spcAft>
            </a:pPr>
            <a:r>
              <a:rPr lang="vi-VN" sz="4000" dirty="0">
                <a:latin typeface="Times New Roman" pitchFamily="18" charset="0"/>
                <a:cs typeface="Times New Roman" pitchFamily="18" charset="0"/>
              </a:rPr>
              <a:t>Tài năng của Rô-linh đã ươm mầm từ những câu chuyện mà bà và cô em gái tên là Di tự nghĩ ra và kể cho nhau nghe suốt thời thơ ấu</a:t>
            </a:r>
            <a:r>
              <a:rPr lang="en-US" sz="4000" dirty="0">
                <a:latin typeface="Times New Roman" pitchFamily="18" charset="0"/>
                <a:cs typeface="Times New Roman" pitchFamily="18" charset="0"/>
              </a:rPr>
              <a:t>.</a:t>
            </a:r>
            <a:endParaRPr lang="en-US" sz="4000" dirty="0"/>
          </a:p>
        </p:txBody>
      </p:sp>
      <p:cxnSp>
        <p:nvCxnSpPr>
          <p:cNvPr id="4" name="Straight Connector 3"/>
          <p:cNvCxnSpPr/>
          <p:nvPr/>
        </p:nvCxnSpPr>
        <p:spPr>
          <a:xfrm flipH="1">
            <a:off x="5991367" y="2459504"/>
            <a:ext cx="202479" cy="66583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2988860" y="3125337"/>
            <a:ext cx="122830" cy="60050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1068336" y="3138984"/>
            <a:ext cx="191069" cy="69603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270543" y="3835019"/>
            <a:ext cx="177421" cy="46402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359253" y="3835019"/>
            <a:ext cx="211542" cy="464026"/>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343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6804F158-630B-4644-940C-E1F993E71A98}"/>
              </a:ext>
            </a:extLst>
          </p:cNvPr>
          <p:cNvPicPr>
            <a:picLocks noChangeAspect="1"/>
          </p:cNvPicPr>
          <p:nvPr/>
        </p:nvPicPr>
        <p:blipFill>
          <a:blip r:embed="rId2"/>
          <a:stretch>
            <a:fillRect/>
          </a:stretch>
        </p:blipFill>
        <p:spPr>
          <a:xfrm>
            <a:off x="95864" y="-378196"/>
            <a:ext cx="12195965" cy="6858000"/>
          </a:xfrm>
          <a:prstGeom prst="rect">
            <a:avLst/>
          </a:prstGeom>
        </p:spPr>
      </p:pic>
      <p:sp>
        <p:nvSpPr>
          <p:cNvPr id="10" name="Rectangle 9">
            <a:extLst>
              <a:ext uri="{FF2B5EF4-FFF2-40B4-BE49-F238E27FC236}">
                <a16:creationId xmlns="" xmlns:a16="http://schemas.microsoft.com/office/drawing/2014/main" id="{573D44AD-271C-458B-A124-65B88E346403}"/>
              </a:ext>
            </a:extLst>
          </p:cNvPr>
          <p:cNvSpPr/>
          <p:nvPr/>
        </p:nvSpPr>
        <p:spPr>
          <a:xfrm>
            <a:off x="11447794" y="6276558"/>
            <a:ext cx="26000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Quicksand" pitchFamily="2" charset="0"/>
                <a:ea typeface="+mn-ea"/>
                <a:cs typeface="+mn-cs"/>
              </a:rPr>
              <a:t>1</a:t>
            </a:r>
          </a:p>
        </p:txBody>
      </p:sp>
      <p:sp>
        <p:nvSpPr>
          <p:cNvPr id="13" name="Rectangle 12">
            <a:extLst>
              <a:ext uri="{FF2B5EF4-FFF2-40B4-BE49-F238E27FC236}">
                <a16:creationId xmlns="" xmlns:a16="http://schemas.microsoft.com/office/drawing/2014/main" id="{33525ABE-4C46-40F9-B26B-2237646D6B4D}"/>
              </a:ext>
            </a:extLst>
          </p:cNvPr>
          <p:cNvSpPr/>
          <p:nvPr/>
        </p:nvSpPr>
        <p:spPr>
          <a:xfrm>
            <a:off x="5178561" y="75516"/>
            <a:ext cx="2761868" cy="779700"/>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Ư</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ơm</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mầm</a:t>
            </a:r>
            <a:endPar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4" name="Rectangle 13">
            <a:extLst>
              <a:ext uri="{FF2B5EF4-FFF2-40B4-BE49-F238E27FC236}">
                <a16:creationId xmlns="" xmlns:a16="http://schemas.microsoft.com/office/drawing/2014/main" id="{3FA9753D-932A-4A5A-8563-24255342D123}"/>
              </a:ext>
            </a:extLst>
          </p:cNvPr>
          <p:cNvSpPr/>
          <p:nvPr/>
        </p:nvSpPr>
        <p:spPr>
          <a:xfrm>
            <a:off x="837586" y="1044903"/>
            <a:ext cx="11258550" cy="5093698"/>
          </a:xfrm>
          <a:prstGeom prst="rect">
            <a:avLst/>
          </a:prstGeom>
        </p:spPr>
        <p:txBody>
          <a:bodyPr wrap="square" lIns="121917" tIns="60958" rIns="121917" bIns="60958">
            <a:spAutoFit/>
          </a:bodyPr>
          <a:lstStyle/>
          <a:p>
            <a:pPr algn="just">
              <a:spcBef>
                <a:spcPts val="800"/>
              </a:spcBef>
              <a:spcAft>
                <a:spcPts val="600"/>
              </a:spcAft>
            </a:pPr>
            <a:r>
              <a:rPr lang="vi-VN" sz="2200" dirty="0">
                <a:latin typeface="Times New Roman" pitchFamily="18" charset="0"/>
                <a:cs typeface="Times New Roman" pitchFamily="18" charset="0"/>
              </a:rPr>
              <a:t>      1. </a:t>
            </a:r>
            <a:r>
              <a:rPr lang="vi-VN" sz="2400" dirty="0">
                <a:latin typeface="Times New Roman" pitchFamily="18" charset="0"/>
                <a:cs typeface="Times New Roman" pitchFamily="18" charset="0"/>
              </a:rPr>
              <a:t>Rô-linh là nhà văn nổi tiếng thế giới. Trẻ em khắp nơi đều biết nhân vật Ha-ri Pót-tơ của bà.</a:t>
            </a:r>
          </a:p>
          <a:p>
            <a:pPr algn="just">
              <a:spcBef>
                <a:spcPts val="800"/>
              </a:spcBef>
              <a:spcAft>
                <a:spcPts val="600"/>
              </a:spcAft>
            </a:pPr>
            <a:r>
              <a:rPr lang="vi-VN" sz="2400" dirty="0">
                <a:latin typeface="Times New Roman" pitchFamily="18" charset="0"/>
                <a:cs typeface="Times New Roman" pitchFamily="18" charset="0"/>
              </a:rPr>
              <a:t>      2. Tài năng của Rô-linh đã ươm mầm từ những câu chuyện mà bà và cô em gái tên là Di tự nghĩ ra và kể cho nhau nghe suốt thời thơ ấu. Di rất thích nghe chị kể chuyện và thường nài nỉ chị kể đi kể lại. Một trong những câu chuyện hai chị em yêu thích là chuyện Di bị ngã xuống hang thỏ và được gia đình thỏ cho ăn dâu tây.</a:t>
            </a:r>
          </a:p>
          <a:p>
            <a:pPr algn="just">
              <a:spcBef>
                <a:spcPts val="800"/>
              </a:spcBef>
              <a:spcAft>
                <a:spcPts val="600"/>
              </a:spcAft>
            </a:pPr>
            <a:r>
              <a:rPr lang="vi-VN" sz="2400" dirty="0">
                <a:latin typeface="Times New Roman" pitchFamily="18" charset="0"/>
                <a:cs typeface="Times New Roman" pitchFamily="18" charset="0"/>
              </a:rPr>
              <a:t>      3. Để nhớ và kể lại cho em, cô chị bắt đầu ghi lại những câu chuyện của mình. Câu chuyện đầu tiên cô viết lên giấy là chuyện về một chú thỏ bị lên sởi. Chú thỏ ốm được bạn bè đến thăm, trong đó có một con ong khổng lồ tên là Cô Ong.</a:t>
            </a:r>
          </a:p>
          <a:p>
            <a:pPr algn="just">
              <a:spcBef>
                <a:spcPts val="800"/>
              </a:spcBef>
              <a:spcAft>
                <a:spcPts val="600"/>
              </a:spcAft>
            </a:pPr>
            <a:r>
              <a:rPr lang="vi-VN" sz="2400" dirty="0">
                <a:latin typeface="Times New Roman" pitchFamily="18" charset="0"/>
                <a:cs typeface="Times New Roman" pitchFamily="18" charset="0"/>
              </a:rPr>
              <a:t>      4. Trong suốt những năm học phổ thông, Rô-linh luôn được đánh giá là một trong những học sinh tài năng nhất. Cô thường được giao phụ trách việc tổ chức các buổi sinh hoạt toàn </a:t>
            </a:r>
            <a:r>
              <a:rPr lang="vi-VN" sz="2400">
                <a:latin typeface="Times New Roman" pitchFamily="18" charset="0"/>
                <a:cs typeface="Times New Roman" pitchFamily="18" charset="0"/>
              </a:rPr>
              <a:t>trường.</a:t>
            </a:r>
            <a:endParaRPr lang="vi-VN" sz="2400" dirty="0">
              <a:latin typeface="Times New Roman" pitchFamily="18" charset="0"/>
              <a:cs typeface="Times New Roman" pitchFamily="18" charset="0"/>
            </a:endParaRPr>
          </a:p>
        </p:txBody>
      </p:sp>
      <p:sp>
        <p:nvSpPr>
          <p:cNvPr id="15" name="Flowchart: Terminator 14">
            <a:extLst>
              <a:ext uri="{FF2B5EF4-FFF2-40B4-BE49-F238E27FC236}">
                <a16:creationId xmlns="" xmlns:a16="http://schemas.microsoft.com/office/drawing/2014/main" id="{D2BC3594-E6AD-40F8-95DE-5F548AA1613C}"/>
              </a:ext>
            </a:extLst>
          </p:cNvPr>
          <p:cNvSpPr/>
          <p:nvPr/>
        </p:nvSpPr>
        <p:spPr>
          <a:xfrm>
            <a:off x="380144" y="6075354"/>
            <a:ext cx="4932633" cy="550315"/>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ysClr val="windowText" lastClr="000000"/>
                </a:solidFill>
                <a:latin typeface="Times New Roman" panose="02020603050405020304" pitchFamily="18" charset="0"/>
                <a:cs typeface="Times New Roman" panose="02020603050405020304" pitchFamily="18" charset="0"/>
              </a:rPr>
              <a:t>Bài</a:t>
            </a:r>
            <a:r>
              <a:rPr lang="en-US" sz="2800" b="1" dirty="0">
                <a:solidFill>
                  <a:sysClr val="windowText" lastClr="000000"/>
                </a:solidFill>
                <a:latin typeface="Times New Roman" panose="02020603050405020304" pitchFamily="18" charset="0"/>
                <a:cs typeface="Times New Roman" panose="02020603050405020304" pitchFamily="18" charset="0"/>
              </a:rPr>
              <a:t> chia </a:t>
            </a:r>
            <a:r>
              <a:rPr lang="en-US" sz="2800" b="1" dirty="0" err="1">
                <a:solidFill>
                  <a:sysClr val="windowText" lastClr="000000"/>
                </a:solidFill>
                <a:latin typeface="Times New Roman" panose="02020603050405020304" pitchFamily="18" charset="0"/>
                <a:cs typeface="Times New Roman" panose="02020603050405020304" pitchFamily="18" charset="0"/>
              </a:rPr>
              <a:t>thành</a:t>
            </a:r>
            <a:r>
              <a:rPr lang="en-US" sz="2800" b="1" dirty="0">
                <a:solidFill>
                  <a:sysClr val="windowText" lastClr="000000"/>
                </a:solidFill>
                <a:latin typeface="Times New Roman" panose="02020603050405020304" pitchFamily="18" charset="0"/>
                <a:cs typeface="Times New Roman" panose="02020603050405020304" pitchFamily="18" charset="0"/>
              </a:rPr>
              <a:t> </a:t>
            </a:r>
            <a:r>
              <a:rPr lang="en-US" sz="2800" b="1" dirty="0" err="1">
                <a:solidFill>
                  <a:sysClr val="windowText" lastClr="000000"/>
                </a:solidFill>
                <a:latin typeface="Times New Roman" panose="02020603050405020304" pitchFamily="18" charset="0"/>
                <a:cs typeface="Times New Roman" panose="02020603050405020304" pitchFamily="18" charset="0"/>
              </a:rPr>
              <a:t>mấy</a:t>
            </a:r>
            <a:r>
              <a:rPr lang="en-US" sz="2800" b="1" dirty="0">
                <a:solidFill>
                  <a:sysClr val="windowText" lastClr="000000"/>
                </a:solidFill>
                <a:latin typeface="Times New Roman" panose="02020603050405020304" pitchFamily="18" charset="0"/>
                <a:cs typeface="Times New Roman" panose="02020603050405020304" pitchFamily="18" charset="0"/>
              </a:rPr>
              <a:t> </a:t>
            </a:r>
            <a:r>
              <a:rPr lang="en-US" sz="2800" b="1" dirty="0" err="1">
                <a:solidFill>
                  <a:sysClr val="windowText" lastClr="000000"/>
                </a:solidFill>
                <a:latin typeface="Times New Roman" panose="02020603050405020304" pitchFamily="18" charset="0"/>
                <a:cs typeface="Times New Roman" panose="02020603050405020304" pitchFamily="18" charset="0"/>
              </a:rPr>
              <a:t>đoạn</a:t>
            </a:r>
            <a:r>
              <a:rPr lang="en-US" sz="2800" b="1" dirty="0">
                <a:solidFill>
                  <a:sysClr val="windowText" lastClr="000000"/>
                </a:solidFill>
                <a:latin typeface="Times New Roman" panose="02020603050405020304" pitchFamily="18" charset="0"/>
                <a:cs typeface="Times New Roman" panose="02020603050405020304" pitchFamily="18" charset="0"/>
              </a:rPr>
              <a:t> ?</a:t>
            </a:r>
          </a:p>
        </p:txBody>
      </p:sp>
      <p:sp>
        <p:nvSpPr>
          <p:cNvPr id="17" name="Flowchart: Terminator 16">
            <a:extLst>
              <a:ext uri="{FF2B5EF4-FFF2-40B4-BE49-F238E27FC236}">
                <a16:creationId xmlns="" xmlns:a16="http://schemas.microsoft.com/office/drawing/2014/main" id="{5FCC3F44-5FD7-4AC8-B16B-2318BEFA5052}"/>
              </a:ext>
            </a:extLst>
          </p:cNvPr>
          <p:cNvSpPr/>
          <p:nvPr/>
        </p:nvSpPr>
        <p:spPr>
          <a:xfrm>
            <a:off x="1151671" y="227144"/>
            <a:ext cx="3811715" cy="660266"/>
          </a:xfrm>
          <a:prstGeom prst="flowChartTerminator">
            <a:avLst/>
          </a:prstGeom>
          <a:solidFill>
            <a:schemeClr val="accent4">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ysClr val="windowText" lastClr="000000"/>
                </a:solidFill>
                <a:latin typeface="Times New Roman" panose="02020603050405020304" pitchFamily="18" charset="0"/>
                <a:cs typeface="Times New Roman" panose="02020603050405020304" pitchFamily="18" charset="0"/>
              </a:rPr>
              <a:t>Đọc</a:t>
            </a:r>
            <a:r>
              <a:rPr lang="en-US" sz="3600" b="1" dirty="0">
                <a:solidFill>
                  <a:sysClr val="windowText" lastClr="000000"/>
                </a:solidFill>
                <a:latin typeface="Times New Roman" panose="02020603050405020304" pitchFamily="18"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cs typeface="Times New Roman" panose="02020603050405020304" pitchFamily="18" charset="0"/>
              </a:rPr>
              <a:t>đoạn</a:t>
            </a:r>
            <a:endParaRPr lang="en-US" sz="3600" b="1" dirty="0">
              <a:solidFill>
                <a:sysClr val="windowText" lastClr="000000"/>
              </a:solidFill>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 xmlns:a16="http://schemas.microsoft.com/office/drawing/2014/main" id="{1C3E0BC0-4500-47E3-96AD-B8A735620289}"/>
              </a:ext>
            </a:extLst>
          </p:cNvPr>
          <p:cNvSpPr/>
          <p:nvPr/>
        </p:nvSpPr>
        <p:spPr>
          <a:xfrm>
            <a:off x="1163759" y="1081612"/>
            <a:ext cx="453574" cy="4056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itchFamily="18" charset="0"/>
                <a:cs typeface="Times New Roman" pitchFamily="18" charset="0"/>
              </a:rPr>
              <a:t>1</a:t>
            </a:r>
          </a:p>
        </p:txBody>
      </p:sp>
      <p:sp>
        <p:nvSpPr>
          <p:cNvPr id="26" name="Oval 25">
            <a:extLst>
              <a:ext uri="{FF2B5EF4-FFF2-40B4-BE49-F238E27FC236}">
                <a16:creationId xmlns="" xmlns:a16="http://schemas.microsoft.com/office/drawing/2014/main" id="{1C95AB96-4044-446A-A2AB-671D17A584DB}"/>
              </a:ext>
            </a:extLst>
          </p:cNvPr>
          <p:cNvSpPr/>
          <p:nvPr/>
        </p:nvSpPr>
        <p:spPr>
          <a:xfrm>
            <a:off x="1187936" y="1960920"/>
            <a:ext cx="429397"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itchFamily="18" charset="0"/>
                <a:cs typeface="Times New Roman" pitchFamily="18" charset="0"/>
              </a:rPr>
              <a:t>2</a:t>
            </a:r>
          </a:p>
        </p:txBody>
      </p:sp>
      <p:sp>
        <p:nvSpPr>
          <p:cNvPr id="27" name="Oval 26">
            <a:extLst>
              <a:ext uri="{FF2B5EF4-FFF2-40B4-BE49-F238E27FC236}">
                <a16:creationId xmlns="" xmlns:a16="http://schemas.microsoft.com/office/drawing/2014/main" id="{F0964048-FE53-42E3-990F-89DE8910D810}"/>
              </a:ext>
            </a:extLst>
          </p:cNvPr>
          <p:cNvSpPr/>
          <p:nvPr/>
        </p:nvSpPr>
        <p:spPr>
          <a:xfrm>
            <a:off x="1187936" y="3565897"/>
            <a:ext cx="429397" cy="4036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3</a:t>
            </a:r>
            <a:endParaRPr lang="vi-VN" sz="3200" b="1" dirty="0">
              <a:latin typeface="Times New Roman" pitchFamily="18" charset="0"/>
              <a:cs typeface="Times New Roman" pitchFamily="18" charset="0"/>
            </a:endParaRPr>
          </a:p>
        </p:txBody>
      </p:sp>
      <p:sp>
        <p:nvSpPr>
          <p:cNvPr id="28" name="Oval 27">
            <a:extLst>
              <a:ext uri="{FF2B5EF4-FFF2-40B4-BE49-F238E27FC236}">
                <a16:creationId xmlns="" xmlns:a16="http://schemas.microsoft.com/office/drawing/2014/main" id="{B1407E84-9B45-4A19-B18F-A8D90ACB279B}"/>
              </a:ext>
            </a:extLst>
          </p:cNvPr>
          <p:cNvSpPr/>
          <p:nvPr/>
        </p:nvSpPr>
        <p:spPr>
          <a:xfrm>
            <a:off x="1187936" y="4933510"/>
            <a:ext cx="429397" cy="4179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4</a:t>
            </a:r>
            <a:endParaRPr lang="vi-VN" sz="3200" b="1" dirty="0">
              <a:latin typeface="Times New Roman" pitchFamily="18" charset="0"/>
              <a:cs typeface="Times New Roman" pitchFamily="18" charset="0"/>
            </a:endParaRPr>
          </a:p>
        </p:txBody>
      </p:sp>
      <p:sp>
        <p:nvSpPr>
          <p:cNvPr id="2" name="TextBox 1">
            <a:extLst>
              <a:ext uri="{FF2B5EF4-FFF2-40B4-BE49-F238E27FC236}">
                <a16:creationId xmlns="" xmlns:a16="http://schemas.microsoft.com/office/drawing/2014/main" id="{0864D335-AFC9-4C8B-BF7A-7AF8B2AB4D2E}"/>
              </a:ext>
            </a:extLst>
          </p:cNvPr>
          <p:cNvSpPr txBox="1"/>
          <p:nvPr/>
        </p:nvSpPr>
        <p:spPr>
          <a:xfrm>
            <a:off x="4648814" y="5678347"/>
            <a:ext cx="6705600" cy="1364476"/>
          </a:xfrm>
          <a:prstGeom prst="rect">
            <a:avLst/>
          </a:prstGeom>
          <a:noFill/>
        </p:spPr>
        <p:txBody>
          <a:bodyPr wrap="square" rtlCol="0">
            <a:spAutoFit/>
          </a:bodyPr>
          <a:lstStyle/>
          <a:p>
            <a:pPr algn="r">
              <a:spcBef>
                <a:spcPts val="800"/>
              </a:spcBef>
              <a:spcAft>
                <a:spcPts val="600"/>
              </a:spcAft>
            </a:pPr>
            <a:r>
              <a:rPr lang="vi-VN" sz="2400">
                <a:latin typeface="Times New Roman" pitchFamily="18" charset="0"/>
                <a:cs typeface="Times New Roman" pitchFamily="18" charset="0"/>
              </a:rPr>
              <a:t>Theo Sách </a:t>
            </a:r>
            <a:r>
              <a:rPr lang="vi-VN" sz="2400" i="1">
                <a:latin typeface="Times New Roman" pitchFamily="18" charset="0"/>
                <a:cs typeface="Times New Roman" pitchFamily="18" charset="0"/>
              </a:rPr>
              <a:t>Thời thơ ấu của các đại văn hào </a:t>
            </a:r>
            <a:endParaRPr lang="en-US" sz="2400" i="1">
              <a:latin typeface="Times New Roman" pitchFamily="18" charset="0"/>
              <a:cs typeface="Times New Roman" pitchFamily="18" charset="0"/>
            </a:endParaRPr>
          </a:p>
          <a:p>
            <a:pPr algn="r">
              <a:spcBef>
                <a:spcPts val="800"/>
              </a:spcBef>
              <a:spcAft>
                <a:spcPts val="600"/>
              </a:spcAft>
            </a:pPr>
            <a:r>
              <a:rPr lang="vi-VN" sz="2400">
                <a:latin typeface="Times New Roman" pitchFamily="18" charset="0"/>
                <a:cs typeface="Times New Roman" pitchFamily="18" charset="0"/>
              </a:rPr>
              <a:t>(Nguyễn Hương dịch)</a:t>
            </a:r>
          </a:p>
          <a:p>
            <a:endParaRPr lang="en-US"/>
          </a:p>
        </p:txBody>
      </p:sp>
      <p:sp>
        <p:nvSpPr>
          <p:cNvPr id="16" name="Flowchart: Terminator 15">
            <a:extLst>
              <a:ext uri="{FF2B5EF4-FFF2-40B4-BE49-F238E27FC236}">
                <a16:creationId xmlns="" xmlns:a16="http://schemas.microsoft.com/office/drawing/2014/main" id="{E65AC293-061E-4C94-8711-AA0644CB9912}"/>
              </a:ext>
            </a:extLst>
          </p:cNvPr>
          <p:cNvSpPr/>
          <p:nvPr/>
        </p:nvSpPr>
        <p:spPr>
          <a:xfrm>
            <a:off x="1187936" y="165015"/>
            <a:ext cx="3811715" cy="660266"/>
          </a:xfrm>
          <a:prstGeom prst="flowChartTerminator">
            <a:avLst/>
          </a:prstGeom>
          <a:solidFill>
            <a:schemeClr val="accent4">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err="1">
                <a:solidFill>
                  <a:sysClr val="windowText" lastClr="000000"/>
                </a:solidFill>
                <a:latin typeface="Times New Roman" panose="02020603050405020304" pitchFamily="18" charset="0"/>
                <a:cs typeface="Times New Roman" panose="02020603050405020304" pitchFamily="18" charset="0"/>
              </a:rPr>
              <a:t>Đọc</a:t>
            </a:r>
            <a:r>
              <a:rPr lang="en-US" sz="3600" b="1">
                <a:solidFill>
                  <a:sysClr val="windowText" lastClr="000000"/>
                </a:solidFill>
                <a:latin typeface="Times New Roman" panose="02020603050405020304" pitchFamily="18" charset="0"/>
                <a:cs typeface="Times New Roman" panose="02020603050405020304" pitchFamily="18" charset="0"/>
              </a:rPr>
              <a:t> cả bài</a:t>
            </a:r>
            <a:endParaRPr lang="en-US" sz="3600" b="1"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44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15"/>
                                        </p:tgtEl>
                                      </p:cBhvr>
                                    </p:animEffect>
                                    <p:anim calcmode="lin" valueType="num">
                                      <p:cBhvr>
                                        <p:cTn id="14" dur="1000"/>
                                        <p:tgtEl>
                                          <p:spTgt spid="15"/>
                                        </p:tgtEl>
                                        <p:attrNameLst>
                                          <p:attrName>ppt_x</p:attrName>
                                        </p:attrNameLst>
                                      </p:cBhvr>
                                      <p:tavLst>
                                        <p:tav tm="0">
                                          <p:val>
                                            <p:strVal val="ppt_x"/>
                                          </p:val>
                                        </p:tav>
                                        <p:tav tm="100000">
                                          <p:val>
                                            <p:strVal val="ppt_x"/>
                                          </p:val>
                                        </p:tav>
                                      </p:tavLst>
                                    </p:anim>
                                    <p:anim calcmode="lin" valueType="num">
                                      <p:cBhvr>
                                        <p:cTn id="15" dur="1000"/>
                                        <p:tgtEl>
                                          <p:spTgt spid="15"/>
                                        </p:tgtEl>
                                        <p:attrNameLst>
                                          <p:attrName>ppt_y</p:attrName>
                                        </p:attrNameLst>
                                      </p:cBhvr>
                                      <p:tavLst>
                                        <p:tav tm="0">
                                          <p:val>
                                            <p:strVal val="ppt_y"/>
                                          </p:val>
                                        </p:tav>
                                        <p:tav tm="100000">
                                          <p:val>
                                            <p:strVal val="ppt_y+.1"/>
                                          </p:val>
                                        </p:tav>
                                      </p:tavLst>
                                    </p:anim>
                                    <p:set>
                                      <p:cBhvr>
                                        <p:cTn id="16" dur="1" fill="hold">
                                          <p:stCondLst>
                                            <p:cond delay="999"/>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outVertic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outVertical)">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outVertical)">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outVertical)">
                                      <p:cBhvr>
                                        <p:cTn id="36" dur="500"/>
                                        <p:tgtEl>
                                          <p:spTgt spid="28"/>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8" presetClass="exit" presetSubtype="32" fill="hold" grpId="1" nodeType="clickEffect">
                                  <p:stCondLst>
                                    <p:cond delay="0"/>
                                  </p:stCondLst>
                                  <p:childTnLst>
                                    <p:animEffect transition="out" filter="diamond(out)">
                                      <p:cBhvr>
                                        <p:cTn id="45" dur="2000"/>
                                        <p:tgtEl>
                                          <p:spTgt spid="17"/>
                                        </p:tgtEl>
                                      </p:cBhvr>
                                    </p:animEffect>
                                    <p:set>
                                      <p:cBhvr>
                                        <p:cTn id="46" dur="1" fill="hold">
                                          <p:stCondLst>
                                            <p:cond delay="1999"/>
                                          </p:stCondLst>
                                        </p:cTn>
                                        <p:tgtEl>
                                          <p:spTgt spid="17"/>
                                        </p:tgtEl>
                                        <p:attrNameLst>
                                          <p:attrName>style.visibility</p:attrName>
                                        </p:attrNameLst>
                                      </p:cBhvr>
                                      <p:to>
                                        <p:strVal val="hidden"/>
                                      </p:to>
                                    </p:set>
                                  </p:childTnLst>
                                </p:cTn>
                              </p:par>
                              <p:par>
                                <p:cTn id="47" presetID="6" presetClass="exit" presetSubtype="32" fill="hold" grpId="1" nodeType="withEffect">
                                  <p:stCondLst>
                                    <p:cond delay="0"/>
                                  </p:stCondLst>
                                  <p:childTnLst>
                                    <p:animEffect transition="out" filter="circle(out)">
                                      <p:cBhvr>
                                        <p:cTn id="48" dur="2000"/>
                                        <p:tgtEl>
                                          <p:spTgt spid="20"/>
                                        </p:tgtEl>
                                      </p:cBhvr>
                                    </p:animEffect>
                                    <p:set>
                                      <p:cBhvr>
                                        <p:cTn id="49" dur="1" fill="hold">
                                          <p:stCondLst>
                                            <p:cond delay="1999"/>
                                          </p:stCondLst>
                                        </p:cTn>
                                        <p:tgtEl>
                                          <p:spTgt spid="20"/>
                                        </p:tgtEl>
                                        <p:attrNameLst>
                                          <p:attrName>style.visibility</p:attrName>
                                        </p:attrNameLst>
                                      </p:cBhvr>
                                      <p:to>
                                        <p:strVal val="hidden"/>
                                      </p:to>
                                    </p:set>
                                  </p:childTnLst>
                                </p:cTn>
                              </p:par>
                              <p:par>
                                <p:cTn id="50" presetID="6" presetClass="exit" presetSubtype="32" fill="hold" grpId="1" nodeType="withEffect">
                                  <p:stCondLst>
                                    <p:cond delay="0"/>
                                  </p:stCondLst>
                                  <p:childTnLst>
                                    <p:animEffect transition="out" filter="circle(out)">
                                      <p:cBhvr>
                                        <p:cTn id="51" dur="2000"/>
                                        <p:tgtEl>
                                          <p:spTgt spid="26"/>
                                        </p:tgtEl>
                                      </p:cBhvr>
                                    </p:animEffect>
                                    <p:set>
                                      <p:cBhvr>
                                        <p:cTn id="52" dur="1" fill="hold">
                                          <p:stCondLst>
                                            <p:cond delay="1999"/>
                                          </p:stCondLst>
                                        </p:cTn>
                                        <p:tgtEl>
                                          <p:spTgt spid="26"/>
                                        </p:tgtEl>
                                        <p:attrNameLst>
                                          <p:attrName>style.visibility</p:attrName>
                                        </p:attrNameLst>
                                      </p:cBhvr>
                                      <p:to>
                                        <p:strVal val="hidden"/>
                                      </p:to>
                                    </p:set>
                                  </p:childTnLst>
                                </p:cTn>
                              </p:par>
                              <p:par>
                                <p:cTn id="53" presetID="6" presetClass="exit" presetSubtype="32" fill="hold" grpId="1" nodeType="withEffect">
                                  <p:stCondLst>
                                    <p:cond delay="0"/>
                                  </p:stCondLst>
                                  <p:childTnLst>
                                    <p:animEffect transition="out" filter="circle(out)">
                                      <p:cBhvr>
                                        <p:cTn id="54" dur="2000"/>
                                        <p:tgtEl>
                                          <p:spTgt spid="27"/>
                                        </p:tgtEl>
                                      </p:cBhvr>
                                    </p:animEffect>
                                    <p:set>
                                      <p:cBhvr>
                                        <p:cTn id="55" dur="1" fill="hold">
                                          <p:stCondLst>
                                            <p:cond delay="1999"/>
                                          </p:stCondLst>
                                        </p:cTn>
                                        <p:tgtEl>
                                          <p:spTgt spid="27"/>
                                        </p:tgtEl>
                                        <p:attrNameLst>
                                          <p:attrName>style.visibility</p:attrName>
                                        </p:attrNameLst>
                                      </p:cBhvr>
                                      <p:to>
                                        <p:strVal val="hidden"/>
                                      </p:to>
                                    </p:set>
                                  </p:childTnLst>
                                </p:cTn>
                              </p:par>
                              <p:par>
                                <p:cTn id="56" presetID="6" presetClass="exit" presetSubtype="32" fill="hold" grpId="1" nodeType="withEffect">
                                  <p:stCondLst>
                                    <p:cond delay="0"/>
                                  </p:stCondLst>
                                  <p:childTnLst>
                                    <p:animEffect transition="out" filter="circle(out)">
                                      <p:cBhvr>
                                        <p:cTn id="57" dur="2000"/>
                                        <p:tgtEl>
                                          <p:spTgt spid="28"/>
                                        </p:tgtEl>
                                      </p:cBhvr>
                                    </p:animEffect>
                                    <p:set>
                                      <p:cBhvr>
                                        <p:cTn id="58" dur="1" fill="hold">
                                          <p:stCondLst>
                                            <p:cond delay="1999"/>
                                          </p:stCondLst>
                                        </p:cTn>
                                        <p:tgtEl>
                                          <p:spTgt spid="28"/>
                                        </p:tgtEl>
                                        <p:attrNameLst>
                                          <p:attrName>style.visibility</p:attrName>
                                        </p:attrNameLst>
                                      </p:cBhvr>
                                      <p:to>
                                        <p:strVal val="hidden"/>
                                      </p:to>
                                    </p:set>
                                  </p:childTnLst>
                                </p:cTn>
                              </p:par>
                              <p:par>
                                <p:cTn id="59" presetID="4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20" grpId="0" animBg="1"/>
      <p:bldP spid="20" grpId="1" animBg="1"/>
      <p:bldP spid="26" grpId="0" animBg="1"/>
      <p:bldP spid="26" grpId="1" animBg="1"/>
      <p:bldP spid="27" grpId="0" animBg="1"/>
      <p:bldP spid="27" grpId="1" animBg="1"/>
      <p:bldP spid="28" grpId="0" animBg="1"/>
      <p:bldP spid="28" grpId="1"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 xmlns:a16="http://schemas.microsoft.com/office/drawing/2014/main" id="{99454E64-29EA-457F-92C8-36B1DBFF2C53}"/>
              </a:ext>
            </a:extLst>
          </p:cNvPr>
          <p:cNvPicPr>
            <a:picLocks noChangeAspect="1"/>
          </p:cNvPicPr>
          <p:nvPr/>
        </p:nvPicPr>
        <p:blipFill>
          <a:blip r:embed="rId2"/>
          <a:stretch>
            <a:fillRect/>
          </a:stretch>
        </p:blipFill>
        <p:spPr>
          <a:xfrm>
            <a:off x="-405297" y="-169685"/>
            <a:ext cx="12937453" cy="7205033"/>
          </a:xfrm>
          <a:prstGeom prst="rect">
            <a:avLst/>
          </a:prstGeom>
        </p:spPr>
      </p:pic>
      <p:sp>
        <p:nvSpPr>
          <p:cNvPr id="14" name="Oval 13">
            <a:extLst>
              <a:ext uri="{FF2B5EF4-FFF2-40B4-BE49-F238E27FC236}">
                <a16:creationId xmlns="" xmlns:a16="http://schemas.microsoft.com/office/drawing/2014/main" id="{7A7440EA-BF87-4AA7-956A-883DB3FEE630}"/>
              </a:ext>
            </a:extLst>
          </p:cNvPr>
          <p:cNvSpPr/>
          <p:nvPr/>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 xmlns:a16="http://schemas.microsoft.com/office/drawing/2014/main" id="{958BBCFA-E5C8-41F2-961A-046F160B460A}"/>
              </a:ext>
            </a:extLst>
          </p:cNvPr>
          <p:cNvSpPr/>
          <p:nvPr/>
        </p:nvSpPr>
        <p:spPr>
          <a:xfrm>
            <a:off x="2421873" y="1322350"/>
            <a:ext cx="7348251" cy="2104222"/>
          </a:xfrm>
          <a:prstGeom prst="roundRect">
            <a:avLst/>
          </a:prstGeom>
          <a:noFill/>
          <a:ln w="57150">
            <a:solidFill>
              <a:srgbClr val="FF7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Quicksand" pitchFamily="2" charset="0"/>
              <a:ea typeface="+mn-ea"/>
              <a:cs typeface="+mn-cs"/>
            </a:endParaRPr>
          </a:p>
        </p:txBody>
      </p:sp>
      <p:sp>
        <p:nvSpPr>
          <p:cNvPr id="13" name="Rectangle 12">
            <a:extLst>
              <a:ext uri="{FF2B5EF4-FFF2-40B4-BE49-F238E27FC236}">
                <a16:creationId xmlns="" xmlns:a16="http://schemas.microsoft.com/office/drawing/2014/main" id="{1B09D640-7561-4ABE-8912-24687B2C4A57}"/>
              </a:ext>
            </a:extLst>
          </p:cNvPr>
          <p:cNvSpPr/>
          <p:nvPr/>
        </p:nvSpPr>
        <p:spPr>
          <a:xfrm>
            <a:off x="4944586" y="2166433"/>
            <a:ext cx="2377574"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7707"/>
                </a:solidFill>
                <a:effectLst/>
                <a:uLnTx/>
                <a:uFillTx/>
                <a:latin typeface="Times New Roman" panose="02020603050405020304" pitchFamily="18" charset="0"/>
                <a:ea typeface="+mn-ea"/>
                <a:cs typeface="Times New Roman" panose="02020603050405020304" pitchFamily="18" charset="0"/>
              </a:rPr>
              <a:t>ĐỌC </a:t>
            </a:r>
            <a:r>
              <a:rPr kumimoji="0" lang="en-US" sz="3600" b="0" i="0" u="none" strike="noStrike" kern="1200" cap="none" spc="0" normalizeH="0" baseline="0" noProof="0" dirty="0" smtClean="0">
                <a:ln>
                  <a:noFill/>
                </a:ln>
                <a:solidFill>
                  <a:srgbClr val="FF7707"/>
                </a:solidFill>
                <a:effectLst/>
                <a:uLnTx/>
                <a:uFillTx/>
                <a:latin typeface="Times New Roman" panose="02020603050405020304" pitchFamily="18" charset="0"/>
                <a:ea typeface="+mn-ea"/>
                <a:cs typeface="Times New Roman" panose="02020603050405020304" pitchFamily="18" charset="0"/>
              </a:rPr>
              <a:t>HIỂU</a:t>
            </a:r>
            <a:endParaRPr kumimoji="0" lang="en-US" sz="3600" b="0" i="0" u="none" strike="noStrike" kern="1200" cap="none" spc="0" normalizeH="0" baseline="0" noProof="0" dirty="0">
              <a:ln>
                <a:noFill/>
              </a:ln>
              <a:solidFill>
                <a:srgbClr val="FF7707"/>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18">
            <a:extLst>
              <a:ext uri="{FF2B5EF4-FFF2-40B4-BE49-F238E27FC236}">
                <a16:creationId xmlns="" xmlns:a16="http://schemas.microsoft.com/office/drawing/2014/main" id="{F84602AA-999B-4EB9-BE44-224EB9E75F95}"/>
              </a:ext>
            </a:extLst>
          </p:cNvPr>
          <p:cNvSpPr/>
          <p:nvPr/>
        </p:nvSpPr>
        <p:spPr>
          <a:xfrm>
            <a:off x="9300691" y="258764"/>
            <a:ext cx="274261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TIẾNG VIỆT 2</a:t>
            </a:r>
          </a:p>
        </p:txBody>
      </p:sp>
      <p:sp>
        <p:nvSpPr>
          <p:cNvPr id="26" name="Rectangle 25">
            <a:extLst>
              <a:ext uri="{FF2B5EF4-FFF2-40B4-BE49-F238E27FC236}">
                <a16:creationId xmlns="" xmlns:a16="http://schemas.microsoft.com/office/drawing/2014/main" id="{9DF691BD-CC99-44E4-9C01-9A72231298B1}"/>
              </a:ext>
            </a:extLst>
          </p:cNvPr>
          <p:cNvSpPr/>
          <p:nvPr/>
        </p:nvSpPr>
        <p:spPr>
          <a:xfrm>
            <a:off x="11017839" y="732486"/>
            <a:ext cx="886781"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rPr>
              <a:t>Tập</a:t>
            </a:r>
            <a:r>
              <a:rPr kumimoji="0" lang="en-US" sz="2400" b="0" i="0" u="none" strike="noStrike" kern="1200" cap="none" spc="0" normalizeH="0" baseline="0" noProof="0">
                <a:ln>
                  <a:noFill/>
                </a:ln>
                <a:solidFill>
                  <a:prstClr val="white"/>
                </a:solidFill>
                <a:effectLst/>
                <a:uLnTx/>
                <a:uFillTx/>
                <a:latin typeface="Quicksand"/>
                <a:ea typeface="+mn-ea"/>
                <a:cs typeface="Times New Roman" panose="02020603050405020304" pitchFamily="18" charset="0"/>
              </a:rPr>
              <a:t> 1</a:t>
            </a:r>
            <a:endParaRPr kumimoji="0" lang="en-US" sz="2400" b="0" i="0" u="none" strike="noStrike" kern="1200" cap="none" spc="0" normalizeH="0" baseline="0" noProof="0" dirty="0">
              <a:ln>
                <a:noFill/>
              </a:ln>
              <a:solidFill>
                <a:prstClr val="white"/>
              </a:solidFill>
              <a:effectLst/>
              <a:uLnTx/>
              <a:uFillTx/>
              <a:latin typeface="Quicksand"/>
              <a:ea typeface="+mn-ea"/>
              <a:cs typeface="Times New Roman" panose="02020603050405020304" pitchFamily="18" charset="0"/>
            </a:endParaRPr>
          </a:p>
        </p:txBody>
      </p:sp>
      <p:pic>
        <p:nvPicPr>
          <p:cNvPr id="18" name="Picture 17">
            <a:extLst>
              <a:ext uri="{FF2B5EF4-FFF2-40B4-BE49-F238E27FC236}">
                <a16:creationId xmlns="" xmlns:a16="http://schemas.microsoft.com/office/drawing/2014/main" id="{810ABC02-D08E-4DA0-9ADC-4A65DB24AFA1}"/>
              </a:ext>
            </a:extLst>
          </p:cNvPr>
          <p:cNvPicPr>
            <a:picLocks noChangeAspect="1"/>
          </p:cNvPicPr>
          <p:nvPr/>
        </p:nvPicPr>
        <p:blipFill rotWithShape="1">
          <a:blip r:embed="rId3">
            <a:extLst>
              <a:ext uri="{28A0092B-C50C-407E-A947-70E740481C1C}">
                <a14:useLocalDpi xmlns:a14="http://schemas.microsoft.com/office/drawing/2010/main" val="0"/>
              </a:ext>
            </a:extLst>
          </a:blip>
          <a:srcRect l="5146"/>
          <a:stretch/>
        </p:blipFill>
        <p:spPr>
          <a:xfrm>
            <a:off x="-201632" y="2962809"/>
            <a:ext cx="7878445" cy="4296555"/>
          </a:xfrm>
          <a:prstGeom prst="rect">
            <a:avLst/>
          </a:prstGeom>
        </p:spPr>
      </p:pic>
    </p:spTree>
    <p:extLst>
      <p:ext uri="{BB962C8B-B14F-4D97-AF65-F5344CB8AC3E}">
        <p14:creationId xmlns:p14="http://schemas.microsoft.com/office/powerpoint/2010/main" val="200961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1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1000" fill="hold"/>
                                        <p:tgtEl>
                                          <p:spTgt spid="18"/>
                                        </p:tgtEl>
                                        <p:attrNameLst>
                                          <p:attrName>ppt_w</p:attrName>
                                        </p:attrNameLst>
                                      </p:cBhvr>
                                      <p:tavLst>
                                        <p:tav tm="0">
                                          <p:val>
                                            <p:fltVal val="0"/>
                                          </p:val>
                                        </p:tav>
                                        <p:tav tm="100000">
                                          <p:val>
                                            <p:strVal val="#ppt_w"/>
                                          </p:val>
                                        </p:tav>
                                      </p:tavLst>
                                    </p:anim>
                                    <p:anim calcmode="lin" valueType="num">
                                      <p:cBhvr>
                                        <p:cTn id="11" dur="1000" fill="hold"/>
                                        <p:tgtEl>
                                          <p:spTgt spid="18"/>
                                        </p:tgtEl>
                                        <p:attrNameLst>
                                          <p:attrName>ppt_h</p:attrName>
                                        </p:attrNameLst>
                                      </p:cBhvr>
                                      <p:tavLst>
                                        <p:tav tm="0">
                                          <p:val>
                                            <p:fltVal val="0"/>
                                          </p:val>
                                        </p:tav>
                                        <p:tav tm="100000">
                                          <p:val>
                                            <p:strVal val="#ppt_h"/>
                                          </p:val>
                                        </p:tav>
                                      </p:tavLst>
                                    </p:anim>
                                    <p:anim calcmode="lin" valueType="num">
                                      <p:cBhvr>
                                        <p:cTn id="12"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TotalTime>
  <Words>1408</Words>
  <Application>Microsoft Office PowerPoint</Application>
  <PresentationFormat>Custom</PresentationFormat>
  <Paragraphs>117</Paragraphs>
  <Slides>26</Slides>
  <Notes>0</Notes>
  <HiddenSlides>0</HiddenSlides>
  <MMClips>5</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Hoc10 chúc các em học tốt!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Redstar</cp:lastModifiedBy>
  <cp:revision>31</cp:revision>
  <dcterms:created xsi:type="dcterms:W3CDTF">2021-11-01T08:16:43Z</dcterms:created>
  <dcterms:modified xsi:type="dcterms:W3CDTF">2021-11-16T02:16:24Z</dcterms:modified>
</cp:coreProperties>
</file>