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tadata" ContentType="application/binary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466" r:id="rId2"/>
    <p:sldId id="467" r:id="rId3"/>
    <p:sldId id="402" r:id="rId4"/>
    <p:sldId id="422" r:id="rId5"/>
    <p:sldId id="472" r:id="rId6"/>
    <p:sldId id="473" r:id="rId7"/>
    <p:sldId id="423" r:id="rId8"/>
    <p:sldId id="385" r:id="rId9"/>
  </p:sldIdLst>
  <p:sldSz cx="12192000" cy="6858000"/>
  <p:notesSz cx="6858000" cy="9144000"/>
  <p:custDataLst>
    <p:tags r:id="rId1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933FF"/>
    <a:srgbClr val="00FF00"/>
    <a:srgbClr val="FF66CC"/>
    <a:srgbClr val="C2DCDB"/>
    <a:srgbClr val="000066"/>
    <a:srgbClr val="FF7C80"/>
    <a:srgbClr val="2DD73B"/>
    <a:srgbClr val="6600CC"/>
    <a:srgbClr val="0000FF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548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-84" y="-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2395757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16/2/2025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9350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16/2/2025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6087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16/2/2025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66828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16/2/2025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31515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649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sv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15" Type="http://schemas.openxmlformats.org/officeDocument/2006/relationships/image" Target="../media/image11.png"/><Relationship Id="rId4" Type="http://schemas.openxmlformats.org/officeDocument/2006/relationships/image" Target="../media/image9.png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8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C7E5A10-8460-46B3-9C5B-45A732FAF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 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555729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81F70EC4-5B8F-4293-B009-81306DC0E276}"/>
              </a:ext>
            </a:extLst>
          </p:cNvPr>
          <p:cNvGrpSpPr/>
          <p:nvPr/>
        </p:nvGrpSpPr>
        <p:grpSpPr>
          <a:xfrm>
            <a:off x="1379339" y="525605"/>
            <a:ext cx="8867266" cy="706942"/>
            <a:chOff x="-3369817" y="382608"/>
            <a:chExt cx="8710308" cy="74454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C5E83FA6-3844-400B-B170-9AE4B0D0F833}"/>
                </a:ext>
              </a:extLst>
            </p:cNvPr>
            <p:cNvSpPr/>
            <p:nvPr/>
          </p:nvSpPr>
          <p:spPr>
            <a:xfrm>
              <a:off x="-3369817" y="382608"/>
              <a:ext cx="8710308" cy="744540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lang="en-US" sz="2800" b="1" dirty="0" err="1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nhẩm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FD7DD2E9-B069-47AC-B264-A91D361A4059}"/>
                </a:ext>
              </a:extLst>
            </p:cNvPr>
            <p:cNvSpPr/>
            <p:nvPr/>
          </p:nvSpPr>
          <p:spPr>
            <a:xfrm>
              <a:off x="-3288618" y="428047"/>
              <a:ext cx="607070" cy="65536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en-US" sz="2400" b="1" dirty="0" smtClean="0">
                  <a:solidFill>
                    <a:srgbClr val="C00000"/>
                  </a:solidFill>
                  <a:latin typeface="UTM Avo" panose="02040603050506020204" pitchFamily="18" charset="0"/>
                </a:rPr>
                <a:t>3</a:t>
              </a:r>
              <a:endParaRPr lang="en-US" sz="2400" b="1" dirty="0">
                <a:solidFill>
                  <a:srgbClr val="C00000"/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12751932-4A1A-4DDD-AE71-9E01A8D6A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114" y="4858216"/>
            <a:ext cx="1402438" cy="1648853"/>
          </a:xfrm>
          <a:prstGeom prst="rect">
            <a:avLst/>
          </a:prstGeom>
        </p:spPr>
      </p:pic>
      <p:pic>
        <p:nvPicPr>
          <p:cNvPr id="27" name="Picture 4">
            <a:extLst>
              <a:ext uri="{FF2B5EF4-FFF2-40B4-BE49-F238E27FC236}">
                <a16:creationId xmlns="" xmlns:a16="http://schemas.microsoft.com/office/drawing/2014/main" id="{BB728D41-8190-4304-916A-864C14119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65439">
            <a:off x="9237765" y="5429950"/>
            <a:ext cx="2444601" cy="117785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608774" y="2148841"/>
            <a:ext cx="1863476" cy="2446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274820" y="2139967"/>
            <a:ext cx="1860803" cy="247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031736" y="2112263"/>
            <a:ext cx="1947671" cy="2542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Oval Callout 21"/>
          <p:cNvSpPr/>
          <p:nvPr/>
        </p:nvSpPr>
        <p:spPr>
          <a:xfrm>
            <a:off x="9116568" y="1444752"/>
            <a:ext cx="3075432" cy="192024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 smtClean="0"/>
              <a:t>P</a:t>
            </a:r>
            <a:r>
              <a:rPr lang="en-US" sz="2200" dirty="0" err="1" smtClean="0"/>
              <a:t>hiếu</a:t>
            </a:r>
            <a:r>
              <a:rPr lang="en-US" sz="2200" dirty="0" smtClean="0"/>
              <a:t> </a:t>
            </a:r>
            <a:r>
              <a:rPr lang="en-US" sz="2200" dirty="0" err="1" smtClean="0"/>
              <a:t>học</a:t>
            </a:r>
            <a:r>
              <a:rPr lang="en-US" sz="2200" dirty="0" smtClean="0"/>
              <a:t> </a:t>
            </a:r>
            <a:r>
              <a:rPr lang="en-US" sz="2200" dirty="0" err="1" smtClean="0"/>
              <a:t>tập</a:t>
            </a:r>
            <a:endParaRPr lang="en-US" sz="2200" dirty="0"/>
          </a:p>
        </p:txBody>
      </p:sp>
    </p:spTree>
    <p:extLst>
      <p:ext uri="{BB962C8B-B14F-4D97-AF65-F5344CB8AC3E}">
        <p14:creationId xmlns="" xmlns:p14="http://schemas.microsoft.com/office/powerpoint/2010/main" val="62387982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81F70EC4-5B8F-4293-B009-81306DC0E276}"/>
              </a:ext>
            </a:extLst>
          </p:cNvPr>
          <p:cNvGrpSpPr/>
          <p:nvPr/>
        </p:nvGrpSpPr>
        <p:grpSpPr>
          <a:xfrm>
            <a:off x="718458" y="429055"/>
            <a:ext cx="10504713" cy="706942"/>
            <a:chOff x="-4168702" y="382608"/>
            <a:chExt cx="10318771" cy="74454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C5E83FA6-3844-400B-B170-9AE4B0D0F833}"/>
                </a:ext>
              </a:extLst>
            </p:cNvPr>
            <p:cNvSpPr/>
            <p:nvPr/>
          </p:nvSpPr>
          <p:spPr>
            <a:xfrm>
              <a:off x="-4168702" y="382608"/>
              <a:ext cx="10318771" cy="744540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en-US" sz="2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26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Xem</a:t>
              </a:r>
              <a:r>
                <a:rPr lang="en-US" sz="2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tranh</a:t>
              </a:r>
              <a:r>
                <a:rPr lang="en-US" sz="2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nói</a:t>
              </a:r>
              <a:r>
                <a:rPr lang="en-US" sz="2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chia</a:t>
              </a:r>
              <a:r>
                <a:rPr lang="en-US" sz="2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lang="en-US" sz="2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en-US" sz="2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FD7DD2E9-B069-47AC-B264-A91D361A4059}"/>
                </a:ext>
              </a:extLst>
            </p:cNvPr>
            <p:cNvSpPr/>
            <p:nvPr/>
          </p:nvSpPr>
          <p:spPr>
            <a:xfrm>
              <a:off x="-4119274" y="427195"/>
              <a:ext cx="607070" cy="65536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C00000"/>
                  </a:solidFill>
                  <a:latin typeface="UTM Avo" panose="02040603050506020204" pitchFamily="18" charset="0"/>
                </a:rPr>
                <a:t>4</a:t>
              </a:r>
              <a:endParaRPr lang="en-US" sz="2400" b="1" dirty="0">
                <a:solidFill>
                  <a:srgbClr val="C00000"/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C579604-104F-451D-834F-A8BCE7D86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048" y="5159791"/>
            <a:ext cx="1617946" cy="1617946"/>
          </a:xfrm>
          <a:prstGeom prst="rect">
            <a:avLst/>
          </a:prstGeom>
        </p:spPr>
      </p:pic>
      <p:sp>
        <p:nvSpPr>
          <p:cNvPr id="37" name="Rectangle: Rounded Corners 18">
            <a:extLst>
              <a:ext uri="{FF2B5EF4-FFF2-40B4-BE49-F238E27FC236}">
                <a16:creationId xmlns="" xmlns:a16="http://schemas.microsoft.com/office/drawing/2014/main" id="{C5E83FA6-3844-400B-B170-9AE4B0D0F833}"/>
              </a:ext>
            </a:extLst>
          </p:cNvPr>
          <p:cNvSpPr/>
          <p:nvPr/>
        </p:nvSpPr>
        <p:spPr>
          <a:xfrm>
            <a:off x="3456432" y="5281573"/>
            <a:ext cx="4297680" cy="661071"/>
          </a:xfrm>
          <a:prstGeom prst="roundRect">
            <a:avLst>
              <a:gd name="adj" fmla="val 49773"/>
            </a:avLst>
          </a:prstGeom>
          <a:solidFill>
            <a:srgbClr val="FF66CC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Admin\Desktop\imag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83185" y="1187704"/>
            <a:ext cx="8748367" cy="3183128"/>
          </a:xfrm>
          <a:prstGeom prst="rect">
            <a:avLst/>
          </a:prstGeom>
          <a:noFill/>
        </p:spPr>
      </p:pic>
      <p:pic>
        <p:nvPicPr>
          <p:cNvPr id="2051" name="Picture 3" descr="C:\Users\Admin\Desktop\image 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193" y="4330573"/>
            <a:ext cx="11588750" cy="793750"/>
          </a:xfrm>
          <a:prstGeom prst="rect">
            <a:avLst/>
          </a:prstGeom>
          <a:noFill/>
        </p:spPr>
      </p:pic>
      <p:sp>
        <p:nvSpPr>
          <p:cNvPr id="52" name="Rounded Rectangle 51"/>
          <p:cNvSpPr/>
          <p:nvPr/>
        </p:nvSpPr>
        <p:spPr>
          <a:xfrm>
            <a:off x="10140696" y="4471416"/>
            <a:ext cx="603504" cy="58521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4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3" name="Rectangle: Rounded Corners 18">
            <a:extLst>
              <a:ext uri="{FF2B5EF4-FFF2-40B4-BE49-F238E27FC236}">
                <a16:creationId xmlns="" xmlns:a16="http://schemas.microsoft.com/office/drawing/2014/main" id="{C5E83FA6-3844-400B-B170-9AE4B0D0F833}"/>
              </a:ext>
            </a:extLst>
          </p:cNvPr>
          <p:cNvSpPr/>
          <p:nvPr/>
        </p:nvSpPr>
        <p:spPr>
          <a:xfrm>
            <a:off x="2203704" y="5141365"/>
            <a:ext cx="7616952" cy="1250291"/>
          </a:xfrm>
          <a:prstGeom prst="roundRect">
            <a:avLst>
              <a:gd name="adj" fmla="val 49773"/>
            </a:avLst>
          </a:prstGeom>
          <a:solidFill>
            <a:srgbClr val="FF66CC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VBT.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010885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52" grpId="0" animBg="1"/>
      <p:bldP spid="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C579604-104F-451D-834F-A8BCE7D86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48" y="5159791"/>
            <a:ext cx="1617946" cy="1617946"/>
          </a:xfrm>
          <a:prstGeom prst="rect">
            <a:avLst/>
          </a:prstGeom>
        </p:spPr>
      </p:pic>
      <p:sp>
        <p:nvSpPr>
          <p:cNvPr id="37" name="Rectangle: Rounded Corners 18">
            <a:extLst>
              <a:ext uri="{FF2B5EF4-FFF2-40B4-BE49-F238E27FC236}">
                <a16:creationId xmlns="" xmlns:a16="http://schemas.microsoft.com/office/drawing/2014/main" id="{C5E83FA6-3844-400B-B170-9AE4B0D0F833}"/>
              </a:ext>
            </a:extLst>
          </p:cNvPr>
          <p:cNvSpPr/>
          <p:nvPr/>
        </p:nvSpPr>
        <p:spPr>
          <a:xfrm>
            <a:off x="3255264" y="4568341"/>
            <a:ext cx="4297680" cy="661071"/>
          </a:xfrm>
          <a:prstGeom prst="roundRect">
            <a:avLst>
              <a:gd name="adj" fmla="val 49773"/>
            </a:avLst>
          </a:prstGeom>
          <a:solidFill>
            <a:srgbClr val="FF66CC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Admin\Desktop\image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448" y="669671"/>
            <a:ext cx="11226800" cy="2940050"/>
          </a:xfrm>
          <a:prstGeom prst="rect">
            <a:avLst/>
          </a:prstGeom>
          <a:noFill/>
        </p:spPr>
      </p:pic>
      <p:pic>
        <p:nvPicPr>
          <p:cNvPr id="3075" name="Picture 3" descr="C:\Users\Admin\Desktop\image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6372" y="3868928"/>
            <a:ext cx="11099800" cy="711200"/>
          </a:xfrm>
          <a:prstGeom prst="rect">
            <a:avLst/>
          </a:prstGeom>
          <a:noFill/>
        </p:spPr>
      </p:pic>
      <p:sp>
        <p:nvSpPr>
          <p:cNvPr id="13" name="Rounded Rectangle 12"/>
          <p:cNvSpPr/>
          <p:nvPr/>
        </p:nvSpPr>
        <p:spPr>
          <a:xfrm>
            <a:off x="9079992" y="3922776"/>
            <a:ext cx="603504" cy="58521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3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Rectangle: Rounded Corners 18">
            <a:extLst>
              <a:ext uri="{FF2B5EF4-FFF2-40B4-BE49-F238E27FC236}">
                <a16:creationId xmlns="" xmlns:a16="http://schemas.microsoft.com/office/drawing/2014/main" id="{C5E83FA6-3844-400B-B170-9AE4B0D0F833}"/>
              </a:ext>
            </a:extLst>
          </p:cNvPr>
          <p:cNvSpPr/>
          <p:nvPr/>
        </p:nvSpPr>
        <p:spPr>
          <a:xfrm>
            <a:off x="0" y="4059936"/>
            <a:ext cx="11521440" cy="1069847"/>
          </a:xfrm>
          <a:prstGeom prst="roundRect">
            <a:avLst>
              <a:gd name="adj" fmla="val 49773"/>
            </a:avLst>
          </a:prstGeom>
          <a:solidFill>
            <a:srgbClr val="FF66CC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: Rounded Corners 18">
            <a:extLst>
              <a:ext uri="{FF2B5EF4-FFF2-40B4-BE49-F238E27FC236}">
                <a16:creationId xmlns="" xmlns:a16="http://schemas.microsoft.com/office/drawing/2014/main" id="{C5E83FA6-3844-400B-B170-9AE4B0D0F833}"/>
              </a:ext>
            </a:extLst>
          </p:cNvPr>
          <p:cNvSpPr/>
          <p:nvPr/>
        </p:nvSpPr>
        <p:spPr>
          <a:xfrm>
            <a:off x="384048" y="4711597"/>
            <a:ext cx="10844784" cy="1250291"/>
          </a:xfrm>
          <a:prstGeom prst="roundRect">
            <a:avLst>
              <a:gd name="adj" fmla="val 49773"/>
            </a:avLst>
          </a:prstGeom>
          <a:solidFill>
            <a:srgbClr val="FF66CC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gài</a:t>
            </a:r>
            <a:r>
              <a:rPr lang="en-US" sz="3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3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3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</a:t>
            </a:r>
            <a:r>
              <a:rPr lang="en-US" sz="3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3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3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010885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1" animBg="1"/>
      <p:bldP spid="13" grpId="0" animBg="1"/>
      <p:bldP spid="14" grpId="0" animBg="1"/>
      <p:bldP spid="14" grpId="1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EDF1095A-E5EA-475A-BE3D-82036A7DBF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755"/>
          <a:stretch/>
        </p:blipFill>
        <p:spPr>
          <a:xfrm>
            <a:off x="0" y="0"/>
            <a:ext cx="12192000" cy="64238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605DB85-DBB0-40DD-B73F-34BE2ECCF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26" y="4357878"/>
            <a:ext cx="2661311" cy="2661311"/>
          </a:xfrm>
          <a:prstGeom prst="rect">
            <a:avLst/>
          </a:prstGeom>
        </p:spPr>
      </p:pic>
      <p:sp>
        <p:nvSpPr>
          <p:cNvPr id="41" name="Rectangle: Rounded Corners 18">
            <a:extLst>
              <a:ext uri="{FF2B5EF4-FFF2-40B4-BE49-F238E27FC236}">
                <a16:creationId xmlns="" xmlns:a16="http://schemas.microsoft.com/office/drawing/2014/main" id="{C5E83FA6-3844-400B-B170-9AE4B0D0F833}"/>
              </a:ext>
            </a:extLst>
          </p:cNvPr>
          <p:cNvSpPr/>
          <p:nvPr/>
        </p:nvSpPr>
        <p:spPr>
          <a:xfrm>
            <a:off x="1536192" y="1405133"/>
            <a:ext cx="3357470" cy="661071"/>
          </a:xfrm>
          <a:prstGeom prst="roundRect">
            <a:avLst>
              <a:gd name="adj" fmla="val 49773"/>
            </a:avLst>
          </a:prstGeom>
          <a:solidFill>
            <a:srgbClr val="FFFF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rPr>
              <a:t>a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  </a:t>
            </a:r>
            <a:r>
              <a:rPr lang="en-US" sz="2400" b="1" dirty="0" smtClean="0"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rPr>
              <a:t>20 : 5 = 4</a:t>
            </a:r>
            <a:endParaRPr lang="en-US" sz="2400" b="1" dirty="0">
              <a:solidFill>
                <a:schemeClr val="tx1"/>
              </a:solidFill>
              <a:latin typeface=".VnAvant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18">
            <a:extLst>
              <a:ext uri="{FF2B5EF4-FFF2-40B4-BE49-F238E27FC236}">
                <a16:creationId xmlns="" xmlns:a16="http://schemas.microsoft.com/office/drawing/2014/main" id="{C5E83FA6-3844-400B-B170-9AE4B0D0F833}"/>
              </a:ext>
            </a:extLst>
          </p:cNvPr>
          <p:cNvSpPr/>
          <p:nvPr/>
        </p:nvSpPr>
        <p:spPr>
          <a:xfrm>
            <a:off x="5977128" y="1447805"/>
            <a:ext cx="3357470" cy="661071"/>
          </a:xfrm>
          <a:prstGeom prst="roundRect">
            <a:avLst>
              <a:gd name="adj" fmla="val 49773"/>
            </a:avLst>
          </a:prstGeom>
          <a:solidFill>
            <a:srgbClr val="FFFF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rPr>
              <a:t>b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  </a:t>
            </a:r>
            <a:r>
              <a:rPr lang="en-US" sz="2400" b="1" dirty="0" smtClean="0"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rPr>
              <a:t>15 : 5 = 3</a:t>
            </a:r>
            <a:endParaRPr lang="en-US" sz="2400" b="1" dirty="0">
              <a:solidFill>
                <a:schemeClr val="tx1"/>
              </a:solidFill>
              <a:latin typeface=".VnAvant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18">
            <a:extLst>
              <a:ext uri="{FF2B5EF4-FFF2-40B4-BE49-F238E27FC236}">
                <a16:creationId xmlns="" xmlns:a16="http://schemas.microsoft.com/office/drawing/2014/main" id="{C5E83FA6-3844-400B-B170-9AE4B0D0F833}"/>
              </a:ext>
            </a:extLst>
          </p:cNvPr>
          <p:cNvSpPr/>
          <p:nvPr/>
        </p:nvSpPr>
        <p:spPr>
          <a:xfrm>
            <a:off x="1673352" y="2764541"/>
            <a:ext cx="7882128" cy="661071"/>
          </a:xfrm>
          <a:prstGeom prst="roundRect">
            <a:avLst>
              <a:gd name="adj" fmla="val 49773"/>
            </a:avLst>
          </a:prstGeom>
          <a:solidFill>
            <a:srgbClr val="9933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: Rounded Corners 18">
            <a:extLst>
              <a:ext uri="{FF2B5EF4-FFF2-40B4-BE49-F238E27FC236}">
                <a16:creationId xmlns="" xmlns:a16="http://schemas.microsoft.com/office/drawing/2014/main" id="{C5E83FA6-3844-400B-B170-9AE4B0D0F833}"/>
              </a:ext>
            </a:extLst>
          </p:cNvPr>
          <p:cNvSpPr/>
          <p:nvPr/>
        </p:nvSpPr>
        <p:spPr>
          <a:xfrm>
            <a:off x="2313432" y="3246125"/>
            <a:ext cx="6973824" cy="661071"/>
          </a:xfrm>
          <a:prstGeom prst="roundRect">
            <a:avLst>
              <a:gd name="adj" fmla="val 49773"/>
            </a:avLst>
          </a:prstGeom>
          <a:solidFill>
            <a:srgbClr val="FF66CC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816352" y="557784"/>
            <a:ext cx="4672584" cy="5394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Đọc</a:t>
            </a:r>
            <a:r>
              <a:rPr lang="en-US" sz="2800" dirty="0" smtClean="0"/>
              <a:t> </a:t>
            </a:r>
            <a:r>
              <a:rPr lang="en-US" sz="2800" dirty="0" err="1" smtClean="0"/>
              <a:t>lại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phép</a:t>
            </a:r>
            <a:r>
              <a:rPr lang="en-US" sz="2800" dirty="0" smtClean="0"/>
              <a:t> </a:t>
            </a:r>
            <a:r>
              <a:rPr lang="en-US" sz="2800" dirty="0" err="1" smtClean="0"/>
              <a:t>chia</a:t>
            </a:r>
            <a:r>
              <a:rPr lang="en-US" sz="2800" dirty="0" smtClean="0"/>
              <a:t> </a:t>
            </a:r>
            <a:r>
              <a:rPr lang="en-US" sz="2800" dirty="0" err="1" smtClean="0"/>
              <a:t>sau</a:t>
            </a:r>
            <a:r>
              <a:rPr lang="en-US" sz="2800" dirty="0" smtClean="0"/>
              <a:t>: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53065002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EDF1095A-E5EA-475A-BE3D-82036A7DBF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755"/>
          <a:stretch/>
        </p:blipFill>
        <p:spPr>
          <a:xfrm>
            <a:off x="0" y="0"/>
            <a:ext cx="12192000" cy="64238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605DB85-DBB0-40DD-B73F-34BE2ECCF2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426" y="4357878"/>
            <a:ext cx="2661311" cy="2661311"/>
          </a:xfrm>
          <a:prstGeom prst="rect">
            <a:avLst/>
          </a:prstGeom>
        </p:spPr>
      </p:pic>
      <p:sp>
        <p:nvSpPr>
          <p:cNvPr id="41" name="Rectangle: Rounded Corners 18">
            <a:extLst>
              <a:ext uri="{FF2B5EF4-FFF2-40B4-BE49-F238E27FC236}">
                <a16:creationId xmlns="" xmlns:a16="http://schemas.microsoft.com/office/drawing/2014/main" id="{C5E83FA6-3844-400B-B170-9AE4B0D0F833}"/>
              </a:ext>
            </a:extLst>
          </p:cNvPr>
          <p:cNvSpPr/>
          <p:nvPr/>
        </p:nvSpPr>
        <p:spPr>
          <a:xfrm>
            <a:off x="3061808" y="2429261"/>
            <a:ext cx="4893662" cy="661071"/>
          </a:xfrm>
          <a:prstGeom prst="roundRect">
            <a:avLst>
              <a:gd name="adj" fmla="val 49773"/>
            </a:avLst>
          </a:prstGeom>
          <a:solidFill>
            <a:srgbClr val="FFC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2104" y="678753"/>
            <a:ext cx="10204703" cy="11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3065002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93442" y="581096"/>
            <a:ext cx="9005116" cy="5804463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=""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1063883" y="884275"/>
            <a:ext cx="545565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Củng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cố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5439">
            <a:off x="806042" y="4683561"/>
            <a:ext cx="3151436" cy="1518419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2152" y="1861490"/>
            <a:ext cx="5843016" cy="3826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82497193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03277115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6365</TotalTime>
  <Words>123</Words>
  <Application>Microsoft Office PowerPoint</Application>
  <PresentationFormat>Custom</PresentationFormat>
  <Paragraphs>22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Administrator</cp:lastModifiedBy>
  <cp:revision>895</cp:revision>
  <dcterms:created xsi:type="dcterms:W3CDTF">2021-02-20T02:56:00Z</dcterms:created>
  <dcterms:modified xsi:type="dcterms:W3CDTF">2025-02-16T02:40:56Z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