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8" r:id="rId1"/>
  </p:sldMasterIdLst>
  <p:notesMasterIdLst>
    <p:notesMasterId r:id="rId31"/>
  </p:notesMasterIdLst>
  <p:sldIdLst>
    <p:sldId id="381" r:id="rId2"/>
    <p:sldId id="395" r:id="rId3"/>
    <p:sldId id="382" r:id="rId4"/>
    <p:sldId id="383" r:id="rId5"/>
    <p:sldId id="384" r:id="rId6"/>
    <p:sldId id="385" r:id="rId7"/>
    <p:sldId id="386" r:id="rId8"/>
    <p:sldId id="387" r:id="rId9"/>
    <p:sldId id="388" r:id="rId10"/>
    <p:sldId id="370" r:id="rId11"/>
    <p:sldId id="320" r:id="rId12"/>
    <p:sldId id="373" r:id="rId13"/>
    <p:sldId id="347" r:id="rId14"/>
    <p:sldId id="371" r:id="rId15"/>
    <p:sldId id="269" r:id="rId16"/>
    <p:sldId id="340" r:id="rId17"/>
    <p:sldId id="374" r:id="rId18"/>
    <p:sldId id="342" r:id="rId19"/>
    <p:sldId id="393" r:id="rId20"/>
    <p:sldId id="344" r:id="rId21"/>
    <p:sldId id="343" r:id="rId22"/>
    <p:sldId id="345" r:id="rId23"/>
    <p:sldId id="276" r:id="rId24"/>
    <p:sldId id="357" r:id="rId25"/>
    <p:sldId id="324" r:id="rId26"/>
    <p:sldId id="389" r:id="rId27"/>
    <p:sldId id="375" r:id="rId28"/>
    <p:sldId id="396" r:id="rId29"/>
    <p:sldId id="353" r:id="rId30"/>
  </p:sldIdLst>
  <p:sldSz cx="9144000" cy="5143500" type="screen16x9"/>
  <p:notesSz cx="6858000" cy="9144000"/>
  <p:embeddedFontLst>
    <p:embeddedFont>
      <p:font typeface="Tahoma" pitchFamily="34" charset="0"/>
      <p:regular r:id="rId32"/>
      <p:bold r:id="rId33"/>
    </p:embeddedFon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宋体" pitchFamily="2" charset="-122"/>
      <p:regular r:id="rId38"/>
    </p:embeddedFont>
    <p:embeddedFont>
      <p:font typeface="Montserrat" charset="0"/>
      <p:regular r:id="rId39"/>
      <p:bold r:id="rId40"/>
      <p:italic r:id="rId41"/>
      <p:boldItalic r:id="rId42"/>
    </p:embeddedFont>
    <p:embeddedFont>
      <p:font typeface="Caveat Brush" charset="0"/>
      <p:regular r:id="rId43"/>
    </p:embeddedFont>
  </p:embeddedFontLst>
  <p:custDataLst>
    <p:tags r:id="rId4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D4CFB7E-4173-4DBC-BCEC-D40DD206A015}">
  <a:tblStyle styleId="{2D4CFB7E-4173-4DBC-BCEC-D40DD206A0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816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b2472aaf08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b2472aaf08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aa945ae158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aa945ae158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b1c5c11f91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b1c5c11f91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82489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aa945ae158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aa945ae158_0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b1c5c11f91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b1c5c11f91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b1c5c11f91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b1c5c11f91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51973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b1c5c11f91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b1c5c11f91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82489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aa945ae15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0" name="Google Shape;1070;gaa945ae15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39950" y="3124000"/>
            <a:ext cx="52641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939900" y="4296100"/>
            <a:ext cx="5264100" cy="3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39950" y="3124000"/>
            <a:ext cx="52641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939900" y="4296100"/>
            <a:ext cx="5264100" cy="3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4462026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39950" y="3124000"/>
            <a:ext cx="52641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939900" y="4296100"/>
            <a:ext cx="5264100" cy="3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7601693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39950" y="3124000"/>
            <a:ext cx="52641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939900" y="4296100"/>
            <a:ext cx="5264100" cy="3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5554235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39950" y="3124000"/>
            <a:ext cx="52641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939900" y="4296100"/>
            <a:ext cx="5264100" cy="3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235139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39950" y="3124000"/>
            <a:ext cx="52641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939900" y="4296100"/>
            <a:ext cx="5264100" cy="3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2995199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39950" y="3124000"/>
            <a:ext cx="52641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939900" y="4296100"/>
            <a:ext cx="5264100" cy="3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5342442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39950" y="3124000"/>
            <a:ext cx="52641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939900" y="4296100"/>
            <a:ext cx="5264100" cy="3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4180432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39950" y="3124000"/>
            <a:ext cx="52641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939900" y="4296100"/>
            <a:ext cx="5264100" cy="3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25368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098550" y="2308238"/>
            <a:ext cx="4947000" cy="6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2098450" y="2988779"/>
            <a:ext cx="4947000" cy="4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3599100" y="1665713"/>
            <a:ext cx="1945800" cy="74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113025" y="89200"/>
            <a:ext cx="8917697" cy="4964964"/>
          </a:xfrm>
          <a:custGeom>
            <a:avLst/>
            <a:gdLst/>
            <a:ahLst/>
            <a:cxnLst/>
            <a:rect l="l" t="t" r="r" b="b"/>
            <a:pathLst>
              <a:path w="216108" h="120319" extrusionOk="0">
                <a:moveTo>
                  <a:pt x="3418" y="596"/>
                </a:moveTo>
                <a:lnTo>
                  <a:pt x="3418" y="3394"/>
                </a:lnTo>
                <a:lnTo>
                  <a:pt x="619" y="3394"/>
                </a:lnTo>
                <a:lnTo>
                  <a:pt x="619" y="596"/>
                </a:lnTo>
                <a:close/>
                <a:moveTo>
                  <a:pt x="215500" y="596"/>
                </a:moveTo>
                <a:lnTo>
                  <a:pt x="215500" y="3394"/>
                </a:lnTo>
                <a:lnTo>
                  <a:pt x="212702" y="3394"/>
                </a:lnTo>
                <a:lnTo>
                  <a:pt x="212702" y="596"/>
                </a:lnTo>
                <a:close/>
                <a:moveTo>
                  <a:pt x="208642" y="596"/>
                </a:moveTo>
                <a:lnTo>
                  <a:pt x="208642" y="3989"/>
                </a:lnTo>
                <a:lnTo>
                  <a:pt x="212119" y="3989"/>
                </a:lnTo>
                <a:lnTo>
                  <a:pt x="212119" y="7383"/>
                </a:lnTo>
                <a:lnTo>
                  <a:pt x="215500" y="7383"/>
                </a:lnTo>
                <a:lnTo>
                  <a:pt x="215500" y="112900"/>
                </a:lnTo>
                <a:lnTo>
                  <a:pt x="212107" y="112900"/>
                </a:lnTo>
                <a:lnTo>
                  <a:pt x="212107" y="116294"/>
                </a:lnTo>
                <a:lnTo>
                  <a:pt x="208630" y="116294"/>
                </a:lnTo>
                <a:lnTo>
                  <a:pt x="208630" y="119675"/>
                </a:lnTo>
                <a:lnTo>
                  <a:pt x="7478" y="119675"/>
                </a:lnTo>
                <a:lnTo>
                  <a:pt x="7478" y="116294"/>
                </a:lnTo>
                <a:lnTo>
                  <a:pt x="4013" y="116294"/>
                </a:lnTo>
                <a:lnTo>
                  <a:pt x="4013" y="112900"/>
                </a:lnTo>
                <a:lnTo>
                  <a:pt x="619" y="112900"/>
                </a:lnTo>
                <a:lnTo>
                  <a:pt x="619" y="7383"/>
                </a:lnTo>
                <a:lnTo>
                  <a:pt x="4013" y="7383"/>
                </a:lnTo>
                <a:lnTo>
                  <a:pt x="4013" y="3989"/>
                </a:lnTo>
                <a:lnTo>
                  <a:pt x="7490" y="3989"/>
                </a:lnTo>
                <a:lnTo>
                  <a:pt x="7490" y="596"/>
                </a:lnTo>
                <a:close/>
                <a:moveTo>
                  <a:pt x="3394" y="116901"/>
                </a:moveTo>
                <a:lnTo>
                  <a:pt x="3394" y="119699"/>
                </a:lnTo>
                <a:lnTo>
                  <a:pt x="596" y="119699"/>
                </a:lnTo>
                <a:lnTo>
                  <a:pt x="596" y="116901"/>
                </a:lnTo>
                <a:close/>
                <a:moveTo>
                  <a:pt x="215500" y="116901"/>
                </a:moveTo>
                <a:lnTo>
                  <a:pt x="215500" y="119699"/>
                </a:lnTo>
                <a:lnTo>
                  <a:pt x="212702" y="119699"/>
                </a:lnTo>
                <a:lnTo>
                  <a:pt x="212702" y="116901"/>
                </a:lnTo>
                <a:close/>
                <a:moveTo>
                  <a:pt x="0" y="1"/>
                </a:moveTo>
                <a:lnTo>
                  <a:pt x="0" y="4013"/>
                </a:lnTo>
                <a:lnTo>
                  <a:pt x="3394" y="4013"/>
                </a:lnTo>
                <a:lnTo>
                  <a:pt x="3394" y="6811"/>
                </a:lnTo>
                <a:lnTo>
                  <a:pt x="0" y="6811"/>
                </a:lnTo>
                <a:lnTo>
                  <a:pt x="0" y="113519"/>
                </a:lnTo>
                <a:lnTo>
                  <a:pt x="3394" y="113519"/>
                </a:lnTo>
                <a:lnTo>
                  <a:pt x="3394" y="116317"/>
                </a:lnTo>
                <a:lnTo>
                  <a:pt x="0" y="116317"/>
                </a:lnTo>
                <a:lnTo>
                  <a:pt x="0" y="120318"/>
                </a:lnTo>
                <a:lnTo>
                  <a:pt x="4013" y="120318"/>
                </a:lnTo>
                <a:lnTo>
                  <a:pt x="4013" y="116925"/>
                </a:lnTo>
                <a:lnTo>
                  <a:pt x="6882" y="116925"/>
                </a:lnTo>
                <a:lnTo>
                  <a:pt x="6882" y="120318"/>
                </a:lnTo>
                <a:lnTo>
                  <a:pt x="209238" y="120318"/>
                </a:lnTo>
                <a:lnTo>
                  <a:pt x="209238" y="116925"/>
                </a:lnTo>
                <a:lnTo>
                  <a:pt x="212107" y="116925"/>
                </a:lnTo>
                <a:lnTo>
                  <a:pt x="212107" y="120318"/>
                </a:lnTo>
                <a:lnTo>
                  <a:pt x="216108" y="120318"/>
                </a:lnTo>
                <a:lnTo>
                  <a:pt x="216108" y="116317"/>
                </a:lnTo>
                <a:lnTo>
                  <a:pt x="212714" y="116317"/>
                </a:lnTo>
                <a:lnTo>
                  <a:pt x="212714" y="113519"/>
                </a:lnTo>
                <a:lnTo>
                  <a:pt x="216108" y="113519"/>
                </a:lnTo>
                <a:lnTo>
                  <a:pt x="216108" y="6811"/>
                </a:lnTo>
                <a:lnTo>
                  <a:pt x="212714" y="6811"/>
                </a:lnTo>
                <a:lnTo>
                  <a:pt x="212714" y="4013"/>
                </a:lnTo>
                <a:lnTo>
                  <a:pt x="216096" y="4013"/>
                </a:lnTo>
                <a:lnTo>
                  <a:pt x="216096" y="3989"/>
                </a:lnTo>
                <a:lnTo>
                  <a:pt x="216096" y="1"/>
                </a:lnTo>
                <a:lnTo>
                  <a:pt x="212095" y="1"/>
                </a:lnTo>
                <a:lnTo>
                  <a:pt x="212095" y="3394"/>
                </a:lnTo>
                <a:lnTo>
                  <a:pt x="209226" y="3394"/>
                </a:lnTo>
                <a:lnTo>
                  <a:pt x="209226" y="1"/>
                </a:lnTo>
                <a:lnTo>
                  <a:pt x="6882" y="1"/>
                </a:lnTo>
                <a:lnTo>
                  <a:pt x="6882" y="3394"/>
                </a:lnTo>
                <a:lnTo>
                  <a:pt x="4013" y="3394"/>
                </a:lnTo>
                <a:lnTo>
                  <a:pt x="401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098550" y="2308238"/>
            <a:ext cx="4947000" cy="6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2098450" y="2988779"/>
            <a:ext cx="4947000" cy="4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3599100" y="1665713"/>
            <a:ext cx="1945800" cy="74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113025" y="89200"/>
            <a:ext cx="8917697" cy="4964964"/>
          </a:xfrm>
          <a:custGeom>
            <a:avLst/>
            <a:gdLst/>
            <a:ahLst/>
            <a:cxnLst/>
            <a:rect l="l" t="t" r="r" b="b"/>
            <a:pathLst>
              <a:path w="216108" h="120319" extrusionOk="0">
                <a:moveTo>
                  <a:pt x="3418" y="596"/>
                </a:moveTo>
                <a:lnTo>
                  <a:pt x="3418" y="3394"/>
                </a:lnTo>
                <a:lnTo>
                  <a:pt x="619" y="3394"/>
                </a:lnTo>
                <a:lnTo>
                  <a:pt x="619" y="596"/>
                </a:lnTo>
                <a:close/>
                <a:moveTo>
                  <a:pt x="215500" y="596"/>
                </a:moveTo>
                <a:lnTo>
                  <a:pt x="215500" y="3394"/>
                </a:lnTo>
                <a:lnTo>
                  <a:pt x="212702" y="3394"/>
                </a:lnTo>
                <a:lnTo>
                  <a:pt x="212702" y="596"/>
                </a:lnTo>
                <a:close/>
                <a:moveTo>
                  <a:pt x="208642" y="596"/>
                </a:moveTo>
                <a:lnTo>
                  <a:pt x="208642" y="3989"/>
                </a:lnTo>
                <a:lnTo>
                  <a:pt x="212119" y="3989"/>
                </a:lnTo>
                <a:lnTo>
                  <a:pt x="212119" y="7383"/>
                </a:lnTo>
                <a:lnTo>
                  <a:pt x="215500" y="7383"/>
                </a:lnTo>
                <a:lnTo>
                  <a:pt x="215500" y="112900"/>
                </a:lnTo>
                <a:lnTo>
                  <a:pt x="212107" y="112900"/>
                </a:lnTo>
                <a:lnTo>
                  <a:pt x="212107" y="116294"/>
                </a:lnTo>
                <a:lnTo>
                  <a:pt x="208630" y="116294"/>
                </a:lnTo>
                <a:lnTo>
                  <a:pt x="208630" y="119675"/>
                </a:lnTo>
                <a:lnTo>
                  <a:pt x="7478" y="119675"/>
                </a:lnTo>
                <a:lnTo>
                  <a:pt x="7478" y="116294"/>
                </a:lnTo>
                <a:lnTo>
                  <a:pt x="4013" y="116294"/>
                </a:lnTo>
                <a:lnTo>
                  <a:pt x="4013" y="112900"/>
                </a:lnTo>
                <a:lnTo>
                  <a:pt x="619" y="112900"/>
                </a:lnTo>
                <a:lnTo>
                  <a:pt x="619" y="7383"/>
                </a:lnTo>
                <a:lnTo>
                  <a:pt x="4013" y="7383"/>
                </a:lnTo>
                <a:lnTo>
                  <a:pt x="4013" y="3989"/>
                </a:lnTo>
                <a:lnTo>
                  <a:pt x="7490" y="3989"/>
                </a:lnTo>
                <a:lnTo>
                  <a:pt x="7490" y="596"/>
                </a:lnTo>
                <a:close/>
                <a:moveTo>
                  <a:pt x="3394" y="116901"/>
                </a:moveTo>
                <a:lnTo>
                  <a:pt x="3394" y="119699"/>
                </a:lnTo>
                <a:lnTo>
                  <a:pt x="596" y="119699"/>
                </a:lnTo>
                <a:lnTo>
                  <a:pt x="596" y="116901"/>
                </a:lnTo>
                <a:close/>
                <a:moveTo>
                  <a:pt x="215500" y="116901"/>
                </a:moveTo>
                <a:lnTo>
                  <a:pt x="215500" y="119699"/>
                </a:lnTo>
                <a:lnTo>
                  <a:pt x="212702" y="119699"/>
                </a:lnTo>
                <a:lnTo>
                  <a:pt x="212702" y="116901"/>
                </a:lnTo>
                <a:close/>
                <a:moveTo>
                  <a:pt x="0" y="1"/>
                </a:moveTo>
                <a:lnTo>
                  <a:pt x="0" y="4013"/>
                </a:lnTo>
                <a:lnTo>
                  <a:pt x="3394" y="4013"/>
                </a:lnTo>
                <a:lnTo>
                  <a:pt x="3394" y="6811"/>
                </a:lnTo>
                <a:lnTo>
                  <a:pt x="0" y="6811"/>
                </a:lnTo>
                <a:lnTo>
                  <a:pt x="0" y="113519"/>
                </a:lnTo>
                <a:lnTo>
                  <a:pt x="3394" y="113519"/>
                </a:lnTo>
                <a:lnTo>
                  <a:pt x="3394" y="116317"/>
                </a:lnTo>
                <a:lnTo>
                  <a:pt x="0" y="116317"/>
                </a:lnTo>
                <a:lnTo>
                  <a:pt x="0" y="120318"/>
                </a:lnTo>
                <a:lnTo>
                  <a:pt x="4013" y="120318"/>
                </a:lnTo>
                <a:lnTo>
                  <a:pt x="4013" y="116925"/>
                </a:lnTo>
                <a:lnTo>
                  <a:pt x="6882" y="116925"/>
                </a:lnTo>
                <a:lnTo>
                  <a:pt x="6882" y="120318"/>
                </a:lnTo>
                <a:lnTo>
                  <a:pt x="209238" y="120318"/>
                </a:lnTo>
                <a:lnTo>
                  <a:pt x="209238" y="116925"/>
                </a:lnTo>
                <a:lnTo>
                  <a:pt x="212107" y="116925"/>
                </a:lnTo>
                <a:lnTo>
                  <a:pt x="212107" y="120318"/>
                </a:lnTo>
                <a:lnTo>
                  <a:pt x="216108" y="120318"/>
                </a:lnTo>
                <a:lnTo>
                  <a:pt x="216108" y="116317"/>
                </a:lnTo>
                <a:lnTo>
                  <a:pt x="212714" y="116317"/>
                </a:lnTo>
                <a:lnTo>
                  <a:pt x="212714" y="113519"/>
                </a:lnTo>
                <a:lnTo>
                  <a:pt x="216108" y="113519"/>
                </a:lnTo>
                <a:lnTo>
                  <a:pt x="216108" y="6811"/>
                </a:lnTo>
                <a:lnTo>
                  <a:pt x="212714" y="6811"/>
                </a:lnTo>
                <a:lnTo>
                  <a:pt x="212714" y="4013"/>
                </a:lnTo>
                <a:lnTo>
                  <a:pt x="216096" y="4013"/>
                </a:lnTo>
                <a:lnTo>
                  <a:pt x="216096" y="3989"/>
                </a:lnTo>
                <a:lnTo>
                  <a:pt x="216096" y="1"/>
                </a:lnTo>
                <a:lnTo>
                  <a:pt x="212095" y="1"/>
                </a:lnTo>
                <a:lnTo>
                  <a:pt x="212095" y="3394"/>
                </a:lnTo>
                <a:lnTo>
                  <a:pt x="209226" y="3394"/>
                </a:lnTo>
                <a:lnTo>
                  <a:pt x="209226" y="1"/>
                </a:lnTo>
                <a:lnTo>
                  <a:pt x="6882" y="1"/>
                </a:lnTo>
                <a:lnTo>
                  <a:pt x="6882" y="3394"/>
                </a:lnTo>
                <a:lnTo>
                  <a:pt x="4013" y="3394"/>
                </a:lnTo>
                <a:lnTo>
                  <a:pt x="401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382102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39950" y="3124000"/>
            <a:ext cx="52641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939900" y="4296100"/>
            <a:ext cx="5264100" cy="3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6994905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098550" y="2308238"/>
            <a:ext cx="4947000" cy="6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2098450" y="2988779"/>
            <a:ext cx="4947000" cy="4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3599100" y="1665713"/>
            <a:ext cx="1945800" cy="74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113025" y="89200"/>
            <a:ext cx="8917697" cy="4964964"/>
          </a:xfrm>
          <a:custGeom>
            <a:avLst/>
            <a:gdLst/>
            <a:ahLst/>
            <a:cxnLst/>
            <a:rect l="l" t="t" r="r" b="b"/>
            <a:pathLst>
              <a:path w="216108" h="120319" extrusionOk="0">
                <a:moveTo>
                  <a:pt x="3418" y="596"/>
                </a:moveTo>
                <a:lnTo>
                  <a:pt x="3418" y="3394"/>
                </a:lnTo>
                <a:lnTo>
                  <a:pt x="619" y="3394"/>
                </a:lnTo>
                <a:lnTo>
                  <a:pt x="619" y="596"/>
                </a:lnTo>
                <a:close/>
                <a:moveTo>
                  <a:pt x="215500" y="596"/>
                </a:moveTo>
                <a:lnTo>
                  <a:pt x="215500" y="3394"/>
                </a:lnTo>
                <a:lnTo>
                  <a:pt x="212702" y="3394"/>
                </a:lnTo>
                <a:lnTo>
                  <a:pt x="212702" y="596"/>
                </a:lnTo>
                <a:close/>
                <a:moveTo>
                  <a:pt x="208642" y="596"/>
                </a:moveTo>
                <a:lnTo>
                  <a:pt x="208642" y="3989"/>
                </a:lnTo>
                <a:lnTo>
                  <a:pt x="212119" y="3989"/>
                </a:lnTo>
                <a:lnTo>
                  <a:pt x="212119" y="7383"/>
                </a:lnTo>
                <a:lnTo>
                  <a:pt x="215500" y="7383"/>
                </a:lnTo>
                <a:lnTo>
                  <a:pt x="215500" y="112900"/>
                </a:lnTo>
                <a:lnTo>
                  <a:pt x="212107" y="112900"/>
                </a:lnTo>
                <a:lnTo>
                  <a:pt x="212107" y="116294"/>
                </a:lnTo>
                <a:lnTo>
                  <a:pt x="208630" y="116294"/>
                </a:lnTo>
                <a:lnTo>
                  <a:pt x="208630" y="119675"/>
                </a:lnTo>
                <a:lnTo>
                  <a:pt x="7478" y="119675"/>
                </a:lnTo>
                <a:lnTo>
                  <a:pt x="7478" y="116294"/>
                </a:lnTo>
                <a:lnTo>
                  <a:pt x="4013" y="116294"/>
                </a:lnTo>
                <a:lnTo>
                  <a:pt x="4013" y="112900"/>
                </a:lnTo>
                <a:lnTo>
                  <a:pt x="619" y="112900"/>
                </a:lnTo>
                <a:lnTo>
                  <a:pt x="619" y="7383"/>
                </a:lnTo>
                <a:lnTo>
                  <a:pt x="4013" y="7383"/>
                </a:lnTo>
                <a:lnTo>
                  <a:pt x="4013" y="3989"/>
                </a:lnTo>
                <a:lnTo>
                  <a:pt x="7490" y="3989"/>
                </a:lnTo>
                <a:lnTo>
                  <a:pt x="7490" y="596"/>
                </a:lnTo>
                <a:close/>
                <a:moveTo>
                  <a:pt x="3394" y="116901"/>
                </a:moveTo>
                <a:lnTo>
                  <a:pt x="3394" y="119699"/>
                </a:lnTo>
                <a:lnTo>
                  <a:pt x="596" y="119699"/>
                </a:lnTo>
                <a:lnTo>
                  <a:pt x="596" y="116901"/>
                </a:lnTo>
                <a:close/>
                <a:moveTo>
                  <a:pt x="215500" y="116901"/>
                </a:moveTo>
                <a:lnTo>
                  <a:pt x="215500" y="119699"/>
                </a:lnTo>
                <a:lnTo>
                  <a:pt x="212702" y="119699"/>
                </a:lnTo>
                <a:lnTo>
                  <a:pt x="212702" y="116901"/>
                </a:lnTo>
                <a:close/>
                <a:moveTo>
                  <a:pt x="0" y="1"/>
                </a:moveTo>
                <a:lnTo>
                  <a:pt x="0" y="4013"/>
                </a:lnTo>
                <a:lnTo>
                  <a:pt x="3394" y="4013"/>
                </a:lnTo>
                <a:lnTo>
                  <a:pt x="3394" y="6811"/>
                </a:lnTo>
                <a:lnTo>
                  <a:pt x="0" y="6811"/>
                </a:lnTo>
                <a:lnTo>
                  <a:pt x="0" y="113519"/>
                </a:lnTo>
                <a:lnTo>
                  <a:pt x="3394" y="113519"/>
                </a:lnTo>
                <a:lnTo>
                  <a:pt x="3394" y="116317"/>
                </a:lnTo>
                <a:lnTo>
                  <a:pt x="0" y="116317"/>
                </a:lnTo>
                <a:lnTo>
                  <a:pt x="0" y="120318"/>
                </a:lnTo>
                <a:lnTo>
                  <a:pt x="4013" y="120318"/>
                </a:lnTo>
                <a:lnTo>
                  <a:pt x="4013" y="116925"/>
                </a:lnTo>
                <a:lnTo>
                  <a:pt x="6882" y="116925"/>
                </a:lnTo>
                <a:lnTo>
                  <a:pt x="6882" y="120318"/>
                </a:lnTo>
                <a:lnTo>
                  <a:pt x="209238" y="120318"/>
                </a:lnTo>
                <a:lnTo>
                  <a:pt x="209238" y="116925"/>
                </a:lnTo>
                <a:lnTo>
                  <a:pt x="212107" y="116925"/>
                </a:lnTo>
                <a:lnTo>
                  <a:pt x="212107" y="120318"/>
                </a:lnTo>
                <a:lnTo>
                  <a:pt x="216108" y="120318"/>
                </a:lnTo>
                <a:lnTo>
                  <a:pt x="216108" y="116317"/>
                </a:lnTo>
                <a:lnTo>
                  <a:pt x="212714" y="116317"/>
                </a:lnTo>
                <a:lnTo>
                  <a:pt x="212714" y="113519"/>
                </a:lnTo>
                <a:lnTo>
                  <a:pt x="216108" y="113519"/>
                </a:lnTo>
                <a:lnTo>
                  <a:pt x="216108" y="6811"/>
                </a:lnTo>
                <a:lnTo>
                  <a:pt x="212714" y="6811"/>
                </a:lnTo>
                <a:lnTo>
                  <a:pt x="212714" y="4013"/>
                </a:lnTo>
                <a:lnTo>
                  <a:pt x="216096" y="4013"/>
                </a:lnTo>
                <a:lnTo>
                  <a:pt x="216096" y="3989"/>
                </a:lnTo>
                <a:lnTo>
                  <a:pt x="216096" y="1"/>
                </a:lnTo>
                <a:lnTo>
                  <a:pt x="212095" y="1"/>
                </a:lnTo>
                <a:lnTo>
                  <a:pt x="212095" y="3394"/>
                </a:lnTo>
                <a:lnTo>
                  <a:pt x="209226" y="3394"/>
                </a:lnTo>
                <a:lnTo>
                  <a:pt x="209226" y="1"/>
                </a:lnTo>
                <a:lnTo>
                  <a:pt x="6882" y="1"/>
                </a:lnTo>
                <a:lnTo>
                  <a:pt x="6882" y="3394"/>
                </a:lnTo>
                <a:lnTo>
                  <a:pt x="4013" y="3394"/>
                </a:lnTo>
                <a:lnTo>
                  <a:pt x="401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5723903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098550" y="2308238"/>
            <a:ext cx="4947000" cy="6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2098450" y="2988779"/>
            <a:ext cx="4947000" cy="4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3599100" y="1665713"/>
            <a:ext cx="1945800" cy="74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113025" y="89200"/>
            <a:ext cx="8917697" cy="4964964"/>
          </a:xfrm>
          <a:custGeom>
            <a:avLst/>
            <a:gdLst/>
            <a:ahLst/>
            <a:cxnLst/>
            <a:rect l="l" t="t" r="r" b="b"/>
            <a:pathLst>
              <a:path w="216108" h="120319" extrusionOk="0">
                <a:moveTo>
                  <a:pt x="3418" y="596"/>
                </a:moveTo>
                <a:lnTo>
                  <a:pt x="3418" y="3394"/>
                </a:lnTo>
                <a:lnTo>
                  <a:pt x="619" y="3394"/>
                </a:lnTo>
                <a:lnTo>
                  <a:pt x="619" y="596"/>
                </a:lnTo>
                <a:close/>
                <a:moveTo>
                  <a:pt x="215500" y="596"/>
                </a:moveTo>
                <a:lnTo>
                  <a:pt x="215500" y="3394"/>
                </a:lnTo>
                <a:lnTo>
                  <a:pt x="212702" y="3394"/>
                </a:lnTo>
                <a:lnTo>
                  <a:pt x="212702" y="596"/>
                </a:lnTo>
                <a:close/>
                <a:moveTo>
                  <a:pt x="208642" y="596"/>
                </a:moveTo>
                <a:lnTo>
                  <a:pt x="208642" y="3989"/>
                </a:lnTo>
                <a:lnTo>
                  <a:pt x="212119" y="3989"/>
                </a:lnTo>
                <a:lnTo>
                  <a:pt x="212119" y="7383"/>
                </a:lnTo>
                <a:lnTo>
                  <a:pt x="215500" y="7383"/>
                </a:lnTo>
                <a:lnTo>
                  <a:pt x="215500" y="112900"/>
                </a:lnTo>
                <a:lnTo>
                  <a:pt x="212107" y="112900"/>
                </a:lnTo>
                <a:lnTo>
                  <a:pt x="212107" y="116294"/>
                </a:lnTo>
                <a:lnTo>
                  <a:pt x="208630" y="116294"/>
                </a:lnTo>
                <a:lnTo>
                  <a:pt x="208630" y="119675"/>
                </a:lnTo>
                <a:lnTo>
                  <a:pt x="7478" y="119675"/>
                </a:lnTo>
                <a:lnTo>
                  <a:pt x="7478" y="116294"/>
                </a:lnTo>
                <a:lnTo>
                  <a:pt x="4013" y="116294"/>
                </a:lnTo>
                <a:lnTo>
                  <a:pt x="4013" y="112900"/>
                </a:lnTo>
                <a:lnTo>
                  <a:pt x="619" y="112900"/>
                </a:lnTo>
                <a:lnTo>
                  <a:pt x="619" y="7383"/>
                </a:lnTo>
                <a:lnTo>
                  <a:pt x="4013" y="7383"/>
                </a:lnTo>
                <a:lnTo>
                  <a:pt x="4013" y="3989"/>
                </a:lnTo>
                <a:lnTo>
                  <a:pt x="7490" y="3989"/>
                </a:lnTo>
                <a:lnTo>
                  <a:pt x="7490" y="596"/>
                </a:lnTo>
                <a:close/>
                <a:moveTo>
                  <a:pt x="3394" y="116901"/>
                </a:moveTo>
                <a:lnTo>
                  <a:pt x="3394" y="119699"/>
                </a:lnTo>
                <a:lnTo>
                  <a:pt x="596" y="119699"/>
                </a:lnTo>
                <a:lnTo>
                  <a:pt x="596" y="116901"/>
                </a:lnTo>
                <a:close/>
                <a:moveTo>
                  <a:pt x="215500" y="116901"/>
                </a:moveTo>
                <a:lnTo>
                  <a:pt x="215500" y="119699"/>
                </a:lnTo>
                <a:lnTo>
                  <a:pt x="212702" y="119699"/>
                </a:lnTo>
                <a:lnTo>
                  <a:pt x="212702" y="116901"/>
                </a:lnTo>
                <a:close/>
                <a:moveTo>
                  <a:pt x="0" y="1"/>
                </a:moveTo>
                <a:lnTo>
                  <a:pt x="0" y="4013"/>
                </a:lnTo>
                <a:lnTo>
                  <a:pt x="3394" y="4013"/>
                </a:lnTo>
                <a:lnTo>
                  <a:pt x="3394" y="6811"/>
                </a:lnTo>
                <a:lnTo>
                  <a:pt x="0" y="6811"/>
                </a:lnTo>
                <a:lnTo>
                  <a:pt x="0" y="113519"/>
                </a:lnTo>
                <a:lnTo>
                  <a:pt x="3394" y="113519"/>
                </a:lnTo>
                <a:lnTo>
                  <a:pt x="3394" y="116317"/>
                </a:lnTo>
                <a:lnTo>
                  <a:pt x="0" y="116317"/>
                </a:lnTo>
                <a:lnTo>
                  <a:pt x="0" y="120318"/>
                </a:lnTo>
                <a:lnTo>
                  <a:pt x="4013" y="120318"/>
                </a:lnTo>
                <a:lnTo>
                  <a:pt x="4013" y="116925"/>
                </a:lnTo>
                <a:lnTo>
                  <a:pt x="6882" y="116925"/>
                </a:lnTo>
                <a:lnTo>
                  <a:pt x="6882" y="120318"/>
                </a:lnTo>
                <a:lnTo>
                  <a:pt x="209238" y="120318"/>
                </a:lnTo>
                <a:lnTo>
                  <a:pt x="209238" y="116925"/>
                </a:lnTo>
                <a:lnTo>
                  <a:pt x="212107" y="116925"/>
                </a:lnTo>
                <a:lnTo>
                  <a:pt x="212107" y="120318"/>
                </a:lnTo>
                <a:lnTo>
                  <a:pt x="216108" y="120318"/>
                </a:lnTo>
                <a:lnTo>
                  <a:pt x="216108" y="116317"/>
                </a:lnTo>
                <a:lnTo>
                  <a:pt x="212714" y="116317"/>
                </a:lnTo>
                <a:lnTo>
                  <a:pt x="212714" y="113519"/>
                </a:lnTo>
                <a:lnTo>
                  <a:pt x="216108" y="113519"/>
                </a:lnTo>
                <a:lnTo>
                  <a:pt x="216108" y="6811"/>
                </a:lnTo>
                <a:lnTo>
                  <a:pt x="212714" y="6811"/>
                </a:lnTo>
                <a:lnTo>
                  <a:pt x="212714" y="4013"/>
                </a:lnTo>
                <a:lnTo>
                  <a:pt x="216096" y="4013"/>
                </a:lnTo>
                <a:lnTo>
                  <a:pt x="216096" y="3989"/>
                </a:lnTo>
                <a:lnTo>
                  <a:pt x="216096" y="1"/>
                </a:lnTo>
                <a:lnTo>
                  <a:pt x="212095" y="1"/>
                </a:lnTo>
                <a:lnTo>
                  <a:pt x="212095" y="3394"/>
                </a:lnTo>
                <a:lnTo>
                  <a:pt x="209226" y="3394"/>
                </a:lnTo>
                <a:lnTo>
                  <a:pt x="209226" y="1"/>
                </a:lnTo>
                <a:lnTo>
                  <a:pt x="6882" y="1"/>
                </a:lnTo>
                <a:lnTo>
                  <a:pt x="6882" y="3394"/>
                </a:lnTo>
                <a:lnTo>
                  <a:pt x="4013" y="3394"/>
                </a:lnTo>
                <a:lnTo>
                  <a:pt x="401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3525835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098550" y="2308238"/>
            <a:ext cx="4947000" cy="6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2098450" y="2988779"/>
            <a:ext cx="4947000" cy="4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3599100" y="1665713"/>
            <a:ext cx="1945800" cy="74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113025" y="89200"/>
            <a:ext cx="8917697" cy="4964964"/>
          </a:xfrm>
          <a:custGeom>
            <a:avLst/>
            <a:gdLst/>
            <a:ahLst/>
            <a:cxnLst/>
            <a:rect l="l" t="t" r="r" b="b"/>
            <a:pathLst>
              <a:path w="216108" h="120319" extrusionOk="0">
                <a:moveTo>
                  <a:pt x="3418" y="596"/>
                </a:moveTo>
                <a:lnTo>
                  <a:pt x="3418" y="3394"/>
                </a:lnTo>
                <a:lnTo>
                  <a:pt x="619" y="3394"/>
                </a:lnTo>
                <a:lnTo>
                  <a:pt x="619" y="596"/>
                </a:lnTo>
                <a:close/>
                <a:moveTo>
                  <a:pt x="215500" y="596"/>
                </a:moveTo>
                <a:lnTo>
                  <a:pt x="215500" y="3394"/>
                </a:lnTo>
                <a:lnTo>
                  <a:pt x="212702" y="3394"/>
                </a:lnTo>
                <a:lnTo>
                  <a:pt x="212702" y="596"/>
                </a:lnTo>
                <a:close/>
                <a:moveTo>
                  <a:pt x="208642" y="596"/>
                </a:moveTo>
                <a:lnTo>
                  <a:pt x="208642" y="3989"/>
                </a:lnTo>
                <a:lnTo>
                  <a:pt x="212119" y="3989"/>
                </a:lnTo>
                <a:lnTo>
                  <a:pt x="212119" y="7383"/>
                </a:lnTo>
                <a:lnTo>
                  <a:pt x="215500" y="7383"/>
                </a:lnTo>
                <a:lnTo>
                  <a:pt x="215500" y="112900"/>
                </a:lnTo>
                <a:lnTo>
                  <a:pt x="212107" y="112900"/>
                </a:lnTo>
                <a:lnTo>
                  <a:pt x="212107" y="116294"/>
                </a:lnTo>
                <a:lnTo>
                  <a:pt x="208630" y="116294"/>
                </a:lnTo>
                <a:lnTo>
                  <a:pt x="208630" y="119675"/>
                </a:lnTo>
                <a:lnTo>
                  <a:pt x="7478" y="119675"/>
                </a:lnTo>
                <a:lnTo>
                  <a:pt x="7478" y="116294"/>
                </a:lnTo>
                <a:lnTo>
                  <a:pt x="4013" y="116294"/>
                </a:lnTo>
                <a:lnTo>
                  <a:pt x="4013" y="112900"/>
                </a:lnTo>
                <a:lnTo>
                  <a:pt x="619" y="112900"/>
                </a:lnTo>
                <a:lnTo>
                  <a:pt x="619" y="7383"/>
                </a:lnTo>
                <a:lnTo>
                  <a:pt x="4013" y="7383"/>
                </a:lnTo>
                <a:lnTo>
                  <a:pt x="4013" y="3989"/>
                </a:lnTo>
                <a:lnTo>
                  <a:pt x="7490" y="3989"/>
                </a:lnTo>
                <a:lnTo>
                  <a:pt x="7490" y="596"/>
                </a:lnTo>
                <a:close/>
                <a:moveTo>
                  <a:pt x="3394" y="116901"/>
                </a:moveTo>
                <a:lnTo>
                  <a:pt x="3394" y="119699"/>
                </a:lnTo>
                <a:lnTo>
                  <a:pt x="596" y="119699"/>
                </a:lnTo>
                <a:lnTo>
                  <a:pt x="596" y="116901"/>
                </a:lnTo>
                <a:close/>
                <a:moveTo>
                  <a:pt x="215500" y="116901"/>
                </a:moveTo>
                <a:lnTo>
                  <a:pt x="215500" y="119699"/>
                </a:lnTo>
                <a:lnTo>
                  <a:pt x="212702" y="119699"/>
                </a:lnTo>
                <a:lnTo>
                  <a:pt x="212702" y="116901"/>
                </a:lnTo>
                <a:close/>
                <a:moveTo>
                  <a:pt x="0" y="1"/>
                </a:moveTo>
                <a:lnTo>
                  <a:pt x="0" y="4013"/>
                </a:lnTo>
                <a:lnTo>
                  <a:pt x="3394" y="4013"/>
                </a:lnTo>
                <a:lnTo>
                  <a:pt x="3394" y="6811"/>
                </a:lnTo>
                <a:lnTo>
                  <a:pt x="0" y="6811"/>
                </a:lnTo>
                <a:lnTo>
                  <a:pt x="0" y="113519"/>
                </a:lnTo>
                <a:lnTo>
                  <a:pt x="3394" y="113519"/>
                </a:lnTo>
                <a:lnTo>
                  <a:pt x="3394" y="116317"/>
                </a:lnTo>
                <a:lnTo>
                  <a:pt x="0" y="116317"/>
                </a:lnTo>
                <a:lnTo>
                  <a:pt x="0" y="120318"/>
                </a:lnTo>
                <a:lnTo>
                  <a:pt x="4013" y="120318"/>
                </a:lnTo>
                <a:lnTo>
                  <a:pt x="4013" y="116925"/>
                </a:lnTo>
                <a:lnTo>
                  <a:pt x="6882" y="116925"/>
                </a:lnTo>
                <a:lnTo>
                  <a:pt x="6882" y="120318"/>
                </a:lnTo>
                <a:lnTo>
                  <a:pt x="209238" y="120318"/>
                </a:lnTo>
                <a:lnTo>
                  <a:pt x="209238" y="116925"/>
                </a:lnTo>
                <a:lnTo>
                  <a:pt x="212107" y="116925"/>
                </a:lnTo>
                <a:lnTo>
                  <a:pt x="212107" y="120318"/>
                </a:lnTo>
                <a:lnTo>
                  <a:pt x="216108" y="120318"/>
                </a:lnTo>
                <a:lnTo>
                  <a:pt x="216108" y="116317"/>
                </a:lnTo>
                <a:lnTo>
                  <a:pt x="212714" y="116317"/>
                </a:lnTo>
                <a:lnTo>
                  <a:pt x="212714" y="113519"/>
                </a:lnTo>
                <a:lnTo>
                  <a:pt x="216108" y="113519"/>
                </a:lnTo>
                <a:lnTo>
                  <a:pt x="216108" y="6811"/>
                </a:lnTo>
                <a:lnTo>
                  <a:pt x="212714" y="6811"/>
                </a:lnTo>
                <a:lnTo>
                  <a:pt x="212714" y="4013"/>
                </a:lnTo>
                <a:lnTo>
                  <a:pt x="216096" y="4013"/>
                </a:lnTo>
                <a:lnTo>
                  <a:pt x="216096" y="3989"/>
                </a:lnTo>
                <a:lnTo>
                  <a:pt x="216096" y="1"/>
                </a:lnTo>
                <a:lnTo>
                  <a:pt x="212095" y="1"/>
                </a:lnTo>
                <a:lnTo>
                  <a:pt x="212095" y="3394"/>
                </a:lnTo>
                <a:lnTo>
                  <a:pt x="209226" y="3394"/>
                </a:lnTo>
                <a:lnTo>
                  <a:pt x="209226" y="1"/>
                </a:lnTo>
                <a:lnTo>
                  <a:pt x="6882" y="1"/>
                </a:lnTo>
                <a:lnTo>
                  <a:pt x="6882" y="3394"/>
                </a:lnTo>
                <a:lnTo>
                  <a:pt x="4013" y="3394"/>
                </a:lnTo>
                <a:lnTo>
                  <a:pt x="401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8448290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720000" y="1066775"/>
            <a:ext cx="7704000" cy="35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100"/>
            </a:lvl1pPr>
            <a:lvl2pPr marL="914400" lvl="1" indent="-285750"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160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160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160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160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1600"/>
              </a:spcBef>
              <a:spcAft>
                <a:spcPts val="160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113025" y="89200"/>
            <a:ext cx="8917697" cy="4964964"/>
          </a:xfrm>
          <a:custGeom>
            <a:avLst/>
            <a:gdLst/>
            <a:ahLst/>
            <a:cxnLst/>
            <a:rect l="l" t="t" r="r" b="b"/>
            <a:pathLst>
              <a:path w="216108" h="120319" extrusionOk="0">
                <a:moveTo>
                  <a:pt x="3418" y="596"/>
                </a:moveTo>
                <a:lnTo>
                  <a:pt x="3418" y="3394"/>
                </a:lnTo>
                <a:lnTo>
                  <a:pt x="619" y="3394"/>
                </a:lnTo>
                <a:lnTo>
                  <a:pt x="619" y="596"/>
                </a:lnTo>
                <a:close/>
                <a:moveTo>
                  <a:pt x="215500" y="596"/>
                </a:moveTo>
                <a:lnTo>
                  <a:pt x="215500" y="3394"/>
                </a:lnTo>
                <a:lnTo>
                  <a:pt x="212702" y="3394"/>
                </a:lnTo>
                <a:lnTo>
                  <a:pt x="212702" y="596"/>
                </a:lnTo>
                <a:close/>
                <a:moveTo>
                  <a:pt x="208642" y="596"/>
                </a:moveTo>
                <a:lnTo>
                  <a:pt x="208642" y="3989"/>
                </a:lnTo>
                <a:lnTo>
                  <a:pt x="212119" y="3989"/>
                </a:lnTo>
                <a:lnTo>
                  <a:pt x="212119" y="7383"/>
                </a:lnTo>
                <a:lnTo>
                  <a:pt x="215500" y="7383"/>
                </a:lnTo>
                <a:lnTo>
                  <a:pt x="215500" y="112900"/>
                </a:lnTo>
                <a:lnTo>
                  <a:pt x="212107" y="112900"/>
                </a:lnTo>
                <a:lnTo>
                  <a:pt x="212107" y="116294"/>
                </a:lnTo>
                <a:lnTo>
                  <a:pt x="208630" y="116294"/>
                </a:lnTo>
                <a:lnTo>
                  <a:pt x="208630" y="119675"/>
                </a:lnTo>
                <a:lnTo>
                  <a:pt x="7478" y="119675"/>
                </a:lnTo>
                <a:lnTo>
                  <a:pt x="7478" y="116294"/>
                </a:lnTo>
                <a:lnTo>
                  <a:pt x="4013" y="116294"/>
                </a:lnTo>
                <a:lnTo>
                  <a:pt x="4013" y="112900"/>
                </a:lnTo>
                <a:lnTo>
                  <a:pt x="619" y="112900"/>
                </a:lnTo>
                <a:lnTo>
                  <a:pt x="619" y="7383"/>
                </a:lnTo>
                <a:lnTo>
                  <a:pt x="4013" y="7383"/>
                </a:lnTo>
                <a:lnTo>
                  <a:pt x="4013" y="3989"/>
                </a:lnTo>
                <a:lnTo>
                  <a:pt x="7490" y="3989"/>
                </a:lnTo>
                <a:lnTo>
                  <a:pt x="7490" y="596"/>
                </a:lnTo>
                <a:close/>
                <a:moveTo>
                  <a:pt x="3394" y="116901"/>
                </a:moveTo>
                <a:lnTo>
                  <a:pt x="3394" y="119699"/>
                </a:lnTo>
                <a:lnTo>
                  <a:pt x="596" y="119699"/>
                </a:lnTo>
                <a:lnTo>
                  <a:pt x="596" y="116901"/>
                </a:lnTo>
                <a:close/>
                <a:moveTo>
                  <a:pt x="215500" y="116901"/>
                </a:moveTo>
                <a:lnTo>
                  <a:pt x="215500" y="119699"/>
                </a:lnTo>
                <a:lnTo>
                  <a:pt x="212702" y="119699"/>
                </a:lnTo>
                <a:lnTo>
                  <a:pt x="212702" y="116901"/>
                </a:lnTo>
                <a:close/>
                <a:moveTo>
                  <a:pt x="0" y="1"/>
                </a:moveTo>
                <a:lnTo>
                  <a:pt x="0" y="4013"/>
                </a:lnTo>
                <a:lnTo>
                  <a:pt x="3394" y="4013"/>
                </a:lnTo>
                <a:lnTo>
                  <a:pt x="3394" y="6811"/>
                </a:lnTo>
                <a:lnTo>
                  <a:pt x="0" y="6811"/>
                </a:lnTo>
                <a:lnTo>
                  <a:pt x="0" y="113519"/>
                </a:lnTo>
                <a:lnTo>
                  <a:pt x="3394" y="113519"/>
                </a:lnTo>
                <a:lnTo>
                  <a:pt x="3394" y="116317"/>
                </a:lnTo>
                <a:lnTo>
                  <a:pt x="0" y="116317"/>
                </a:lnTo>
                <a:lnTo>
                  <a:pt x="0" y="120318"/>
                </a:lnTo>
                <a:lnTo>
                  <a:pt x="4013" y="120318"/>
                </a:lnTo>
                <a:lnTo>
                  <a:pt x="4013" y="116925"/>
                </a:lnTo>
                <a:lnTo>
                  <a:pt x="6882" y="116925"/>
                </a:lnTo>
                <a:lnTo>
                  <a:pt x="6882" y="120318"/>
                </a:lnTo>
                <a:lnTo>
                  <a:pt x="209238" y="120318"/>
                </a:lnTo>
                <a:lnTo>
                  <a:pt x="209238" y="116925"/>
                </a:lnTo>
                <a:lnTo>
                  <a:pt x="212107" y="116925"/>
                </a:lnTo>
                <a:lnTo>
                  <a:pt x="212107" y="120318"/>
                </a:lnTo>
                <a:lnTo>
                  <a:pt x="216108" y="120318"/>
                </a:lnTo>
                <a:lnTo>
                  <a:pt x="216108" y="116317"/>
                </a:lnTo>
                <a:lnTo>
                  <a:pt x="212714" y="116317"/>
                </a:lnTo>
                <a:lnTo>
                  <a:pt x="212714" y="113519"/>
                </a:lnTo>
                <a:lnTo>
                  <a:pt x="216108" y="113519"/>
                </a:lnTo>
                <a:lnTo>
                  <a:pt x="216108" y="6811"/>
                </a:lnTo>
                <a:lnTo>
                  <a:pt x="212714" y="6811"/>
                </a:lnTo>
                <a:lnTo>
                  <a:pt x="212714" y="4013"/>
                </a:lnTo>
                <a:lnTo>
                  <a:pt x="216096" y="4013"/>
                </a:lnTo>
                <a:lnTo>
                  <a:pt x="216096" y="3989"/>
                </a:lnTo>
                <a:lnTo>
                  <a:pt x="216096" y="1"/>
                </a:lnTo>
                <a:lnTo>
                  <a:pt x="212095" y="1"/>
                </a:lnTo>
                <a:lnTo>
                  <a:pt x="212095" y="3394"/>
                </a:lnTo>
                <a:lnTo>
                  <a:pt x="209226" y="3394"/>
                </a:lnTo>
                <a:lnTo>
                  <a:pt x="209226" y="1"/>
                </a:lnTo>
                <a:lnTo>
                  <a:pt x="6882" y="1"/>
                </a:lnTo>
                <a:lnTo>
                  <a:pt x="6882" y="3394"/>
                </a:lnTo>
                <a:lnTo>
                  <a:pt x="4013" y="3394"/>
                </a:lnTo>
                <a:lnTo>
                  <a:pt x="401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 txBox="1">
            <a:spLocks noGrp="1"/>
          </p:cNvSpPr>
          <p:nvPr>
            <p:ph type="title"/>
          </p:nvPr>
        </p:nvSpPr>
        <p:spPr>
          <a:xfrm>
            <a:off x="720000" y="1623000"/>
            <a:ext cx="3852000" cy="18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113025" y="89200"/>
            <a:ext cx="8917697" cy="4964964"/>
          </a:xfrm>
          <a:custGeom>
            <a:avLst/>
            <a:gdLst/>
            <a:ahLst/>
            <a:cxnLst/>
            <a:rect l="l" t="t" r="r" b="b"/>
            <a:pathLst>
              <a:path w="216108" h="120319" extrusionOk="0">
                <a:moveTo>
                  <a:pt x="3418" y="596"/>
                </a:moveTo>
                <a:lnTo>
                  <a:pt x="3418" y="3394"/>
                </a:lnTo>
                <a:lnTo>
                  <a:pt x="619" y="3394"/>
                </a:lnTo>
                <a:lnTo>
                  <a:pt x="619" y="596"/>
                </a:lnTo>
                <a:close/>
                <a:moveTo>
                  <a:pt x="215500" y="596"/>
                </a:moveTo>
                <a:lnTo>
                  <a:pt x="215500" y="3394"/>
                </a:lnTo>
                <a:lnTo>
                  <a:pt x="212702" y="3394"/>
                </a:lnTo>
                <a:lnTo>
                  <a:pt x="212702" y="596"/>
                </a:lnTo>
                <a:close/>
                <a:moveTo>
                  <a:pt x="208642" y="596"/>
                </a:moveTo>
                <a:lnTo>
                  <a:pt x="208642" y="3989"/>
                </a:lnTo>
                <a:lnTo>
                  <a:pt x="212119" y="3989"/>
                </a:lnTo>
                <a:lnTo>
                  <a:pt x="212119" y="7383"/>
                </a:lnTo>
                <a:lnTo>
                  <a:pt x="215500" y="7383"/>
                </a:lnTo>
                <a:lnTo>
                  <a:pt x="215500" y="112900"/>
                </a:lnTo>
                <a:lnTo>
                  <a:pt x="212107" y="112900"/>
                </a:lnTo>
                <a:lnTo>
                  <a:pt x="212107" y="116294"/>
                </a:lnTo>
                <a:lnTo>
                  <a:pt x="208630" y="116294"/>
                </a:lnTo>
                <a:lnTo>
                  <a:pt x="208630" y="119675"/>
                </a:lnTo>
                <a:lnTo>
                  <a:pt x="7478" y="119675"/>
                </a:lnTo>
                <a:lnTo>
                  <a:pt x="7478" y="116294"/>
                </a:lnTo>
                <a:lnTo>
                  <a:pt x="4013" y="116294"/>
                </a:lnTo>
                <a:lnTo>
                  <a:pt x="4013" y="112900"/>
                </a:lnTo>
                <a:lnTo>
                  <a:pt x="619" y="112900"/>
                </a:lnTo>
                <a:lnTo>
                  <a:pt x="619" y="7383"/>
                </a:lnTo>
                <a:lnTo>
                  <a:pt x="4013" y="7383"/>
                </a:lnTo>
                <a:lnTo>
                  <a:pt x="4013" y="3989"/>
                </a:lnTo>
                <a:lnTo>
                  <a:pt x="7490" y="3989"/>
                </a:lnTo>
                <a:lnTo>
                  <a:pt x="7490" y="596"/>
                </a:lnTo>
                <a:close/>
                <a:moveTo>
                  <a:pt x="3394" y="116901"/>
                </a:moveTo>
                <a:lnTo>
                  <a:pt x="3394" y="119699"/>
                </a:lnTo>
                <a:lnTo>
                  <a:pt x="596" y="119699"/>
                </a:lnTo>
                <a:lnTo>
                  <a:pt x="596" y="116901"/>
                </a:lnTo>
                <a:close/>
                <a:moveTo>
                  <a:pt x="215500" y="116901"/>
                </a:moveTo>
                <a:lnTo>
                  <a:pt x="215500" y="119699"/>
                </a:lnTo>
                <a:lnTo>
                  <a:pt x="212702" y="119699"/>
                </a:lnTo>
                <a:lnTo>
                  <a:pt x="212702" y="116901"/>
                </a:lnTo>
                <a:close/>
                <a:moveTo>
                  <a:pt x="0" y="1"/>
                </a:moveTo>
                <a:lnTo>
                  <a:pt x="0" y="4013"/>
                </a:lnTo>
                <a:lnTo>
                  <a:pt x="3394" y="4013"/>
                </a:lnTo>
                <a:lnTo>
                  <a:pt x="3394" y="6811"/>
                </a:lnTo>
                <a:lnTo>
                  <a:pt x="0" y="6811"/>
                </a:lnTo>
                <a:lnTo>
                  <a:pt x="0" y="113519"/>
                </a:lnTo>
                <a:lnTo>
                  <a:pt x="3394" y="113519"/>
                </a:lnTo>
                <a:lnTo>
                  <a:pt x="3394" y="116317"/>
                </a:lnTo>
                <a:lnTo>
                  <a:pt x="0" y="116317"/>
                </a:lnTo>
                <a:lnTo>
                  <a:pt x="0" y="120318"/>
                </a:lnTo>
                <a:lnTo>
                  <a:pt x="4013" y="120318"/>
                </a:lnTo>
                <a:lnTo>
                  <a:pt x="4013" y="116925"/>
                </a:lnTo>
                <a:lnTo>
                  <a:pt x="6882" y="116925"/>
                </a:lnTo>
                <a:lnTo>
                  <a:pt x="6882" y="120318"/>
                </a:lnTo>
                <a:lnTo>
                  <a:pt x="209238" y="120318"/>
                </a:lnTo>
                <a:lnTo>
                  <a:pt x="209238" y="116925"/>
                </a:lnTo>
                <a:lnTo>
                  <a:pt x="212107" y="116925"/>
                </a:lnTo>
                <a:lnTo>
                  <a:pt x="212107" y="120318"/>
                </a:lnTo>
                <a:lnTo>
                  <a:pt x="216108" y="120318"/>
                </a:lnTo>
                <a:lnTo>
                  <a:pt x="216108" y="116317"/>
                </a:lnTo>
                <a:lnTo>
                  <a:pt x="212714" y="116317"/>
                </a:lnTo>
                <a:lnTo>
                  <a:pt x="212714" y="113519"/>
                </a:lnTo>
                <a:lnTo>
                  <a:pt x="216108" y="113519"/>
                </a:lnTo>
                <a:lnTo>
                  <a:pt x="216108" y="6811"/>
                </a:lnTo>
                <a:lnTo>
                  <a:pt x="212714" y="6811"/>
                </a:lnTo>
                <a:lnTo>
                  <a:pt x="212714" y="4013"/>
                </a:lnTo>
                <a:lnTo>
                  <a:pt x="216096" y="4013"/>
                </a:lnTo>
                <a:lnTo>
                  <a:pt x="216096" y="3989"/>
                </a:lnTo>
                <a:lnTo>
                  <a:pt x="216096" y="1"/>
                </a:lnTo>
                <a:lnTo>
                  <a:pt x="212095" y="1"/>
                </a:lnTo>
                <a:lnTo>
                  <a:pt x="212095" y="3394"/>
                </a:lnTo>
                <a:lnTo>
                  <a:pt x="209226" y="3394"/>
                </a:lnTo>
                <a:lnTo>
                  <a:pt x="209226" y="1"/>
                </a:lnTo>
                <a:lnTo>
                  <a:pt x="6882" y="1"/>
                </a:lnTo>
                <a:lnTo>
                  <a:pt x="6882" y="3394"/>
                </a:lnTo>
                <a:lnTo>
                  <a:pt x="4013" y="3394"/>
                </a:lnTo>
                <a:lnTo>
                  <a:pt x="401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 txBox="1">
            <a:spLocks noGrp="1"/>
          </p:cNvSpPr>
          <p:nvPr>
            <p:ph type="title"/>
          </p:nvPr>
        </p:nvSpPr>
        <p:spPr>
          <a:xfrm>
            <a:off x="720000" y="1623000"/>
            <a:ext cx="3852000" cy="18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113025" y="89200"/>
            <a:ext cx="8917697" cy="4964964"/>
          </a:xfrm>
          <a:custGeom>
            <a:avLst/>
            <a:gdLst/>
            <a:ahLst/>
            <a:cxnLst/>
            <a:rect l="l" t="t" r="r" b="b"/>
            <a:pathLst>
              <a:path w="216108" h="120319" extrusionOk="0">
                <a:moveTo>
                  <a:pt x="3418" y="596"/>
                </a:moveTo>
                <a:lnTo>
                  <a:pt x="3418" y="3394"/>
                </a:lnTo>
                <a:lnTo>
                  <a:pt x="619" y="3394"/>
                </a:lnTo>
                <a:lnTo>
                  <a:pt x="619" y="596"/>
                </a:lnTo>
                <a:close/>
                <a:moveTo>
                  <a:pt x="215500" y="596"/>
                </a:moveTo>
                <a:lnTo>
                  <a:pt x="215500" y="3394"/>
                </a:lnTo>
                <a:lnTo>
                  <a:pt x="212702" y="3394"/>
                </a:lnTo>
                <a:lnTo>
                  <a:pt x="212702" y="596"/>
                </a:lnTo>
                <a:close/>
                <a:moveTo>
                  <a:pt x="208642" y="596"/>
                </a:moveTo>
                <a:lnTo>
                  <a:pt x="208642" y="3989"/>
                </a:lnTo>
                <a:lnTo>
                  <a:pt x="212119" y="3989"/>
                </a:lnTo>
                <a:lnTo>
                  <a:pt x="212119" y="7383"/>
                </a:lnTo>
                <a:lnTo>
                  <a:pt x="215500" y="7383"/>
                </a:lnTo>
                <a:lnTo>
                  <a:pt x="215500" y="112900"/>
                </a:lnTo>
                <a:lnTo>
                  <a:pt x="212107" y="112900"/>
                </a:lnTo>
                <a:lnTo>
                  <a:pt x="212107" y="116294"/>
                </a:lnTo>
                <a:lnTo>
                  <a:pt x="208630" y="116294"/>
                </a:lnTo>
                <a:lnTo>
                  <a:pt x="208630" y="119675"/>
                </a:lnTo>
                <a:lnTo>
                  <a:pt x="7478" y="119675"/>
                </a:lnTo>
                <a:lnTo>
                  <a:pt x="7478" y="116294"/>
                </a:lnTo>
                <a:lnTo>
                  <a:pt x="4013" y="116294"/>
                </a:lnTo>
                <a:lnTo>
                  <a:pt x="4013" y="112900"/>
                </a:lnTo>
                <a:lnTo>
                  <a:pt x="619" y="112900"/>
                </a:lnTo>
                <a:lnTo>
                  <a:pt x="619" y="7383"/>
                </a:lnTo>
                <a:lnTo>
                  <a:pt x="4013" y="7383"/>
                </a:lnTo>
                <a:lnTo>
                  <a:pt x="4013" y="3989"/>
                </a:lnTo>
                <a:lnTo>
                  <a:pt x="7490" y="3989"/>
                </a:lnTo>
                <a:lnTo>
                  <a:pt x="7490" y="596"/>
                </a:lnTo>
                <a:close/>
                <a:moveTo>
                  <a:pt x="3394" y="116901"/>
                </a:moveTo>
                <a:lnTo>
                  <a:pt x="3394" y="119699"/>
                </a:lnTo>
                <a:lnTo>
                  <a:pt x="596" y="119699"/>
                </a:lnTo>
                <a:lnTo>
                  <a:pt x="596" y="116901"/>
                </a:lnTo>
                <a:close/>
                <a:moveTo>
                  <a:pt x="215500" y="116901"/>
                </a:moveTo>
                <a:lnTo>
                  <a:pt x="215500" y="119699"/>
                </a:lnTo>
                <a:lnTo>
                  <a:pt x="212702" y="119699"/>
                </a:lnTo>
                <a:lnTo>
                  <a:pt x="212702" y="116901"/>
                </a:lnTo>
                <a:close/>
                <a:moveTo>
                  <a:pt x="0" y="1"/>
                </a:moveTo>
                <a:lnTo>
                  <a:pt x="0" y="4013"/>
                </a:lnTo>
                <a:lnTo>
                  <a:pt x="3394" y="4013"/>
                </a:lnTo>
                <a:lnTo>
                  <a:pt x="3394" y="6811"/>
                </a:lnTo>
                <a:lnTo>
                  <a:pt x="0" y="6811"/>
                </a:lnTo>
                <a:lnTo>
                  <a:pt x="0" y="113519"/>
                </a:lnTo>
                <a:lnTo>
                  <a:pt x="3394" y="113519"/>
                </a:lnTo>
                <a:lnTo>
                  <a:pt x="3394" y="116317"/>
                </a:lnTo>
                <a:lnTo>
                  <a:pt x="0" y="116317"/>
                </a:lnTo>
                <a:lnTo>
                  <a:pt x="0" y="120318"/>
                </a:lnTo>
                <a:lnTo>
                  <a:pt x="4013" y="120318"/>
                </a:lnTo>
                <a:lnTo>
                  <a:pt x="4013" y="116925"/>
                </a:lnTo>
                <a:lnTo>
                  <a:pt x="6882" y="116925"/>
                </a:lnTo>
                <a:lnTo>
                  <a:pt x="6882" y="120318"/>
                </a:lnTo>
                <a:lnTo>
                  <a:pt x="209238" y="120318"/>
                </a:lnTo>
                <a:lnTo>
                  <a:pt x="209238" y="116925"/>
                </a:lnTo>
                <a:lnTo>
                  <a:pt x="212107" y="116925"/>
                </a:lnTo>
                <a:lnTo>
                  <a:pt x="212107" y="120318"/>
                </a:lnTo>
                <a:lnTo>
                  <a:pt x="216108" y="120318"/>
                </a:lnTo>
                <a:lnTo>
                  <a:pt x="216108" y="116317"/>
                </a:lnTo>
                <a:lnTo>
                  <a:pt x="212714" y="116317"/>
                </a:lnTo>
                <a:lnTo>
                  <a:pt x="212714" y="113519"/>
                </a:lnTo>
                <a:lnTo>
                  <a:pt x="216108" y="113519"/>
                </a:lnTo>
                <a:lnTo>
                  <a:pt x="216108" y="6811"/>
                </a:lnTo>
                <a:lnTo>
                  <a:pt x="212714" y="6811"/>
                </a:lnTo>
                <a:lnTo>
                  <a:pt x="212714" y="4013"/>
                </a:lnTo>
                <a:lnTo>
                  <a:pt x="216096" y="4013"/>
                </a:lnTo>
                <a:lnTo>
                  <a:pt x="216096" y="3989"/>
                </a:lnTo>
                <a:lnTo>
                  <a:pt x="216096" y="1"/>
                </a:lnTo>
                <a:lnTo>
                  <a:pt x="212095" y="1"/>
                </a:lnTo>
                <a:lnTo>
                  <a:pt x="212095" y="3394"/>
                </a:lnTo>
                <a:lnTo>
                  <a:pt x="209226" y="3394"/>
                </a:lnTo>
                <a:lnTo>
                  <a:pt x="209226" y="1"/>
                </a:lnTo>
                <a:lnTo>
                  <a:pt x="6882" y="1"/>
                </a:lnTo>
                <a:lnTo>
                  <a:pt x="6882" y="3394"/>
                </a:lnTo>
                <a:lnTo>
                  <a:pt x="4013" y="3394"/>
                </a:lnTo>
                <a:lnTo>
                  <a:pt x="401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3366753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 txBox="1">
            <a:spLocks noGrp="1"/>
          </p:cNvSpPr>
          <p:nvPr>
            <p:ph type="title"/>
          </p:nvPr>
        </p:nvSpPr>
        <p:spPr>
          <a:xfrm>
            <a:off x="720000" y="1623000"/>
            <a:ext cx="3852000" cy="18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113025" y="89200"/>
            <a:ext cx="8917697" cy="4964964"/>
          </a:xfrm>
          <a:custGeom>
            <a:avLst/>
            <a:gdLst/>
            <a:ahLst/>
            <a:cxnLst/>
            <a:rect l="l" t="t" r="r" b="b"/>
            <a:pathLst>
              <a:path w="216108" h="120319" extrusionOk="0">
                <a:moveTo>
                  <a:pt x="3418" y="596"/>
                </a:moveTo>
                <a:lnTo>
                  <a:pt x="3418" y="3394"/>
                </a:lnTo>
                <a:lnTo>
                  <a:pt x="619" y="3394"/>
                </a:lnTo>
                <a:lnTo>
                  <a:pt x="619" y="596"/>
                </a:lnTo>
                <a:close/>
                <a:moveTo>
                  <a:pt x="215500" y="596"/>
                </a:moveTo>
                <a:lnTo>
                  <a:pt x="215500" y="3394"/>
                </a:lnTo>
                <a:lnTo>
                  <a:pt x="212702" y="3394"/>
                </a:lnTo>
                <a:lnTo>
                  <a:pt x="212702" y="596"/>
                </a:lnTo>
                <a:close/>
                <a:moveTo>
                  <a:pt x="208642" y="596"/>
                </a:moveTo>
                <a:lnTo>
                  <a:pt x="208642" y="3989"/>
                </a:lnTo>
                <a:lnTo>
                  <a:pt x="212119" y="3989"/>
                </a:lnTo>
                <a:lnTo>
                  <a:pt x="212119" y="7383"/>
                </a:lnTo>
                <a:lnTo>
                  <a:pt x="215500" y="7383"/>
                </a:lnTo>
                <a:lnTo>
                  <a:pt x="215500" y="112900"/>
                </a:lnTo>
                <a:lnTo>
                  <a:pt x="212107" y="112900"/>
                </a:lnTo>
                <a:lnTo>
                  <a:pt x="212107" y="116294"/>
                </a:lnTo>
                <a:lnTo>
                  <a:pt x="208630" y="116294"/>
                </a:lnTo>
                <a:lnTo>
                  <a:pt x="208630" y="119675"/>
                </a:lnTo>
                <a:lnTo>
                  <a:pt x="7478" y="119675"/>
                </a:lnTo>
                <a:lnTo>
                  <a:pt x="7478" y="116294"/>
                </a:lnTo>
                <a:lnTo>
                  <a:pt x="4013" y="116294"/>
                </a:lnTo>
                <a:lnTo>
                  <a:pt x="4013" y="112900"/>
                </a:lnTo>
                <a:lnTo>
                  <a:pt x="619" y="112900"/>
                </a:lnTo>
                <a:lnTo>
                  <a:pt x="619" y="7383"/>
                </a:lnTo>
                <a:lnTo>
                  <a:pt x="4013" y="7383"/>
                </a:lnTo>
                <a:lnTo>
                  <a:pt x="4013" y="3989"/>
                </a:lnTo>
                <a:lnTo>
                  <a:pt x="7490" y="3989"/>
                </a:lnTo>
                <a:lnTo>
                  <a:pt x="7490" y="596"/>
                </a:lnTo>
                <a:close/>
                <a:moveTo>
                  <a:pt x="3394" y="116901"/>
                </a:moveTo>
                <a:lnTo>
                  <a:pt x="3394" y="119699"/>
                </a:lnTo>
                <a:lnTo>
                  <a:pt x="596" y="119699"/>
                </a:lnTo>
                <a:lnTo>
                  <a:pt x="596" y="116901"/>
                </a:lnTo>
                <a:close/>
                <a:moveTo>
                  <a:pt x="215500" y="116901"/>
                </a:moveTo>
                <a:lnTo>
                  <a:pt x="215500" y="119699"/>
                </a:lnTo>
                <a:lnTo>
                  <a:pt x="212702" y="119699"/>
                </a:lnTo>
                <a:lnTo>
                  <a:pt x="212702" y="116901"/>
                </a:lnTo>
                <a:close/>
                <a:moveTo>
                  <a:pt x="0" y="1"/>
                </a:moveTo>
                <a:lnTo>
                  <a:pt x="0" y="4013"/>
                </a:lnTo>
                <a:lnTo>
                  <a:pt x="3394" y="4013"/>
                </a:lnTo>
                <a:lnTo>
                  <a:pt x="3394" y="6811"/>
                </a:lnTo>
                <a:lnTo>
                  <a:pt x="0" y="6811"/>
                </a:lnTo>
                <a:lnTo>
                  <a:pt x="0" y="113519"/>
                </a:lnTo>
                <a:lnTo>
                  <a:pt x="3394" y="113519"/>
                </a:lnTo>
                <a:lnTo>
                  <a:pt x="3394" y="116317"/>
                </a:lnTo>
                <a:lnTo>
                  <a:pt x="0" y="116317"/>
                </a:lnTo>
                <a:lnTo>
                  <a:pt x="0" y="120318"/>
                </a:lnTo>
                <a:lnTo>
                  <a:pt x="4013" y="120318"/>
                </a:lnTo>
                <a:lnTo>
                  <a:pt x="4013" y="116925"/>
                </a:lnTo>
                <a:lnTo>
                  <a:pt x="6882" y="116925"/>
                </a:lnTo>
                <a:lnTo>
                  <a:pt x="6882" y="120318"/>
                </a:lnTo>
                <a:lnTo>
                  <a:pt x="209238" y="120318"/>
                </a:lnTo>
                <a:lnTo>
                  <a:pt x="209238" y="116925"/>
                </a:lnTo>
                <a:lnTo>
                  <a:pt x="212107" y="116925"/>
                </a:lnTo>
                <a:lnTo>
                  <a:pt x="212107" y="120318"/>
                </a:lnTo>
                <a:lnTo>
                  <a:pt x="216108" y="120318"/>
                </a:lnTo>
                <a:lnTo>
                  <a:pt x="216108" y="116317"/>
                </a:lnTo>
                <a:lnTo>
                  <a:pt x="212714" y="116317"/>
                </a:lnTo>
                <a:lnTo>
                  <a:pt x="212714" y="113519"/>
                </a:lnTo>
                <a:lnTo>
                  <a:pt x="216108" y="113519"/>
                </a:lnTo>
                <a:lnTo>
                  <a:pt x="216108" y="6811"/>
                </a:lnTo>
                <a:lnTo>
                  <a:pt x="212714" y="6811"/>
                </a:lnTo>
                <a:lnTo>
                  <a:pt x="212714" y="4013"/>
                </a:lnTo>
                <a:lnTo>
                  <a:pt x="216096" y="4013"/>
                </a:lnTo>
                <a:lnTo>
                  <a:pt x="216096" y="3989"/>
                </a:lnTo>
                <a:lnTo>
                  <a:pt x="216096" y="1"/>
                </a:lnTo>
                <a:lnTo>
                  <a:pt x="212095" y="1"/>
                </a:lnTo>
                <a:lnTo>
                  <a:pt x="212095" y="3394"/>
                </a:lnTo>
                <a:lnTo>
                  <a:pt x="209226" y="3394"/>
                </a:lnTo>
                <a:lnTo>
                  <a:pt x="209226" y="1"/>
                </a:lnTo>
                <a:lnTo>
                  <a:pt x="6882" y="1"/>
                </a:lnTo>
                <a:lnTo>
                  <a:pt x="6882" y="3394"/>
                </a:lnTo>
                <a:lnTo>
                  <a:pt x="4013" y="3394"/>
                </a:lnTo>
                <a:lnTo>
                  <a:pt x="401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9033256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1_Section header 2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4"/>
          <p:cNvSpPr txBox="1">
            <a:spLocks noGrp="1"/>
          </p:cNvSpPr>
          <p:nvPr>
            <p:ph type="title"/>
          </p:nvPr>
        </p:nvSpPr>
        <p:spPr>
          <a:xfrm>
            <a:off x="720000" y="2308450"/>
            <a:ext cx="4947000" cy="6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66" name="Google Shape;466;p24"/>
          <p:cNvSpPr txBox="1">
            <a:spLocks noGrp="1"/>
          </p:cNvSpPr>
          <p:nvPr>
            <p:ph type="subTitle" idx="1"/>
          </p:nvPr>
        </p:nvSpPr>
        <p:spPr>
          <a:xfrm>
            <a:off x="720000" y="2988557"/>
            <a:ext cx="4947000" cy="4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67" name="Google Shape;467;p24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665925"/>
            <a:ext cx="1945800" cy="74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7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8" name="Google Shape;468;p24"/>
          <p:cNvSpPr/>
          <p:nvPr/>
        </p:nvSpPr>
        <p:spPr>
          <a:xfrm>
            <a:off x="113025" y="89200"/>
            <a:ext cx="8917697" cy="4964964"/>
          </a:xfrm>
          <a:custGeom>
            <a:avLst/>
            <a:gdLst/>
            <a:ahLst/>
            <a:cxnLst/>
            <a:rect l="l" t="t" r="r" b="b"/>
            <a:pathLst>
              <a:path w="216108" h="120319" extrusionOk="0">
                <a:moveTo>
                  <a:pt x="3418" y="596"/>
                </a:moveTo>
                <a:lnTo>
                  <a:pt x="3418" y="3394"/>
                </a:lnTo>
                <a:lnTo>
                  <a:pt x="619" y="3394"/>
                </a:lnTo>
                <a:lnTo>
                  <a:pt x="619" y="596"/>
                </a:lnTo>
                <a:close/>
                <a:moveTo>
                  <a:pt x="215500" y="596"/>
                </a:moveTo>
                <a:lnTo>
                  <a:pt x="215500" y="3394"/>
                </a:lnTo>
                <a:lnTo>
                  <a:pt x="212702" y="3394"/>
                </a:lnTo>
                <a:lnTo>
                  <a:pt x="212702" y="596"/>
                </a:lnTo>
                <a:close/>
                <a:moveTo>
                  <a:pt x="208642" y="596"/>
                </a:moveTo>
                <a:lnTo>
                  <a:pt x="208642" y="3989"/>
                </a:lnTo>
                <a:lnTo>
                  <a:pt x="212119" y="3989"/>
                </a:lnTo>
                <a:lnTo>
                  <a:pt x="212119" y="7383"/>
                </a:lnTo>
                <a:lnTo>
                  <a:pt x="215500" y="7383"/>
                </a:lnTo>
                <a:lnTo>
                  <a:pt x="215500" y="112900"/>
                </a:lnTo>
                <a:lnTo>
                  <a:pt x="212107" y="112900"/>
                </a:lnTo>
                <a:lnTo>
                  <a:pt x="212107" y="116294"/>
                </a:lnTo>
                <a:lnTo>
                  <a:pt x="208630" y="116294"/>
                </a:lnTo>
                <a:lnTo>
                  <a:pt x="208630" y="119675"/>
                </a:lnTo>
                <a:lnTo>
                  <a:pt x="7478" y="119675"/>
                </a:lnTo>
                <a:lnTo>
                  <a:pt x="7478" y="116294"/>
                </a:lnTo>
                <a:lnTo>
                  <a:pt x="4013" y="116294"/>
                </a:lnTo>
                <a:lnTo>
                  <a:pt x="4013" y="112900"/>
                </a:lnTo>
                <a:lnTo>
                  <a:pt x="619" y="112900"/>
                </a:lnTo>
                <a:lnTo>
                  <a:pt x="619" y="7383"/>
                </a:lnTo>
                <a:lnTo>
                  <a:pt x="4013" y="7383"/>
                </a:lnTo>
                <a:lnTo>
                  <a:pt x="4013" y="3989"/>
                </a:lnTo>
                <a:lnTo>
                  <a:pt x="7490" y="3989"/>
                </a:lnTo>
                <a:lnTo>
                  <a:pt x="7490" y="596"/>
                </a:lnTo>
                <a:close/>
                <a:moveTo>
                  <a:pt x="3394" y="116901"/>
                </a:moveTo>
                <a:lnTo>
                  <a:pt x="3394" y="119699"/>
                </a:lnTo>
                <a:lnTo>
                  <a:pt x="596" y="119699"/>
                </a:lnTo>
                <a:lnTo>
                  <a:pt x="596" y="116901"/>
                </a:lnTo>
                <a:close/>
                <a:moveTo>
                  <a:pt x="215500" y="116901"/>
                </a:moveTo>
                <a:lnTo>
                  <a:pt x="215500" y="119699"/>
                </a:lnTo>
                <a:lnTo>
                  <a:pt x="212702" y="119699"/>
                </a:lnTo>
                <a:lnTo>
                  <a:pt x="212702" y="116901"/>
                </a:lnTo>
                <a:close/>
                <a:moveTo>
                  <a:pt x="0" y="1"/>
                </a:moveTo>
                <a:lnTo>
                  <a:pt x="0" y="4013"/>
                </a:lnTo>
                <a:lnTo>
                  <a:pt x="3394" y="4013"/>
                </a:lnTo>
                <a:lnTo>
                  <a:pt x="3394" y="6811"/>
                </a:lnTo>
                <a:lnTo>
                  <a:pt x="0" y="6811"/>
                </a:lnTo>
                <a:lnTo>
                  <a:pt x="0" y="113519"/>
                </a:lnTo>
                <a:lnTo>
                  <a:pt x="3394" y="113519"/>
                </a:lnTo>
                <a:lnTo>
                  <a:pt x="3394" y="116317"/>
                </a:lnTo>
                <a:lnTo>
                  <a:pt x="0" y="116317"/>
                </a:lnTo>
                <a:lnTo>
                  <a:pt x="0" y="120318"/>
                </a:lnTo>
                <a:lnTo>
                  <a:pt x="4013" y="120318"/>
                </a:lnTo>
                <a:lnTo>
                  <a:pt x="4013" y="116925"/>
                </a:lnTo>
                <a:lnTo>
                  <a:pt x="6882" y="116925"/>
                </a:lnTo>
                <a:lnTo>
                  <a:pt x="6882" y="120318"/>
                </a:lnTo>
                <a:lnTo>
                  <a:pt x="209238" y="120318"/>
                </a:lnTo>
                <a:lnTo>
                  <a:pt x="209238" y="116925"/>
                </a:lnTo>
                <a:lnTo>
                  <a:pt x="212107" y="116925"/>
                </a:lnTo>
                <a:lnTo>
                  <a:pt x="212107" y="120318"/>
                </a:lnTo>
                <a:lnTo>
                  <a:pt x="216108" y="120318"/>
                </a:lnTo>
                <a:lnTo>
                  <a:pt x="216108" y="116317"/>
                </a:lnTo>
                <a:lnTo>
                  <a:pt x="212714" y="116317"/>
                </a:lnTo>
                <a:lnTo>
                  <a:pt x="212714" y="113519"/>
                </a:lnTo>
                <a:lnTo>
                  <a:pt x="216108" y="113519"/>
                </a:lnTo>
                <a:lnTo>
                  <a:pt x="216108" y="6811"/>
                </a:lnTo>
                <a:lnTo>
                  <a:pt x="212714" y="6811"/>
                </a:lnTo>
                <a:lnTo>
                  <a:pt x="212714" y="4013"/>
                </a:lnTo>
                <a:lnTo>
                  <a:pt x="216096" y="4013"/>
                </a:lnTo>
                <a:lnTo>
                  <a:pt x="216096" y="3989"/>
                </a:lnTo>
                <a:lnTo>
                  <a:pt x="216096" y="1"/>
                </a:lnTo>
                <a:lnTo>
                  <a:pt x="212095" y="1"/>
                </a:lnTo>
                <a:lnTo>
                  <a:pt x="212095" y="3394"/>
                </a:lnTo>
                <a:lnTo>
                  <a:pt x="209226" y="3394"/>
                </a:lnTo>
                <a:lnTo>
                  <a:pt x="209226" y="1"/>
                </a:lnTo>
                <a:lnTo>
                  <a:pt x="6882" y="1"/>
                </a:lnTo>
                <a:lnTo>
                  <a:pt x="6882" y="3394"/>
                </a:lnTo>
                <a:lnTo>
                  <a:pt x="4013" y="3394"/>
                </a:lnTo>
                <a:lnTo>
                  <a:pt x="401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4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4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4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4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4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4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4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4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4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4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4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4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4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4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4393200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3_1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5"/>
          <p:cNvSpPr txBox="1">
            <a:spLocks noGrp="1"/>
          </p:cNvSpPr>
          <p:nvPr>
            <p:ph type="title"/>
          </p:nvPr>
        </p:nvSpPr>
        <p:spPr>
          <a:xfrm>
            <a:off x="3477000" y="2308450"/>
            <a:ext cx="4947000" cy="6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85" name="Google Shape;485;p25"/>
          <p:cNvSpPr txBox="1">
            <a:spLocks noGrp="1"/>
          </p:cNvSpPr>
          <p:nvPr>
            <p:ph type="subTitle" idx="1"/>
          </p:nvPr>
        </p:nvSpPr>
        <p:spPr>
          <a:xfrm>
            <a:off x="3477000" y="2988550"/>
            <a:ext cx="4947000" cy="4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86" name="Google Shape;486;p25"/>
          <p:cNvSpPr txBox="1">
            <a:spLocks noGrp="1"/>
          </p:cNvSpPr>
          <p:nvPr>
            <p:ph type="title" idx="2" hasCustomPrompt="1"/>
          </p:nvPr>
        </p:nvSpPr>
        <p:spPr>
          <a:xfrm>
            <a:off x="6478200" y="1665925"/>
            <a:ext cx="1945800" cy="74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72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87" name="Google Shape;487;p25"/>
          <p:cNvSpPr/>
          <p:nvPr/>
        </p:nvSpPr>
        <p:spPr>
          <a:xfrm>
            <a:off x="113025" y="89200"/>
            <a:ext cx="8917697" cy="4964964"/>
          </a:xfrm>
          <a:custGeom>
            <a:avLst/>
            <a:gdLst/>
            <a:ahLst/>
            <a:cxnLst/>
            <a:rect l="l" t="t" r="r" b="b"/>
            <a:pathLst>
              <a:path w="216108" h="120319" extrusionOk="0">
                <a:moveTo>
                  <a:pt x="3418" y="596"/>
                </a:moveTo>
                <a:lnTo>
                  <a:pt x="3418" y="3394"/>
                </a:lnTo>
                <a:lnTo>
                  <a:pt x="619" y="3394"/>
                </a:lnTo>
                <a:lnTo>
                  <a:pt x="619" y="596"/>
                </a:lnTo>
                <a:close/>
                <a:moveTo>
                  <a:pt x="215500" y="596"/>
                </a:moveTo>
                <a:lnTo>
                  <a:pt x="215500" y="3394"/>
                </a:lnTo>
                <a:lnTo>
                  <a:pt x="212702" y="3394"/>
                </a:lnTo>
                <a:lnTo>
                  <a:pt x="212702" y="596"/>
                </a:lnTo>
                <a:close/>
                <a:moveTo>
                  <a:pt x="208642" y="596"/>
                </a:moveTo>
                <a:lnTo>
                  <a:pt x="208642" y="3989"/>
                </a:lnTo>
                <a:lnTo>
                  <a:pt x="212119" y="3989"/>
                </a:lnTo>
                <a:lnTo>
                  <a:pt x="212119" y="7383"/>
                </a:lnTo>
                <a:lnTo>
                  <a:pt x="215500" y="7383"/>
                </a:lnTo>
                <a:lnTo>
                  <a:pt x="215500" y="112900"/>
                </a:lnTo>
                <a:lnTo>
                  <a:pt x="212107" y="112900"/>
                </a:lnTo>
                <a:lnTo>
                  <a:pt x="212107" y="116294"/>
                </a:lnTo>
                <a:lnTo>
                  <a:pt x="208630" y="116294"/>
                </a:lnTo>
                <a:lnTo>
                  <a:pt x="208630" y="119675"/>
                </a:lnTo>
                <a:lnTo>
                  <a:pt x="7478" y="119675"/>
                </a:lnTo>
                <a:lnTo>
                  <a:pt x="7478" y="116294"/>
                </a:lnTo>
                <a:lnTo>
                  <a:pt x="4013" y="116294"/>
                </a:lnTo>
                <a:lnTo>
                  <a:pt x="4013" y="112900"/>
                </a:lnTo>
                <a:lnTo>
                  <a:pt x="619" y="112900"/>
                </a:lnTo>
                <a:lnTo>
                  <a:pt x="619" y="7383"/>
                </a:lnTo>
                <a:lnTo>
                  <a:pt x="4013" y="7383"/>
                </a:lnTo>
                <a:lnTo>
                  <a:pt x="4013" y="3989"/>
                </a:lnTo>
                <a:lnTo>
                  <a:pt x="7490" y="3989"/>
                </a:lnTo>
                <a:lnTo>
                  <a:pt x="7490" y="596"/>
                </a:lnTo>
                <a:close/>
                <a:moveTo>
                  <a:pt x="3394" y="116901"/>
                </a:moveTo>
                <a:lnTo>
                  <a:pt x="3394" y="119699"/>
                </a:lnTo>
                <a:lnTo>
                  <a:pt x="596" y="119699"/>
                </a:lnTo>
                <a:lnTo>
                  <a:pt x="596" y="116901"/>
                </a:lnTo>
                <a:close/>
                <a:moveTo>
                  <a:pt x="215500" y="116901"/>
                </a:moveTo>
                <a:lnTo>
                  <a:pt x="215500" y="119699"/>
                </a:lnTo>
                <a:lnTo>
                  <a:pt x="212702" y="119699"/>
                </a:lnTo>
                <a:lnTo>
                  <a:pt x="212702" y="116901"/>
                </a:lnTo>
                <a:close/>
                <a:moveTo>
                  <a:pt x="0" y="1"/>
                </a:moveTo>
                <a:lnTo>
                  <a:pt x="0" y="4013"/>
                </a:lnTo>
                <a:lnTo>
                  <a:pt x="3394" y="4013"/>
                </a:lnTo>
                <a:lnTo>
                  <a:pt x="3394" y="6811"/>
                </a:lnTo>
                <a:lnTo>
                  <a:pt x="0" y="6811"/>
                </a:lnTo>
                <a:lnTo>
                  <a:pt x="0" y="113519"/>
                </a:lnTo>
                <a:lnTo>
                  <a:pt x="3394" y="113519"/>
                </a:lnTo>
                <a:lnTo>
                  <a:pt x="3394" y="116317"/>
                </a:lnTo>
                <a:lnTo>
                  <a:pt x="0" y="116317"/>
                </a:lnTo>
                <a:lnTo>
                  <a:pt x="0" y="120318"/>
                </a:lnTo>
                <a:lnTo>
                  <a:pt x="4013" y="120318"/>
                </a:lnTo>
                <a:lnTo>
                  <a:pt x="4013" y="116925"/>
                </a:lnTo>
                <a:lnTo>
                  <a:pt x="6882" y="116925"/>
                </a:lnTo>
                <a:lnTo>
                  <a:pt x="6882" y="120318"/>
                </a:lnTo>
                <a:lnTo>
                  <a:pt x="209238" y="120318"/>
                </a:lnTo>
                <a:lnTo>
                  <a:pt x="209238" y="116925"/>
                </a:lnTo>
                <a:lnTo>
                  <a:pt x="212107" y="116925"/>
                </a:lnTo>
                <a:lnTo>
                  <a:pt x="212107" y="120318"/>
                </a:lnTo>
                <a:lnTo>
                  <a:pt x="216108" y="120318"/>
                </a:lnTo>
                <a:lnTo>
                  <a:pt x="216108" y="116317"/>
                </a:lnTo>
                <a:lnTo>
                  <a:pt x="212714" y="116317"/>
                </a:lnTo>
                <a:lnTo>
                  <a:pt x="212714" y="113519"/>
                </a:lnTo>
                <a:lnTo>
                  <a:pt x="216108" y="113519"/>
                </a:lnTo>
                <a:lnTo>
                  <a:pt x="216108" y="6811"/>
                </a:lnTo>
                <a:lnTo>
                  <a:pt x="212714" y="6811"/>
                </a:lnTo>
                <a:lnTo>
                  <a:pt x="212714" y="4013"/>
                </a:lnTo>
                <a:lnTo>
                  <a:pt x="216096" y="4013"/>
                </a:lnTo>
                <a:lnTo>
                  <a:pt x="216096" y="3989"/>
                </a:lnTo>
                <a:lnTo>
                  <a:pt x="216096" y="1"/>
                </a:lnTo>
                <a:lnTo>
                  <a:pt x="212095" y="1"/>
                </a:lnTo>
                <a:lnTo>
                  <a:pt x="212095" y="3394"/>
                </a:lnTo>
                <a:lnTo>
                  <a:pt x="209226" y="3394"/>
                </a:lnTo>
                <a:lnTo>
                  <a:pt x="209226" y="1"/>
                </a:lnTo>
                <a:lnTo>
                  <a:pt x="6882" y="1"/>
                </a:lnTo>
                <a:lnTo>
                  <a:pt x="6882" y="3394"/>
                </a:lnTo>
                <a:lnTo>
                  <a:pt x="4013" y="3394"/>
                </a:lnTo>
                <a:lnTo>
                  <a:pt x="401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5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5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5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5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5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5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5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5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5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5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5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5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5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1_Section header 3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5"/>
          <p:cNvSpPr txBox="1">
            <a:spLocks noGrp="1"/>
          </p:cNvSpPr>
          <p:nvPr>
            <p:ph type="title"/>
          </p:nvPr>
        </p:nvSpPr>
        <p:spPr>
          <a:xfrm>
            <a:off x="3477000" y="2308450"/>
            <a:ext cx="4947000" cy="6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85" name="Google Shape;485;p25"/>
          <p:cNvSpPr txBox="1">
            <a:spLocks noGrp="1"/>
          </p:cNvSpPr>
          <p:nvPr>
            <p:ph type="subTitle" idx="1"/>
          </p:nvPr>
        </p:nvSpPr>
        <p:spPr>
          <a:xfrm>
            <a:off x="3477000" y="2988550"/>
            <a:ext cx="4947000" cy="4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86" name="Google Shape;486;p25"/>
          <p:cNvSpPr txBox="1">
            <a:spLocks noGrp="1"/>
          </p:cNvSpPr>
          <p:nvPr>
            <p:ph type="title" idx="2" hasCustomPrompt="1"/>
          </p:nvPr>
        </p:nvSpPr>
        <p:spPr>
          <a:xfrm>
            <a:off x="6478200" y="1665925"/>
            <a:ext cx="1945800" cy="74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72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87" name="Google Shape;487;p25"/>
          <p:cNvSpPr/>
          <p:nvPr/>
        </p:nvSpPr>
        <p:spPr>
          <a:xfrm>
            <a:off x="113025" y="89200"/>
            <a:ext cx="8917697" cy="4964964"/>
          </a:xfrm>
          <a:custGeom>
            <a:avLst/>
            <a:gdLst/>
            <a:ahLst/>
            <a:cxnLst/>
            <a:rect l="l" t="t" r="r" b="b"/>
            <a:pathLst>
              <a:path w="216108" h="120319" extrusionOk="0">
                <a:moveTo>
                  <a:pt x="3418" y="596"/>
                </a:moveTo>
                <a:lnTo>
                  <a:pt x="3418" y="3394"/>
                </a:lnTo>
                <a:lnTo>
                  <a:pt x="619" y="3394"/>
                </a:lnTo>
                <a:lnTo>
                  <a:pt x="619" y="596"/>
                </a:lnTo>
                <a:close/>
                <a:moveTo>
                  <a:pt x="215500" y="596"/>
                </a:moveTo>
                <a:lnTo>
                  <a:pt x="215500" y="3394"/>
                </a:lnTo>
                <a:lnTo>
                  <a:pt x="212702" y="3394"/>
                </a:lnTo>
                <a:lnTo>
                  <a:pt x="212702" y="596"/>
                </a:lnTo>
                <a:close/>
                <a:moveTo>
                  <a:pt x="208642" y="596"/>
                </a:moveTo>
                <a:lnTo>
                  <a:pt x="208642" y="3989"/>
                </a:lnTo>
                <a:lnTo>
                  <a:pt x="212119" y="3989"/>
                </a:lnTo>
                <a:lnTo>
                  <a:pt x="212119" y="7383"/>
                </a:lnTo>
                <a:lnTo>
                  <a:pt x="215500" y="7383"/>
                </a:lnTo>
                <a:lnTo>
                  <a:pt x="215500" y="112900"/>
                </a:lnTo>
                <a:lnTo>
                  <a:pt x="212107" y="112900"/>
                </a:lnTo>
                <a:lnTo>
                  <a:pt x="212107" y="116294"/>
                </a:lnTo>
                <a:lnTo>
                  <a:pt x="208630" y="116294"/>
                </a:lnTo>
                <a:lnTo>
                  <a:pt x="208630" y="119675"/>
                </a:lnTo>
                <a:lnTo>
                  <a:pt x="7478" y="119675"/>
                </a:lnTo>
                <a:lnTo>
                  <a:pt x="7478" y="116294"/>
                </a:lnTo>
                <a:lnTo>
                  <a:pt x="4013" y="116294"/>
                </a:lnTo>
                <a:lnTo>
                  <a:pt x="4013" y="112900"/>
                </a:lnTo>
                <a:lnTo>
                  <a:pt x="619" y="112900"/>
                </a:lnTo>
                <a:lnTo>
                  <a:pt x="619" y="7383"/>
                </a:lnTo>
                <a:lnTo>
                  <a:pt x="4013" y="7383"/>
                </a:lnTo>
                <a:lnTo>
                  <a:pt x="4013" y="3989"/>
                </a:lnTo>
                <a:lnTo>
                  <a:pt x="7490" y="3989"/>
                </a:lnTo>
                <a:lnTo>
                  <a:pt x="7490" y="596"/>
                </a:lnTo>
                <a:close/>
                <a:moveTo>
                  <a:pt x="3394" y="116901"/>
                </a:moveTo>
                <a:lnTo>
                  <a:pt x="3394" y="119699"/>
                </a:lnTo>
                <a:lnTo>
                  <a:pt x="596" y="119699"/>
                </a:lnTo>
                <a:lnTo>
                  <a:pt x="596" y="116901"/>
                </a:lnTo>
                <a:close/>
                <a:moveTo>
                  <a:pt x="215500" y="116901"/>
                </a:moveTo>
                <a:lnTo>
                  <a:pt x="215500" y="119699"/>
                </a:lnTo>
                <a:lnTo>
                  <a:pt x="212702" y="119699"/>
                </a:lnTo>
                <a:lnTo>
                  <a:pt x="212702" y="116901"/>
                </a:lnTo>
                <a:close/>
                <a:moveTo>
                  <a:pt x="0" y="1"/>
                </a:moveTo>
                <a:lnTo>
                  <a:pt x="0" y="4013"/>
                </a:lnTo>
                <a:lnTo>
                  <a:pt x="3394" y="4013"/>
                </a:lnTo>
                <a:lnTo>
                  <a:pt x="3394" y="6811"/>
                </a:lnTo>
                <a:lnTo>
                  <a:pt x="0" y="6811"/>
                </a:lnTo>
                <a:lnTo>
                  <a:pt x="0" y="113519"/>
                </a:lnTo>
                <a:lnTo>
                  <a:pt x="3394" y="113519"/>
                </a:lnTo>
                <a:lnTo>
                  <a:pt x="3394" y="116317"/>
                </a:lnTo>
                <a:lnTo>
                  <a:pt x="0" y="116317"/>
                </a:lnTo>
                <a:lnTo>
                  <a:pt x="0" y="120318"/>
                </a:lnTo>
                <a:lnTo>
                  <a:pt x="4013" y="120318"/>
                </a:lnTo>
                <a:lnTo>
                  <a:pt x="4013" y="116925"/>
                </a:lnTo>
                <a:lnTo>
                  <a:pt x="6882" y="116925"/>
                </a:lnTo>
                <a:lnTo>
                  <a:pt x="6882" y="120318"/>
                </a:lnTo>
                <a:lnTo>
                  <a:pt x="209238" y="120318"/>
                </a:lnTo>
                <a:lnTo>
                  <a:pt x="209238" y="116925"/>
                </a:lnTo>
                <a:lnTo>
                  <a:pt x="212107" y="116925"/>
                </a:lnTo>
                <a:lnTo>
                  <a:pt x="212107" y="120318"/>
                </a:lnTo>
                <a:lnTo>
                  <a:pt x="216108" y="120318"/>
                </a:lnTo>
                <a:lnTo>
                  <a:pt x="216108" y="116317"/>
                </a:lnTo>
                <a:lnTo>
                  <a:pt x="212714" y="116317"/>
                </a:lnTo>
                <a:lnTo>
                  <a:pt x="212714" y="113519"/>
                </a:lnTo>
                <a:lnTo>
                  <a:pt x="216108" y="113519"/>
                </a:lnTo>
                <a:lnTo>
                  <a:pt x="216108" y="6811"/>
                </a:lnTo>
                <a:lnTo>
                  <a:pt x="212714" y="6811"/>
                </a:lnTo>
                <a:lnTo>
                  <a:pt x="212714" y="4013"/>
                </a:lnTo>
                <a:lnTo>
                  <a:pt x="216096" y="4013"/>
                </a:lnTo>
                <a:lnTo>
                  <a:pt x="216096" y="3989"/>
                </a:lnTo>
                <a:lnTo>
                  <a:pt x="216096" y="1"/>
                </a:lnTo>
                <a:lnTo>
                  <a:pt x="212095" y="1"/>
                </a:lnTo>
                <a:lnTo>
                  <a:pt x="212095" y="3394"/>
                </a:lnTo>
                <a:lnTo>
                  <a:pt x="209226" y="3394"/>
                </a:lnTo>
                <a:lnTo>
                  <a:pt x="209226" y="1"/>
                </a:lnTo>
                <a:lnTo>
                  <a:pt x="6882" y="1"/>
                </a:lnTo>
                <a:lnTo>
                  <a:pt x="6882" y="3394"/>
                </a:lnTo>
                <a:lnTo>
                  <a:pt x="4013" y="3394"/>
                </a:lnTo>
                <a:lnTo>
                  <a:pt x="401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5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5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5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5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5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5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5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5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5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5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5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5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5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8930448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39950" y="3124000"/>
            <a:ext cx="52641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939900" y="4296100"/>
            <a:ext cx="5264100" cy="3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6993270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6"/>
          <p:cNvSpPr/>
          <p:nvPr/>
        </p:nvSpPr>
        <p:spPr>
          <a:xfrm>
            <a:off x="113025" y="89200"/>
            <a:ext cx="8917697" cy="4964964"/>
          </a:xfrm>
          <a:custGeom>
            <a:avLst/>
            <a:gdLst/>
            <a:ahLst/>
            <a:cxnLst/>
            <a:rect l="l" t="t" r="r" b="b"/>
            <a:pathLst>
              <a:path w="216108" h="120319" extrusionOk="0">
                <a:moveTo>
                  <a:pt x="3418" y="596"/>
                </a:moveTo>
                <a:lnTo>
                  <a:pt x="3418" y="3394"/>
                </a:lnTo>
                <a:lnTo>
                  <a:pt x="619" y="3394"/>
                </a:lnTo>
                <a:lnTo>
                  <a:pt x="619" y="596"/>
                </a:lnTo>
                <a:close/>
                <a:moveTo>
                  <a:pt x="215500" y="596"/>
                </a:moveTo>
                <a:lnTo>
                  <a:pt x="215500" y="3394"/>
                </a:lnTo>
                <a:lnTo>
                  <a:pt x="212702" y="3394"/>
                </a:lnTo>
                <a:lnTo>
                  <a:pt x="212702" y="596"/>
                </a:lnTo>
                <a:close/>
                <a:moveTo>
                  <a:pt x="208642" y="596"/>
                </a:moveTo>
                <a:lnTo>
                  <a:pt x="208642" y="3989"/>
                </a:lnTo>
                <a:lnTo>
                  <a:pt x="212119" y="3989"/>
                </a:lnTo>
                <a:lnTo>
                  <a:pt x="212119" y="7383"/>
                </a:lnTo>
                <a:lnTo>
                  <a:pt x="215500" y="7383"/>
                </a:lnTo>
                <a:lnTo>
                  <a:pt x="215500" y="112900"/>
                </a:lnTo>
                <a:lnTo>
                  <a:pt x="212107" y="112900"/>
                </a:lnTo>
                <a:lnTo>
                  <a:pt x="212107" y="116294"/>
                </a:lnTo>
                <a:lnTo>
                  <a:pt x="208630" y="116294"/>
                </a:lnTo>
                <a:lnTo>
                  <a:pt x="208630" y="119675"/>
                </a:lnTo>
                <a:lnTo>
                  <a:pt x="7478" y="119675"/>
                </a:lnTo>
                <a:lnTo>
                  <a:pt x="7478" y="116294"/>
                </a:lnTo>
                <a:lnTo>
                  <a:pt x="4013" y="116294"/>
                </a:lnTo>
                <a:lnTo>
                  <a:pt x="4013" y="112900"/>
                </a:lnTo>
                <a:lnTo>
                  <a:pt x="619" y="112900"/>
                </a:lnTo>
                <a:lnTo>
                  <a:pt x="619" y="7383"/>
                </a:lnTo>
                <a:lnTo>
                  <a:pt x="4013" y="7383"/>
                </a:lnTo>
                <a:lnTo>
                  <a:pt x="4013" y="3989"/>
                </a:lnTo>
                <a:lnTo>
                  <a:pt x="7490" y="3989"/>
                </a:lnTo>
                <a:lnTo>
                  <a:pt x="7490" y="596"/>
                </a:lnTo>
                <a:close/>
                <a:moveTo>
                  <a:pt x="3394" y="116901"/>
                </a:moveTo>
                <a:lnTo>
                  <a:pt x="3394" y="119699"/>
                </a:lnTo>
                <a:lnTo>
                  <a:pt x="596" y="119699"/>
                </a:lnTo>
                <a:lnTo>
                  <a:pt x="596" y="116901"/>
                </a:lnTo>
                <a:close/>
                <a:moveTo>
                  <a:pt x="215500" y="116901"/>
                </a:moveTo>
                <a:lnTo>
                  <a:pt x="215500" y="119699"/>
                </a:lnTo>
                <a:lnTo>
                  <a:pt x="212702" y="119699"/>
                </a:lnTo>
                <a:lnTo>
                  <a:pt x="212702" y="116901"/>
                </a:lnTo>
                <a:close/>
                <a:moveTo>
                  <a:pt x="0" y="1"/>
                </a:moveTo>
                <a:lnTo>
                  <a:pt x="0" y="4013"/>
                </a:lnTo>
                <a:lnTo>
                  <a:pt x="3394" y="4013"/>
                </a:lnTo>
                <a:lnTo>
                  <a:pt x="3394" y="6811"/>
                </a:lnTo>
                <a:lnTo>
                  <a:pt x="0" y="6811"/>
                </a:lnTo>
                <a:lnTo>
                  <a:pt x="0" y="113519"/>
                </a:lnTo>
                <a:lnTo>
                  <a:pt x="3394" y="113519"/>
                </a:lnTo>
                <a:lnTo>
                  <a:pt x="3394" y="116317"/>
                </a:lnTo>
                <a:lnTo>
                  <a:pt x="0" y="116317"/>
                </a:lnTo>
                <a:lnTo>
                  <a:pt x="0" y="120318"/>
                </a:lnTo>
                <a:lnTo>
                  <a:pt x="4013" y="120318"/>
                </a:lnTo>
                <a:lnTo>
                  <a:pt x="4013" y="116925"/>
                </a:lnTo>
                <a:lnTo>
                  <a:pt x="6882" y="116925"/>
                </a:lnTo>
                <a:lnTo>
                  <a:pt x="6882" y="120318"/>
                </a:lnTo>
                <a:lnTo>
                  <a:pt x="209238" y="120318"/>
                </a:lnTo>
                <a:lnTo>
                  <a:pt x="209238" y="116925"/>
                </a:lnTo>
                <a:lnTo>
                  <a:pt x="212107" y="116925"/>
                </a:lnTo>
                <a:lnTo>
                  <a:pt x="212107" y="120318"/>
                </a:lnTo>
                <a:lnTo>
                  <a:pt x="216108" y="120318"/>
                </a:lnTo>
                <a:lnTo>
                  <a:pt x="216108" y="116317"/>
                </a:lnTo>
                <a:lnTo>
                  <a:pt x="212714" y="116317"/>
                </a:lnTo>
                <a:lnTo>
                  <a:pt x="212714" y="113519"/>
                </a:lnTo>
                <a:lnTo>
                  <a:pt x="216108" y="113519"/>
                </a:lnTo>
                <a:lnTo>
                  <a:pt x="216108" y="6811"/>
                </a:lnTo>
                <a:lnTo>
                  <a:pt x="212714" y="6811"/>
                </a:lnTo>
                <a:lnTo>
                  <a:pt x="212714" y="4013"/>
                </a:lnTo>
                <a:lnTo>
                  <a:pt x="216096" y="4013"/>
                </a:lnTo>
                <a:lnTo>
                  <a:pt x="216096" y="3989"/>
                </a:lnTo>
                <a:lnTo>
                  <a:pt x="216096" y="1"/>
                </a:lnTo>
                <a:lnTo>
                  <a:pt x="212095" y="1"/>
                </a:lnTo>
                <a:lnTo>
                  <a:pt x="212095" y="3394"/>
                </a:lnTo>
                <a:lnTo>
                  <a:pt x="209226" y="3394"/>
                </a:lnTo>
                <a:lnTo>
                  <a:pt x="209226" y="1"/>
                </a:lnTo>
                <a:lnTo>
                  <a:pt x="6882" y="1"/>
                </a:lnTo>
                <a:lnTo>
                  <a:pt x="6882" y="3394"/>
                </a:lnTo>
                <a:lnTo>
                  <a:pt x="4013" y="3394"/>
                </a:lnTo>
                <a:lnTo>
                  <a:pt x="401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6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6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6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6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6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6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6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6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6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6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6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6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6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6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EC41D8E-255C-45DF-812D-4D2EAD46AD0B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1682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gradFill>
          <a:gsLst>
            <a:gs pos="0">
              <a:schemeClr val="bg1"/>
            </a:gs>
            <a:gs pos="91200">
              <a:srgbClr val="FBE7DA"/>
            </a:gs>
            <a:gs pos="100000">
              <a:schemeClr val="accent2">
                <a:lumMod val="20000"/>
                <a:lumOff val="8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>
            <a:extLst>
              <a:ext uri="{FF2B5EF4-FFF2-40B4-BE49-F238E27FC236}">
                <a16:creationId xmlns:a16="http://schemas.microsoft.com/office/drawing/2014/main" xmlns="" id="{20CEB995-765B-4933-A721-146ACB3076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007"/>
          <a:stretch>
            <a:fillRect/>
          </a:stretch>
        </p:blipFill>
        <p:spPr>
          <a:xfrm>
            <a:off x="0" y="0"/>
            <a:ext cx="576102" cy="846174"/>
          </a:xfrm>
          <a:prstGeom prst="rect">
            <a:avLst/>
          </a:prstGeom>
        </p:spPr>
      </p:pic>
      <p:pic>
        <p:nvPicPr>
          <p:cNvPr id="4" name="图片 41">
            <a:extLst>
              <a:ext uri="{FF2B5EF4-FFF2-40B4-BE49-F238E27FC236}">
                <a16:creationId xmlns:a16="http://schemas.microsoft.com/office/drawing/2014/main" xmlns="" id="{433759FC-E6FB-4A61-A98B-85F954A43E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437" y="4445300"/>
            <a:ext cx="3556313" cy="690302"/>
          </a:xfrm>
          <a:prstGeom prst="rect">
            <a:avLst/>
          </a:prstGeom>
        </p:spPr>
      </p:pic>
      <p:pic>
        <p:nvPicPr>
          <p:cNvPr id="5" name="图片 42">
            <a:extLst>
              <a:ext uri="{FF2B5EF4-FFF2-40B4-BE49-F238E27FC236}">
                <a16:creationId xmlns:a16="http://schemas.microsoft.com/office/drawing/2014/main" xmlns="" id="{B28EC25C-C73E-41A2-A715-2CC36454A0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0406" y="20148"/>
            <a:ext cx="2573594" cy="1012239"/>
          </a:xfrm>
          <a:prstGeom prst="rect">
            <a:avLst/>
          </a:prstGeom>
        </p:spPr>
      </p:pic>
      <p:pic>
        <p:nvPicPr>
          <p:cNvPr id="6" name="图片 43">
            <a:extLst>
              <a:ext uri="{FF2B5EF4-FFF2-40B4-BE49-F238E27FC236}">
                <a16:creationId xmlns:a16="http://schemas.microsoft.com/office/drawing/2014/main" xmlns="" id="{27BA20B3-3742-460A-B889-F82A9AD0C5C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3949692"/>
            <a:ext cx="1241033" cy="11938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29F26C0-BCA5-43CC-BA46-6639F3513CA6}"/>
              </a:ext>
            </a:extLst>
          </p:cNvPr>
          <p:cNvSpPr txBox="1"/>
          <p:nvPr userDrawn="1"/>
        </p:nvSpPr>
        <p:spPr>
          <a:xfrm>
            <a:off x="8557060" y="0"/>
            <a:ext cx="794128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>
                <a:solidFill>
                  <a:srgbClr val="FA4462"/>
                </a:solidFill>
                <a:latin typeface="UTM Gradoo" panose="02040603050506020204" pitchFamily="18" charset="0"/>
              </a:rPr>
              <a:t>KTUTS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7148C1-3D54-46A7-9331-29FD954411A3}"/>
              </a:ext>
            </a:extLst>
          </p:cNvPr>
          <p:cNvSpPr txBox="1"/>
          <p:nvPr userDrawn="1"/>
        </p:nvSpPr>
        <p:spPr>
          <a:xfrm>
            <a:off x="0" y="4866501"/>
            <a:ext cx="794128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>
                <a:solidFill>
                  <a:srgbClr val="FA4462"/>
                </a:solidFill>
                <a:latin typeface="UTM Grado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xmlns="" val="377029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39950" y="3124000"/>
            <a:ext cx="52641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939900" y="4296100"/>
            <a:ext cx="5264100" cy="3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3504784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39950" y="3124000"/>
            <a:ext cx="52641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939900" y="4296100"/>
            <a:ext cx="5264100" cy="3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7874140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39950" y="3124000"/>
            <a:ext cx="52641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939900" y="4296100"/>
            <a:ext cx="5264100" cy="3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461797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39950" y="3124000"/>
            <a:ext cx="52641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939900" y="4296100"/>
            <a:ext cx="5264100" cy="3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0078219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39950" y="3124000"/>
            <a:ext cx="52641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939900" y="4296100"/>
            <a:ext cx="5264100" cy="3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6818385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39950" y="3124000"/>
            <a:ext cx="52641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939900" y="4296100"/>
            <a:ext cx="5264100" cy="3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52861296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300"/>
              <a:buFont typeface="Caveat Brush"/>
              <a:buNone/>
              <a:defRPr sz="23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●"/>
              <a:defRPr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857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○"/>
              <a:defRPr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857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■"/>
              <a:defRPr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857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●"/>
              <a:defRPr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857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○"/>
              <a:defRPr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857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■"/>
              <a:defRPr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857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●"/>
              <a:defRPr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857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○"/>
              <a:defRPr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857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900"/>
              <a:buFont typeface="Montserrat"/>
              <a:buChar char="■"/>
              <a:defRPr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5191632" y="4995912"/>
            <a:ext cx="68510" cy="68558"/>
          </a:xfrm>
          <a:custGeom>
            <a:avLst/>
            <a:gdLst/>
            <a:ahLst/>
            <a:cxnLst/>
            <a:rect l="l" t="t" r="r" b="b"/>
            <a:pathLst>
              <a:path w="1429" h="1430" extrusionOk="0">
                <a:moveTo>
                  <a:pt x="714" y="1"/>
                </a:moveTo>
                <a:lnTo>
                  <a:pt x="572" y="13"/>
                </a:lnTo>
                <a:lnTo>
                  <a:pt x="310" y="120"/>
                </a:lnTo>
                <a:lnTo>
                  <a:pt x="119" y="310"/>
                </a:lnTo>
                <a:lnTo>
                  <a:pt x="12" y="572"/>
                </a:lnTo>
                <a:lnTo>
                  <a:pt x="0" y="715"/>
                </a:lnTo>
                <a:lnTo>
                  <a:pt x="12" y="858"/>
                </a:lnTo>
                <a:lnTo>
                  <a:pt x="119" y="1120"/>
                </a:lnTo>
                <a:lnTo>
                  <a:pt x="310" y="1311"/>
                </a:lnTo>
                <a:lnTo>
                  <a:pt x="572" y="1418"/>
                </a:lnTo>
                <a:lnTo>
                  <a:pt x="714" y="1430"/>
                </a:lnTo>
                <a:lnTo>
                  <a:pt x="857" y="1418"/>
                </a:lnTo>
                <a:lnTo>
                  <a:pt x="1119" y="1311"/>
                </a:lnTo>
                <a:lnTo>
                  <a:pt x="1310" y="1120"/>
                </a:lnTo>
                <a:lnTo>
                  <a:pt x="1417" y="858"/>
                </a:lnTo>
                <a:lnTo>
                  <a:pt x="1429" y="715"/>
                </a:lnTo>
                <a:lnTo>
                  <a:pt x="1417" y="572"/>
                </a:lnTo>
                <a:lnTo>
                  <a:pt x="1310" y="310"/>
                </a:lnTo>
                <a:lnTo>
                  <a:pt x="1119" y="120"/>
                </a:lnTo>
                <a:lnTo>
                  <a:pt x="857" y="13"/>
                </a:lnTo>
                <a:lnTo>
                  <a:pt x="71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726" r:id="rId2"/>
    <p:sldLayoutId id="2147483725" r:id="rId3"/>
    <p:sldLayoutId id="2147483724" r:id="rId4"/>
    <p:sldLayoutId id="2147483723" r:id="rId5"/>
    <p:sldLayoutId id="2147483722" r:id="rId6"/>
    <p:sldLayoutId id="2147483721" r:id="rId7"/>
    <p:sldLayoutId id="2147483720" r:id="rId8"/>
    <p:sldLayoutId id="2147483719" r:id="rId9"/>
    <p:sldLayoutId id="2147483718" r:id="rId10"/>
    <p:sldLayoutId id="2147483717" r:id="rId11"/>
    <p:sldLayoutId id="2147483716" r:id="rId12"/>
    <p:sldLayoutId id="2147483715" r:id="rId13"/>
    <p:sldLayoutId id="2147483733" r:id="rId14"/>
    <p:sldLayoutId id="2147483732" r:id="rId15"/>
    <p:sldLayoutId id="2147483734" r:id="rId16"/>
    <p:sldLayoutId id="2147483730" r:id="rId17"/>
    <p:sldLayoutId id="2147483649" r:id="rId18"/>
    <p:sldLayoutId id="2147483736" r:id="rId19"/>
    <p:sldLayoutId id="2147483731" r:id="rId20"/>
    <p:sldLayoutId id="2147483729" r:id="rId21"/>
    <p:sldLayoutId id="2147483727" r:id="rId22"/>
    <p:sldLayoutId id="2147483650" r:id="rId23"/>
    <p:sldLayoutId id="2147483654" r:id="rId24"/>
    <p:sldLayoutId id="2147483738" r:id="rId25"/>
    <p:sldLayoutId id="2147483737" r:id="rId26"/>
    <p:sldLayoutId id="2147483728" r:id="rId27"/>
    <p:sldLayoutId id="2147483671" r:id="rId28"/>
    <p:sldLayoutId id="2147483735" r:id="rId29"/>
    <p:sldLayoutId id="2147483672" r:id="rId30"/>
    <p:sldLayoutId id="2147483739" r:id="rId31"/>
    <p:sldLayoutId id="2147483740" r:id="rId32"/>
  </p:sldLayoutIdLst>
  <p:transition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Relationship Id="rId6" Type="http://schemas.microsoft.com/office/2007/relationships/hdphoto" Target="../media/hdphoto2.wdp"/><Relationship Id="rId11" Type="http://schemas.openxmlformats.org/officeDocument/2006/relationships/slide" Target="slide4.xml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Relationship Id="rId5" Type="http://schemas.openxmlformats.org/officeDocument/2006/relationships/slide" Target="slide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Relationship Id="rId5" Type="http://schemas.openxmlformats.org/officeDocument/2006/relationships/slide" Target="slide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Relationship Id="rId5" Type="http://schemas.openxmlformats.org/officeDocument/2006/relationships/slide" Target="slide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54"/>
          <p:cNvSpPr/>
          <p:nvPr/>
        </p:nvSpPr>
        <p:spPr>
          <a:xfrm>
            <a:off x="5405716" y="134443"/>
            <a:ext cx="68558" cy="68558"/>
          </a:xfrm>
          <a:custGeom>
            <a:avLst/>
            <a:gdLst/>
            <a:ahLst/>
            <a:cxnLst/>
            <a:rect l="l" t="t" r="r" b="b"/>
            <a:pathLst>
              <a:path w="1430" h="1430" extrusionOk="0">
                <a:moveTo>
                  <a:pt x="715" y="1"/>
                </a:moveTo>
                <a:lnTo>
                  <a:pt x="560" y="13"/>
                </a:lnTo>
                <a:lnTo>
                  <a:pt x="310" y="120"/>
                </a:lnTo>
                <a:lnTo>
                  <a:pt x="107" y="322"/>
                </a:lnTo>
                <a:lnTo>
                  <a:pt x="0" y="572"/>
                </a:lnTo>
                <a:lnTo>
                  <a:pt x="0" y="715"/>
                </a:lnTo>
                <a:lnTo>
                  <a:pt x="0" y="870"/>
                </a:lnTo>
                <a:lnTo>
                  <a:pt x="107" y="1120"/>
                </a:lnTo>
                <a:lnTo>
                  <a:pt x="310" y="1323"/>
                </a:lnTo>
                <a:lnTo>
                  <a:pt x="560" y="1430"/>
                </a:lnTo>
                <a:lnTo>
                  <a:pt x="858" y="1430"/>
                </a:lnTo>
                <a:lnTo>
                  <a:pt x="1108" y="1323"/>
                </a:lnTo>
                <a:lnTo>
                  <a:pt x="1310" y="1120"/>
                </a:lnTo>
                <a:lnTo>
                  <a:pt x="1417" y="870"/>
                </a:lnTo>
                <a:lnTo>
                  <a:pt x="1429" y="715"/>
                </a:lnTo>
                <a:lnTo>
                  <a:pt x="1417" y="572"/>
                </a:lnTo>
                <a:lnTo>
                  <a:pt x="1310" y="322"/>
                </a:lnTo>
                <a:lnTo>
                  <a:pt x="1108" y="120"/>
                </a:lnTo>
                <a:lnTo>
                  <a:pt x="858" y="13"/>
                </a:lnTo>
                <a:lnTo>
                  <a:pt x="71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54"/>
          <p:cNvSpPr/>
          <p:nvPr/>
        </p:nvSpPr>
        <p:spPr>
          <a:xfrm>
            <a:off x="8771611" y="3124000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41" y="12"/>
                </a:lnTo>
                <a:lnTo>
                  <a:pt x="512" y="191"/>
                </a:lnTo>
                <a:lnTo>
                  <a:pt x="191" y="512"/>
                </a:lnTo>
                <a:lnTo>
                  <a:pt x="12" y="941"/>
                </a:lnTo>
                <a:lnTo>
                  <a:pt x="0" y="1191"/>
                </a:lnTo>
                <a:lnTo>
                  <a:pt x="12" y="1429"/>
                </a:lnTo>
                <a:lnTo>
                  <a:pt x="191" y="1858"/>
                </a:lnTo>
                <a:lnTo>
                  <a:pt x="512" y="2179"/>
                </a:lnTo>
                <a:lnTo>
                  <a:pt x="941" y="2358"/>
                </a:lnTo>
                <a:lnTo>
                  <a:pt x="1191" y="2382"/>
                </a:lnTo>
                <a:lnTo>
                  <a:pt x="1429" y="2358"/>
                </a:lnTo>
                <a:lnTo>
                  <a:pt x="1858" y="2179"/>
                </a:lnTo>
                <a:lnTo>
                  <a:pt x="2179" y="1858"/>
                </a:lnTo>
                <a:lnTo>
                  <a:pt x="2358" y="1429"/>
                </a:lnTo>
                <a:lnTo>
                  <a:pt x="2382" y="1191"/>
                </a:lnTo>
                <a:lnTo>
                  <a:pt x="2358" y="941"/>
                </a:lnTo>
                <a:lnTo>
                  <a:pt x="2179" y="512"/>
                </a:lnTo>
                <a:lnTo>
                  <a:pt x="1858" y="191"/>
                </a:lnTo>
                <a:lnTo>
                  <a:pt x="1429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811;p54"/>
          <p:cNvGrpSpPr/>
          <p:nvPr/>
        </p:nvGrpSpPr>
        <p:grpSpPr>
          <a:xfrm>
            <a:off x="6696075" y="0"/>
            <a:ext cx="2447925" cy="2362200"/>
            <a:chOff x="5890780" y="-238453"/>
            <a:chExt cx="4127895" cy="3774861"/>
          </a:xfrm>
        </p:grpSpPr>
        <p:sp>
          <p:nvSpPr>
            <p:cNvPr id="812" name="Google Shape;812;p54"/>
            <p:cNvSpPr/>
            <p:nvPr/>
          </p:nvSpPr>
          <p:spPr>
            <a:xfrm rot="1420427">
              <a:off x="6264520" y="395821"/>
              <a:ext cx="3380416" cy="2570059"/>
            </a:xfrm>
            <a:custGeom>
              <a:avLst/>
              <a:gdLst/>
              <a:ahLst/>
              <a:cxnLst/>
              <a:rect l="l" t="t" r="r" b="b"/>
              <a:pathLst>
                <a:path w="52753" h="40107" extrusionOk="0">
                  <a:moveTo>
                    <a:pt x="52180" y="1"/>
                  </a:moveTo>
                  <a:lnTo>
                    <a:pt x="52093" y="35"/>
                  </a:lnTo>
                  <a:lnTo>
                    <a:pt x="52007" y="87"/>
                  </a:lnTo>
                  <a:lnTo>
                    <a:pt x="51920" y="122"/>
                  </a:lnTo>
                  <a:lnTo>
                    <a:pt x="49977" y="1041"/>
                  </a:lnTo>
                  <a:lnTo>
                    <a:pt x="48034" y="1944"/>
                  </a:lnTo>
                  <a:lnTo>
                    <a:pt x="44218" y="3730"/>
                  </a:lnTo>
                  <a:lnTo>
                    <a:pt x="40419" y="5465"/>
                  </a:lnTo>
                  <a:lnTo>
                    <a:pt x="36377" y="7286"/>
                  </a:lnTo>
                  <a:lnTo>
                    <a:pt x="32335" y="9073"/>
                  </a:lnTo>
                  <a:lnTo>
                    <a:pt x="31763" y="9021"/>
                  </a:lnTo>
                  <a:lnTo>
                    <a:pt x="31208" y="8969"/>
                  </a:lnTo>
                  <a:lnTo>
                    <a:pt x="29942" y="8848"/>
                  </a:lnTo>
                  <a:lnTo>
                    <a:pt x="28675" y="8726"/>
                  </a:lnTo>
                  <a:lnTo>
                    <a:pt x="27045" y="8587"/>
                  </a:lnTo>
                  <a:lnTo>
                    <a:pt x="25414" y="8431"/>
                  </a:lnTo>
                  <a:lnTo>
                    <a:pt x="24044" y="8292"/>
                  </a:lnTo>
                  <a:lnTo>
                    <a:pt x="23992" y="8206"/>
                  </a:lnTo>
                  <a:lnTo>
                    <a:pt x="23940" y="8154"/>
                  </a:lnTo>
                  <a:lnTo>
                    <a:pt x="23766" y="7911"/>
                  </a:lnTo>
                  <a:lnTo>
                    <a:pt x="23593" y="7651"/>
                  </a:lnTo>
                  <a:lnTo>
                    <a:pt x="23350" y="7304"/>
                  </a:lnTo>
                  <a:lnTo>
                    <a:pt x="23124" y="6957"/>
                  </a:lnTo>
                  <a:lnTo>
                    <a:pt x="22847" y="6558"/>
                  </a:lnTo>
                  <a:lnTo>
                    <a:pt x="22552" y="6124"/>
                  </a:lnTo>
                  <a:lnTo>
                    <a:pt x="22257" y="5690"/>
                  </a:lnTo>
                  <a:lnTo>
                    <a:pt x="21945" y="5239"/>
                  </a:lnTo>
                  <a:lnTo>
                    <a:pt x="21650" y="4788"/>
                  </a:lnTo>
                  <a:lnTo>
                    <a:pt x="21337" y="4355"/>
                  </a:lnTo>
                  <a:lnTo>
                    <a:pt x="21060" y="3956"/>
                  </a:lnTo>
                  <a:lnTo>
                    <a:pt x="20782" y="3557"/>
                  </a:lnTo>
                  <a:lnTo>
                    <a:pt x="20540" y="3210"/>
                  </a:lnTo>
                  <a:lnTo>
                    <a:pt x="20314" y="2880"/>
                  </a:lnTo>
                  <a:lnTo>
                    <a:pt x="20175" y="2655"/>
                  </a:lnTo>
                  <a:lnTo>
                    <a:pt x="20019" y="2429"/>
                  </a:lnTo>
                  <a:lnTo>
                    <a:pt x="19898" y="2273"/>
                  </a:lnTo>
                  <a:lnTo>
                    <a:pt x="19637" y="2134"/>
                  </a:lnTo>
                  <a:lnTo>
                    <a:pt x="19429" y="2186"/>
                  </a:lnTo>
                  <a:lnTo>
                    <a:pt x="19377" y="2412"/>
                  </a:lnTo>
                  <a:lnTo>
                    <a:pt x="19429" y="2603"/>
                  </a:lnTo>
                  <a:lnTo>
                    <a:pt x="21216" y="5621"/>
                  </a:lnTo>
                  <a:lnTo>
                    <a:pt x="22777" y="8171"/>
                  </a:lnTo>
                  <a:lnTo>
                    <a:pt x="22777" y="8171"/>
                  </a:lnTo>
                  <a:lnTo>
                    <a:pt x="21997" y="8102"/>
                  </a:lnTo>
                  <a:lnTo>
                    <a:pt x="20401" y="7946"/>
                  </a:lnTo>
                  <a:lnTo>
                    <a:pt x="18822" y="7807"/>
                  </a:lnTo>
                  <a:lnTo>
                    <a:pt x="17660" y="7685"/>
                  </a:lnTo>
                  <a:lnTo>
                    <a:pt x="16498" y="7581"/>
                  </a:lnTo>
                  <a:lnTo>
                    <a:pt x="16168" y="7547"/>
                  </a:lnTo>
                  <a:lnTo>
                    <a:pt x="15839" y="7512"/>
                  </a:lnTo>
                  <a:lnTo>
                    <a:pt x="15734" y="7512"/>
                  </a:lnTo>
                  <a:lnTo>
                    <a:pt x="15630" y="7495"/>
                  </a:lnTo>
                  <a:lnTo>
                    <a:pt x="15613" y="7495"/>
                  </a:lnTo>
                  <a:lnTo>
                    <a:pt x="12768" y="5985"/>
                  </a:lnTo>
                  <a:lnTo>
                    <a:pt x="9628" y="4337"/>
                  </a:lnTo>
                  <a:lnTo>
                    <a:pt x="9524" y="4285"/>
                  </a:lnTo>
                  <a:lnTo>
                    <a:pt x="9386" y="4303"/>
                  </a:lnTo>
                  <a:lnTo>
                    <a:pt x="9316" y="4459"/>
                  </a:lnTo>
                  <a:lnTo>
                    <a:pt x="9368" y="4632"/>
                  </a:lnTo>
                  <a:lnTo>
                    <a:pt x="9542" y="4806"/>
                  </a:lnTo>
                  <a:lnTo>
                    <a:pt x="10947" y="5777"/>
                  </a:lnTo>
                  <a:lnTo>
                    <a:pt x="13722" y="7547"/>
                  </a:lnTo>
                  <a:lnTo>
                    <a:pt x="14329" y="7928"/>
                  </a:lnTo>
                  <a:lnTo>
                    <a:pt x="14364" y="7946"/>
                  </a:lnTo>
                  <a:lnTo>
                    <a:pt x="12942" y="8726"/>
                  </a:lnTo>
                  <a:lnTo>
                    <a:pt x="11259" y="9750"/>
                  </a:lnTo>
                  <a:lnTo>
                    <a:pt x="11086" y="9940"/>
                  </a:lnTo>
                  <a:lnTo>
                    <a:pt x="11016" y="10166"/>
                  </a:lnTo>
                  <a:lnTo>
                    <a:pt x="11051" y="10270"/>
                  </a:lnTo>
                  <a:lnTo>
                    <a:pt x="11103" y="10322"/>
                  </a:lnTo>
                  <a:lnTo>
                    <a:pt x="11294" y="10287"/>
                  </a:lnTo>
                  <a:lnTo>
                    <a:pt x="12543" y="9802"/>
                  </a:lnTo>
                  <a:lnTo>
                    <a:pt x="14954" y="8761"/>
                  </a:lnTo>
                  <a:lnTo>
                    <a:pt x="15492" y="8535"/>
                  </a:lnTo>
                  <a:lnTo>
                    <a:pt x="15509" y="8518"/>
                  </a:lnTo>
                  <a:lnTo>
                    <a:pt x="15526" y="8518"/>
                  </a:lnTo>
                  <a:lnTo>
                    <a:pt x="16133" y="8553"/>
                  </a:lnTo>
                  <a:lnTo>
                    <a:pt x="16741" y="8622"/>
                  </a:lnTo>
                  <a:lnTo>
                    <a:pt x="18024" y="8726"/>
                  </a:lnTo>
                  <a:lnTo>
                    <a:pt x="19308" y="8865"/>
                  </a:lnTo>
                  <a:lnTo>
                    <a:pt x="20956" y="9021"/>
                  </a:lnTo>
                  <a:lnTo>
                    <a:pt x="22604" y="9195"/>
                  </a:lnTo>
                  <a:lnTo>
                    <a:pt x="24338" y="9351"/>
                  </a:lnTo>
                  <a:lnTo>
                    <a:pt x="26073" y="9507"/>
                  </a:lnTo>
                  <a:lnTo>
                    <a:pt x="27634" y="9663"/>
                  </a:lnTo>
                  <a:lnTo>
                    <a:pt x="29213" y="9819"/>
                  </a:lnTo>
                  <a:lnTo>
                    <a:pt x="29855" y="9888"/>
                  </a:lnTo>
                  <a:lnTo>
                    <a:pt x="30497" y="9940"/>
                  </a:lnTo>
                  <a:lnTo>
                    <a:pt x="29456" y="10391"/>
                  </a:lnTo>
                  <a:lnTo>
                    <a:pt x="28432" y="10842"/>
                  </a:lnTo>
                  <a:lnTo>
                    <a:pt x="28172" y="10929"/>
                  </a:lnTo>
                  <a:lnTo>
                    <a:pt x="27669" y="11137"/>
                  </a:lnTo>
                  <a:lnTo>
                    <a:pt x="27478" y="11328"/>
                  </a:lnTo>
                  <a:lnTo>
                    <a:pt x="27027" y="11866"/>
                  </a:lnTo>
                  <a:lnTo>
                    <a:pt x="26611" y="12404"/>
                  </a:lnTo>
                  <a:lnTo>
                    <a:pt x="22569" y="17278"/>
                  </a:lnTo>
                  <a:lnTo>
                    <a:pt x="20748" y="19429"/>
                  </a:lnTo>
                  <a:lnTo>
                    <a:pt x="20696" y="19429"/>
                  </a:lnTo>
                  <a:lnTo>
                    <a:pt x="20609" y="19446"/>
                  </a:lnTo>
                  <a:lnTo>
                    <a:pt x="20557" y="19446"/>
                  </a:lnTo>
                  <a:lnTo>
                    <a:pt x="19984" y="19551"/>
                  </a:lnTo>
                  <a:lnTo>
                    <a:pt x="19429" y="19655"/>
                  </a:lnTo>
                  <a:lnTo>
                    <a:pt x="18319" y="19880"/>
                  </a:lnTo>
                  <a:lnTo>
                    <a:pt x="17192" y="20123"/>
                  </a:lnTo>
                  <a:lnTo>
                    <a:pt x="15804" y="20401"/>
                  </a:lnTo>
                  <a:lnTo>
                    <a:pt x="14399" y="20678"/>
                  </a:lnTo>
                  <a:lnTo>
                    <a:pt x="12942" y="20973"/>
                  </a:lnTo>
                  <a:lnTo>
                    <a:pt x="11502" y="21268"/>
                  </a:lnTo>
                  <a:lnTo>
                    <a:pt x="10270" y="21511"/>
                  </a:lnTo>
                  <a:lnTo>
                    <a:pt x="9039" y="21771"/>
                  </a:lnTo>
                  <a:lnTo>
                    <a:pt x="8293" y="21910"/>
                  </a:lnTo>
                  <a:lnTo>
                    <a:pt x="7529" y="22066"/>
                  </a:lnTo>
                  <a:lnTo>
                    <a:pt x="7408" y="22083"/>
                  </a:lnTo>
                  <a:lnTo>
                    <a:pt x="7078" y="22083"/>
                  </a:lnTo>
                  <a:lnTo>
                    <a:pt x="6003" y="22118"/>
                  </a:lnTo>
                  <a:lnTo>
                    <a:pt x="4945" y="22153"/>
                  </a:lnTo>
                  <a:lnTo>
                    <a:pt x="3262" y="22170"/>
                  </a:lnTo>
                  <a:lnTo>
                    <a:pt x="1215" y="22170"/>
                  </a:lnTo>
                  <a:lnTo>
                    <a:pt x="625" y="22153"/>
                  </a:lnTo>
                  <a:lnTo>
                    <a:pt x="417" y="22153"/>
                  </a:lnTo>
                  <a:lnTo>
                    <a:pt x="122" y="22205"/>
                  </a:lnTo>
                  <a:lnTo>
                    <a:pt x="18" y="22309"/>
                  </a:lnTo>
                  <a:lnTo>
                    <a:pt x="1" y="22395"/>
                  </a:lnTo>
                  <a:lnTo>
                    <a:pt x="36" y="22586"/>
                  </a:lnTo>
                  <a:lnTo>
                    <a:pt x="174" y="22742"/>
                  </a:lnTo>
                  <a:lnTo>
                    <a:pt x="261" y="22812"/>
                  </a:lnTo>
                  <a:lnTo>
                    <a:pt x="452" y="22864"/>
                  </a:lnTo>
                  <a:lnTo>
                    <a:pt x="660" y="22864"/>
                  </a:lnTo>
                  <a:lnTo>
                    <a:pt x="2603" y="22933"/>
                  </a:lnTo>
                  <a:lnTo>
                    <a:pt x="4060" y="22985"/>
                  </a:lnTo>
                  <a:lnTo>
                    <a:pt x="5517" y="23020"/>
                  </a:lnTo>
                  <a:lnTo>
                    <a:pt x="5916" y="23037"/>
                  </a:lnTo>
                  <a:lnTo>
                    <a:pt x="6315" y="23037"/>
                  </a:lnTo>
                  <a:lnTo>
                    <a:pt x="5136" y="24581"/>
                  </a:lnTo>
                  <a:lnTo>
                    <a:pt x="3505" y="26645"/>
                  </a:lnTo>
                  <a:lnTo>
                    <a:pt x="3349" y="26836"/>
                  </a:lnTo>
                  <a:lnTo>
                    <a:pt x="3331" y="27062"/>
                  </a:lnTo>
                  <a:lnTo>
                    <a:pt x="3384" y="27114"/>
                  </a:lnTo>
                  <a:lnTo>
                    <a:pt x="3418" y="27131"/>
                  </a:lnTo>
                  <a:lnTo>
                    <a:pt x="3453" y="27149"/>
                  </a:lnTo>
                  <a:lnTo>
                    <a:pt x="3488" y="27166"/>
                  </a:lnTo>
                  <a:lnTo>
                    <a:pt x="3557" y="27166"/>
                  </a:lnTo>
                  <a:lnTo>
                    <a:pt x="7547" y="23141"/>
                  </a:lnTo>
                  <a:lnTo>
                    <a:pt x="7686" y="23020"/>
                  </a:lnTo>
                  <a:lnTo>
                    <a:pt x="7876" y="22968"/>
                  </a:lnTo>
                  <a:lnTo>
                    <a:pt x="8067" y="22933"/>
                  </a:lnTo>
                  <a:lnTo>
                    <a:pt x="8952" y="22742"/>
                  </a:lnTo>
                  <a:lnTo>
                    <a:pt x="9854" y="22569"/>
                  </a:lnTo>
                  <a:lnTo>
                    <a:pt x="12456" y="22049"/>
                  </a:lnTo>
                  <a:lnTo>
                    <a:pt x="15370" y="21459"/>
                  </a:lnTo>
                  <a:lnTo>
                    <a:pt x="16723" y="21181"/>
                  </a:lnTo>
                  <a:lnTo>
                    <a:pt x="18094" y="20921"/>
                  </a:lnTo>
                  <a:lnTo>
                    <a:pt x="19707" y="20591"/>
                  </a:lnTo>
                  <a:lnTo>
                    <a:pt x="18354" y="22187"/>
                  </a:lnTo>
                  <a:lnTo>
                    <a:pt x="16966" y="23783"/>
                  </a:lnTo>
                  <a:lnTo>
                    <a:pt x="15578" y="25344"/>
                  </a:lnTo>
                  <a:lnTo>
                    <a:pt x="14191" y="26906"/>
                  </a:lnTo>
                  <a:lnTo>
                    <a:pt x="13948" y="27149"/>
                  </a:lnTo>
                  <a:lnTo>
                    <a:pt x="13774" y="27443"/>
                  </a:lnTo>
                  <a:lnTo>
                    <a:pt x="13670" y="27669"/>
                  </a:lnTo>
                  <a:lnTo>
                    <a:pt x="13549" y="27877"/>
                  </a:lnTo>
                  <a:lnTo>
                    <a:pt x="12595" y="29785"/>
                  </a:lnTo>
                  <a:lnTo>
                    <a:pt x="11641" y="31693"/>
                  </a:lnTo>
                  <a:lnTo>
                    <a:pt x="7998" y="39517"/>
                  </a:lnTo>
                  <a:lnTo>
                    <a:pt x="7980" y="39569"/>
                  </a:lnTo>
                  <a:lnTo>
                    <a:pt x="7859" y="39898"/>
                  </a:lnTo>
                  <a:lnTo>
                    <a:pt x="7894" y="40020"/>
                  </a:lnTo>
                  <a:lnTo>
                    <a:pt x="7963" y="40055"/>
                  </a:lnTo>
                  <a:lnTo>
                    <a:pt x="7998" y="40107"/>
                  </a:lnTo>
                  <a:lnTo>
                    <a:pt x="8119" y="40107"/>
                  </a:lnTo>
                  <a:lnTo>
                    <a:pt x="8449" y="39829"/>
                  </a:lnTo>
                  <a:lnTo>
                    <a:pt x="8674" y="39465"/>
                  </a:lnTo>
                  <a:lnTo>
                    <a:pt x="10981" y="35059"/>
                  </a:lnTo>
                  <a:lnTo>
                    <a:pt x="12838" y="31485"/>
                  </a:lnTo>
                  <a:lnTo>
                    <a:pt x="13462" y="30271"/>
                  </a:lnTo>
                  <a:lnTo>
                    <a:pt x="14069" y="29022"/>
                  </a:lnTo>
                  <a:lnTo>
                    <a:pt x="14347" y="28415"/>
                  </a:lnTo>
                  <a:lnTo>
                    <a:pt x="14659" y="27842"/>
                  </a:lnTo>
                  <a:lnTo>
                    <a:pt x="14676" y="27842"/>
                  </a:lnTo>
                  <a:lnTo>
                    <a:pt x="14728" y="27773"/>
                  </a:lnTo>
                  <a:lnTo>
                    <a:pt x="14832" y="27669"/>
                  </a:lnTo>
                  <a:lnTo>
                    <a:pt x="14937" y="27530"/>
                  </a:lnTo>
                  <a:lnTo>
                    <a:pt x="15145" y="27322"/>
                  </a:lnTo>
                  <a:lnTo>
                    <a:pt x="15335" y="27096"/>
                  </a:lnTo>
                  <a:lnTo>
                    <a:pt x="15769" y="26593"/>
                  </a:lnTo>
                  <a:lnTo>
                    <a:pt x="16220" y="26108"/>
                  </a:lnTo>
                  <a:lnTo>
                    <a:pt x="16220" y="26160"/>
                  </a:lnTo>
                  <a:lnTo>
                    <a:pt x="16116" y="26958"/>
                  </a:lnTo>
                  <a:lnTo>
                    <a:pt x="16029" y="27756"/>
                  </a:lnTo>
                  <a:lnTo>
                    <a:pt x="15925" y="28692"/>
                  </a:lnTo>
                  <a:lnTo>
                    <a:pt x="15804" y="29629"/>
                  </a:lnTo>
                  <a:lnTo>
                    <a:pt x="15804" y="29681"/>
                  </a:lnTo>
                  <a:lnTo>
                    <a:pt x="15544" y="31988"/>
                  </a:lnTo>
                  <a:lnTo>
                    <a:pt x="15145" y="36290"/>
                  </a:lnTo>
                  <a:lnTo>
                    <a:pt x="15075" y="37834"/>
                  </a:lnTo>
                  <a:lnTo>
                    <a:pt x="15110" y="38424"/>
                  </a:lnTo>
                  <a:lnTo>
                    <a:pt x="15162" y="38528"/>
                  </a:lnTo>
                  <a:lnTo>
                    <a:pt x="15231" y="38580"/>
                  </a:lnTo>
                  <a:lnTo>
                    <a:pt x="15353" y="38580"/>
                  </a:lnTo>
                  <a:lnTo>
                    <a:pt x="15492" y="38459"/>
                  </a:lnTo>
                  <a:lnTo>
                    <a:pt x="15630" y="37956"/>
                  </a:lnTo>
                  <a:lnTo>
                    <a:pt x="15630" y="37834"/>
                  </a:lnTo>
                  <a:lnTo>
                    <a:pt x="16793" y="30011"/>
                  </a:lnTo>
                  <a:lnTo>
                    <a:pt x="16845" y="29681"/>
                  </a:lnTo>
                  <a:lnTo>
                    <a:pt x="16879" y="29352"/>
                  </a:lnTo>
                  <a:lnTo>
                    <a:pt x="16983" y="28450"/>
                  </a:lnTo>
                  <a:lnTo>
                    <a:pt x="17088" y="27530"/>
                  </a:lnTo>
                  <a:lnTo>
                    <a:pt x="17157" y="26784"/>
                  </a:lnTo>
                  <a:lnTo>
                    <a:pt x="17261" y="26038"/>
                  </a:lnTo>
                  <a:lnTo>
                    <a:pt x="17330" y="25535"/>
                  </a:lnTo>
                  <a:lnTo>
                    <a:pt x="17400" y="25032"/>
                  </a:lnTo>
                  <a:lnTo>
                    <a:pt x="17400" y="24911"/>
                  </a:lnTo>
                  <a:lnTo>
                    <a:pt x="17417" y="24772"/>
                  </a:lnTo>
                  <a:lnTo>
                    <a:pt x="17747" y="24390"/>
                  </a:lnTo>
                  <a:lnTo>
                    <a:pt x="18094" y="24026"/>
                  </a:lnTo>
                  <a:lnTo>
                    <a:pt x="21580" y="19932"/>
                  </a:lnTo>
                  <a:lnTo>
                    <a:pt x="25032" y="15804"/>
                  </a:lnTo>
                  <a:lnTo>
                    <a:pt x="26611" y="13878"/>
                  </a:lnTo>
                  <a:lnTo>
                    <a:pt x="28172" y="11970"/>
                  </a:lnTo>
                  <a:lnTo>
                    <a:pt x="31936" y="10322"/>
                  </a:lnTo>
                  <a:lnTo>
                    <a:pt x="35718" y="8639"/>
                  </a:lnTo>
                  <a:lnTo>
                    <a:pt x="41599" y="6003"/>
                  </a:lnTo>
                  <a:lnTo>
                    <a:pt x="47427" y="3314"/>
                  </a:lnTo>
                  <a:lnTo>
                    <a:pt x="49908" y="2169"/>
                  </a:lnTo>
                  <a:lnTo>
                    <a:pt x="52388" y="989"/>
                  </a:lnTo>
                  <a:lnTo>
                    <a:pt x="52562" y="885"/>
                  </a:lnTo>
                  <a:lnTo>
                    <a:pt x="52753" y="573"/>
                  </a:lnTo>
                  <a:lnTo>
                    <a:pt x="52718" y="365"/>
                  </a:lnTo>
                  <a:lnTo>
                    <a:pt x="52631" y="191"/>
                  </a:lnTo>
                  <a:lnTo>
                    <a:pt x="52371" y="18"/>
                  </a:lnTo>
                  <a:lnTo>
                    <a:pt x="521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4"/>
            <p:cNvSpPr/>
            <p:nvPr/>
          </p:nvSpPr>
          <p:spPr>
            <a:xfrm rot="-562392">
              <a:off x="6499588" y="2177068"/>
              <a:ext cx="562448" cy="544966"/>
            </a:xfrm>
            <a:custGeom>
              <a:avLst/>
              <a:gdLst/>
              <a:ahLst/>
              <a:cxnLst/>
              <a:rect l="l" t="t" r="r" b="b"/>
              <a:pathLst>
                <a:path w="8002" h="7753" extrusionOk="0">
                  <a:moveTo>
                    <a:pt x="4322" y="1"/>
                  </a:moveTo>
                  <a:lnTo>
                    <a:pt x="3941" y="263"/>
                  </a:lnTo>
                  <a:lnTo>
                    <a:pt x="3418" y="798"/>
                  </a:lnTo>
                  <a:lnTo>
                    <a:pt x="3239" y="1072"/>
                  </a:lnTo>
                  <a:lnTo>
                    <a:pt x="3084" y="1346"/>
                  </a:lnTo>
                  <a:lnTo>
                    <a:pt x="2894" y="1918"/>
                  </a:lnTo>
                  <a:lnTo>
                    <a:pt x="2858" y="2203"/>
                  </a:lnTo>
                  <a:lnTo>
                    <a:pt x="2858" y="2311"/>
                  </a:lnTo>
                  <a:lnTo>
                    <a:pt x="2846" y="2406"/>
                  </a:lnTo>
                  <a:lnTo>
                    <a:pt x="2775" y="2370"/>
                  </a:lnTo>
                  <a:lnTo>
                    <a:pt x="2703" y="2323"/>
                  </a:lnTo>
                  <a:lnTo>
                    <a:pt x="2429" y="2192"/>
                  </a:lnTo>
                  <a:lnTo>
                    <a:pt x="1822" y="2025"/>
                  </a:lnTo>
                  <a:lnTo>
                    <a:pt x="1501" y="2013"/>
                  </a:lnTo>
                  <a:lnTo>
                    <a:pt x="1155" y="2025"/>
                  </a:lnTo>
                  <a:lnTo>
                    <a:pt x="596" y="2156"/>
                  </a:lnTo>
                  <a:lnTo>
                    <a:pt x="203" y="2346"/>
                  </a:lnTo>
                  <a:lnTo>
                    <a:pt x="0" y="2465"/>
                  </a:lnTo>
                  <a:lnTo>
                    <a:pt x="155" y="2906"/>
                  </a:lnTo>
                  <a:lnTo>
                    <a:pt x="477" y="3537"/>
                  </a:lnTo>
                  <a:lnTo>
                    <a:pt x="643" y="3799"/>
                  </a:lnTo>
                  <a:lnTo>
                    <a:pt x="834" y="4025"/>
                  </a:lnTo>
                  <a:lnTo>
                    <a:pt x="1251" y="4382"/>
                  </a:lnTo>
                  <a:lnTo>
                    <a:pt x="1477" y="4525"/>
                  </a:lnTo>
                  <a:lnTo>
                    <a:pt x="1691" y="4632"/>
                  </a:lnTo>
                  <a:lnTo>
                    <a:pt x="1917" y="4704"/>
                  </a:lnTo>
                  <a:lnTo>
                    <a:pt x="1786" y="4811"/>
                  </a:lnTo>
                  <a:lnTo>
                    <a:pt x="1655" y="4930"/>
                  </a:lnTo>
                  <a:lnTo>
                    <a:pt x="1453" y="5144"/>
                  </a:lnTo>
                  <a:lnTo>
                    <a:pt x="1143" y="5668"/>
                  </a:lnTo>
                  <a:lnTo>
                    <a:pt x="1048" y="5966"/>
                  </a:lnTo>
                  <a:lnTo>
                    <a:pt x="965" y="6288"/>
                  </a:lnTo>
                  <a:lnTo>
                    <a:pt x="941" y="6835"/>
                  </a:lnTo>
                  <a:lnTo>
                    <a:pt x="1000" y="7252"/>
                  </a:lnTo>
                  <a:lnTo>
                    <a:pt x="1060" y="7466"/>
                  </a:lnTo>
                  <a:lnTo>
                    <a:pt x="1524" y="7490"/>
                  </a:lnTo>
                  <a:lnTo>
                    <a:pt x="2239" y="7371"/>
                  </a:lnTo>
                  <a:lnTo>
                    <a:pt x="2525" y="7276"/>
                  </a:lnTo>
                  <a:lnTo>
                    <a:pt x="2798" y="7157"/>
                  </a:lnTo>
                  <a:lnTo>
                    <a:pt x="3251" y="6871"/>
                  </a:lnTo>
                  <a:lnTo>
                    <a:pt x="3441" y="6680"/>
                  </a:lnTo>
                  <a:lnTo>
                    <a:pt x="3584" y="6526"/>
                  </a:lnTo>
                  <a:lnTo>
                    <a:pt x="3834" y="6168"/>
                  </a:lnTo>
                  <a:lnTo>
                    <a:pt x="3941" y="5966"/>
                  </a:lnTo>
                  <a:lnTo>
                    <a:pt x="4025" y="6216"/>
                  </a:lnTo>
                  <a:lnTo>
                    <a:pt x="4275" y="6645"/>
                  </a:lnTo>
                  <a:lnTo>
                    <a:pt x="4430" y="6835"/>
                  </a:lnTo>
                  <a:lnTo>
                    <a:pt x="4608" y="7026"/>
                  </a:lnTo>
                  <a:lnTo>
                    <a:pt x="5037" y="7323"/>
                  </a:lnTo>
                  <a:lnTo>
                    <a:pt x="5287" y="7442"/>
                  </a:lnTo>
                  <a:lnTo>
                    <a:pt x="5561" y="7550"/>
                  </a:lnTo>
                  <a:lnTo>
                    <a:pt x="6251" y="7716"/>
                  </a:lnTo>
                  <a:lnTo>
                    <a:pt x="6692" y="7752"/>
                  </a:lnTo>
                  <a:lnTo>
                    <a:pt x="6775" y="7538"/>
                  </a:lnTo>
                  <a:lnTo>
                    <a:pt x="6882" y="7133"/>
                  </a:lnTo>
                  <a:lnTo>
                    <a:pt x="6906" y="6573"/>
                  </a:lnTo>
                  <a:lnTo>
                    <a:pt x="6859" y="6240"/>
                  </a:lnTo>
                  <a:lnTo>
                    <a:pt x="6775" y="5918"/>
                  </a:lnTo>
                  <a:lnTo>
                    <a:pt x="6489" y="5383"/>
                  </a:lnTo>
                  <a:lnTo>
                    <a:pt x="6299" y="5144"/>
                  </a:lnTo>
                  <a:lnTo>
                    <a:pt x="6204" y="5037"/>
                  </a:lnTo>
                  <a:lnTo>
                    <a:pt x="6097" y="4942"/>
                  </a:lnTo>
                  <a:lnTo>
                    <a:pt x="6239" y="4894"/>
                  </a:lnTo>
                  <a:lnTo>
                    <a:pt x="6394" y="4835"/>
                  </a:lnTo>
                  <a:lnTo>
                    <a:pt x="6632" y="4716"/>
                  </a:lnTo>
                  <a:lnTo>
                    <a:pt x="7061" y="4418"/>
                  </a:lnTo>
                  <a:lnTo>
                    <a:pt x="7240" y="4216"/>
                  </a:lnTo>
                  <a:lnTo>
                    <a:pt x="7418" y="3990"/>
                  </a:lnTo>
                  <a:lnTo>
                    <a:pt x="7787" y="3406"/>
                  </a:lnTo>
                  <a:lnTo>
                    <a:pt x="8002" y="3001"/>
                  </a:lnTo>
                  <a:lnTo>
                    <a:pt x="7835" y="2846"/>
                  </a:lnTo>
                  <a:lnTo>
                    <a:pt x="7490" y="2608"/>
                  </a:lnTo>
                  <a:lnTo>
                    <a:pt x="6954" y="2394"/>
                  </a:lnTo>
                  <a:lnTo>
                    <a:pt x="6620" y="2358"/>
                  </a:lnTo>
                  <a:lnTo>
                    <a:pt x="6287" y="2334"/>
                  </a:lnTo>
                  <a:lnTo>
                    <a:pt x="5668" y="2442"/>
                  </a:lnTo>
                  <a:lnTo>
                    <a:pt x="5394" y="2549"/>
                  </a:lnTo>
                  <a:lnTo>
                    <a:pt x="5370" y="2561"/>
                  </a:lnTo>
                  <a:lnTo>
                    <a:pt x="5335" y="2573"/>
                  </a:lnTo>
                  <a:lnTo>
                    <a:pt x="5346" y="2489"/>
                  </a:lnTo>
                  <a:lnTo>
                    <a:pt x="5370" y="2406"/>
                  </a:lnTo>
                  <a:lnTo>
                    <a:pt x="5382" y="2120"/>
                  </a:lnTo>
                  <a:lnTo>
                    <a:pt x="5299" y="1537"/>
                  </a:lnTo>
                  <a:lnTo>
                    <a:pt x="5204" y="1239"/>
                  </a:lnTo>
                  <a:lnTo>
                    <a:pt x="5073" y="929"/>
                  </a:lnTo>
                  <a:lnTo>
                    <a:pt x="4656" y="322"/>
                  </a:lnTo>
                  <a:lnTo>
                    <a:pt x="43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4"/>
            <p:cNvSpPr/>
            <p:nvPr/>
          </p:nvSpPr>
          <p:spPr>
            <a:xfrm rot="-562392">
              <a:off x="6687771" y="2365539"/>
              <a:ext cx="196737" cy="196744"/>
            </a:xfrm>
            <a:custGeom>
              <a:avLst/>
              <a:gdLst/>
              <a:ahLst/>
              <a:cxnLst/>
              <a:rect l="l" t="t" r="r" b="b"/>
              <a:pathLst>
                <a:path w="2799" h="2799" extrusionOk="0">
                  <a:moveTo>
                    <a:pt x="1394" y="1"/>
                  </a:moveTo>
                  <a:lnTo>
                    <a:pt x="1251" y="13"/>
                  </a:lnTo>
                  <a:lnTo>
                    <a:pt x="977" y="60"/>
                  </a:lnTo>
                  <a:lnTo>
                    <a:pt x="608" y="239"/>
                  </a:lnTo>
                  <a:lnTo>
                    <a:pt x="227" y="620"/>
                  </a:lnTo>
                  <a:lnTo>
                    <a:pt x="60" y="989"/>
                  </a:lnTo>
                  <a:lnTo>
                    <a:pt x="1" y="1263"/>
                  </a:lnTo>
                  <a:lnTo>
                    <a:pt x="1" y="1406"/>
                  </a:lnTo>
                  <a:lnTo>
                    <a:pt x="1" y="1549"/>
                  </a:lnTo>
                  <a:lnTo>
                    <a:pt x="60" y="1822"/>
                  </a:lnTo>
                  <a:lnTo>
                    <a:pt x="227" y="2192"/>
                  </a:lnTo>
                  <a:lnTo>
                    <a:pt x="608" y="2573"/>
                  </a:lnTo>
                  <a:lnTo>
                    <a:pt x="977" y="2739"/>
                  </a:lnTo>
                  <a:lnTo>
                    <a:pt x="1251" y="2799"/>
                  </a:lnTo>
                  <a:lnTo>
                    <a:pt x="1537" y="2799"/>
                  </a:lnTo>
                  <a:lnTo>
                    <a:pt x="1810" y="2739"/>
                  </a:lnTo>
                  <a:lnTo>
                    <a:pt x="2180" y="2573"/>
                  </a:lnTo>
                  <a:lnTo>
                    <a:pt x="2561" y="2192"/>
                  </a:lnTo>
                  <a:lnTo>
                    <a:pt x="2739" y="1822"/>
                  </a:lnTo>
                  <a:lnTo>
                    <a:pt x="2787" y="1549"/>
                  </a:lnTo>
                  <a:lnTo>
                    <a:pt x="2799" y="1406"/>
                  </a:lnTo>
                  <a:lnTo>
                    <a:pt x="2787" y="1263"/>
                  </a:lnTo>
                  <a:lnTo>
                    <a:pt x="2739" y="989"/>
                  </a:lnTo>
                  <a:lnTo>
                    <a:pt x="2561" y="620"/>
                  </a:lnTo>
                  <a:lnTo>
                    <a:pt x="2180" y="239"/>
                  </a:lnTo>
                  <a:lnTo>
                    <a:pt x="1810" y="60"/>
                  </a:lnTo>
                  <a:lnTo>
                    <a:pt x="1537" y="13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rgbClr val="AF1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4"/>
            <p:cNvSpPr/>
            <p:nvPr/>
          </p:nvSpPr>
          <p:spPr>
            <a:xfrm rot="-562392">
              <a:off x="7023195" y="-2152"/>
              <a:ext cx="562448" cy="544966"/>
            </a:xfrm>
            <a:custGeom>
              <a:avLst/>
              <a:gdLst/>
              <a:ahLst/>
              <a:cxnLst/>
              <a:rect l="l" t="t" r="r" b="b"/>
              <a:pathLst>
                <a:path w="8002" h="7753" extrusionOk="0">
                  <a:moveTo>
                    <a:pt x="4322" y="1"/>
                  </a:moveTo>
                  <a:lnTo>
                    <a:pt x="3941" y="263"/>
                  </a:lnTo>
                  <a:lnTo>
                    <a:pt x="3418" y="798"/>
                  </a:lnTo>
                  <a:lnTo>
                    <a:pt x="3239" y="1072"/>
                  </a:lnTo>
                  <a:lnTo>
                    <a:pt x="3084" y="1346"/>
                  </a:lnTo>
                  <a:lnTo>
                    <a:pt x="2894" y="1918"/>
                  </a:lnTo>
                  <a:lnTo>
                    <a:pt x="2858" y="2203"/>
                  </a:lnTo>
                  <a:lnTo>
                    <a:pt x="2858" y="2311"/>
                  </a:lnTo>
                  <a:lnTo>
                    <a:pt x="2846" y="2406"/>
                  </a:lnTo>
                  <a:lnTo>
                    <a:pt x="2775" y="2370"/>
                  </a:lnTo>
                  <a:lnTo>
                    <a:pt x="2703" y="2323"/>
                  </a:lnTo>
                  <a:lnTo>
                    <a:pt x="2429" y="2192"/>
                  </a:lnTo>
                  <a:lnTo>
                    <a:pt x="1822" y="2025"/>
                  </a:lnTo>
                  <a:lnTo>
                    <a:pt x="1501" y="2013"/>
                  </a:lnTo>
                  <a:lnTo>
                    <a:pt x="1155" y="2025"/>
                  </a:lnTo>
                  <a:lnTo>
                    <a:pt x="596" y="2156"/>
                  </a:lnTo>
                  <a:lnTo>
                    <a:pt x="203" y="2346"/>
                  </a:lnTo>
                  <a:lnTo>
                    <a:pt x="0" y="2465"/>
                  </a:lnTo>
                  <a:lnTo>
                    <a:pt x="155" y="2906"/>
                  </a:lnTo>
                  <a:lnTo>
                    <a:pt x="477" y="3537"/>
                  </a:lnTo>
                  <a:lnTo>
                    <a:pt x="643" y="3799"/>
                  </a:lnTo>
                  <a:lnTo>
                    <a:pt x="834" y="4025"/>
                  </a:lnTo>
                  <a:lnTo>
                    <a:pt x="1251" y="4382"/>
                  </a:lnTo>
                  <a:lnTo>
                    <a:pt x="1477" y="4525"/>
                  </a:lnTo>
                  <a:lnTo>
                    <a:pt x="1691" y="4632"/>
                  </a:lnTo>
                  <a:lnTo>
                    <a:pt x="1917" y="4704"/>
                  </a:lnTo>
                  <a:lnTo>
                    <a:pt x="1786" y="4811"/>
                  </a:lnTo>
                  <a:lnTo>
                    <a:pt x="1655" y="4930"/>
                  </a:lnTo>
                  <a:lnTo>
                    <a:pt x="1453" y="5144"/>
                  </a:lnTo>
                  <a:lnTo>
                    <a:pt x="1143" y="5668"/>
                  </a:lnTo>
                  <a:lnTo>
                    <a:pt x="1048" y="5966"/>
                  </a:lnTo>
                  <a:lnTo>
                    <a:pt x="965" y="6288"/>
                  </a:lnTo>
                  <a:lnTo>
                    <a:pt x="941" y="6835"/>
                  </a:lnTo>
                  <a:lnTo>
                    <a:pt x="1000" y="7252"/>
                  </a:lnTo>
                  <a:lnTo>
                    <a:pt x="1060" y="7466"/>
                  </a:lnTo>
                  <a:lnTo>
                    <a:pt x="1524" y="7490"/>
                  </a:lnTo>
                  <a:lnTo>
                    <a:pt x="2239" y="7371"/>
                  </a:lnTo>
                  <a:lnTo>
                    <a:pt x="2525" y="7276"/>
                  </a:lnTo>
                  <a:lnTo>
                    <a:pt x="2798" y="7157"/>
                  </a:lnTo>
                  <a:lnTo>
                    <a:pt x="3251" y="6871"/>
                  </a:lnTo>
                  <a:lnTo>
                    <a:pt x="3441" y="6680"/>
                  </a:lnTo>
                  <a:lnTo>
                    <a:pt x="3584" y="6526"/>
                  </a:lnTo>
                  <a:lnTo>
                    <a:pt x="3834" y="6168"/>
                  </a:lnTo>
                  <a:lnTo>
                    <a:pt x="3941" y="5966"/>
                  </a:lnTo>
                  <a:lnTo>
                    <a:pt x="4025" y="6216"/>
                  </a:lnTo>
                  <a:lnTo>
                    <a:pt x="4275" y="6645"/>
                  </a:lnTo>
                  <a:lnTo>
                    <a:pt x="4430" y="6835"/>
                  </a:lnTo>
                  <a:lnTo>
                    <a:pt x="4608" y="7026"/>
                  </a:lnTo>
                  <a:lnTo>
                    <a:pt x="5037" y="7323"/>
                  </a:lnTo>
                  <a:lnTo>
                    <a:pt x="5287" y="7442"/>
                  </a:lnTo>
                  <a:lnTo>
                    <a:pt x="5561" y="7550"/>
                  </a:lnTo>
                  <a:lnTo>
                    <a:pt x="6251" y="7716"/>
                  </a:lnTo>
                  <a:lnTo>
                    <a:pt x="6692" y="7752"/>
                  </a:lnTo>
                  <a:lnTo>
                    <a:pt x="6775" y="7538"/>
                  </a:lnTo>
                  <a:lnTo>
                    <a:pt x="6882" y="7133"/>
                  </a:lnTo>
                  <a:lnTo>
                    <a:pt x="6906" y="6573"/>
                  </a:lnTo>
                  <a:lnTo>
                    <a:pt x="6859" y="6240"/>
                  </a:lnTo>
                  <a:lnTo>
                    <a:pt x="6775" y="5918"/>
                  </a:lnTo>
                  <a:lnTo>
                    <a:pt x="6489" y="5383"/>
                  </a:lnTo>
                  <a:lnTo>
                    <a:pt x="6299" y="5144"/>
                  </a:lnTo>
                  <a:lnTo>
                    <a:pt x="6204" y="5037"/>
                  </a:lnTo>
                  <a:lnTo>
                    <a:pt x="6097" y="4942"/>
                  </a:lnTo>
                  <a:lnTo>
                    <a:pt x="6239" y="4894"/>
                  </a:lnTo>
                  <a:lnTo>
                    <a:pt x="6394" y="4835"/>
                  </a:lnTo>
                  <a:lnTo>
                    <a:pt x="6632" y="4716"/>
                  </a:lnTo>
                  <a:lnTo>
                    <a:pt x="7061" y="4418"/>
                  </a:lnTo>
                  <a:lnTo>
                    <a:pt x="7240" y="4216"/>
                  </a:lnTo>
                  <a:lnTo>
                    <a:pt x="7418" y="3990"/>
                  </a:lnTo>
                  <a:lnTo>
                    <a:pt x="7787" y="3406"/>
                  </a:lnTo>
                  <a:lnTo>
                    <a:pt x="8002" y="3001"/>
                  </a:lnTo>
                  <a:lnTo>
                    <a:pt x="7835" y="2846"/>
                  </a:lnTo>
                  <a:lnTo>
                    <a:pt x="7490" y="2608"/>
                  </a:lnTo>
                  <a:lnTo>
                    <a:pt x="6954" y="2394"/>
                  </a:lnTo>
                  <a:lnTo>
                    <a:pt x="6620" y="2358"/>
                  </a:lnTo>
                  <a:lnTo>
                    <a:pt x="6287" y="2334"/>
                  </a:lnTo>
                  <a:lnTo>
                    <a:pt x="5668" y="2442"/>
                  </a:lnTo>
                  <a:lnTo>
                    <a:pt x="5394" y="2549"/>
                  </a:lnTo>
                  <a:lnTo>
                    <a:pt x="5370" y="2561"/>
                  </a:lnTo>
                  <a:lnTo>
                    <a:pt x="5335" y="2573"/>
                  </a:lnTo>
                  <a:lnTo>
                    <a:pt x="5346" y="2489"/>
                  </a:lnTo>
                  <a:lnTo>
                    <a:pt x="5370" y="2406"/>
                  </a:lnTo>
                  <a:lnTo>
                    <a:pt x="5382" y="2120"/>
                  </a:lnTo>
                  <a:lnTo>
                    <a:pt x="5299" y="1537"/>
                  </a:lnTo>
                  <a:lnTo>
                    <a:pt x="5204" y="1239"/>
                  </a:lnTo>
                  <a:lnTo>
                    <a:pt x="5073" y="929"/>
                  </a:lnTo>
                  <a:lnTo>
                    <a:pt x="4656" y="322"/>
                  </a:lnTo>
                  <a:lnTo>
                    <a:pt x="43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4"/>
            <p:cNvSpPr/>
            <p:nvPr/>
          </p:nvSpPr>
          <p:spPr>
            <a:xfrm rot="-562392">
              <a:off x="7211379" y="186319"/>
              <a:ext cx="196737" cy="196744"/>
            </a:xfrm>
            <a:custGeom>
              <a:avLst/>
              <a:gdLst/>
              <a:ahLst/>
              <a:cxnLst/>
              <a:rect l="l" t="t" r="r" b="b"/>
              <a:pathLst>
                <a:path w="2799" h="2799" extrusionOk="0">
                  <a:moveTo>
                    <a:pt x="1394" y="1"/>
                  </a:moveTo>
                  <a:lnTo>
                    <a:pt x="1251" y="13"/>
                  </a:lnTo>
                  <a:lnTo>
                    <a:pt x="977" y="60"/>
                  </a:lnTo>
                  <a:lnTo>
                    <a:pt x="608" y="239"/>
                  </a:lnTo>
                  <a:lnTo>
                    <a:pt x="227" y="620"/>
                  </a:lnTo>
                  <a:lnTo>
                    <a:pt x="60" y="989"/>
                  </a:lnTo>
                  <a:lnTo>
                    <a:pt x="1" y="1263"/>
                  </a:lnTo>
                  <a:lnTo>
                    <a:pt x="1" y="1406"/>
                  </a:lnTo>
                  <a:lnTo>
                    <a:pt x="1" y="1549"/>
                  </a:lnTo>
                  <a:lnTo>
                    <a:pt x="60" y="1822"/>
                  </a:lnTo>
                  <a:lnTo>
                    <a:pt x="227" y="2192"/>
                  </a:lnTo>
                  <a:lnTo>
                    <a:pt x="608" y="2573"/>
                  </a:lnTo>
                  <a:lnTo>
                    <a:pt x="977" y="2739"/>
                  </a:lnTo>
                  <a:lnTo>
                    <a:pt x="1251" y="2799"/>
                  </a:lnTo>
                  <a:lnTo>
                    <a:pt x="1537" y="2799"/>
                  </a:lnTo>
                  <a:lnTo>
                    <a:pt x="1810" y="2739"/>
                  </a:lnTo>
                  <a:lnTo>
                    <a:pt x="2180" y="2573"/>
                  </a:lnTo>
                  <a:lnTo>
                    <a:pt x="2561" y="2192"/>
                  </a:lnTo>
                  <a:lnTo>
                    <a:pt x="2739" y="1822"/>
                  </a:lnTo>
                  <a:lnTo>
                    <a:pt x="2787" y="1549"/>
                  </a:lnTo>
                  <a:lnTo>
                    <a:pt x="2799" y="1406"/>
                  </a:lnTo>
                  <a:lnTo>
                    <a:pt x="2787" y="1263"/>
                  </a:lnTo>
                  <a:lnTo>
                    <a:pt x="2739" y="989"/>
                  </a:lnTo>
                  <a:lnTo>
                    <a:pt x="2561" y="620"/>
                  </a:lnTo>
                  <a:lnTo>
                    <a:pt x="2180" y="239"/>
                  </a:lnTo>
                  <a:lnTo>
                    <a:pt x="1810" y="60"/>
                  </a:lnTo>
                  <a:lnTo>
                    <a:pt x="1537" y="13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rgbClr val="AF1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4"/>
            <p:cNvSpPr/>
            <p:nvPr/>
          </p:nvSpPr>
          <p:spPr>
            <a:xfrm rot="-562392">
              <a:off x="7417739" y="1176150"/>
              <a:ext cx="562448" cy="544966"/>
            </a:xfrm>
            <a:custGeom>
              <a:avLst/>
              <a:gdLst/>
              <a:ahLst/>
              <a:cxnLst/>
              <a:rect l="l" t="t" r="r" b="b"/>
              <a:pathLst>
                <a:path w="8002" h="7753" extrusionOk="0">
                  <a:moveTo>
                    <a:pt x="4322" y="1"/>
                  </a:moveTo>
                  <a:lnTo>
                    <a:pt x="3941" y="263"/>
                  </a:lnTo>
                  <a:lnTo>
                    <a:pt x="3418" y="798"/>
                  </a:lnTo>
                  <a:lnTo>
                    <a:pt x="3239" y="1072"/>
                  </a:lnTo>
                  <a:lnTo>
                    <a:pt x="3084" y="1346"/>
                  </a:lnTo>
                  <a:lnTo>
                    <a:pt x="2894" y="1918"/>
                  </a:lnTo>
                  <a:lnTo>
                    <a:pt x="2858" y="2203"/>
                  </a:lnTo>
                  <a:lnTo>
                    <a:pt x="2858" y="2311"/>
                  </a:lnTo>
                  <a:lnTo>
                    <a:pt x="2846" y="2406"/>
                  </a:lnTo>
                  <a:lnTo>
                    <a:pt x="2775" y="2370"/>
                  </a:lnTo>
                  <a:lnTo>
                    <a:pt x="2703" y="2323"/>
                  </a:lnTo>
                  <a:lnTo>
                    <a:pt x="2429" y="2192"/>
                  </a:lnTo>
                  <a:lnTo>
                    <a:pt x="1822" y="2025"/>
                  </a:lnTo>
                  <a:lnTo>
                    <a:pt x="1501" y="2013"/>
                  </a:lnTo>
                  <a:lnTo>
                    <a:pt x="1155" y="2025"/>
                  </a:lnTo>
                  <a:lnTo>
                    <a:pt x="596" y="2156"/>
                  </a:lnTo>
                  <a:lnTo>
                    <a:pt x="203" y="2346"/>
                  </a:lnTo>
                  <a:lnTo>
                    <a:pt x="0" y="2465"/>
                  </a:lnTo>
                  <a:lnTo>
                    <a:pt x="155" y="2906"/>
                  </a:lnTo>
                  <a:lnTo>
                    <a:pt x="477" y="3537"/>
                  </a:lnTo>
                  <a:lnTo>
                    <a:pt x="643" y="3799"/>
                  </a:lnTo>
                  <a:lnTo>
                    <a:pt x="834" y="4025"/>
                  </a:lnTo>
                  <a:lnTo>
                    <a:pt x="1251" y="4382"/>
                  </a:lnTo>
                  <a:lnTo>
                    <a:pt x="1477" y="4525"/>
                  </a:lnTo>
                  <a:lnTo>
                    <a:pt x="1691" y="4632"/>
                  </a:lnTo>
                  <a:lnTo>
                    <a:pt x="1917" y="4704"/>
                  </a:lnTo>
                  <a:lnTo>
                    <a:pt x="1786" y="4811"/>
                  </a:lnTo>
                  <a:lnTo>
                    <a:pt x="1655" y="4930"/>
                  </a:lnTo>
                  <a:lnTo>
                    <a:pt x="1453" y="5144"/>
                  </a:lnTo>
                  <a:lnTo>
                    <a:pt x="1143" y="5668"/>
                  </a:lnTo>
                  <a:lnTo>
                    <a:pt x="1048" y="5966"/>
                  </a:lnTo>
                  <a:lnTo>
                    <a:pt x="965" y="6288"/>
                  </a:lnTo>
                  <a:lnTo>
                    <a:pt x="941" y="6835"/>
                  </a:lnTo>
                  <a:lnTo>
                    <a:pt x="1000" y="7252"/>
                  </a:lnTo>
                  <a:lnTo>
                    <a:pt x="1060" y="7466"/>
                  </a:lnTo>
                  <a:lnTo>
                    <a:pt x="1524" y="7490"/>
                  </a:lnTo>
                  <a:lnTo>
                    <a:pt x="2239" y="7371"/>
                  </a:lnTo>
                  <a:lnTo>
                    <a:pt x="2525" y="7276"/>
                  </a:lnTo>
                  <a:lnTo>
                    <a:pt x="2798" y="7157"/>
                  </a:lnTo>
                  <a:lnTo>
                    <a:pt x="3251" y="6871"/>
                  </a:lnTo>
                  <a:lnTo>
                    <a:pt x="3441" y="6680"/>
                  </a:lnTo>
                  <a:lnTo>
                    <a:pt x="3584" y="6526"/>
                  </a:lnTo>
                  <a:lnTo>
                    <a:pt x="3834" y="6168"/>
                  </a:lnTo>
                  <a:lnTo>
                    <a:pt x="3941" y="5966"/>
                  </a:lnTo>
                  <a:lnTo>
                    <a:pt x="4025" y="6216"/>
                  </a:lnTo>
                  <a:lnTo>
                    <a:pt x="4275" y="6645"/>
                  </a:lnTo>
                  <a:lnTo>
                    <a:pt x="4430" y="6835"/>
                  </a:lnTo>
                  <a:lnTo>
                    <a:pt x="4608" y="7026"/>
                  </a:lnTo>
                  <a:lnTo>
                    <a:pt x="5037" y="7323"/>
                  </a:lnTo>
                  <a:lnTo>
                    <a:pt x="5287" y="7442"/>
                  </a:lnTo>
                  <a:lnTo>
                    <a:pt x="5561" y="7550"/>
                  </a:lnTo>
                  <a:lnTo>
                    <a:pt x="6251" y="7716"/>
                  </a:lnTo>
                  <a:lnTo>
                    <a:pt x="6692" y="7752"/>
                  </a:lnTo>
                  <a:lnTo>
                    <a:pt x="6775" y="7538"/>
                  </a:lnTo>
                  <a:lnTo>
                    <a:pt x="6882" y="7133"/>
                  </a:lnTo>
                  <a:lnTo>
                    <a:pt x="6906" y="6573"/>
                  </a:lnTo>
                  <a:lnTo>
                    <a:pt x="6859" y="6240"/>
                  </a:lnTo>
                  <a:lnTo>
                    <a:pt x="6775" y="5918"/>
                  </a:lnTo>
                  <a:lnTo>
                    <a:pt x="6489" y="5383"/>
                  </a:lnTo>
                  <a:lnTo>
                    <a:pt x="6299" y="5144"/>
                  </a:lnTo>
                  <a:lnTo>
                    <a:pt x="6204" y="5037"/>
                  </a:lnTo>
                  <a:lnTo>
                    <a:pt x="6097" y="4942"/>
                  </a:lnTo>
                  <a:lnTo>
                    <a:pt x="6239" y="4894"/>
                  </a:lnTo>
                  <a:lnTo>
                    <a:pt x="6394" y="4835"/>
                  </a:lnTo>
                  <a:lnTo>
                    <a:pt x="6632" y="4716"/>
                  </a:lnTo>
                  <a:lnTo>
                    <a:pt x="7061" y="4418"/>
                  </a:lnTo>
                  <a:lnTo>
                    <a:pt x="7240" y="4216"/>
                  </a:lnTo>
                  <a:lnTo>
                    <a:pt x="7418" y="3990"/>
                  </a:lnTo>
                  <a:lnTo>
                    <a:pt x="7787" y="3406"/>
                  </a:lnTo>
                  <a:lnTo>
                    <a:pt x="8002" y="3001"/>
                  </a:lnTo>
                  <a:lnTo>
                    <a:pt x="7835" y="2846"/>
                  </a:lnTo>
                  <a:lnTo>
                    <a:pt x="7490" y="2608"/>
                  </a:lnTo>
                  <a:lnTo>
                    <a:pt x="6954" y="2394"/>
                  </a:lnTo>
                  <a:lnTo>
                    <a:pt x="6620" y="2358"/>
                  </a:lnTo>
                  <a:lnTo>
                    <a:pt x="6287" y="2334"/>
                  </a:lnTo>
                  <a:lnTo>
                    <a:pt x="5668" y="2442"/>
                  </a:lnTo>
                  <a:lnTo>
                    <a:pt x="5394" y="2549"/>
                  </a:lnTo>
                  <a:lnTo>
                    <a:pt x="5370" y="2561"/>
                  </a:lnTo>
                  <a:lnTo>
                    <a:pt x="5335" y="2573"/>
                  </a:lnTo>
                  <a:lnTo>
                    <a:pt x="5346" y="2489"/>
                  </a:lnTo>
                  <a:lnTo>
                    <a:pt x="5370" y="2406"/>
                  </a:lnTo>
                  <a:lnTo>
                    <a:pt x="5382" y="2120"/>
                  </a:lnTo>
                  <a:lnTo>
                    <a:pt x="5299" y="1537"/>
                  </a:lnTo>
                  <a:lnTo>
                    <a:pt x="5204" y="1239"/>
                  </a:lnTo>
                  <a:lnTo>
                    <a:pt x="5073" y="929"/>
                  </a:lnTo>
                  <a:lnTo>
                    <a:pt x="4656" y="322"/>
                  </a:lnTo>
                  <a:lnTo>
                    <a:pt x="43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4"/>
            <p:cNvSpPr/>
            <p:nvPr/>
          </p:nvSpPr>
          <p:spPr>
            <a:xfrm rot="-562392">
              <a:off x="7605923" y="1364621"/>
              <a:ext cx="196737" cy="196744"/>
            </a:xfrm>
            <a:custGeom>
              <a:avLst/>
              <a:gdLst/>
              <a:ahLst/>
              <a:cxnLst/>
              <a:rect l="l" t="t" r="r" b="b"/>
              <a:pathLst>
                <a:path w="2799" h="2799" extrusionOk="0">
                  <a:moveTo>
                    <a:pt x="1394" y="1"/>
                  </a:moveTo>
                  <a:lnTo>
                    <a:pt x="1251" y="13"/>
                  </a:lnTo>
                  <a:lnTo>
                    <a:pt x="977" y="60"/>
                  </a:lnTo>
                  <a:lnTo>
                    <a:pt x="608" y="239"/>
                  </a:lnTo>
                  <a:lnTo>
                    <a:pt x="227" y="620"/>
                  </a:lnTo>
                  <a:lnTo>
                    <a:pt x="60" y="989"/>
                  </a:lnTo>
                  <a:lnTo>
                    <a:pt x="1" y="1263"/>
                  </a:lnTo>
                  <a:lnTo>
                    <a:pt x="1" y="1406"/>
                  </a:lnTo>
                  <a:lnTo>
                    <a:pt x="1" y="1549"/>
                  </a:lnTo>
                  <a:lnTo>
                    <a:pt x="60" y="1822"/>
                  </a:lnTo>
                  <a:lnTo>
                    <a:pt x="227" y="2192"/>
                  </a:lnTo>
                  <a:lnTo>
                    <a:pt x="608" y="2573"/>
                  </a:lnTo>
                  <a:lnTo>
                    <a:pt x="977" y="2739"/>
                  </a:lnTo>
                  <a:lnTo>
                    <a:pt x="1251" y="2799"/>
                  </a:lnTo>
                  <a:lnTo>
                    <a:pt x="1537" y="2799"/>
                  </a:lnTo>
                  <a:lnTo>
                    <a:pt x="1810" y="2739"/>
                  </a:lnTo>
                  <a:lnTo>
                    <a:pt x="2180" y="2573"/>
                  </a:lnTo>
                  <a:lnTo>
                    <a:pt x="2561" y="2192"/>
                  </a:lnTo>
                  <a:lnTo>
                    <a:pt x="2739" y="1822"/>
                  </a:lnTo>
                  <a:lnTo>
                    <a:pt x="2787" y="1549"/>
                  </a:lnTo>
                  <a:lnTo>
                    <a:pt x="2799" y="1406"/>
                  </a:lnTo>
                  <a:lnTo>
                    <a:pt x="2787" y="1263"/>
                  </a:lnTo>
                  <a:lnTo>
                    <a:pt x="2739" y="989"/>
                  </a:lnTo>
                  <a:lnTo>
                    <a:pt x="2561" y="620"/>
                  </a:lnTo>
                  <a:lnTo>
                    <a:pt x="2180" y="239"/>
                  </a:lnTo>
                  <a:lnTo>
                    <a:pt x="1810" y="60"/>
                  </a:lnTo>
                  <a:lnTo>
                    <a:pt x="1537" y="13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rgbClr val="AF1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4"/>
            <p:cNvSpPr/>
            <p:nvPr/>
          </p:nvSpPr>
          <p:spPr>
            <a:xfrm rot="-562334">
              <a:off x="7744760" y="200742"/>
              <a:ext cx="470815" cy="461385"/>
            </a:xfrm>
            <a:custGeom>
              <a:avLst/>
              <a:gdLst/>
              <a:ahLst/>
              <a:cxnLst/>
              <a:rect l="l" t="t" r="r" b="b"/>
              <a:pathLst>
                <a:path w="8300" h="8133" extrusionOk="0">
                  <a:moveTo>
                    <a:pt x="2882" y="0"/>
                  </a:moveTo>
                  <a:lnTo>
                    <a:pt x="2644" y="381"/>
                  </a:lnTo>
                  <a:lnTo>
                    <a:pt x="2393" y="1096"/>
                  </a:lnTo>
                  <a:lnTo>
                    <a:pt x="2346" y="1429"/>
                  </a:lnTo>
                  <a:lnTo>
                    <a:pt x="2322" y="1739"/>
                  </a:lnTo>
                  <a:lnTo>
                    <a:pt x="2393" y="2334"/>
                  </a:lnTo>
                  <a:lnTo>
                    <a:pt x="2477" y="2620"/>
                  </a:lnTo>
                  <a:lnTo>
                    <a:pt x="2513" y="2715"/>
                  </a:lnTo>
                  <a:lnTo>
                    <a:pt x="2560" y="2810"/>
                  </a:lnTo>
                  <a:lnTo>
                    <a:pt x="2465" y="2798"/>
                  </a:lnTo>
                  <a:lnTo>
                    <a:pt x="2382" y="2774"/>
                  </a:lnTo>
                  <a:lnTo>
                    <a:pt x="2072" y="2763"/>
                  </a:lnTo>
                  <a:lnTo>
                    <a:pt x="1453" y="2870"/>
                  </a:lnTo>
                  <a:lnTo>
                    <a:pt x="1155" y="2989"/>
                  </a:lnTo>
                  <a:lnTo>
                    <a:pt x="846" y="3144"/>
                  </a:lnTo>
                  <a:lnTo>
                    <a:pt x="393" y="3501"/>
                  </a:lnTo>
                  <a:lnTo>
                    <a:pt x="119" y="3822"/>
                  </a:lnTo>
                  <a:lnTo>
                    <a:pt x="0" y="4025"/>
                  </a:lnTo>
                  <a:lnTo>
                    <a:pt x="310" y="4358"/>
                  </a:lnTo>
                  <a:lnTo>
                    <a:pt x="857" y="4810"/>
                  </a:lnTo>
                  <a:lnTo>
                    <a:pt x="1131" y="4965"/>
                  </a:lnTo>
                  <a:lnTo>
                    <a:pt x="1393" y="5096"/>
                  </a:lnTo>
                  <a:lnTo>
                    <a:pt x="1917" y="5251"/>
                  </a:lnTo>
                  <a:lnTo>
                    <a:pt x="2203" y="5275"/>
                  </a:lnTo>
                  <a:lnTo>
                    <a:pt x="2429" y="5287"/>
                  </a:lnTo>
                  <a:lnTo>
                    <a:pt x="2655" y="5263"/>
                  </a:lnTo>
                  <a:lnTo>
                    <a:pt x="2596" y="5418"/>
                  </a:lnTo>
                  <a:lnTo>
                    <a:pt x="2524" y="5561"/>
                  </a:lnTo>
                  <a:lnTo>
                    <a:pt x="2441" y="5846"/>
                  </a:lnTo>
                  <a:lnTo>
                    <a:pt x="2370" y="6442"/>
                  </a:lnTo>
                  <a:lnTo>
                    <a:pt x="2405" y="6763"/>
                  </a:lnTo>
                  <a:lnTo>
                    <a:pt x="2465" y="7097"/>
                  </a:lnTo>
                  <a:lnTo>
                    <a:pt x="2679" y="7597"/>
                  </a:lnTo>
                  <a:lnTo>
                    <a:pt x="2894" y="7954"/>
                  </a:lnTo>
                  <a:lnTo>
                    <a:pt x="3048" y="8132"/>
                  </a:lnTo>
                  <a:lnTo>
                    <a:pt x="3465" y="7954"/>
                  </a:lnTo>
                  <a:lnTo>
                    <a:pt x="4060" y="7561"/>
                  </a:lnTo>
                  <a:lnTo>
                    <a:pt x="4299" y="7347"/>
                  </a:lnTo>
                  <a:lnTo>
                    <a:pt x="4501" y="7132"/>
                  </a:lnTo>
                  <a:lnTo>
                    <a:pt x="4787" y="6668"/>
                  </a:lnTo>
                  <a:lnTo>
                    <a:pt x="4894" y="6430"/>
                  </a:lnTo>
                  <a:lnTo>
                    <a:pt x="4953" y="6215"/>
                  </a:lnTo>
                  <a:lnTo>
                    <a:pt x="5037" y="5787"/>
                  </a:lnTo>
                  <a:lnTo>
                    <a:pt x="5037" y="5561"/>
                  </a:lnTo>
                  <a:lnTo>
                    <a:pt x="5227" y="5751"/>
                  </a:lnTo>
                  <a:lnTo>
                    <a:pt x="5632" y="6037"/>
                  </a:lnTo>
                  <a:lnTo>
                    <a:pt x="5846" y="6144"/>
                  </a:lnTo>
                  <a:lnTo>
                    <a:pt x="6085" y="6239"/>
                  </a:lnTo>
                  <a:lnTo>
                    <a:pt x="6608" y="6335"/>
                  </a:lnTo>
                  <a:lnTo>
                    <a:pt x="6882" y="6335"/>
                  </a:lnTo>
                  <a:lnTo>
                    <a:pt x="7180" y="6323"/>
                  </a:lnTo>
                  <a:lnTo>
                    <a:pt x="7871" y="6180"/>
                  </a:lnTo>
                  <a:lnTo>
                    <a:pt x="8299" y="6037"/>
                  </a:lnTo>
                  <a:lnTo>
                    <a:pt x="8299" y="5811"/>
                  </a:lnTo>
                  <a:lnTo>
                    <a:pt x="8228" y="5418"/>
                  </a:lnTo>
                  <a:lnTo>
                    <a:pt x="8013" y="4906"/>
                  </a:lnTo>
                  <a:lnTo>
                    <a:pt x="7823" y="4620"/>
                  </a:lnTo>
                  <a:lnTo>
                    <a:pt x="7609" y="4370"/>
                  </a:lnTo>
                  <a:lnTo>
                    <a:pt x="7132" y="4001"/>
                  </a:lnTo>
                  <a:lnTo>
                    <a:pt x="6870" y="3870"/>
                  </a:lnTo>
                  <a:lnTo>
                    <a:pt x="6739" y="3810"/>
                  </a:lnTo>
                  <a:lnTo>
                    <a:pt x="6585" y="3763"/>
                  </a:lnTo>
                  <a:lnTo>
                    <a:pt x="6704" y="3656"/>
                  </a:lnTo>
                  <a:lnTo>
                    <a:pt x="6811" y="3548"/>
                  </a:lnTo>
                  <a:lnTo>
                    <a:pt x="6978" y="3346"/>
                  </a:lnTo>
                  <a:lnTo>
                    <a:pt x="7228" y="2882"/>
                  </a:lnTo>
                  <a:lnTo>
                    <a:pt x="7323" y="2620"/>
                  </a:lnTo>
                  <a:lnTo>
                    <a:pt x="7394" y="2334"/>
                  </a:lnTo>
                  <a:lnTo>
                    <a:pt x="7478" y="1655"/>
                  </a:lnTo>
                  <a:lnTo>
                    <a:pt x="7501" y="1203"/>
                  </a:lnTo>
                  <a:lnTo>
                    <a:pt x="7275" y="1119"/>
                  </a:lnTo>
                  <a:lnTo>
                    <a:pt x="6858" y="1048"/>
                  </a:lnTo>
                  <a:lnTo>
                    <a:pt x="6287" y="1096"/>
                  </a:lnTo>
                  <a:lnTo>
                    <a:pt x="5954" y="1191"/>
                  </a:lnTo>
                  <a:lnTo>
                    <a:pt x="5632" y="1310"/>
                  </a:lnTo>
                  <a:lnTo>
                    <a:pt x="5132" y="1667"/>
                  </a:lnTo>
                  <a:lnTo>
                    <a:pt x="4918" y="1870"/>
                  </a:lnTo>
                  <a:lnTo>
                    <a:pt x="4882" y="1917"/>
                  </a:lnTo>
                  <a:lnTo>
                    <a:pt x="4858" y="1834"/>
                  </a:lnTo>
                  <a:lnTo>
                    <a:pt x="4834" y="1750"/>
                  </a:lnTo>
                  <a:lnTo>
                    <a:pt x="4727" y="1488"/>
                  </a:lnTo>
                  <a:lnTo>
                    <a:pt x="4406" y="977"/>
                  </a:lnTo>
                  <a:lnTo>
                    <a:pt x="4191" y="750"/>
                  </a:lnTo>
                  <a:lnTo>
                    <a:pt x="3953" y="536"/>
                  </a:lnTo>
                  <a:lnTo>
                    <a:pt x="3489" y="238"/>
                  </a:lnTo>
                  <a:lnTo>
                    <a:pt x="3108" y="60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4"/>
            <p:cNvSpPr/>
            <p:nvPr/>
          </p:nvSpPr>
          <p:spPr>
            <a:xfrm rot="-562334">
              <a:off x="7938157" y="358263"/>
              <a:ext cx="112825" cy="113517"/>
            </a:xfrm>
            <a:custGeom>
              <a:avLst/>
              <a:gdLst/>
              <a:ahLst/>
              <a:cxnLst/>
              <a:rect l="l" t="t" r="r" b="b"/>
              <a:pathLst>
                <a:path w="1989" h="2001" extrusionOk="0">
                  <a:moveTo>
                    <a:pt x="988" y="0"/>
                  </a:moveTo>
                  <a:lnTo>
                    <a:pt x="786" y="12"/>
                  </a:lnTo>
                  <a:lnTo>
                    <a:pt x="429" y="167"/>
                  </a:lnTo>
                  <a:lnTo>
                    <a:pt x="155" y="441"/>
                  </a:lnTo>
                  <a:lnTo>
                    <a:pt x="12" y="798"/>
                  </a:lnTo>
                  <a:lnTo>
                    <a:pt x="0" y="1000"/>
                  </a:lnTo>
                  <a:lnTo>
                    <a:pt x="12" y="1203"/>
                  </a:lnTo>
                  <a:lnTo>
                    <a:pt x="155" y="1560"/>
                  </a:lnTo>
                  <a:lnTo>
                    <a:pt x="429" y="1834"/>
                  </a:lnTo>
                  <a:lnTo>
                    <a:pt x="786" y="1977"/>
                  </a:lnTo>
                  <a:lnTo>
                    <a:pt x="988" y="2000"/>
                  </a:lnTo>
                  <a:lnTo>
                    <a:pt x="1191" y="1977"/>
                  </a:lnTo>
                  <a:lnTo>
                    <a:pt x="1548" y="1834"/>
                  </a:lnTo>
                  <a:lnTo>
                    <a:pt x="1822" y="1560"/>
                  </a:lnTo>
                  <a:lnTo>
                    <a:pt x="1977" y="1203"/>
                  </a:lnTo>
                  <a:lnTo>
                    <a:pt x="1989" y="1000"/>
                  </a:lnTo>
                  <a:lnTo>
                    <a:pt x="1977" y="798"/>
                  </a:lnTo>
                  <a:lnTo>
                    <a:pt x="1822" y="441"/>
                  </a:lnTo>
                  <a:lnTo>
                    <a:pt x="1548" y="167"/>
                  </a:lnTo>
                  <a:lnTo>
                    <a:pt x="1191" y="12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4"/>
            <p:cNvSpPr/>
            <p:nvPr/>
          </p:nvSpPr>
          <p:spPr>
            <a:xfrm rot="-562334">
              <a:off x="8645312" y="1022881"/>
              <a:ext cx="470815" cy="461385"/>
            </a:xfrm>
            <a:custGeom>
              <a:avLst/>
              <a:gdLst/>
              <a:ahLst/>
              <a:cxnLst/>
              <a:rect l="l" t="t" r="r" b="b"/>
              <a:pathLst>
                <a:path w="8300" h="8133" extrusionOk="0">
                  <a:moveTo>
                    <a:pt x="2882" y="0"/>
                  </a:moveTo>
                  <a:lnTo>
                    <a:pt x="2644" y="381"/>
                  </a:lnTo>
                  <a:lnTo>
                    <a:pt x="2393" y="1096"/>
                  </a:lnTo>
                  <a:lnTo>
                    <a:pt x="2346" y="1429"/>
                  </a:lnTo>
                  <a:lnTo>
                    <a:pt x="2322" y="1739"/>
                  </a:lnTo>
                  <a:lnTo>
                    <a:pt x="2393" y="2334"/>
                  </a:lnTo>
                  <a:lnTo>
                    <a:pt x="2477" y="2620"/>
                  </a:lnTo>
                  <a:lnTo>
                    <a:pt x="2513" y="2715"/>
                  </a:lnTo>
                  <a:lnTo>
                    <a:pt x="2560" y="2810"/>
                  </a:lnTo>
                  <a:lnTo>
                    <a:pt x="2465" y="2798"/>
                  </a:lnTo>
                  <a:lnTo>
                    <a:pt x="2382" y="2774"/>
                  </a:lnTo>
                  <a:lnTo>
                    <a:pt x="2072" y="2763"/>
                  </a:lnTo>
                  <a:lnTo>
                    <a:pt x="1453" y="2870"/>
                  </a:lnTo>
                  <a:lnTo>
                    <a:pt x="1155" y="2989"/>
                  </a:lnTo>
                  <a:lnTo>
                    <a:pt x="846" y="3144"/>
                  </a:lnTo>
                  <a:lnTo>
                    <a:pt x="393" y="3501"/>
                  </a:lnTo>
                  <a:lnTo>
                    <a:pt x="119" y="3822"/>
                  </a:lnTo>
                  <a:lnTo>
                    <a:pt x="0" y="4025"/>
                  </a:lnTo>
                  <a:lnTo>
                    <a:pt x="310" y="4358"/>
                  </a:lnTo>
                  <a:lnTo>
                    <a:pt x="857" y="4810"/>
                  </a:lnTo>
                  <a:lnTo>
                    <a:pt x="1131" y="4965"/>
                  </a:lnTo>
                  <a:lnTo>
                    <a:pt x="1393" y="5096"/>
                  </a:lnTo>
                  <a:lnTo>
                    <a:pt x="1917" y="5251"/>
                  </a:lnTo>
                  <a:lnTo>
                    <a:pt x="2203" y="5275"/>
                  </a:lnTo>
                  <a:lnTo>
                    <a:pt x="2429" y="5287"/>
                  </a:lnTo>
                  <a:lnTo>
                    <a:pt x="2655" y="5263"/>
                  </a:lnTo>
                  <a:lnTo>
                    <a:pt x="2596" y="5418"/>
                  </a:lnTo>
                  <a:lnTo>
                    <a:pt x="2524" y="5561"/>
                  </a:lnTo>
                  <a:lnTo>
                    <a:pt x="2441" y="5846"/>
                  </a:lnTo>
                  <a:lnTo>
                    <a:pt x="2370" y="6442"/>
                  </a:lnTo>
                  <a:lnTo>
                    <a:pt x="2405" y="6763"/>
                  </a:lnTo>
                  <a:lnTo>
                    <a:pt x="2465" y="7097"/>
                  </a:lnTo>
                  <a:lnTo>
                    <a:pt x="2679" y="7597"/>
                  </a:lnTo>
                  <a:lnTo>
                    <a:pt x="2894" y="7954"/>
                  </a:lnTo>
                  <a:lnTo>
                    <a:pt x="3048" y="8132"/>
                  </a:lnTo>
                  <a:lnTo>
                    <a:pt x="3465" y="7954"/>
                  </a:lnTo>
                  <a:lnTo>
                    <a:pt x="4060" y="7561"/>
                  </a:lnTo>
                  <a:lnTo>
                    <a:pt x="4299" y="7347"/>
                  </a:lnTo>
                  <a:lnTo>
                    <a:pt x="4501" y="7132"/>
                  </a:lnTo>
                  <a:lnTo>
                    <a:pt x="4787" y="6668"/>
                  </a:lnTo>
                  <a:lnTo>
                    <a:pt x="4894" y="6430"/>
                  </a:lnTo>
                  <a:lnTo>
                    <a:pt x="4953" y="6215"/>
                  </a:lnTo>
                  <a:lnTo>
                    <a:pt x="5037" y="5787"/>
                  </a:lnTo>
                  <a:lnTo>
                    <a:pt x="5037" y="5561"/>
                  </a:lnTo>
                  <a:lnTo>
                    <a:pt x="5227" y="5751"/>
                  </a:lnTo>
                  <a:lnTo>
                    <a:pt x="5632" y="6037"/>
                  </a:lnTo>
                  <a:lnTo>
                    <a:pt x="5846" y="6144"/>
                  </a:lnTo>
                  <a:lnTo>
                    <a:pt x="6085" y="6239"/>
                  </a:lnTo>
                  <a:lnTo>
                    <a:pt x="6608" y="6335"/>
                  </a:lnTo>
                  <a:lnTo>
                    <a:pt x="6882" y="6335"/>
                  </a:lnTo>
                  <a:lnTo>
                    <a:pt x="7180" y="6323"/>
                  </a:lnTo>
                  <a:lnTo>
                    <a:pt x="7871" y="6180"/>
                  </a:lnTo>
                  <a:lnTo>
                    <a:pt x="8299" y="6037"/>
                  </a:lnTo>
                  <a:lnTo>
                    <a:pt x="8299" y="5811"/>
                  </a:lnTo>
                  <a:lnTo>
                    <a:pt x="8228" y="5418"/>
                  </a:lnTo>
                  <a:lnTo>
                    <a:pt x="8013" y="4906"/>
                  </a:lnTo>
                  <a:lnTo>
                    <a:pt x="7823" y="4620"/>
                  </a:lnTo>
                  <a:lnTo>
                    <a:pt x="7609" y="4370"/>
                  </a:lnTo>
                  <a:lnTo>
                    <a:pt x="7132" y="4001"/>
                  </a:lnTo>
                  <a:lnTo>
                    <a:pt x="6870" y="3870"/>
                  </a:lnTo>
                  <a:lnTo>
                    <a:pt x="6739" y="3810"/>
                  </a:lnTo>
                  <a:lnTo>
                    <a:pt x="6585" y="3763"/>
                  </a:lnTo>
                  <a:lnTo>
                    <a:pt x="6704" y="3656"/>
                  </a:lnTo>
                  <a:lnTo>
                    <a:pt x="6811" y="3548"/>
                  </a:lnTo>
                  <a:lnTo>
                    <a:pt x="6978" y="3346"/>
                  </a:lnTo>
                  <a:lnTo>
                    <a:pt x="7228" y="2882"/>
                  </a:lnTo>
                  <a:lnTo>
                    <a:pt x="7323" y="2620"/>
                  </a:lnTo>
                  <a:lnTo>
                    <a:pt x="7394" y="2334"/>
                  </a:lnTo>
                  <a:lnTo>
                    <a:pt x="7478" y="1655"/>
                  </a:lnTo>
                  <a:lnTo>
                    <a:pt x="7501" y="1203"/>
                  </a:lnTo>
                  <a:lnTo>
                    <a:pt x="7275" y="1119"/>
                  </a:lnTo>
                  <a:lnTo>
                    <a:pt x="6858" y="1048"/>
                  </a:lnTo>
                  <a:lnTo>
                    <a:pt x="6287" y="1096"/>
                  </a:lnTo>
                  <a:lnTo>
                    <a:pt x="5954" y="1191"/>
                  </a:lnTo>
                  <a:lnTo>
                    <a:pt x="5632" y="1310"/>
                  </a:lnTo>
                  <a:lnTo>
                    <a:pt x="5132" y="1667"/>
                  </a:lnTo>
                  <a:lnTo>
                    <a:pt x="4918" y="1870"/>
                  </a:lnTo>
                  <a:lnTo>
                    <a:pt x="4882" y="1917"/>
                  </a:lnTo>
                  <a:lnTo>
                    <a:pt x="4858" y="1834"/>
                  </a:lnTo>
                  <a:lnTo>
                    <a:pt x="4834" y="1750"/>
                  </a:lnTo>
                  <a:lnTo>
                    <a:pt x="4727" y="1488"/>
                  </a:lnTo>
                  <a:lnTo>
                    <a:pt x="4406" y="977"/>
                  </a:lnTo>
                  <a:lnTo>
                    <a:pt x="4191" y="750"/>
                  </a:lnTo>
                  <a:lnTo>
                    <a:pt x="3953" y="536"/>
                  </a:lnTo>
                  <a:lnTo>
                    <a:pt x="3489" y="238"/>
                  </a:lnTo>
                  <a:lnTo>
                    <a:pt x="3108" y="60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4"/>
            <p:cNvSpPr/>
            <p:nvPr/>
          </p:nvSpPr>
          <p:spPr>
            <a:xfrm rot="-562334">
              <a:off x="8838709" y="1180402"/>
              <a:ext cx="112825" cy="113517"/>
            </a:xfrm>
            <a:custGeom>
              <a:avLst/>
              <a:gdLst/>
              <a:ahLst/>
              <a:cxnLst/>
              <a:rect l="l" t="t" r="r" b="b"/>
              <a:pathLst>
                <a:path w="1989" h="2001" extrusionOk="0">
                  <a:moveTo>
                    <a:pt x="988" y="0"/>
                  </a:moveTo>
                  <a:lnTo>
                    <a:pt x="786" y="12"/>
                  </a:lnTo>
                  <a:lnTo>
                    <a:pt x="429" y="167"/>
                  </a:lnTo>
                  <a:lnTo>
                    <a:pt x="155" y="441"/>
                  </a:lnTo>
                  <a:lnTo>
                    <a:pt x="12" y="798"/>
                  </a:lnTo>
                  <a:lnTo>
                    <a:pt x="0" y="1000"/>
                  </a:lnTo>
                  <a:lnTo>
                    <a:pt x="12" y="1203"/>
                  </a:lnTo>
                  <a:lnTo>
                    <a:pt x="155" y="1560"/>
                  </a:lnTo>
                  <a:lnTo>
                    <a:pt x="429" y="1834"/>
                  </a:lnTo>
                  <a:lnTo>
                    <a:pt x="786" y="1977"/>
                  </a:lnTo>
                  <a:lnTo>
                    <a:pt x="988" y="2000"/>
                  </a:lnTo>
                  <a:lnTo>
                    <a:pt x="1191" y="1977"/>
                  </a:lnTo>
                  <a:lnTo>
                    <a:pt x="1548" y="1834"/>
                  </a:lnTo>
                  <a:lnTo>
                    <a:pt x="1822" y="1560"/>
                  </a:lnTo>
                  <a:lnTo>
                    <a:pt x="1977" y="1203"/>
                  </a:lnTo>
                  <a:lnTo>
                    <a:pt x="1989" y="1000"/>
                  </a:lnTo>
                  <a:lnTo>
                    <a:pt x="1977" y="798"/>
                  </a:lnTo>
                  <a:lnTo>
                    <a:pt x="1822" y="441"/>
                  </a:lnTo>
                  <a:lnTo>
                    <a:pt x="1548" y="167"/>
                  </a:lnTo>
                  <a:lnTo>
                    <a:pt x="1191" y="12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4"/>
            <p:cNvSpPr/>
            <p:nvPr/>
          </p:nvSpPr>
          <p:spPr>
            <a:xfrm rot="-562300">
              <a:off x="6140353" y="944078"/>
              <a:ext cx="326970" cy="316399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4"/>
            <p:cNvSpPr/>
            <p:nvPr/>
          </p:nvSpPr>
          <p:spPr>
            <a:xfrm rot="-562300">
              <a:off x="6251424" y="1055919"/>
              <a:ext cx="102771" cy="103085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4"/>
            <p:cNvSpPr/>
            <p:nvPr/>
          </p:nvSpPr>
          <p:spPr>
            <a:xfrm rot="-562300">
              <a:off x="6122166" y="2192320"/>
              <a:ext cx="326970" cy="316399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4"/>
            <p:cNvSpPr/>
            <p:nvPr/>
          </p:nvSpPr>
          <p:spPr>
            <a:xfrm rot="-562300">
              <a:off x="6233237" y="2304160"/>
              <a:ext cx="102771" cy="103085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4"/>
            <p:cNvSpPr/>
            <p:nvPr/>
          </p:nvSpPr>
          <p:spPr>
            <a:xfrm rot="-562300">
              <a:off x="7094907" y="556238"/>
              <a:ext cx="326970" cy="316399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4"/>
            <p:cNvSpPr/>
            <p:nvPr/>
          </p:nvSpPr>
          <p:spPr>
            <a:xfrm rot="-562300">
              <a:off x="7205978" y="668079"/>
              <a:ext cx="102771" cy="103085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4"/>
            <p:cNvSpPr/>
            <p:nvPr/>
          </p:nvSpPr>
          <p:spPr>
            <a:xfrm rot="-562300">
              <a:off x="6920962" y="1190167"/>
              <a:ext cx="326970" cy="316399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4"/>
            <p:cNvSpPr/>
            <p:nvPr/>
          </p:nvSpPr>
          <p:spPr>
            <a:xfrm rot="-562300">
              <a:off x="7032033" y="1302007"/>
              <a:ext cx="102771" cy="103085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4"/>
            <p:cNvSpPr/>
            <p:nvPr/>
          </p:nvSpPr>
          <p:spPr>
            <a:xfrm rot="-3262239">
              <a:off x="7644132" y="1990713"/>
              <a:ext cx="247380" cy="239321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4"/>
            <p:cNvSpPr/>
            <p:nvPr/>
          </p:nvSpPr>
          <p:spPr>
            <a:xfrm rot="-3262239">
              <a:off x="7731166" y="2074719"/>
              <a:ext cx="77755" cy="77973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4"/>
            <p:cNvSpPr/>
            <p:nvPr/>
          </p:nvSpPr>
          <p:spPr>
            <a:xfrm rot="-3262239">
              <a:off x="6458716" y="168072"/>
              <a:ext cx="247380" cy="239321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4"/>
            <p:cNvSpPr/>
            <p:nvPr/>
          </p:nvSpPr>
          <p:spPr>
            <a:xfrm rot="-3262239">
              <a:off x="6545750" y="252078"/>
              <a:ext cx="77755" cy="77973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4"/>
            <p:cNvSpPr/>
            <p:nvPr/>
          </p:nvSpPr>
          <p:spPr>
            <a:xfrm rot="-3262239">
              <a:off x="8615063" y="-187867"/>
              <a:ext cx="247380" cy="239321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4"/>
            <p:cNvSpPr/>
            <p:nvPr/>
          </p:nvSpPr>
          <p:spPr>
            <a:xfrm rot="-3262239">
              <a:off x="8702097" y="-103861"/>
              <a:ext cx="77755" cy="77973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4"/>
            <p:cNvSpPr/>
            <p:nvPr/>
          </p:nvSpPr>
          <p:spPr>
            <a:xfrm rot="-2581066">
              <a:off x="8785772" y="1872045"/>
              <a:ext cx="251492" cy="243322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4"/>
            <p:cNvSpPr/>
            <p:nvPr/>
          </p:nvSpPr>
          <p:spPr>
            <a:xfrm rot="-2581066">
              <a:off x="8873539" y="1957852"/>
              <a:ext cx="79047" cy="79276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4"/>
            <p:cNvSpPr/>
            <p:nvPr/>
          </p:nvSpPr>
          <p:spPr>
            <a:xfrm rot="-2580750">
              <a:off x="6275382" y="1431624"/>
              <a:ext cx="197162" cy="190748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4"/>
            <p:cNvSpPr/>
            <p:nvPr/>
          </p:nvSpPr>
          <p:spPr>
            <a:xfrm rot="-2580750">
              <a:off x="6344190" y="1498885"/>
              <a:ext cx="61971" cy="62147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841;p54"/>
          <p:cNvGrpSpPr/>
          <p:nvPr/>
        </p:nvGrpSpPr>
        <p:grpSpPr>
          <a:xfrm>
            <a:off x="-299582" y="0"/>
            <a:ext cx="2633208" cy="1943100"/>
            <a:chOff x="-950310" y="132379"/>
            <a:chExt cx="4260591" cy="3522561"/>
          </a:xfrm>
        </p:grpSpPr>
        <p:sp>
          <p:nvSpPr>
            <p:cNvPr id="842" name="Google Shape;842;p54"/>
            <p:cNvSpPr/>
            <p:nvPr/>
          </p:nvSpPr>
          <p:spPr>
            <a:xfrm>
              <a:off x="487612" y="1930058"/>
              <a:ext cx="72692" cy="72142"/>
            </a:xfrm>
            <a:custGeom>
              <a:avLst/>
              <a:gdLst/>
              <a:ahLst/>
              <a:cxnLst/>
              <a:rect l="l" t="t" r="r" b="b"/>
              <a:pathLst>
                <a:path w="1585" h="1573" extrusionOk="0">
                  <a:moveTo>
                    <a:pt x="632" y="1"/>
                  </a:moveTo>
                  <a:lnTo>
                    <a:pt x="346" y="120"/>
                  </a:lnTo>
                  <a:lnTo>
                    <a:pt x="132" y="334"/>
                  </a:lnTo>
                  <a:lnTo>
                    <a:pt x="13" y="620"/>
                  </a:lnTo>
                  <a:lnTo>
                    <a:pt x="1" y="787"/>
                  </a:lnTo>
                  <a:lnTo>
                    <a:pt x="13" y="941"/>
                  </a:lnTo>
                  <a:lnTo>
                    <a:pt x="132" y="1227"/>
                  </a:lnTo>
                  <a:lnTo>
                    <a:pt x="346" y="1442"/>
                  </a:lnTo>
                  <a:lnTo>
                    <a:pt x="632" y="1561"/>
                  </a:lnTo>
                  <a:lnTo>
                    <a:pt x="799" y="1573"/>
                  </a:lnTo>
                  <a:lnTo>
                    <a:pt x="953" y="1561"/>
                  </a:lnTo>
                  <a:lnTo>
                    <a:pt x="1239" y="1442"/>
                  </a:lnTo>
                  <a:lnTo>
                    <a:pt x="1453" y="1227"/>
                  </a:lnTo>
                  <a:lnTo>
                    <a:pt x="1573" y="941"/>
                  </a:lnTo>
                  <a:lnTo>
                    <a:pt x="1584" y="787"/>
                  </a:lnTo>
                  <a:lnTo>
                    <a:pt x="1573" y="620"/>
                  </a:lnTo>
                  <a:lnTo>
                    <a:pt x="1453" y="334"/>
                  </a:lnTo>
                  <a:lnTo>
                    <a:pt x="1239" y="120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4"/>
            <p:cNvSpPr/>
            <p:nvPr/>
          </p:nvSpPr>
          <p:spPr>
            <a:xfrm>
              <a:off x="2905630" y="132379"/>
              <a:ext cx="72142" cy="72692"/>
            </a:xfrm>
            <a:custGeom>
              <a:avLst/>
              <a:gdLst/>
              <a:ahLst/>
              <a:cxnLst/>
              <a:rect l="l" t="t" r="r" b="b"/>
              <a:pathLst>
                <a:path w="1573" h="1585" extrusionOk="0">
                  <a:moveTo>
                    <a:pt x="787" y="1"/>
                  </a:moveTo>
                  <a:lnTo>
                    <a:pt x="620" y="13"/>
                  </a:lnTo>
                  <a:lnTo>
                    <a:pt x="346" y="132"/>
                  </a:lnTo>
                  <a:lnTo>
                    <a:pt x="132" y="346"/>
                  </a:lnTo>
                  <a:lnTo>
                    <a:pt x="13" y="632"/>
                  </a:lnTo>
                  <a:lnTo>
                    <a:pt x="1" y="799"/>
                  </a:lnTo>
                  <a:lnTo>
                    <a:pt x="13" y="953"/>
                  </a:lnTo>
                  <a:lnTo>
                    <a:pt x="132" y="1239"/>
                  </a:lnTo>
                  <a:lnTo>
                    <a:pt x="346" y="1453"/>
                  </a:lnTo>
                  <a:lnTo>
                    <a:pt x="620" y="1573"/>
                  </a:lnTo>
                  <a:lnTo>
                    <a:pt x="787" y="1584"/>
                  </a:lnTo>
                  <a:lnTo>
                    <a:pt x="953" y="1573"/>
                  </a:lnTo>
                  <a:lnTo>
                    <a:pt x="1227" y="1453"/>
                  </a:lnTo>
                  <a:lnTo>
                    <a:pt x="1442" y="1239"/>
                  </a:lnTo>
                  <a:lnTo>
                    <a:pt x="1561" y="953"/>
                  </a:lnTo>
                  <a:lnTo>
                    <a:pt x="1573" y="799"/>
                  </a:lnTo>
                  <a:lnTo>
                    <a:pt x="1561" y="632"/>
                  </a:lnTo>
                  <a:lnTo>
                    <a:pt x="1442" y="346"/>
                  </a:lnTo>
                  <a:lnTo>
                    <a:pt x="1227" y="132"/>
                  </a:lnTo>
                  <a:lnTo>
                    <a:pt x="953" y="13"/>
                  </a:lnTo>
                  <a:lnTo>
                    <a:pt x="7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54"/>
            <p:cNvSpPr/>
            <p:nvPr/>
          </p:nvSpPr>
          <p:spPr>
            <a:xfrm>
              <a:off x="231624" y="205025"/>
              <a:ext cx="109244" cy="109244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54"/>
            <p:cNvSpPr/>
            <p:nvPr/>
          </p:nvSpPr>
          <p:spPr>
            <a:xfrm rot="10078792">
              <a:off x="-719755" y="761064"/>
              <a:ext cx="3380412" cy="2570056"/>
            </a:xfrm>
            <a:custGeom>
              <a:avLst/>
              <a:gdLst/>
              <a:ahLst/>
              <a:cxnLst/>
              <a:rect l="l" t="t" r="r" b="b"/>
              <a:pathLst>
                <a:path w="52753" h="40107" extrusionOk="0">
                  <a:moveTo>
                    <a:pt x="52180" y="1"/>
                  </a:moveTo>
                  <a:lnTo>
                    <a:pt x="52093" y="35"/>
                  </a:lnTo>
                  <a:lnTo>
                    <a:pt x="52007" y="87"/>
                  </a:lnTo>
                  <a:lnTo>
                    <a:pt x="51920" y="122"/>
                  </a:lnTo>
                  <a:lnTo>
                    <a:pt x="49977" y="1041"/>
                  </a:lnTo>
                  <a:lnTo>
                    <a:pt x="48034" y="1944"/>
                  </a:lnTo>
                  <a:lnTo>
                    <a:pt x="44218" y="3730"/>
                  </a:lnTo>
                  <a:lnTo>
                    <a:pt x="40419" y="5465"/>
                  </a:lnTo>
                  <a:lnTo>
                    <a:pt x="36377" y="7286"/>
                  </a:lnTo>
                  <a:lnTo>
                    <a:pt x="32335" y="9073"/>
                  </a:lnTo>
                  <a:lnTo>
                    <a:pt x="31763" y="9021"/>
                  </a:lnTo>
                  <a:lnTo>
                    <a:pt x="31208" y="8969"/>
                  </a:lnTo>
                  <a:lnTo>
                    <a:pt x="29942" y="8848"/>
                  </a:lnTo>
                  <a:lnTo>
                    <a:pt x="28675" y="8726"/>
                  </a:lnTo>
                  <a:lnTo>
                    <a:pt x="27045" y="8587"/>
                  </a:lnTo>
                  <a:lnTo>
                    <a:pt x="25414" y="8431"/>
                  </a:lnTo>
                  <a:lnTo>
                    <a:pt x="24044" y="8292"/>
                  </a:lnTo>
                  <a:lnTo>
                    <a:pt x="23992" y="8206"/>
                  </a:lnTo>
                  <a:lnTo>
                    <a:pt x="23940" y="8154"/>
                  </a:lnTo>
                  <a:lnTo>
                    <a:pt x="23766" y="7911"/>
                  </a:lnTo>
                  <a:lnTo>
                    <a:pt x="23593" y="7651"/>
                  </a:lnTo>
                  <a:lnTo>
                    <a:pt x="23350" y="7304"/>
                  </a:lnTo>
                  <a:lnTo>
                    <a:pt x="23124" y="6957"/>
                  </a:lnTo>
                  <a:lnTo>
                    <a:pt x="22847" y="6558"/>
                  </a:lnTo>
                  <a:lnTo>
                    <a:pt x="22552" y="6124"/>
                  </a:lnTo>
                  <a:lnTo>
                    <a:pt x="22257" y="5690"/>
                  </a:lnTo>
                  <a:lnTo>
                    <a:pt x="21945" y="5239"/>
                  </a:lnTo>
                  <a:lnTo>
                    <a:pt x="21650" y="4788"/>
                  </a:lnTo>
                  <a:lnTo>
                    <a:pt x="21337" y="4355"/>
                  </a:lnTo>
                  <a:lnTo>
                    <a:pt x="21060" y="3956"/>
                  </a:lnTo>
                  <a:lnTo>
                    <a:pt x="20782" y="3557"/>
                  </a:lnTo>
                  <a:lnTo>
                    <a:pt x="20540" y="3210"/>
                  </a:lnTo>
                  <a:lnTo>
                    <a:pt x="20314" y="2880"/>
                  </a:lnTo>
                  <a:lnTo>
                    <a:pt x="20175" y="2655"/>
                  </a:lnTo>
                  <a:lnTo>
                    <a:pt x="20019" y="2429"/>
                  </a:lnTo>
                  <a:lnTo>
                    <a:pt x="19898" y="2273"/>
                  </a:lnTo>
                  <a:lnTo>
                    <a:pt x="19637" y="2134"/>
                  </a:lnTo>
                  <a:lnTo>
                    <a:pt x="19429" y="2186"/>
                  </a:lnTo>
                  <a:lnTo>
                    <a:pt x="19377" y="2412"/>
                  </a:lnTo>
                  <a:lnTo>
                    <a:pt x="19429" y="2603"/>
                  </a:lnTo>
                  <a:lnTo>
                    <a:pt x="21216" y="5621"/>
                  </a:lnTo>
                  <a:lnTo>
                    <a:pt x="22777" y="8171"/>
                  </a:lnTo>
                  <a:lnTo>
                    <a:pt x="22777" y="8171"/>
                  </a:lnTo>
                  <a:lnTo>
                    <a:pt x="21997" y="8102"/>
                  </a:lnTo>
                  <a:lnTo>
                    <a:pt x="20401" y="7946"/>
                  </a:lnTo>
                  <a:lnTo>
                    <a:pt x="18822" y="7807"/>
                  </a:lnTo>
                  <a:lnTo>
                    <a:pt x="17660" y="7685"/>
                  </a:lnTo>
                  <a:lnTo>
                    <a:pt x="16498" y="7581"/>
                  </a:lnTo>
                  <a:lnTo>
                    <a:pt x="16168" y="7547"/>
                  </a:lnTo>
                  <a:lnTo>
                    <a:pt x="15839" y="7512"/>
                  </a:lnTo>
                  <a:lnTo>
                    <a:pt x="15734" y="7512"/>
                  </a:lnTo>
                  <a:lnTo>
                    <a:pt x="15630" y="7495"/>
                  </a:lnTo>
                  <a:lnTo>
                    <a:pt x="15613" y="7495"/>
                  </a:lnTo>
                  <a:lnTo>
                    <a:pt x="12768" y="5985"/>
                  </a:lnTo>
                  <a:lnTo>
                    <a:pt x="9628" y="4337"/>
                  </a:lnTo>
                  <a:lnTo>
                    <a:pt x="9524" y="4285"/>
                  </a:lnTo>
                  <a:lnTo>
                    <a:pt x="9386" y="4303"/>
                  </a:lnTo>
                  <a:lnTo>
                    <a:pt x="9316" y="4459"/>
                  </a:lnTo>
                  <a:lnTo>
                    <a:pt x="9368" y="4632"/>
                  </a:lnTo>
                  <a:lnTo>
                    <a:pt x="9542" y="4806"/>
                  </a:lnTo>
                  <a:lnTo>
                    <a:pt x="10947" y="5777"/>
                  </a:lnTo>
                  <a:lnTo>
                    <a:pt x="13722" y="7547"/>
                  </a:lnTo>
                  <a:lnTo>
                    <a:pt x="14329" y="7928"/>
                  </a:lnTo>
                  <a:lnTo>
                    <a:pt x="14364" y="7946"/>
                  </a:lnTo>
                  <a:lnTo>
                    <a:pt x="12942" y="8726"/>
                  </a:lnTo>
                  <a:lnTo>
                    <a:pt x="11259" y="9750"/>
                  </a:lnTo>
                  <a:lnTo>
                    <a:pt x="11086" y="9940"/>
                  </a:lnTo>
                  <a:lnTo>
                    <a:pt x="11016" y="10166"/>
                  </a:lnTo>
                  <a:lnTo>
                    <a:pt x="11051" y="10270"/>
                  </a:lnTo>
                  <a:lnTo>
                    <a:pt x="11103" y="10322"/>
                  </a:lnTo>
                  <a:lnTo>
                    <a:pt x="11294" y="10287"/>
                  </a:lnTo>
                  <a:lnTo>
                    <a:pt x="12543" y="9802"/>
                  </a:lnTo>
                  <a:lnTo>
                    <a:pt x="14954" y="8761"/>
                  </a:lnTo>
                  <a:lnTo>
                    <a:pt x="15492" y="8535"/>
                  </a:lnTo>
                  <a:lnTo>
                    <a:pt x="15509" y="8518"/>
                  </a:lnTo>
                  <a:lnTo>
                    <a:pt x="15526" y="8518"/>
                  </a:lnTo>
                  <a:lnTo>
                    <a:pt x="16133" y="8553"/>
                  </a:lnTo>
                  <a:lnTo>
                    <a:pt x="16741" y="8622"/>
                  </a:lnTo>
                  <a:lnTo>
                    <a:pt x="18024" y="8726"/>
                  </a:lnTo>
                  <a:lnTo>
                    <a:pt x="19308" y="8865"/>
                  </a:lnTo>
                  <a:lnTo>
                    <a:pt x="20956" y="9021"/>
                  </a:lnTo>
                  <a:lnTo>
                    <a:pt x="22604" y="9195"/>
                  </a:lnTo>
                  <a:lnTo>
                    <a:pt x="24338" y="9351"/>
                  </a:lnTo>
                  <a:lnTo>
                    <a:pt x="26073" y="9507"/>
                  </a:lnTo>
                  <a:lnTo>
                    <a:pt x="27634" y="9663"/>
                  </a:lnTo>
                  <a:lnTo>
                    <a:pt x="29213" y="9819"/>
                  </a:lnTo>
                  <a:lnTo>
                    <a:pt x="29855" y="9888"/>
                  </a:lnTo>
                  <a:lnTo>
                    <a:pt x="30497" y="9940"/>
                  </a:lnTo>
                  <a:lnTo>
                    <a:pt x="29456" y="10391"/>
                  </a:lnTo>
                  <a:lnTo>
                    <a:pt x="28432" y="10842"/>
                  </a:lnTo>
                  <a:lnTo>
                    <a:pt x="28172" y="10929"/>
                  </a:lnTo>
                  <a:lnTo>
                    <a:pt x="27669" y="11137"/>
                  </a:lnTo>
                  <a:lnTo>
                    <a:pt x="27478" y="11328"/>
                  </a:lnTo>
                  <a:lnTo>
                    <a:pt x="27027" y="11866"/>
                  </a:lnTo>
                  <a:lnTo>
                    <a:pt x="26611" y="12404"/>
                  </a:lnTo>
                  <a:lnTo>
                    <a:pt x="22569" y="17278"/>
                  </a:lnTo>
                  <a:lnTo>
                    <a:pt x="20748" y="19429"/>
                  </a:lnTo>
                  <a:lnTo>
                    <a:pt x="20696" y="19429"/>
                  </a:lnTo>
                  <a:lnTo>
                    <a:pt x="20609" y="19446"/>
                  </a:lnTo>
                  <a:lnTo>
                    <a:pt x="20557" y="19446"/>
                  </a:lnTo>
                  <a:lnTo>
                    <a:pt x="19984" y="19551"/>
                  </a:lnTo>
                  <a:lnTo>
                    <a:pt x="19429" y="19655"/>
                  </a:lnTo>
                  <a:lnTo>
                    <a:pt x="18319" y="19880"/>
                  </a:lnTo>
                  <a:lnTo>
                    <a:pt x="17192" y="20123"/>
                  </a:lnTo>
                  <a:lnTo>
                    <a:pt x="15804" y="20401"/>
                  </a:lnTo>
                  <a:lnTo>
                    <a:pt x="14399" y="20678"/>
                  </a:lnTo>
                  <a:lnTo>
                    <a:pt x="12942" y="20973"/>
                  </a:lnTo>
                  <a:lnTo>
                    <a:pt x="11502" y="21268"/>
                  </a:lnTo>
                  <a:lnTo>
                    <a:pt x="10270" y="21511"/>
                  </a:lnTo>
                  <a:lnTo>
                    <a:pt x="9039" y="21771"/>
                  </a:lnTo>
                  <a:lnTo>
                    <a:pt x="8293" y="21910"/>
                  </a:lnTo>
                  <a:lnTo>
                    <a:pt x="7529" y="22066"/>
                  </a:lnTo>
                  <a:lnTo>
                    <a:pt x="7408" y="22083"/>
                  </a:lnTo>
                  <a:lnTo>
                    <a:pt x="7078" y="22083"/>
                  </a:lnTo>
                  <a:lnTo>
                    <a:pt x="6003" y="22118"/>
                  </a:lnTo>
                  <a:lnTo>
                    <a:pt x="4945" y="22153"/>
                  </a:lnTo>
                  <a:lnTo>
                    <a:pt x="3262" y="22170"/>
                  </a:lnTo>
                  <a:lnTo>
                    <a:pt x="1215" y="22170"/>
                  </a:lnTo>
                  <a:lnTo>
                    <a:pt x="625" y="22153"/>
                  </a:lnTo>
                  <a:lnTo>
                    <a:pt x="417" y="22153"/>
                  </a:lnTo>
                  <a:lnTo>
                    <a:pt x="122" y="22205"/>
                  </a:lnTo>
                  <a:lnTo>
                    <a:pt x="18" y="22309"/>
                  </a:lnTo>
                  <a:lnTo>
                    <a:pt x="1" y="22395"/>
                  </a:lnTo>
                  <a:lnTo>
                    <a:pt x="36" y="22586"/>
                  </a:lnTo>
                  <a:lnTo>
                    <a:pt x="174" y="22742"/>
                  </a:lnTo>
                  <a:lnTo>
                    <a:pt x="261" y="22812"/>
                  </a:lnTo>
                  <a:lnTo>
                    <a:pt x="452" y="22864"/>
                  </a:lnTo>
                  <a:lnTo>
                    <a:pt x="660" y="22864"/>
                  </a:lnTo>
                  <a:lnTo>
                    <a:pt x="2603" y="22933"/>
                  </a:lnTo>
                  <a:lnTo>
                    <a:pt x="4060" y="22985"/>
                  </a:lnTo>
                  <a:lnTo>
                    <a:pt x="5517" y="23020"/>
                  </a:lnTo>
                  <a:lnTo>
                    <a:pt x="5916" y="23037"/>
                  </a:lnTo>
                  <a:lnTo>
                    <a:pt x="6315" y="23037"/>
                  </a:lnTo>
                  <a:lnTo>
                    <a:pt x="5136" y="24581"/>
                  </a:lnTo>
                  <a:lnTo>
                    <a:pt x="3505" y="26645"/>
                  </a:lnTo>
                  <a:lnTo>
                    <a:pt x="3349" y="26836"/>
                  </a:lnTo>
                  <a:lnTo>
                    <a:pt x="3331" y="27062"/>
                  </a:lnTo>
                  <a:lnTo>
                    <a:pt x="3384" y="27114"/>
                  </a:lnTo>
                  <a:lnTo>
                    <a:pt x="3418" y="27131"/>
                  </a:lnTo>
                  <a:lnTo>
                    <a:pt x="3453" y="27149"/>
                  </a:lnTo>
                  <a:lnTo>
                    <a:pt x="3488" y="27166"/>
                  </a:lnTo>
                  <a:lnTo>
                    <a:pt x="3557" y="27166"/>
                  </a:lnTo>
                  <a:lnTo>
                    <a:pt x="7547" y="23141"/>
                  </a:lnTo>
                  <a:lnTo>
                    <a:pt x="7686" y="23020"/>
                  </a:lnTo>
                  <a:lnTo>
                    <a:pt x="7876" y="22968"/>
                  </a:lnTo>
                  <a:lnTo>
                    <a:pt x="8067" y="22933"/>
                  </a:lnTo>
                  <a:lnTo>
                    <a:pt x="8952" y="22742"/>
                  </a:lnTo>
                  <a:lnTo>
                    <a:pt x="9854" y="22569"/>
                  </a:lnTo>
                  <a:lnTo>
                    <a:pt x="12456" y="22049"/>
                  </a:lnTo>
                  <a:lnTo>
                    <a:pt x="15370" y="21459"/>
                  </a:lnTo>
                  <a:lnTo>
                    <a:pt x="16723" y="21181"/>
                  </a:lnTo>
                  <a:lnTo>
                    <a:pt x="18094" y="20921"/>
                  </a:lnTo>
                  <a:lnTo>
                    <a:pt x="19707" y="20591"/>
                  </a:lnTo>
                  <a:lnTo>
                    <a:pt x="18354" y="22187"/>
                  </a:lnTo>
                  <a:lnTo>
                    <a:pt x="16966" y="23783"/>
                  </a:lnTo>
                  <a:lnTo>
                    <a:pt x="15578" y="25344"/>
                  </a:lnTo>
                  <a:lnTo>
                    <a:pt x="14191" y="26906"/>
                  </a:lnTo>
                  <a:lnTo>
                    <a:pt x="13948" y="27149"/>
                  </a:lnTo>
                  <a:lnTo>
                    <a:pt x="13774" y="27443"/>
                  </a:lnTo>
                  <a:lnTo>
                    <a:pt x="13670" y="27669"/>
                  </a:lnTo>
                  <a:lnTo>
                    <a:pt x="13549" y="27877"/>
                  </a:lnTo>
                  <a:lnTo>
                    <a:pt x="12595" y="29785"/>
                  </a:lnTo>
                  <a:lnTo>
                    <a:pt x="11641" y="31693"/>
                  </a:lnTo>
                  <a:lnTo>
                    <a:pt x="7998" y="39517"/>
                  </a:lnTo>
                  <a:lnTo>
                    <a:pt x="7980" y="39569"/>
                  </a:lnTo>
                  <a:lnTo>
                    <a:pt x="7859" y="39898"/>
                  </a:lnTo>
                  <a:lnTo>
                    <a:pt x="7894" y="40020"/>
                  </a:lnTo>
                  <a:lnTo>
                    <a:pt x="7963" y="40055"/>
                  </a:lnTo>
                  <a:lnTo>
                    <a:pt x="7998" y="40107"/>
                  </a:lnTo>
                  <a:lnTo>
                    <a:pt x="8119" y="40107"/>
                  </a:lnTo>
                  <a:lnTo>
                    <a:pt x="8449" y="39829"/>
                  </a:lnTo>
                  <a:lnTo>
                    <a:pt x="8674" y="39465"/>
                  </a:lnTo>
                  <a:lnTo>
                    <a:pt x="10981" y="35059"/>
                  </a:lnTo>
                  <a:lnTo>
                    <a:pt x="12838" y="31485"/>
                  </a:lnTo>
                  <a:lnTo>
                    <a:pt x="13462" y="30271"/>
                  </a:lnTo>
                  <a:lnTo>
                    <a:pt x="14069" y="29022"/>
                  </a:lnTo>
                  <a:lnTo>
                    <a:pt x="14347" y="28415"/>
                  </a:lnTo>
                  <a:lnTo>
                    <a:pt x="14659" y="27842"/>
                  </a:lnTo>
                  <a:lnTo>
                    <a:pt x="14676" y="27842"/>
                  </a:lnTo>
                  <a:lnTo>
                    <a:pt x="14728" y="27773"/>
                  </a:lnTo>
                  <a:lnTo>
                    <a:pt x="14832" y="27669"/>
                  </a:lnTo>
                  <a:lnTo>
                    <a:pt x="14937" y="27530"/>
                  </a:lnTo>
                  <a:lnTo>
                    <a:pt x="15145" y="27322"/>
                  </a:lnTo>
                  <a:lnTo>
                    <a:pt x="15335" y="27096"/>
                  </a:lnTo>
                  <a:lnTo>
                    <a:pt x="15769" y="26593"/>
                  </a:lnTo>
                  <a:lnTo>
                    <a:pt x="16220" y="26108"/>
                  </a:lnTo>
                  <a:lnTo>
                    <a:pt x="16220" y="26160"/>
                  </a:lnTo>
                  <a:lnTo>
                    <a:pt x="16116" y="26958"/>
                  </a:lnTo>
                  <a:lnTo>
                    <a:pt x="16029" y="27756"/>
                  </a:lnTo>
                  <a:lnTo>
                    <a:pt x="15925" y="28692"/>
                  </a:lnTo>
                  <a:lnTo>
                    <a:pt x="15804" y="29629"/>
                  </a:lnTo>
                  <a:lnTo>
                    <a:pt x="15804" y="29681"/>
                  </a:lnTo>
                  <a:lnTo>
                    <a:pt x="15544" y="31988"/>
                  </a:lnTo>
                  <a:lnTo>
                    <a:pt x="15145" y="36290"/>
                  </a:lnTo>
                  <a:lnTo>
                    <a:pt x="15075" y="37834"/>
                  </a:lnTo>
                  <a:lnTo>
                    <a:pt x="15110" y="38424"/>
                  </a:lnTo>
                  <a:lnTo>
                    <a:pt x="15162" y="38528"/>
                  </a:lnTo>
                  <a:lnTo>
                    <a:pt x="15231" y="38580"/>
                  </a:lnTo>
                  <a:lnTo>
                    <a:pt x="15353" y="38580"/>
                  </a:lnTo>
                  <a:lnTo>
                    <a:pt x="15492" y="38459"/>
                  </a:lnTo>
                  <a:lnTo>
                    <a:pt x="15630" y="37956"/>
                  </a:lnTo>
                  <a:lnTo>
                    <a:pt x="15630" y="37834"/>
                  </a:lnTo>
                  <a:lnTo>
                    <a:pt x="16793" y="30011"/>
                  </a:lnTo>
                  <a:lnTo>
                    <a:pt x="16845" y="29681"/>
                  </a:lnTo>
                  <a:lnTo>
                    <a:pt x="16879" y="29352"/>
                  </a:lnTo>
                  <a:lnTo>
                    <a:pt x="16983" y="28450"/>
                  </a:lnTo>
                  <a:lnTo>
                    <a:pt x="17088" y="27530"/>
                  </a:lnTo>
                  <a:lnTo>
                    <a:pt x="17157" y="26784"/>
                  </a:lnTo>
                  <a:lnTo>
                    <a:pt x="17261" y="26038"/>
                  </a:lnTo>
                  <a:lnTo>
                    <a:pt x="17330" y="25535"/>
                  </a:lnTo>
                  <a:lnTo>
                    <a:pt x="17400" y="25032"/>
                  </a:lnTo>
                  <a:lnTo>
                    <a:pt x="17400" y="24911"/>
                  </a:lnTo>
                  <a:lnTo>
                    <a:pt x="17417" y="24772"/>
                  </a:lnTo>
                  <a:lnTo>
                    <a:pt x="17747" y="24390"/>
                  </a:lnTo>
                  <a:lnTo>
                    <a:pt x="18094" y="24026"/>
                  </a:lnTo>
                  <a:lnTo>
                    <a:pt x="21580" y="19932"/>
                  </a:lnTo>
                  <a:lnTo>
                    <a:pt x="25032" y="15804"/>
                  </a:lnTo>
                  <a:lnTo>
                    <a:pt x="26611" y="13878"/>
                  </a:lnTo>
                  <a:lnTo>
                    <a:pt x="28172" y="11970"/>
                  </a:lnTo>
                  <a:lnTo>
                    <a:pt x="31936" y="10322"/>
                  </a:lnTo>
                  <a:lnTo>
                    <a:pt x="35718" y="8639"/>
                  </a:lnTo>
                  <a:lnTo>
                    <a:pt x="41599" y="6003"/>
                  </a:lnTo>
                  <a:lnTo>
                    <a:pt x="47427" y="3314"/>
                  </a:lnTo>
                  <a:lnTo>
                    <a:pt x="49908" y="2169"/>
                  </a:lnTo>
                  <a:lnTo>
                    <a:pt x="52388" y="989"/>
                  </a:lnTo>
                  <a:lnTo>
                    <a:pt x="52562" y="885"/>
                  </a:lnTo>
                  <a:lnTo>
                    <a:pt x="52753" y="573"/>
                  </a:lnTo>
                  <a:lnTo>
                    <a:pt x="52718" y="365"/>
                  </a:lnTo>
                  <a:lnTo>
                    <a:pt x="52631" y="191"/>
                  </a:lnTo>
                  <a:lnTo>
                    <a:pt x="52371" y="18"/>
                  </a:lnTo>
                  <a:lnTo>
                    <a:pt x="521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54"/>
            <p:cNvSpPr/>
            <p:nvPr/>
          </p:nvSpPr>
          <p:spPr>
            <a:xfrm rot="8096023">
              <a:off x="1117900" y="540591"/>
              <a:ext cx="562461" cy="544958"/>
            </a:xfrm>
            <a:custGeom>
              <a:avLst/>
              <a:gdLst/>
              <a:ahLst/>
              <a:cxnLst/>
              <a:rect l="l" t="t" r="r" b="b"/>
              <a:pathLst>
                <a:path w="8002" h="7753" extrusionOk="0">
                  <a:moveTo>
                    <a:pt x="4322" y="1"/>
                  </a:moveTo>
                  <a:lnTo>
                    <a:pt x="3941" y="263"/>
                  </a:lnTo>
                  <a:lnTo>
                    <a:pt x="3418" y="798"/>
                  </a:lnTo>
                  <a:lnTo>
                    <a:pt x="3239" y="1072"/>
                  </a:lnTo>
                  <a:lnTo>
                    <a:pt x="3084" y="1346"/>
                  </a:lnTo>
                  <a:lnTo>
                    <a:pt x="2894" y="1918"/>
                  </a:lnTo>
                  <a:lnTo>
                    <a:pt x="2858" y="2203"/>
                  </a:lnTo>
                  <a:lnTo>
                    <a:pt x="2858" y="2311"/>
                  </a:lnTo>
                  <a:lnTo>
                    <a:pt x="2846" y="2406"/>
                  </a:lnTo>
                  <a:lnTo>
                    <a:pt x="2775" y="2370"/>
                  </a:lnTo>
                  <a:lnTo>
                    <a:pt x="2703" y="2323"/>
                  </a:lnTo>
                  <a:lnTo>
                    <a:pt x="2429" y="2192"/>
                  </a:lnTo>
                  <a:lnTo>
                    <a:pt x="1822" y="2025"/>
                  </a:lnTo>
                  <a:lnTo>
                    <a:pt x="1501" y="2013"/>
                  </a:lnTo>
                  <a:lnTo>
                    <a:pt x="1155" y="2025"/>
                  </a:lnTo>
                  <a:lnTo>
                    <a:pt x="596" y="2156"/>
                  </a:lnTo>
                  <a:lnTo>
                    <a:pt x="203" y="2346"/>
                  </a:lnTo>
                  <a:lnTo>
                    <a:pt x="0" y="2465"/>
                  </a:lnTo>
                  <a:lnTo>
                    <a:pt x="155" y="2906"/>
                  </a:lnTo>
                  <a:lnTo>
                    <a:pt x="477" y="3537"/>
                  </a:lnTo>
                  <a:lnTo>
                    <a:pt x="643" y="3799"/>
                  </a:lnTo>
                  <a:lnTo>
                    <a:pt x="834" y="4025"/>
                  </a:lnTo>
                  <a:lnTo>
                    <a:pt x="1251" y="4382"/>
                  </a:lnTo>
                  <a:lnTo>
                    <a:pt x="1477" y="4525"/>
                  </a:lnTo>
                  <a:lnTo>
                    <a:pt x="1691" y="4632"/>
                  </a:lnTo>
                  <a:lnTo>
                    <a:pt x="1917" y="4704"/>
                  </a:lnTo>
                  <a:lnTo>
                    <a:pt x="1786" y="4811"/>
                  </a:lnTo>
                  <a:lnTo>
                    <a:pt x="1655" y="4930"/>
                  </a:lnTo>
                  <a:lnTo>
                    <a:pt x="1453" y="5144"/>
                  </a:lnTo>
                  <a:lnTo>
                    <a:pt x="1143" y="5668"/>
                  </a:lnTo>
                  <a:lnTo>
                    <a:pt x="1048" y="5966"/>
                  </a:lnTo>
                  <a:lnTo>
                    <a:pt x="965" y="6288"/>
                  </a:lnTo>
                  <a:lnTo>
                    <a:pt x="941" y="6835"/>
                  </a:lnTo>
                  <a:lnTo>
                    <a:pt x="1000" y="7252"/>
                  </a:lnTo>
                  <a:lnTo>
                    <a:pt x="1060" y="7466"/>
                  </a:lnTo>
                  <a:lnTo>
                    <a:pt x="1524" y="7490"/>
                  </a:lnTo>
                  <a:lnTo>
                    <a:pt x="2239" y="7371"/>
                  </a:lnTo>
                  <a:lnTo>
                    <a:pt x="2525" y="7276"/>
                  </a:lnTo>
                  <a:lnTo>
                    <a:pt x="2798" y="7157"/>
                  </a:lnTo>
                  <a:lnTo>
                    <a:pt x="3251" y="6871"/>
                  </a:lnTo>
                  <a:lnTo>
                    <a:pt x="3441" y="6680"/>
                  </a:lnTo>
                  <a:lnTo>
                    <a:pt x="3584" y="6526"/>
                  </a:lnTo>
                  <a:lnTo>
                    <a:pt x="3834" y="6168"/>
                  </a:lnTo>
                  <a:lnTo>
                    <a:pt x="3941" y="5966"/>
                  </a:lnTo>
                  <a:lnTo>
                    <a:pt x="4025" y="6216"/>
                  </a:lnTo>
                  <a:lnTo>
                    <a:pt x="4275" y="6645"/>
                  </a:lnTo>
                  <a:lnTo>
                    <a:pt x="4430" y="6835"/>
                  </a:lnTo>
                  <a:lnTo>
                    <a:pt x="4608" y="7026"/>
                  </a:lnTo>
                  <a:lnTo>
                    <a:pt x="5037" y="7323"/>
                  </a:lnTo>
                  <a:lnTo>
                    <a:pt x="5287" y="7442"/>
                  </a:lnTo>
                  <a:lnTo>
                    <a:pt x="5561" y="7550"/>
                  </a:lnTo>
                  <a:lnTo>
                    <a:pt x="6251" y="7716"/>
                  </a:lnTo>
                  <a:lnTo>
                    <a:pt x="6692" y="7752"/>
                  </a:lnTo>
                  <a:lnTo>
                    <a:pt x="6775" y="7538"/>
                  </a:lnTo>
                  <a:lnTo>
                    <a:pt x="6882" y="7133"/>
                  </a:lnTo>
                  <a:lnTo>
                    <a:pt x="6906" y="6573"/>
                  </a:lnTo>
                  <a:lnTo>
                    <a:pt x="6859" y="6240"/>
                  </a:lnTo>
                  <a:lnTo>
                    <a:pt x="6775" y="5918"/>
                  </a:lnTo>
                  <a:lnTo>
                    <a:pt x="6489" y="5383"/>
                  </a:lnTo>
                  <a:lnTo>
                    <a:pt x="6299" y="5144"/>
                  </a:lnTo>
                  <a:lnTo>
                    <a:pt x="6204" y="5037"/>
                  </a:lnTo>
                  <a:lnTo>
                    <a:pt x="6097" y="4942"/>
                  </a:lnTo>
                  <a:lnTo>
                    <a:pt x="6239" y="4894"/>
                  </a:lnTo>
                  <a:lnTo>
                    <a:pt x="6394" y="4835"/>
                  </a:lnTo>
                  <a:lnTo>
                    <a:pt x="6632" y="4716"/>
                  </a:lnTo>
                  <a:lnTo>
                    <a:pt x="7061" y="4418"/>
                  </a:lnTo>
                  <a:lnTo>
                    <a:pt x="7240" y="4216"/>
                  </a:lnTo>
                  <a:lnTo>
                    <a:pt x="7418" y="3990"/>
                  </a:lnTo>
                  <a:lnTo>
                    <a:pt x="7787" y="3406"/>
                  </a:lnTo>
                  <a:lnTo>
                    <a:pt x="8002" y="3001"/>
                  </a:lnTo>
                  <a:lnTo>
                    <a:pt x="7835" y="2846"/>
                  </a:lnTo>
                  <a:lnTo>
                    <a:pt x="7490" y="2608"/>
                  </a:lnTo>
                  <a:lnTo>
                    <a:pt x="6954" y="2394"/>
                  </a:lnTo>
                  <a:lnTo>
                    <a:pt x="6620" y="2358"/>
                  </a:lnTo>
                  <a:lnTo>
                    <a:pt x="6287" y="2334"/>
                  </a:lnTo>
                  <a:lnTo>
                    <a:pt x="5668" y="2442"/>
                  </a:lnTo>
                  <a:lnTo>
                    <a:pt x="5394" y="2549"/>
                  </a:lnTo>
                  <a:lnTo>
                    <a:pt x="5370" y="2561"/>
                  </a:lnTo>
                  <a:lnTo>
                    <a:pt x="5335" y="2573"/>
                  </a:lnTo>
                  <a:lnTo>
                    <a:pt x="5346" y="2489"/>
                  </a:lnTo>
                  <a:lnTo>
                    <a:pt x="5370" y="2406"/>
                  </a:lnTo>
                  <a:lnTo>
                    <a:pt x="5382" y="2120"/>
                  </a:lnTo>
                  <a:lnTo>
                    <a:pt x="5299" y="1537"/>
                  </a:lnTo>
                  <a:lnTo>
                    <a:pt x="5204" y="1239"/>
                  </a:lnTo>
                  <a:lnTo>
                    <a:pt x="5073" y="929"/>
                  </a:lnTo>
                  <a:lnTo>
                    <a:pt x="4656" y="322"/>
                  </a:lnTo>
                  <a:lnTo>
                    <a:pt x="43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4"/>
            <p:cNvSpPr/>
            <p:nvPr/>
          </p:nvSpPr>
          <p:spPr>
            <a:xfrm rot="8096023">
              <a:off x="1288056" y="706145"/>
              <a:ext cx="196742" cy="196742"/>
            </a:xfrm>
            <a:custGeom>
              <a:avLst/>
              <a:gdLst/>
              <a:ahLst/>
              <a:cxnLst/>
              <a:rect l="l" t="t" r="r" b="b"/>
              <a:pathLst>
                <a:path w="2799" h="2799" extrusionOk="0">
                  <a:moveTo>
                    <a:pt x="1394" y="1"/>
                  </a:moveTo>
                  <a:lnTo>
                    <a:pt x="1251" y="13"/>
                  </a:lnTo>
                  <a:lnTo>
                    <a:pt x="977" y="60"/>
                  </a:lnTo>
                  <a:lnTo>
                    <a:pt x="608" y="239"/>
                  </a:lnTo>
                  <a:lnTo>
                    <a:pt x="227" y="620"/>
                  </a:lnTo>
                  <a:lnTo>
                    <a:pt x="60" y="989"/>
                  </a:lnTo>
                  <a:lnTo>
                    <a:pt x="1" y="1263"/>
                  </a:lnTo>
                  <a:lnTo>
                    <a:pt x="1" y="1406"/>
                  </a:lnTo>
                  <a:lnTo>
                    <a:pt x="1" y="1549"/>
                  </a:lnTo>
                  <a:lnTo>
                    <a:pt x="60" y="1822"/>
                  </a:lnTo>
                  <a:lnTo>
                    <a:pt x="227" y="2192"/>
                  </a:lnTo>
                  <a:lnTo>
                    <a:pt x="608" y="2573"/>
                  </a:lnTo>
                  <a:lnTo>
                    <a:pt x="977" y="2739"/>
                  </a:lnTo>
                  <a:lnTo>
                    <a:pt x="1251" y="2799"/>
                  </a:lnTo>
                  <a:lnTo>
                    <a:pt x="1537" y="2799"/>
                  </a:lnTo>
                  <a:lnTo>
                    <a:pt x="1810" y="2739"/>
                  </a:lnTo>
                  <a:lnTo>
                    <a:pt x="2180" y="2573"/>
                  </a:lnTo>
                  <a:lnTo>
                    <a:pt x="2561" y="2192"/>
                  </a:lnTo>
                  <a:lnTo>
                    <a:pt x="2739" y="1822"/>
                  </a:lnTo>
                  <a:lnTo>
                    <a:pt x="2787" y="1549"/>
                  </a:lnTo>
                  <a:lnTo>
                    <a:pt x="2799" y="1406"/>
                  </a:lnTo>
                  <a:lnTo>
                    <a:pt x="2787" y="1263"/>
                  </a:lnTo>
                  <a:lnTo>
                    <a:pt x="2739" y="989"/>
                  </a:lnTo>
                  <a:lnTo>
                    <a:pt x="2561" y="620"/>
                  </a:lnTo>
                  <a:lnTo>
                    <a:pt x="2180" y="239"/>
                  </a:lnTo>
                  <a:lnTo>
                    <a:pt x="1810" y="60"/>
                  </a:lnTo>
                  <a:lnTo>
                    <a:pt x="1537" y="13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rgbClr val="AF1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54"/>
            <p:cNvSpPr/>
            <p:nvPr/>
          </p:nvSpPr>
          <p:spPr>
            <a:xfrm rot="8096023">
              <a:off x="2116534" y="2615935"/>
              <a:ext cx="562461" cy="544958"/>
            </a:xfrm>
            <a:custGeom>
              <a:avLst/>
              <a:gdLst/>
              <a:ahLst/>
              <a:cxnLst/>
              <a:rect l="l" t="t" r="r" b="b"/>
              <a:pathLst>
                <a:path w="8002" h="7753" extrusionOk="0">
                  <a:moveTo>
                    <a:pt x="4322" y="1"/>
                  </a:moveTo>
                  <a:lnTo>
                    <a:pt x="3941" y="263"/>
                  </a:lnTo>
                  <a:lnTo>
                    <a:pt x="3418" y="798"/>
                  </a:lnTo>
                  <a:lnTo>
                    <a:pt x="3239" y="1072"/>
                  </a:lnTo>
                  <a:lnTo>
                    <a:pt x="3084" y="1346"/>
                  </a:lnTo>
                  <a:lnTo>
                    <a:pt x="2894" y="1918"/>
                  </a:lnTo>
                  <a:lnTo>
                    <a:pt x="2858" y="2203"/>
                  </a:lnTo>
                  <a:lnTo>
                    <a:pt x="2858" y="2311"/>
                  </a:lnTo>
                  <a:lnTo>
                    <a:pt x="2846" y="2406"/>
                  </a:lnTo>
                  <a:lnTo>
                    <a:pt x="2775" y="2370"/>
                  </a:lnTo>
                  <a:lnTo>
                    <a:pt x="2703" y="2323"/>
                  </a:lnTo>
                  <a:lnTo>
                    <a:pt x="2429" y="2192"/>
                  </a:lnTo>
                  <a:lnTo>
                    <a:pt x="1822" y="2025"/>
                  </a:lnTo>
                  <a:lnTo>
                    <a:pt x="1501" y="2013"/>
                  </a:lnTo>
                  <a:lnTo>
                    <a:pt x="1155" y="2025"/>
                  </a:lnTo>
                  <a:lnTo>
                    <a:pt x="596" y="2156"/>
                  </a:lnTo>
                  <a:lnTo>
                    <a:pt x="203" y="2346"/>
                  </a:lnTo>
                  <a:lnTo>
                    <a:pt x="0" y="2465"/>
                  </a:lnTo>
                  <a:lnTo>
                    <a:pt x="155" y="2906"/>
                  </a:lnTo>
                  <a:lnTo>
                    <a:pt x="477" y="3537"/>
                  </a:lnTo>
                  <a:lnTo>
                    <a:pt x="643" y="3799"/>
                  </a:lnTo>
                  <a:lnTo>
                    <a:pt x="834" y="4025"/>
                  </a:lnTo>
                  <a:lnTo>
                    <a:pt x="1251" y="4382"/>
                  </a:lnTo>
                  <a:lnTo>
                    <a:pt x="1477" y="4525"/>
                  </a:lnTo>
                  <a:lnTo>
                    <a:pt x="1691" y="4632"/>
                  </a:lnTo>
                  <a:lnTo>
                    <a:pt x="1917" y="4704"/>
                  </a:lnTo>
                  <a:lnTo>
                    <a:pt x="1786" y="4811"/>
                  </a:lnTo>
                  <a:lnTo>
                    <a:pt x="1655" y="4930"/>
                  </a:lnTo>
                  <a:lnTo>
                    <a:pt x="1453" y="5144"/>
                  </a:lnTo>
                  <a:lnTo>
                    <a:pt x="1143" y="5668"/>
                  </a:lnTo>
                  <a:lnTo>
                    <a:pt x="1048" y="5966"/>
                  </a:lnTo>
                  <a:lnTo>
                    <a:pt x="965" y="6288"/>
                  </a:lnTo>
                  <a:lnTo>
                    <a:pt x="941" y="6835"/>
                  </a:lnTo>
                  <a:lnTo>
                    <a:pt x="1000" y="7252"/>
                  </a:lnTo>
                  <a:lnTo>
                    <a:pt x="1060" y="7466"/>
                  </a:lnTo>
                  <a:lnTo>
                    <a:pt x="1524" y="7490"/>
                  </a:lnTo>
                  <a:lnTo>
                    <a:pt x="2239" y="7371"/>
                  </a:lnTo>
                  <a:lnTo>
                    <a:pt x="2525" y="7276"/>
                  </a:lnTo>
                  <a:lnTo>
                    <a:pt x="2798" y="7157"/>
                  </a:lnTo>
                  <a:lnTo>
                    <a:pt x="3251" y="6871"/>
                  </a:lnTo>
                  <a:lnTo>
                    <a:pt x="3441" y="6680"/>
                  </a:lnTo>
                  <a:lnTo>
                    <a:pt x="3584" y="6526"/>
                  </a:lnTo>
                  <a:lnTo>
                    <a:pt x="3834" y="6168"/>
                  </a:lnTo>
                  <a:lnTo>
                    <a:pt x="3941" y="5966"/>
                  </a:lnTo>
                  <a:lnTo>
                    <a:pt x="4025" y="6216"/>
                  </a:lnTo>
                  <a:lnTo>
                    <a:pt x="4275" y="6645"/>
                  </a:lnTo>
                  <a:lnTo>
                    <a:pt x="4430" y="6835"/>
                  </a:lnTo>
                  <a:lnTo>
                    <a:pt x="4608" y="7026"/>
                  </a:lnTo>
                  <a:lnTo>
                    <a:pt x="5037" y="7323"/>
                  </a:lnTo>
                  <a:lnTo>
                    <a:pt x="5287" y="7442"/>
                  </a:lnTo>
                  <a:lnTo>
                    <a:pt x="5561" y="7550"/>
                  </a:lnTo>
                  <a:lnTo>
                    <a:pt x="6251" y="7716"/>
                  </a:lnTo>
                  <a:lnTo>
                    <a:pt x="6692" y="7752"/>
                  </a:lnTo>
                  <a:lnTo>
                    <a:pt x="6775" y="7538"/>
                  </a:lnTo>
                  <a:lnTo>
                    <a:pt x="6882" y="7133"/>
                  </a:lnTo>
                  <a:lnTo>
                    <a:pt x="6906" y="6573"/>
                  </a:lnTo>
                  <a:lnTo>
                    <a:pt x="6859" y="6240"/>
                  </a:lnTo>
                  <a:lnTo>
                    <a:pt x="6775" y="5918"/>
                  </a:lnTo>
                  <a:lnTo>
                    <a:pt x="6489" y="5383"/>
                  </a:lnTo>
                  <a:lnTo>
                    <a:pt x="6299" y="5144"/>
                  </a:lnTo>
                  <a:lnTo>
                    <a:pt x="6204" y="5037"/>
                  </a:lnTo>
                  <a:lnTo>
                    <a:pt x="6097" y="4942"/>
                  </a:lnTo>
                  <a:lnTo>
                    <a:pt x="6239" y="4894"/>
                  </a:lnTo>
                  <a:lnTo>
                    <a:pt x="6394" y="4835"/>
                  </a:lnTo>
                  <a:lnTo>
                    <a:pt x="6632" y="4716"/>
                  </a:lnTo>
                  <a:lnTo>
                    <a:pt x="7061" y="4418"/>
                  </a:lnTo>
                  <a:lnTo>
                    <a:pt x="7240" y="4216"/>
                  </a:lnTo>
                  <a:lnTo>
                    <a:pt x="7418" y="3990"/>
                  </a:lnTo>
                  <a:lnTo>
                    <a:pt x="7787" y="3406"/>
                  </a:lnTo>
                  <a:lnTo>
                    <a:pt x="8002" y="3001"/>
                  </a:lnTo>
                  <a:lnTo>
                    <a:pt x="7835" y="2846"/>
                  </a:lnTo>
                  <a:lnTo>
                    <a:pt x="7490" y="2608"/>
                  </a:lnTo>
                  <a:lnTo>
                    <a:pt x="6954" y="2394"/>
                  </a:lnTo>
                  <a:lnTo>
                    <a:pt x="6620" y="2358"/>
                  </a:lnTo>
                  <a:lnTo>
                    <a:pt x="6287" y="2334"/>
                  </a:lnTo>
                  <a:lnTo>
                    <a:pt x="5668" y="2442"/>
                  </a:lnTo>
                  <a:lnTo>
                    <a:pt x="5394" y="2549"/>
                  </a:lnTo>
                  <a:lnTo>
                    <a:pt x="5370" y="2561"/>
                  </a:lnTo>
                  <a:lnTo>
                    <a:pt x="5335" y="2573"/>
                  </a:lnTo>
                  <a:lnTo>
                    <a:pt x="5346" y="2489"/>
                  </a:lnTo>
                  <a:lnTo>
                    <a:pt x="5370" y="2406"/>
                  </a:lnTo>
                  <a:lnTo>
                    <a:pt x="5382" y="2120"/>
                  </a:lnTo>
                  <a:lnTo>
                    <a:pt x="5299" y="1537"/>
                  </a:lnTo>
                  <a:lnTo>
                    <a:pt x="5204" y="1239"/>
                  </a:lnTo>
                  <a:lnTo>
                    <a:pt x="5073" y="929"/>
                  </a:lnTo>
                  <a:lnTo>
                    <a:pt x="4656" y="322"/>
                  </a:lnTo>
                  <a:lnTo>
                    <a:pt x="43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54"/>
            <p:cNvSpPr/>
            <p:nvPr/>
          </p:nvSpPr>
          <p:spPr>
            <a:xfrm rot="8096023">
              <a:off x="2286690" y="2781488"/>
              <a:ext cx="196742" cy="196742"/>
            </a:xfrm>
            <a:custGeom>
              <a:avLst/>
              <a:gdLst/>
              <a:ahLst/>
              <a:cxnLst/>
              <a:rect l="l" t="t" r="r" b="b"/>
              <a:pathLst>
                <a:path w="2799" h="2799" extrusionOk="0">
                  <a:moveTo>
                    <a:pt x="1394" y="1"/>
                  </a:moveTo>
                  <a:lnTo>
                    <a:pt x="1251" y="13"/>
                  </a:lnTo>
                  <a:lnTo>
                    <a:pt x="977" y="60"/>
                  </a:lnTo>
                  <a:lnTo>
                    <a:pt x="608" y="239"/>
                  </a:lnTo>
                  <a:lnTo>
                    <a:pt x="227" y="620"/>
                  </a:lnTo>
                  <a:lnTo>
                    <a:pt x="60" y="989"/>
                  </a:lnTo>
                  <a:lnTo>
                    <a:pt x="1" y="1263"/>
                  </a:lnTo>
                  <a:lnTo>
                    <a:pt x="1" y="1406"/>
                  </a:lnTo>
                  <a:lnTo>
                    <a:pt x="1" y="1549"/>
                  </a:lnTo>
                  <a:lnTo>
                    <a:pt x="60" y="1822"/>
                  </a:lnTo>
                  <a:lnTo>
                    <a:pt x="227" y="2192"/>
                  </a:lnTo>
                  <a:lnTo>
                    <a:pt x="608" y="2573"/>
                  </a:lnTo>
                  <a:lnTo>
                    <a:pt x="977" y="2739"/>
                  </a:lnTo>
                  <a:lnTo>
                    <a:pt x="1251" y="2799"/>
                  </a:lnTo>
                  <a:lnTo>
                    <a:pt x="1537" y="2799"/>
                  </a:lnTo>
                  <a:lnTo>
                    <a:pt x="1810" y="2739"/>
                  </a:lnTo>
                  <a:lnTo>
                    <a:pt x="2180" y="2573"/>
                  </a:lnTo>
                  <a:lnTo>
                    <a:pt x="2561" y="2192"/>
                  </a:lnTo>
                  <a:lnTo>
                    <a:pt x="2739" y="1822"/>
                  </a:lnTo>
                  <a:lnTo>
                    <a:pt x="2787" y="1549"/>
                  </a:lnTo>
                  <a:lnTo>
                    <a:pt x="2799" y="1406"/>
                  </a:lnTo>
                  <a:lnTo>
                    <a:pt x="2787" y="1263"/>
                  </a:lnTo>
                  <a:lnTo>
                    <a:pt x="2739" y="989"/>
                  </a:lnTo>
                  <a:lnTo>
                    <a:pt x="2561" y="620"/>
                  </a:lnTo>
                  <a:lnTo>
                    <a:pt x="2180" y="239"/>
                  </a:lnTo>
                  <a:lnTo>
                    <a:pt x="1810" y="60"/>
                  </a:lnTo>
                  <a:lnTo>
                    <a:pt x="1537" y="13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rgbClr val="AF1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54"/>
            <p:cNvSpPr/>
            <p:nvPr/>
          </p:nvSpPr>
          <p:spPr>
            <a:xfrm rot="8096023">
              <a:off x="956220" y="1812983"/>
              <a:ext cx="562461" cy="544958"/>
            </a:xfrm>
            <a:custGeom>
              <a:avLst/>
              <a:gdLst/>
              <a:ahLst/>
              <a:cxnLst/>
              <a:rect l="l" t="t" r="r" b="b"/>
              <a:pathLst>
                <a:path w="8002" h="7753" extrusionOk="0">
                  <a:moveTo>
                    <a:pt x="4322" y="1"/>
                  </a:moveTo>
                  <a:lnTo>
                    <a:pt x="3941" y="263"/>
                  </a:lnTo>
                  <a:lnTo>
                    <a:pt x="3418" y="798"/>
                  </a:lnTo>
                  <a:lnTo>
                    <a:pt x="3239" y="1072"/>
                  </a:lnTo>
                  <a:lnTo>
                    <a:pt x="3084" y="1346"/>
                  </a:lnTo>
                  <a:lnTo>
                    <a:pt x="2894" y="1918"/>
                  </a:lnTo>
                  <a:lnTo>
                    <a:pt x="2858" y="2203"/>
                  </a:lnTo>
                  <a:lnTo>
                    <a:pt x="2858" y="2311"/>
                  </a:lnTo>
                  <a:lnTo>
                    <a:pt x="2846" y="2406"/>
                  </a:lnTo>
                  <a:lnTo>
                    <a:pt x="2775" y="2370"/>
                  </a:lnTo>
                  <a:lnTo>
                    <a:pt x="2703" y="2323"/>
                  </a:lnTo>
                  <a:lnTo>
                    <a:pt x="2429" y="2192"/>
                  </a:lnTo>
                  <a:lnTo>
                    <a:pt x="1822" y="2025"/>
                  </a:lnTo>
                  <a:lnTo>
                    <a:pt x="1501" y="2013"/>
                  </a:lnTo>
                  <a:lnTo>
                    <a:pt x="1155" y="2025"/>
                  </a:lnTo>
                  <a:lnTo>
                    <a:pt x="596" y="2156"/>
                  </a:lnTo>
                  <a:lnTo>
                    <a:pt x="203" y="2346"/>
                  </a:lnTo>
                  <a:lnTo>
                    <a:pt x="0" y="2465"/>
                  </a:lnTo>
                  <a:lnTo>
                    <a:pt x="155" y="2906"/>
                  </a:lnTo>
                  <a:lnTo>
                    <a:pt x="477" y="3537"/>
                  </a:lnTo>
                  <a:lnTo>
                    <a:pt x="643" y="3799"/>
                  </a:lnTo>
                  <a:lnTo>
                    <a:pt x="834" y="4025"/>
                  </a:lnTo>
                  <a:lnTo>
                    <a:pt x="1251" y="4382"/>
                  </a:lnTo>
                  <a:lnTo>
                    <a:pt x="1477" y="4525"/>
                  </a:lnTo>
                  <a:lnTo>
                    <a:pt x="1691" y="4632"/>
                  </a:lnTo>
                  <a:lnTo>
                    <a:pt x="1917" y="4704"/>
                  </a:lnTo>
                  <a:lnTo>
                    <a:pt x="1786" y="4811"/>
                  </a:lnTo>
                  <a:lnTo>
                    <a:pt x="1655" y="4930"/>
                  </a:lnTo>
                  <a:lnTo>
                    <a:pt x="1453" y="5144"/>
                  </a:lnTo>
                  <a:lnTo>
                    <a:pt x="1143" y="5668"/>
                  </a:lnTo>
                  <a:lnTo>
                    <a:pt x="1048" y="5966"/>
                  </a:lnTo>
                  <a:lnTo>
                    <a:pt x="965" y="6288"/>
                  </a:lnTo>
                  <a:lnTo>
                    <a:pt x="941" y="6835"/>
                  </a:lnTo>
                  <a:lnTo>
                    <a:pt x="1000" y="7252"/>
                  </a:lnTo>
                  <a:lnTo>
                    <a:pt x="1060" y="7466"/>
                  </a:lnTo>
                  <a:lnTo>
                    <a:pt x="1524" y="7490"/>
                  </a:lnTo>
                  <a:lnTo>
                    <a:pt x="2239" y="7371"/>
                  </a:lnTo>
                  <a:lnTo>
                    <a:pt x="2525" y="7276"/>
                  </a:lnTo>
                  <a:lnTo>
                    <a:pt x="2798" y="7157"/>
                  </a:lnTo>
                  <a:lnTo>
                    <a:pt x="3251" y="6871"/>
                  </a:lnTo>
                  <a:lnTo>
                    <a:pt x="3441" y="6680"/>
                  </a:lnTo>
                  <a:lnTo>
                    <a:pt x="3584" y="6526"/>
                  </a:lnTo>
                  <a:lnTo>
                    <a:pt x="3834" y="6168"/>
                  </a:lnTo>
                  <a:lnTo>
                    <a:pt x="3941" y="5966"/>
                  </a:lnTo>
                  <a:lnTo>
                    <a:pt x="4025" y="6216"/>
                  </a:lnTo>
                  <a:lnTo>
                    <a:pt x="4275" y="6645"/>
                  </a:lnTo>
                  <a:lnTo>
                    <a:pt x="4430" y="6835"/>
                  </a:lnTo>
                  <a:lnTo>
                    <a:pt x="4608" y="7026"/>
                  </a:lnTo>
                  <a:lnTo>
                    <a:pt x="5037" y="7323"/>
                  </a:lnTo>
                  <a:lnTo>
                    <a:pt x="5287" y="7442"/>
                  </a:lnTo>
                  <a:lnTo>
                    <a:pt x="5561" y="7550"/>
                  </a:lnTo>
                  <a:lnTo>
                    <a:pt x="6251" y="7716"/>
                  </a:lnTo>
                  <a:lnTo>
                    <a:pt x="6692" y="7752"/>
                  </a:lnTo>
                  <a:lnTo>
                    <a:pt x="6775" y="7538"/>
                  </a:lnTo>
                  <a:lnTo>
                    <a:pt x="6882" y="7133"/>
                  </a:lnTo>
                  <a:lnTo>
                    <a:pt x="6906" y="6573"/>
                  </a:lnTo>
                  <a:lnTo>
                    <a:pt x="6859" y="6240"/>
                  </a:lnTo>
                  <a:lnTo>
                    <a:pt x="6775" y="5918"/>
                  </a:lnTo>
                  <a:lnTo>
                    <a:pt x="6489" y="5383"/>
                  </a:lnTo>
                  <a:lnTo>
                    <a:pt x="6299" y="5144"/>
                  </a:lnTo>
                  <a:lnTo>
                    <a:pt x="6204" y="5037"/>
                  </a:lnTo>
                  <a:lnTo>
                    <a:pt x="6097" y="4942"/>
                  </a:lnTo>
                  <a:lnTo>
                    <a:pt x="6239" y="4894"/>
                  </a:lnTo>
                  <a:lnTo>
                    <a:pt x="6394" y="4835"/>
                  </a:lnTo>
                  <a:lnTo>
                    <a:pt x="6632" y="4716"/>
                  </a:lnTo>
                  <a:lnTo>
                    <a:pt x="7061" y="4418"/>
                  </a:lnTo>
                  <a:lnTo>
                    <a:pt x="7240" y="4216"/>
                  </a:lnTo>
                  <a:lnTo>
                    <a:pt x="7418" y="3990"/>
                  </a:lnTo>
                  <a:lnTo>
                    <a:pt x="7787" y="3406"/>
                  </a:lnTo>
                  <a:lnTo>
                    <a:pt x="8002" y="3001"/>
                  </a:lnTo>
                  <a:lnTo>
                    <a:pt x="7835" y="2846"/>
                  </a:lnTo>
                  <a:lnTo>
                    <a:pt x="7490" y="2608"/>
                  </a:lnTo>
                  <a:lnTo>
                    <a:pt x="6954" y="2394"/>
                  </a:lnTo>
                  <a:lnTo>
                    <a:pt x="6620" y="2358"/>
                  </a:lnTo>
                  <a:lnTo>
                    <a:pt x="6287" y="2334"/>
                  </a:lnTo>
                  <a:lnTo>
                    <a:pt x="5668" y="2442"/>
                  </a:lnTo>
                  <a:lnTo>
                    <a:pt x="5394" y="2549"/>
                  </a:lnTo>
                  <a:lnTo>
                    <a:pt x="5370" y="2561"/>
                  </a:lnTo>
                  <a:lnTo>
                    <a:pt x="5335" y="2573"/>
                  </a:lnTo>
                  <a:lnTo>
                    <a:pt x="5346" y="2489"/>
                  </a:lnTo>
                  <a:lnTo>
                    <a:pt x="5370" y="2406"/>
                  </a:lnTo>
                  <a:lnTo>
                    <a:pt x="5382" y="2120"/>
                  </a:lnTo>
                  <a:lnTo>
                    <a:pt x="5299" y="1537"/>
                  </a:lnTo>
                  <a:lnTo>
                    <a:pt x="5204" y="1239"/>
                  </a:lnTo>
                  <a:lnTo>
                    <a:pt x="5073" y="929"/>
                  </a:lnTo>
                  <a:lnTo>
                    <a:pt x="4656" y="322"/>
                  </a:lnTo>
                  <a:lnTo>
                    <a:pt x="43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54"/>
            <p:cNvSpPr/>
            <p:nvPr/>
          </p:nvSpPr>
          <p:spPr>
            <a:xfrm rot="8096023">
              <a:off x="1126376" y="1978536"/>
              <a:ext cx="196742" cy="196742"/>
            </a:xfrm>
            <a:custGeom>
              <a:avLst/>
              <a:gdLst/>
              <a:ahLst/>
              <a:cxnLst/>
              <a:rect l="l" t="t" r="r" b="b"/>
              <a:pathLst>
                <a:path w="2799" h="2799" extrusionOk="0">
                  <a:moveTo>
                    <a:pt x="1394" y="1"/>
                  </a:moveTo>
                  <a:lnTo>
                    <a:pt x="1251" y="13"/>
                  </a:lnTo>
                  <a:lnTo>
                    <a:pt x="977" y="60"/>
                  </a:lnTo>
                  <a:lnTo>
                    <a:pt x="608" y="239"/>
                  </a:lnTo>
                  <a:lnTo>
                    <a:pt x="227" y="620"/>
                  </a:lnTo>
                  <a:lnTo>
                    <a:pt x="60" y="989"/>
                  </a:lnTo>
                  <a:lnTo>
                    <a:pt x="1" y="1263"/>
                  </a:lnTo>
                  <a:lnTo>
                    <a:pt x="1" y="1406"/>
                  </a:lnTo>
                  <a:lnTo>
                    <a:pt x="1" y="1549"/>
                  </a:lnTo>
                  <a:lnTo>
                    <a:pt x="60" y="1822"/>
                  </a:lnTo>
                  <a:lnTo>
                    <a:pt x="227" y="2192"/>
                  </a:lnTo>
                  <a:lnTo>
                    <a:pt x="608" y="2573"/>
                  </a:lnTo>
                  <a:lnTo>
                    <a:pt x="977" y="2739"/>
                  </a:lnTo>
                  <a:lnTo>
                    <a:pt x="1251" y="2799"/>
                  </a:lnTo>
                  <a:lnTo>
                    <a:pt x="1537" y="2799"/>
                  </a:lnTo>
                  <a:lnTo>
                    <a:pt x="1810" y="2739"/>
                  </a:lnTo>
                  <a:lnTo>
                    <a:pt x="2180" y="2573"/>
                  </a:lnTo>
                  <a:lnTo>
                    <a:pt x="2561" y="2192"/>
                  </a:lnTo>
                  <a:lnTo>
                    <a:pt x="2739" y="1822"/>
                  </a:lnTo>
                  <a:lnTo>
                    <a:pt x="2787" y="1549"/>
                  </a:lnTo>
                  <a:lnTo>
                    <a:pt x="2799" y="1406"/>
                  </a:lnTo>
                  <a:lnTo>
                    <a:pt x="2787" y="1263"/>
                  </a:lnTo>
                  <a:lnTo>
                    <a:pt x="2739" y="989"/>
                  </a:lnTo>
                  <a:lnTo>
                    <a:pt x="2561" y="620"/>
                  </a:lnTo>
                  <a:lnTo>
                    <a:pt x="2180" y="239"/>
                  </a:lnTo>
                  <a:lnTo>
                    <a:pt x="1810" y="60"/>
                  </a:lnTo>
                  <a:lnTo>
                    <a:pt x="1537" y="13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rgbClr val="AF1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54"/>
            <p:cNvSpPr/>
            <p:nvPr/>
          </p:nvSpPr>
          <p:spPr>
            <a:xfrm rot="8095929">
              <a:off x="1367174" y="2844952"/>
              <a:ext cx="470810" cy="461381"/>
            </a:xfrm>
            <a:custGeom>
              <a:avLst/>
              <a:gdLst/>
              <a:ahLst/>
              <a:cxnLst/>
              <a:rect l="l" t="t" r="r" b="b"/>
              <a:pathLst>
                <a:path w="8300" h="8133" extrusionOk="0">
                  <a:moveTo>
                    <a:pt x="2882" y="0"/>
                  </a:moveTo>
                  <a:lnTo>
                    <a:pt x="2644" y="381"/>
                  </a:lnTo>
                  <a:lnTo>
                    <a:pt x="2393" y="1096"/>
                  </a:lnTo>
                  <a:lnTo>
                    <a:pt x="2346" y="1429"/>
                  </a:lnTo>
                  <a:lnTo>
                    <a:pt x="2322" y="1739"/>
                  </a:lnTo>
                  <a:lnTo>
                    <a:pt x="2393" y="2334"/>
                  </a:lnTo>
                  <a:lnTo>
                    <a:pt x="2477" y="2620"/>
                  </a:lnTo>
                  <a:lnTo>
                    <a:pt x="2513" y="2715"/>
                  </a:lnTo>
                  <a:lnTo>
                    <a:pt x="2560" y="2810"/>
                  </a:lnTo>
                  <a:lnTo>
                    <a:pt x="2465" y="2798"/>
                  </a:lnTo>
                  <a:lnTo>
                    <a:pt x="2382" y="2774"/>
                  </a:lnTo>
                  <a:lnTo>
                    <a:pt x="2072" y="2763"/>
                  </a:lnTo>
                  <a:lnTo>
                    <a:pt x="1453" y="2870"/>
                  </a:lnTo>
                  <a:lnTo>
                    <a:pt x="1155" y="2989"/>
                  </a:lnTo>
                  <a:lnTo>
                    <a:pt x="846" y="3144"/>
                  </a:lnTo>
                  <a:lnTo>
                    <a:pt x="393" y="3501"/>
                  </a:lnTo>
                  <a:lnTo>
                    <a:pt x="119" y="3822"/>
                  </a:lnTo>
                  <a:lnTo>
                    <a:pt x="0" y="4025"/>
                  </a:lnTo>
                  <a:lnTo>
                    <a:pt x="310" y="4358"/>
                  </a:lnTo>
                  <a:lnTo>
                    <a:pt x="857" y="4810"/>
                  </a:lnTo>
                  <a:lnTo>
                    <a:pt x="1131" y="4965"/>
                  </a:lnTo>
                  <a:lnTo>
                    <a:pt x="1393" y="5096"/>
                  </a:lnTo>
                  <a:lnTo>
                    <a:pt x="1917" y="5251"/>
                  </a:lnTo>
                  <a:lnTo>
                    <a:pt x="2203" y="5275"/>
                  </a:lnTo>
                  <a:lnTo>
                    <a:pt x="2429" y="5287"/>
                  </a:lnTo>
                  <a:lnTo>
                    <a:pt x="2655" y="5263"/>
                  </a:lnTo>
                  <a:lnTo>
                    <a:pt x="2596" y="5418"/>
                  </a:lnTo>
                  <a:lnTo>
                    <a:pt x="2524" y="5561"/>
                  </a:lnTo>
                  <a:lnTo>
                    <a:pt x="2441" y="5846"/>
                  </a:lnTo>
                  <a:lnTo>
                    <a:pt x="2370" y="6442"/>
                  </a:lnTo>
                  <a:lnTo>
                    <a:pt x="2405" y="6763"/>
                  </a:lnTo>
                  <a:lnTo>
                    <a:pt x="2465" y="7097"/>
                  </a:lnTo>
                  <a:lnTo>
                    <a:pt x="2679" y="7597"/>
                  </a:lnTo>
                  <a:lnTo>
                    <a:pt x="2894" y="7954"/>
                  </a:lnTo>
                  <a:lnTo>
                    <a:pt x="3048" y="8132"/>
                  </a:lnTo>
                  <a:lnTo>
                    <a:pt x="3465" y="7954"/>
                  </a:lnTo>
                  <a:lnTo>
                    <a:pt x="4060" y="7561"/>
                  </a:lnTo>
                  <a:lnTo>
                    <a:pt x="4299" y="7347"/>
                  </a:lnTo>
                  <a:lnTo>
                    <a:pt x="4501" y="7132"/>
                  </a:lnTo>
                  <a:lnTo>
                    <a:pt x="4787" y="6668"/>
                  </a:lnTo>
                  <a:lnTo>
                    <a:pt x="4894" y="6430"/>
                  </a:lnTo>
                  <a:lnTo>
                    <a:pt x="4953" y="6215"/>
                  </a:lnTo>
                  <a:lnTo>
                    <a:pt x="5037" y="5787"/>
                  </a:lnTo>
                  <a:lnTo>
                    <a:pt x="5037" y="5561"/>
                  </a:lnTo>
                  <a:lnTo>
                    <a:pt x="5227" y="5751"/>
                  </a:lnTo>
                  <a:lnTo>
                    <a:pt x="5632" y="6037"/>
                  </a:lnTo>
                  <a:lnTo>
                    <a:pt x="5846" y="6144"/>
                  </a:lnTo>
                  <a:lnTo>
                    <a:pt x="6085" y="6239"/>
                  </a:lnTo>
                  <a:lnTo>
                    <a:pt x="6608" y="6335"/>
                  </a:lnTo>
                  <a:lnTo>
                    <a:pt x="6882" y="6335"/>
                  </a:lnTo>
                  <a:lnTo>
                    <a:pt x="7180" y="6323"/>
                  </a:lnTo>
                  <a:lnTo>
                    <a:pt x="7871" y="6180"/>
                  </a:lnTo>
                  <a:lnTo>
                    <a:pt x="8299" y="6037"/>
                  </a:lnTo>
                  <a:lnTo>
                    <a:pt x="8299" y="5811"/>
                  </a:lnTo>
                  <a:lnTo>
                    <a:pt x="8228" y="5418"/>
                  </a:lnTo>
                  <a:lnTo>
                    <a:pt x="8013" y="4906"/>
                  </a:lnTo>
                  <a:lnTo>
                    <a:pt x="7823" y="4620"/>
                  </a:lnTo>
                  <a:lnTo>
                    <a:pt x="7609" y="4370"/>
                  </a:lnTo>
                  <a:lnTo>
                    <a:pt x="7132" y="4001"/>
                  </a:lnTo>
                  <a:lnTo>
                    <a:pt x="6870" y="3870"/>
                  </a:lnTo>
                  <a:lnTo>
                    <a:pt x="6739" y="3810"/>
                  </a:lnTo>
                  <a:lnTo>
                    <a:pt x="6585" y="3763"/>
                  </a:lnTo>
                  <a:lnTo>
                    <a:pt x="6704" y="3656"/>
                  </a:lnTo>
                  <a:lnTo>
                    <a:pt x="6811" y="3548"/>
                  </a:lnTo>
                  <a:lnTo>
                    <a:pt x="6978" y="3346"/>
                  </a:lnTo>
                  <a:lnTo>
                    <a:pt x="7228" y="2882"/>
                  </a:lnTo>
                  <a:lnTo>
                    <a:pt x="7323" y="2620"/>
                  </a:lnTo>
                  <a:lnTo>
                    <a:pt x="7394" y="2334"/>
                  </a:lnTo>
                  <a:lnTo>
                    <a:pt x="7478" y="1655"/>
                  </a:lnTo>
                  <a:lnTo>
                    <a:pt x="7501" y="1203"/>
                  </a:lnTo>
                  <a:lnTo>
                    <a:pt x="7275" y="1119"/>
                  </a:lnTo>
                  <a:lnTo>
                    <a:pt x="6858" y="1048"/>
                  </a:lnTo>
                  <a:lnTo>
                    <a:pt x="6287" y="1096"/>
                  </a:lnTo>
                  <a:lnTo>
                    <a:pt x="5954" y="1191"/>
                  </a:lnTo>
                  <a:lnTo>
                    <a:pt x="5632" y="1310"/>
                  </a:lnTo>
                  <a:lnTo>
                    <a:pt x="5132" y="1667"/>
                  </a:lnTo>
                  <a:lnTo>
                    <a:pt x="4918" y="1870"/>
                  </a:lnTo>
                  <a:lnTo>
                    <a:pt x="4882" y="1917"/>
                  </a:lnTo>
                  <a:lnTo>
                    <a:pt x="4858" y="1834"/>
                  </a:lnTo>
                  <a:lnTo>
                    <a:pt x="4834" y="1750"/>
                  </a:lnTo>
                  <a:lnTo>
                    <a:pt x="4727" y="1488"/>
                  </a:lnTo>
                  <a:lnTo>
                    <a:pt x="4406" y="977"/>
                  </a:lnTo>
                  <a:lnTo>
                    <a:pt x="4191" y="750"/>
                  </a:lnTo>
                  <a:lnTo>
                    <a:pt x="3953" y="536"/>
                  </a:lnTo>
                  <a:lnTo>
                    <a:pt x="3489" y="238"/>
                  </a:lnTo>
                  <a:lnTo>
                    <a:pt x="3108" y="60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54"/>
            <p:cNvSpPr/>
            <p:nvPr/>
          </p:nvSpPr>
          <p:spPr>
            <a:xfrm rot="8095929">
              <a:off x="1544036" y="3040617"/>
              <a:ext cx="112824" cy="113516"/>
            </a:xfrm>
            <a:custGeom>
              <a:avLst/>
              <a:gdLst/>
              <a:ahLst/>
              <a:cxnLst/>
              <a:rect l="l" t="t" r="r" b="b"/>
              <a:pathLst>
                <a:path w="1989" h="2001" extrusionOk="0">
                  <a:moveTo>
                    <a:pt x="988" y="0"/>
                  </a:moveTo>
                  <a:lnTo>
                    <a:pt x="786" y="12"/>
                  </a:lnTo>
                  <a:lnTo>
                    <a:pt x="429" y="167"/>
                  </a:lnTo>
                  <a:lnTo>
                    <a:pt x="155" y="441"/>
                  </a:lnTo>
                  <a:lnTo>
                    <a:pt x="12" y="798"/>
                  </a:lnTo>
                  <a:lnTo>
                    <a:pt x="0" y="1000"/>
                  </a:lnTo>
                  <a:lnTo>
                    <a:pt x="12" y="1203"/>
                  </a:lnTo>
                  <a:lnTo>
                    <a:pt x="155" y="1560"/>
                  </a:lnTo>
                  <a:lnTo>
                    <a:pt x="429" y="1834"/>
                  </a:lnTo>
                  <a:lnTo>
                    <a:pt x="786" y="1977"/>
                  </a:lnTo>
                  <a:lnTo>
                    <a:pt x="988" y="2000"/>
                  </a:lnTo>
                  <a:lnTo>
                    <a:pt x="1191" y="1977"/>
                  </a:lnTo>
                  <a:lnTo>
                    <a:pt x="1548" y="1834"/>
                  </a:lnTo>
                  <a:lnTo>
                    <a:pt x="1822" y="1560"/>
                  </a:lnTo>
                  <a:lnTo>
                    <a:pt x="1977" y="1203"/>
                  </a:lnTo>
                  <a:lnTo>
                    <a:pt x="1989" y="1000"/>
                  </a:lnTo>
                  <a:lnTo>
                    <a:pt x="1977" y="798"/>
                  </a:lnTo>
                  <a:lnTo>
                    <a:pt x="1822" y="441"/>
                  </a:lnTo>
                  <a:lnTo>
                    <a:pt x="1548" y="167"/>
                  </a:lnTo>
                  <a:lnTo>
                    <a:pt x="1191" y="12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54"/>
            <p:cNvSpPr/>
            <p:nvPr/>
          </p:nvSpPr>
          <p:spPr>
            <a:xfrm rot="8095929">
              <a:off x="232313" y="2702688"/>
              <a:ext cx="470810" cy="461381"/>
            </a:xfrm>
            <a:custGeom>
              <a:avLst/>
              <a:gdLst/>
              <a:ahLst/>
              <a:cxnLst/>
              <a:rect l="l" t="t" r="r" b="b"/>
              <a:pathLst>
                <a:path w="8300" h="8133" extrusionOk="0">
                  <a:moveTo>
                    <a:pt x="2882" y="0"/>
                  </a:moveTo>
                  <a:lnTo>
                    <a:pt x="2644" y="381"/>
                  </a:lnTo>
                  <a:lnTo>
                    <a:pt x="2393" y="1096"/>
                  </a:lnTo>
                  <a:lnTo>
                    <a:pt x="2346" y="1429"/>
                  </a:lnTo>
                  <a:lnTo>
                    <a:pt x="2322" y="1739"/>
                  </a:lnTo>
                  <a:lnTo>
                    <a:pt x="2393" y="2334"/>
                  </a:lnTo>
                  <a:lnTo>
                    <a:pt x="2477" y="2620"/>
                  </a:lnTo>
                  <a:lnTo>
                    <a:pt x="2513" y="2715"/>
                  </a:lnTo>
                  <a:lnTo>
                    <a:pt x="2560" y="2810"/>
                  </a:lnTo>
                  <a:lnTo>
                    <a:pt x="2465" y="2798"/>
                  </a:lnTo>
                  <a:lnTo>
                    <a:pt x="2382" y="2774"/>
                  </a:lnTo>
                  <a:lnTo>
                    <a:pt x="2072" y="2763"/>
                  </a:lnTo>
                  <a:lnTo>
                    <a:pt x="1453" y="2870"/>
                  </a:lnTo>
                  <a:lnTo>
                    <a:pt x="1155" y="2989"/>
                  </a:lnTo>
                  <a:lnTo>
                    <a:pt x="846" y="3144"/>
                  </a:lnTo>
                  <a:lnTo>
                    <a:pt x="393" y="3501"/>
                  </a:lnTo>
                  <a:lnTo>
                    <a:pt x="119" y="3822"/>
                  </a:lnTo>
                  <a:lnTo>
                    <a:pt x="0" y="4025"/>
                  </a:lnTo>
                  <a:lnTo>
                    <a:pt x="310" y="4358"/>
                  </a:lnTo>
                  <a:lnTo>
                    <a:pt x="857" y="4810"/>
                  </a:lnTo>
                  <a:lnTo>
                    <a:pt x="1131" y="4965"/>
                  </a:lnTo>
                  <a:lnTo>
                    <a:pt x="1393" y="5096"/>
                  </a:lnTo>
                  <a:lnTo>
                    <a:pt x="1917" y="5251"/>
                  </a:lnTo>
                  <a:lnTo>
                    <a:pt x="2203" y="5275"/>
                  </a:lnTo>
                  <a:lnTo>
                    <a:pt x="2429" y="5287"/>
                  </a:lnTo>
                  <a:lnTo>
                    <a:pt x="2655" y="5263"/>
                  </a:lnTo>
                  <a:lnTo>
                    <a:pt x="2596" y="5418"/>
                  </a:lnTo>
                  <a:lnTo>
                    <a:pt x="2524" y="5561"/>
                  </a:lnTo>
                  <a:lnTo>
                    <a:pt x="2441" y="5846"/>
                  </a:lnTo>
                  <a:lnTo>
                    <a:pt x="2370" y="6442"/>
                  </a:lnTo>
                  <a:lnTo>
                    <a:pt x="2405" y="6763"/>
                  </a:lnTo>
                  <a:lnTo>
                    <a:pt x="2465" y="7097"/>
                  </a:lnTo>
                  <a:lnTo>
                    <a:pt x="2679" y="7597"/>
                  </a:lnTo>
                  <a:lnTo>
                    <a:pt x="2894" y="7954"/>
                  </a:lnTo>
                  <a:lnTo>
                    <a:pt x="3048" y="8132"/>
                  </a:lnTo>
                  <a:lnTo>
                    <a:pt x="3465" y="7954"/>
                  </a:lnTo>
                  <a:lnTo>
                    <a:pt x="4060" y="7561"/>
                  </a:lnTo>
                  <a:lnTo>
                    <a:pt x="4299" y="7347"/>
                  </a:lnTo>
                  <a:lnTo>
                    <a:pt x="4501" y="7132"/>
                  </a:lnTo>
                  <a:lnTo>
                    <a:pt x="4787" y="6668"/>
                  </a:lnTo>
                  <a:lnTo>
                    <a:pt x="4894" y="6430"/>
                  </a:lnTo>
                  <a:lnTo>
                    <a:pt x="4953" y="6215"/>
                  </a:lnTo>
                  <a:lnTo>
                    <a:pt x="5037" y="5787"/>
                  </a:lnTo>
                  <a:lnTo>
                    <a:pt x="5037" y="5561"/>
                  </a:lnTo>
                  <a:lnTo>
                    <a:pt x="5227" y="5751"/>
                  </a:lnTo>
                  <a:lnTo>
                    <a:pt x="5632" y="6037"/>
                  </a:lnTo>
                  <a:lnTo>
                    <a:pt x="5846" y="6144"/>
                  </a:lnTo>
                  <a:lnTo>
                    <a:pt x="6085" y="6239"/>
                  </a:lnTo>
                  <a:lnTo>
                    <a:pt x="6608" y="6335"/>
                  </a:lnTo>
                  <a:lnTo>
                    <a:pt x="6882" y="6335"/>
                  </a:lnTo>
                  <a:lnTo>
                    <a:pt x="7180" y="6323"/>
                  </a:lnTo>
                  <a:lnTo>
                    <a:pt x="7871" y="6180"/>
                  </a:lnTo>
                  <a:lnTo>
                    <a:pt x="8299" y="6037"/>
                  </a:lnTo>
                  <a:lnTo>
                    <a:pt x="8299" y="5811"/>
                  </a:lnTo>
                  <a:lnTo>
                    <a:pt x="8228" y="5418"/>
                  </a:lnTo>
                  <a:lnTo>
                    <a:pt x="8013" y="4906"/>
                  </a:lnTo>
                  <a:lnTo>
                    <a:pt x="7823" y="4620"/>
                  </a:lnTo>
                  <a:lnTo>
                    <a:pt x="7609" y="4370"/>
                  </a:lnTo>
                  <a:lnTo>
                    <a:pt x="7132" y="4001"/>
                  </a:lnTo>
                  <a:lnTo>
                    <a:pt x="6870" y="3870"/>
                  </a:lnTo>
                  <a:lnTo>
                    <a:pt x="6739" y="3810"/>
                  </a:lnTo>
                  <a:lnTo>
                    <a:pt x="6585" y="3763"/>
                  </a:lnTo>
                  <a:lnTo>
                    <a:pt x="6704" y="3656"/>
                  </a:lnTo>
                  <a:lnTo>
                    <a:pt x="6811" y="3548"/>
                  </a:lnTo>
                  <a:lnTo>
                    <a:pt x="6978" y="3346"/>
                  </a:lnTo>
                  <a:lnTo>
                    <a:pt x="7228" y="2882"/>
                  </a:lnTo>
                  <a:lnTo>
                    <a:pt x="7323" y="2620"/>
                  </a:lnTo>
                  <a:lnTo>
                    <a:pt x="7394" y="2334"/>
                  </a:lnTo>
                  <a:lnTo>
                    <a:pt x="7478" y="1655"/>
                  </a:lnTo>
                  <a:lnTo>
                    <a:pt x="7501" y="1203"/>
                  </a:lnTo>
                  <a:lnTo>
                    <a:pt x="7275" y="1119"/>
                  </a:lnTo>
                  <a:lnTo>
                    <a:pt x="6858" y="1048"/>
                  </a:lnTo>
                  <a:lnTo>
                    <a:pt x="6287" y="1096"/>
                  </a:lnTo>
                  <a:lnTo>
                    <a:pt x="5954" y="1191"/>
                  </a:lnTo>
                  <a:lnTo>
                    <a:pt x="5632" y="1310"/>
                  </a:lnTo>
                  <a:lnTo>
                    <a:pt x="5132" y="1667"/>
                  </a:lnTo>
                  <a:lnTo>
                    <a:pt x="4918" y="1870"/>
                  </a:lnTo>
                  <a:lnTo>
                    <a:pt x="4882" y="1917"/>
                  </a:lnTo>
                  <a:lnTo>
                    <a:pt x="4858" y="1834"/>
                  </a:lnTo>
                  <a:lnTo>
                    <a:pt x="4834" y="1750"/>
                  </a:lnTo>
                  <a:lnTo>
                    <a:pt x="4727" y="1488"/>
                  </a:lnTo>
                  <a:lnTo>
                    <a:pt x="4406" y="977"/>
                  </a:lnTo>
                  <a:lnTo>
                    <a:pt x="4191" y="750"/>
                  </a:lnTo>
                  <a:lnTo>
                    <a:pt x="3953" y="536"/>
                  </a:lnTo>
                  <a:lnTo>
                    <a:pt x="3489" y="238"/>
                  </a:lnTo>
                  <a:lnTo>
                    <a:pt x="3108" y="60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54"/>
            <p:cNvSpPr/>
            <p:nvPr/>
          </p:nvSpPr>
          <p:spPr>
            <a:xfrm rot="8095929">
              <a:off x="409176" y="2898354"/>
              <a:ext cx="112824" cy="113516"/>
            </a:xfrm>
            <a:custGeom>
              <a:avLst/>
              <a:gdLst/>
              <a:ahLst/>
              <a:cxnLst/>
              <a:rect l="l" t="t" r="r" b="b"/>
              <a:pathLst>
                <a:path w="1989" h="2001" extrusionOk="0">
                  <a:moveTo>
                    <a:pt x="988" y="0"/>
                  </a:moveTo>
                  <a:lnTo>
                    <a:pt x="786" y="12"/>
                  </a:lnTo>
                  <a:lnTo>
                    <a:pt x="429" y="167"/>
                  </a:lnTo>
                  <a:lnTo>
                    <a:pt x="155" y="441"/>
                  </a:lnTo>
                  <a:lnTo>
                    <a:pt x="12" y="798"/>
                  </a:lnTo>
                  <a:lnTo>
                    <a:pt x="0" y="1000"/>
                  </a:lnTo>
                  <a:lnTo>
                    <a:pt x="12" y="1203"/>
                  </a:lnTo>
                  <a:lnTo>
                    <a:pt x="155" y="1560"/>
                  </a:lnTo>
                  <a:lnTo>
                    <a:pt x="429" y="1834"/>
                  </a:lnTo>
                  <a:lnTo>
                    <a:pt x="786" y="1977"/>
                  </a:lnTo>
                  <a:lnTo>
                    <a:pt x="988" y="2000"/>
                  </a:lnTo>
                  <a:lnTo>
                    <a:pt x="1191" y="1977"/>
                  </a:lnTo>
                  <a:lnTo>
                    <a:pt x="1548" y="1834"/>
                  </a:lnTo>
                  <a:lnTo>
                    <a:pt x="1822" y="1560"/>
                  </a:lnTo>
                  <a:lnTo>
                    <a:pt x="1977" y="1203"/>
                  </a:lnTo>
                  <a:lnTo>
                    <a:pt x="1989" y="1000"/>
                  </a:lnTo>
                  <a:lnTo>
                    <a:pt x="1977" y="798"/>
                  </a:lnTo>
                  <a:lnTo>
                    <a:pt x="1822" y="441"/>
                  </a:lnTo>
                  <a:lnTo>
                    <a:pt x="1548" y="167"/>
                  </a:lnTo>
                  <a:lnTo>
                    <a:pt x="1191" y="12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54"/>
            <p:cNvSpPr/>
            <p:nvPr/>
          </p:nvSpPr>
          <p:spPr>
            <a:xfrm rot="8096171">
              <a:off x="2485303" y="1394553"/>
              <a:ext cx="326963" cy="316392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54"/>
            <p:cNvSpPr/>
            <p:nvPr/>
          </p:nvSpPr>
          <p:spPr>
            <a:xfrm rot="8096171">
              <a:off x="2595208" y="1496403"/>
              <a:ext cx="102769" cy="103083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54"/>
            <p:cNvSpPr/>
            <p:nvPr/>
          </p:nvSpPr>
          <p:spPr>
            <a:xfrm rot="8096171">
              <a:off x="1695580" y="370189"/>
              <a:ext cx="326963" cy="316392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54"/>
            <p:cNvSpPr/>
            <p:nvPr/>
          </p:nvSpPr>
          <p:spPr>
            <a:xfrm rot="8096171">
              <a:off x="1805485" y="472039"/>
              <a:ext cx="102769" cy="103083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54"/>
            <p:cNvSpPr/>
            <p:nvPr/>
          </p:nvSpPr>
          <p:spPr>
            <a:xfrm rot="8096171">
              <a:off x="1936355" y="2266476"/>
              <a:ext cx="326963" cy="316392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54"/>
            <p:cNvSpPr/>
            <p:nvPr/>
          </p:nvSpPr>
          <p:spPr>
            <a:xfrm rot="8096171">
              <a:off x="2046260" y="2368325"/>
              <a:ext cx="102769" cy="103083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4"/>
            <p:cNvSpPr/>
            <p:nvPr/>
          </p:nvSpPr>
          <p:spPr>
            <a:xfrm rot="8096171">
              <a:off x="1707754" y="1650145"/>
              <a:ext cx="326963" cy="316392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4"/>
            <p:cNvSpPr/>
            <p:nvPr/>
          </p:nvSpPr>
          <p:spPr>
            <a:xfrm rot="8096171">
              <a:off x="1817659" y="1751994"/>
              <a:ext cx="102769" cy="103083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54"/>
            <p:cNvSpPr/>
            <p:nvPr/>
          </p:nvSpPr>
          <p:spPr>
            <a:xfrm rot="5396422">
              <a:off x="747948" y="1468552"/>
              <a:ext cx="247362" cy="239309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4"/>
            <p:cNvSpPr/>
            <p:nvPr/>
          </p:nvSpPr>
          <p:spPr>
            <a:xfrm rot="5396422">
              <a:off x="829009" y="1547812"/>
              <a:ext cx="77749" cy="77969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54"/>
            <p:cNvSpPr/>
            <p:nvPr/>
          </p:nvSpPr>
          <p:spPr>
            <a:xfrm rot="5396422">
              <a:off x="3066817" y="207170"/>
              <a:ext cx="247362" cy="239309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4"/>
            <p:cNvSpPr/>
            <p:nvPr/>
          </p:nvSpPr>
          <p:spPr>
            <a:xfrm rot="5396422">
              <a:off x="3147878" y="286430"/>
              <a:ext cx="77749" cy="77969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54"/>
            <p:cNvSpPr/>
            <p:nvPr/>
          </p:nvSpPr>
          <p:spPr>
            <a:xfrm rot="6077445">
              <a:off x="-114891" y="2228595"/>
              <a:ext cx="251485" cy="243322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54"/>
            <p:cNvSpPr/>
            <p:nvPr/>
          </p:nvSpPr>
          <p:spPr>
            <a:xfrm rot="6077445">
              <a:off x="-32129" y="2308444"/>
              <a:ext cx="79045" cy="79276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54"/>
            <p:cNvSpPr/>
            <p:nvPr/>
          </p:nvSpPr>
          <p:spPr>
            <a:xfrm rot="6077324">
              <a:off x="2245444" y="1153346"/>
              <a:ext cx="197161" cy="190765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54"/>
            <p:cNvSpPr/>
            <p:nvPr/>
          </p:nvSpPr>
          <p:spPr>
            <a:xfrm rot="6077324">
              <a:off x="2310326" y="1215961"/>
              <a:ext cx="61970" cy="62153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872;p54"/>
          <p:cNvGrpSpPr/>
          <p:nvPr/>
        </p:nvGrpSpPr>
        <p:grpSpPr>
          <a:xfrm>
            <a:off x="7933144" y="2894351"/>
            <a:ext cx="725980" cy="719107"/>
            <a:chOff x="7933144" y="2894351"/>
            <a:chExt cx="725980" cy="719107"/>
          </a:xfrm>
        </p:grpSpPr>
        <p:sp>
          <p:nvSpPr>
            <p:cNvPr id="873" name="Google Shape;873;p54"/>
            <p:cNvSpPr/>
            <p:nvPr/>
          </p:nvSpPr>
          <p:spPr>
            <a:xfrm rot="1695158">
              <a:off x="8025152" y="2991342"/>
              <a:ext cx="541964" cy="525126"/>
            </a:xfrm>
            <a:custGeom>
              <a:avLst/>
              <a:gdLst/>
              <a:ahLst/>
              <a:cxnLst/>
              <a:rect l="l" t="t" r="r" b="b"/>
              <a:pathLst>
                <a:path w="8002" h="7753" extrusionOk="0">
                  <a:moveTo>
                    <a:pt x="4322" y="1"/>
                  </a:moveTo>
                  <a:lnTo>
                    <a:pt x="3941" y="263"/>
                  </a:lnTo>
                  <a:lnTo>
                    <a:pt x="3418" y="798"/>
                  </a:lnTo>
                  <a:lnTo>
                    <a:pt x="3239" y="1072"/>
                  </a:lnTo>
                  <a:lnTo>
                    <a:pt x="3084" y="1346"/>
                  </a:lnTo>
                  <a:lnTo>
                    <a:pt x="2894" y="1918"/>
                  </a:lnTo>
                  <a:lnTo>
                    <a:pt x="2858" y="2203"/>
                  </a:lnTo>
                  <a:lnTo>
                    <a:pt x="2858" y="2311"/>
                  </a:lnTo>
                  <a:lnTo>
                    <a:pt x="2846" y="2406"/>
                  </a:lnTo>
                  <a:lnTo>
                    <a:pt x="2775" y="2370"/>
                  </a:lnTo>
                  <a:lnTo>
                    <a:pt x="2703" y="2323"/>
                  </a:lnTo>
                  <a:lnTo>
                    <a:pt x="2429" y="2192"/>
                  </a:lnTo>
                  <a:lnTo>
                    <a:pt x="1822" y="2025"/>
                  </a:lnTo>
                  <a:lnTo>
                    <a:pt x="1501" y="2013"/>
                  </a:lnTo>
                  <a:lnTo>
                    <a:pt x="1155" y="2025"/>
                  </a:lnTo>
                  <a:lnTo>
                    <a:pt x="596" y="2156"/>
                  </a:lnTo>
                  <a:lnTo>
                    <a:pt x="203" y="2346"/>
                  </a:lnTo>
                  <a:lnTo>
                    <a:pt x="0" y="2465"/>
                  </a:lnTo>
                  <a:lnTo>
                    <a:pt x="155" y="2906"/>
                  </a:lnTo>
                  <a:lnTo>
                    <a:pt x="477" y="3537"/>
                  </a:lnTo>
                  <a:lnTo>
                    <a:pt x="643" y="3799"/>
                  </a:lnTo>
                  <a:lnTo>
                    <a:pt x="834" y="4025"/>
                  </a:lnTo>
                  <a:lnTo>
                    <a:pt x="1251" y="4382"/>
                  </a:lnTo>
                  <a:lnTo>
                    <a:pt x="1477" y="4525"/>
                  </a:lnTo>
                  <a:lnTo>
                    <a:pt x="1691" y="4632"/>
                  </a:lnTo>
                  <a:lnTo>
                    <a:pt x="1917" y="4704"/>
                  </a:lnTo>
                  <a:lnTo>
                    <a:pt x="1786" y="4811"/>
                  </a:lnTo>
                  <a:lnTo>
                    <a:pt x="1655" y="4930"/>
                  </a:lnTo>
                  <a:lnTo>
                    <a:pt x="1453" y="5144"/>
                  </a:lnTo>
                  <a:lnTo>
                    <a:pt x="1143" y="5668"/>
                  </a:lnTo>
                  <a:lnTo>
                    <a:pt x="1048" y="5966"/>
                  </a:lnTo>
                  <a:lnTo>
                    <a:pt x="965" y="6288"/>
                  </a:lnTo>
                  <a:lnTo>
                    <a:pt x="941" y="6835"/>
                  </a:lnTo>
                  <a:lnTo>
                    <a:pt x="1000" y="7252"/>
                  </a:lnTo>
                  <a:lnTo>
                    <a:pt x="1060" y="7466"/>
                  </a:lnTo>
                  <a:lnTo>
                    <a:pt x="1524" y="7490"/>
                  </a:lnTo>
                  <a:lnTo>
                    <a:pt x="2239" y="7371"/>
                  </a:lnTo>
                  <a:lnTo>
                    <a:pt x="2525" y="7276"/>
                  </a:lnTo>
                  <a:lnTo>
                    <a:pt x="2798" y="7157"/>
                  </a:lnTo>
                  <a:lnTo>
                    <a:pt x="3251" y="6871"/>
                  </a:lnTo>
                  <a:lnTo>
                    <a:pt x="3441" y="6680"/>
                  </a:lnTo>
                  <a:lnTo>
                    <a:pt x="3584" y="6526"/>
                  </a:lnTo>
                  <a:lnTo>
                    <a:pt x="3834" y="6168"/>
                  </a:lnTo>
                  <a:lnTo>
                    <a:pt x="3941" y="5966"/>
                  </a:lnTo>
                  <a:lnTo>
                    <a:pt x="4025" y="6216"/>
                  </a:lnTo>
                  <a:lnTo>
                    <a:pt x="4275" y="6645"/>
                  </a:lnTo>
                  <a:lnTo>
                    <a:pt x="4430" y="6835"/>
                  </a:lnTo>
                  <a:lnTo>
                    <a:pt x="4608" y="7026"/>
                  </a:lnTo>
                  <a:lnTo>
                    <a:pt x="5037" y="7323"/>
                  </a:lnTo>
                  <a:lnTo>
                    <a:pt x="5287" y="7442"/>
                  </a:lnTo>
                  <a:lnTo>
                    <a:pt x="5561" y="7550"/>
                  </a:lnTo>
                  <a:lnTo>
                    <a:pt x="6251" y="7716"/>
                  </a:lnTo>
                  <a:lnTo>
                    <a:pt x="6692" y="7752"/>
                  </a:lnTo>
                  <a:lnTo>
                    <a:pt x="6775" y="7538"/>
                  </a:lnTo>
                  <a:lnTo>
                    <a:pt x="6882" y="7133"/>
                  </a:lnTo>
                  <a:lnTo>
                    <a:pt x="6906" y="6573"/>
                  </a:lnTo>
                  <a:lnTo>
                    <a:pt x="6859" y="6240"/>
                  </a:lnTo>
                  <a:lnTo>
                    <a:pt x="6775" y="5918"/>
                  </a:lnTo>
                  <a:lnTo>
                    <a:pt x="6489" y="5383"/>
                  </a:lnTo>
                  <a:lnTo>
                    <a:pt x="6299" y="5144"/>
                  </a:lnTo>
                  <a:lnTo>
                    <a:pt x="6204" y="5037"/>
                  </a:lnTo>
                  <a:lnTo>
                    <a:pt x="6097" y="4942"/>
                  </a:lnTo>
                  <a:lnTo>
                    <a:pt x="6239" y="4894"/>
                  </a:lnTo>
                  <a:lnTo>
                    <a:pt x="6394" y="4835"/>
                  </a:lnTo>
                  <a:lnTo>
                    <a:pt x="6632" y="4716"/>
                  </a:lnTo>
                  <a:lnTo>
                    <a:pt x="7061" y="4418"/>
                  </a:lnTo>
                  <a:lnTo>
                    <a:pt x="7240" y="4216"/>
                  </a:lnTo>
                  <a:lnTo>
                    <a:pt x="7418" y="3990"/>
                  </a:lnTo>
                  <a:lnTo>
                    <a:pt x="7787" y="3406"/>
                  </a:lnTo>
                  <a:lnTo>
                    <a:pt x="8002" y="3001"/>
                  </a:lnTo>
                  <a:lnTo>
                    <a:pt x="7835" y="2846"/>
                  </a:lnTo>
                  <a:lnTo>
                    <a:pt x="7490" y="2608"/>
                  </a:lnTo>
                  <a:lnTo>
                    <a:pt x="6954" y="2394"/>
                  </a:lnTo>
                  <a:lnTo>
                    <a:pt x="6620" y="2358"/>
                  </a:lnTo>
                  <a:lnTo>
                    <a:pt x="6287" y="2334"/>
                  </a:lnTo>
                  <a:lnTo>
                    <a:pt x="5668" y="2442"/>
                  </a:lnTo>
                  <a:lnTo>
                    <a:pt x="5394" y="2549"/>
                  </a:lnTo>
                  <a:lnTo>
                    <a:pt x="5370" y="2561"/>
                  </a:lnTo>
                  <a:lnTo>
                    <a:pt x="5335" y="2573"/>
                  </a:lnTo>
                  <a:lnTo>
                    <a:pt x="5346" y="2489"/>
                  </a:lnTo>
                  <a:lnTo>
                    <a:pt x="5370" y="2406"/>
                  </a:lnTo>
                  <a:lnTo>
                    <a:pt x="5382" y="2120"/>
                  </a:lnTo>
                  <a:lnTo>
                    <a:pt x="5299" y="1537"/>
                  </a:lnTo>
                  <a:lnTo>
                    <a:pt x="5204" y="1239"/>
                  </a:lnTo>
                  <a:lnTo>
                    <a:pt x="5073" y="929"/>
                  </a:lnTo>
                  <a:lnTo>
                    <a:pt x="4656" y="322"/>
                  </a:lnTo>
                  <a:lnTo>
                    <a:pt x="43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54"/>
            <p:cNvSpPr/>
            <p:nvPr/>
          </p:nvSpPr>
          <p:spPr>
            <a:xfrm rot="1695158">
              <a:off x="8196970" y="3173206"/>
              <a:ext cx="189572" cy="189582"/>
            </a:xfrm>
            <a:custGeom>
              <a:avLst/>
              <a:gdLst/>
              <a:ahLst/>
              <a:cxnLst/>
              <a:rect l="l" t="t" r="r" b="b"/>
              <a:pathLst>
                <a:path w="2799" h="2799" extrusionOk="0">
                  <a:moveTo>
                    <a:pt x="1394" y="1"/>
                  </a:moveTo>
                  <a:lnTo>
                    <a:pt x="1251" y="13"/>
                  </a:lnTo>
                  <a:lnTo>
                    <a:pt x="977" y="60"/>
                  </a:lnTo>
                  <a:lnTo>
                    <a:pt x="608" y="239"/>
                  </a:lnTo>
                  <a:lnTo>
                    <a:pt x="227" y="620"/>
                  </a:lnTo>
                  <a:lnTo>
                    <a:pt x="60" y="989"/>
                  </a:lnTo>
                  <a:lnTo>
                    <a:pt x="1" y="1263"/>
                  </a:lnTo>
                  <a:lnTo>
                    <a:pt x="1" y="1406"/>
                  </a:lnTo>
                  <a:lnTo>
                    <a:pt x="1" y="1549"/>
                  </a:lnTo>
                  <a:lnTo>
                    <a:pt x="60" y="1822"/>
                  </a:lnTo>
                  <a:lnTo>
                    <a:pt x="227" y="2192"/>
                  </a:lnTo>
                  <a:lnTo>
                    <a:pt x="608" y="2573"/>
                  </a:lnTo>
                  <a:lnTo>
                    <a:pt x="977" y="2739"/>
                  </a:lnTo>
                  <a:lnTo>
                    <a:pt x="1251" y="2799"/>
                  </a:lnTo>
                  <a:lnTo>
                    <a:pt x="1537" y="2799"/>
                  </a:lnTo>
                  <a:lnTo>
                    <a:pt x="1810" y="2739"/>
                  </a:lnTo>
                  <a:lnTo>
                    <a:pt x="2180" y="2573"/>
                  </a:lnTo>
                  <a:lnTo>
                    <a:pt x="2561" y="2192"/>
                  </a:lnTo>
                  <a:lnTo>
                    <a:pt x="2739" y="1822"/>
                  </a:lnTo>
                  <a:lnTo>
                    <a:pt x="2787" y="1549"/>
                  </a:lnTo>
                  <a:lnTo>
                    <a:pt x="2799" y="1406"/>
                  </a:lnTo>
                  <a:lnTo>
                    <a:pt x="2787" y="1263"/>
                  </a:lnTo>
                  <a:lnTo>
                    <a:pt x="2739" y="989"/>
                  </a:lnTo>
                  <a:lnTo>
                    <a:pt x="2561" y="620"/>
                  </a:lnTo>
                  <a:lnTo>
                    <a:pt x="2180" y="239"/>
                  </a:lnTo>
                  <a:lnTo>
                    <a:pt x="1810" y="60"/>
                  </a:lnTo>
                  <a:lnTo>
                    <a:pt x="1537" y="13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rgbClr val="AF1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875;p54"/>
          <p:cNvGrpSpPr/>
          <p:nvPr/>
        </p:nvGrpSpPr>
        <p:grpSpPr>
          <a:xfrm>
            <a:off x="993981" y="3978294"/>
            <a:ext cx="510124" cy="510124"/>
            <a:chOff x="950156" y="4045556"/>
            <a:chExt cx="510124" cy="510124"/>
          </a:xfrm>
        </p:grpSpPr>
        <p:sp>
          <p:nvSpPr>
            <p:cNvPr id="876" name="Google Shape;876;p54"/>
            <p:cNvSpPr/>
            <p:nvPr/>
          </p:nvSpPr>
          <p:spPr>
            <a:xfrm rot="2700000">
              <a:off x="1022271" y="4122853"/>
              <a:ext cx="365895" cy="355530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54"/>
            <p:cNvSpPr/>
            <p:nvPr/>
          </p:nvSpPr>
          <p:spPr>
            <a:xfrm rot="2700000">
              <a:off x="1142293" y="4243465"/>
              <a:ext cx="109246" cy="109246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878;p54"/>
          <p:cNvGrpSpPr/>
          <p:nvPr/>
        </p:nvGrpSpPr>
        <p:grpSpPr>
          <a:xfrm>
            <a:off x="7123449" y="4738651"/>
            <a:ext cx="269816" cy="262173"/>
            <a:chOff x="12138349" y="1992738"/>
            <a:chExt cx="269816" cy="262173"/>
          </a:xfrm>
        </p:grpSpPr>
        <p:sp>
          <p:nvSpPr>
            <p:cNvPr id="879" name="Google Shape;879;p54"/>
            <p:cNvSpPr/>
            <p:nvPr/>
          </p:nvSpPr>
          <p:spPr>
            <a:xfrm>
              <a:off x="12138349" y="1992738"/>
              <a:ext cx="269816" cy="262173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54"/>
            <p:cNvSpPr/>
            <p:nvPr/>
          </p:nvSpPr>
          <p:spPr>
            <a:xfrm>
              <a:off x="12227333" y="2086556"/>
              <a:ext cx="80559" cy="80559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9F561DD-526A-4D10-A022-AC6363F899C9}"/>
              </a:ext>
            </a:extLst>
          </p:cNvPr>
          <p:cNvSpPr txBox="1"/>
          <p:nvPr/>
        </p:nvSpPr>
        <p:spPr>
          <a:xfrm>
            <a:off x="704850" y="1363636"/>
            <a:ext cx="736282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NHIỆT LIỆT CHÀO MỪNG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QUÝ THẦY CÔ GIÁO VỀ DỰ HỘI THI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 VIÊN DẠY GIỎI CẤP THÀNH PHỐ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4CB8CEC-CC0F-4016-B969-5B2F29EF9499}"/>
              </a:ext>
            </a:extLst>
          </p:cNvPr>
          <p:cNvSpPr txBox="1"/>
          <p:nvPr/>
        </p:nvSpPr>
        <p:spPr>
          <a:xfrm>
            <a:off x="2444486" y="3240544"/>
            <a:ext cx="4292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3C9D6D3A-121D-4052-96B1-AB29E8E19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1693" y="173907"/>
            <a:ext cx="4347257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1800" b="1" dirty="0" smtClean="0">
                <a:solidFill>
                  <a:schemeClr val="accent3"/>
                </a:solidFill>
                <a:latin typeface="+mj-lt"/>
              </a:rPr>
              <a:t>Dải </a:t>
            </a:r>
            <a:r>
              <a:rPr lang="vi-VN" altLang="en-US" sz="1800" b="1" dirty="0">
                <a:solidFill>
                  <a:schemeClr val="accent3"/>
                </a:solidFill>
                <a:latin typeface="+mj-lt"/>
              </a:rPr>
              <a:t>mây trắng đỏ dần trên đỉnh núi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1800" b="1" dirty="0">
                <a:solidFill>
                  <a:schemeClr val="accent3"/>
                </a:solidFill>
                <a:latin typeface="+mj-lt"/>
              </a:rPr>
              <a:t>Sương hồng lam ôm ấp nóc nhà gianh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1800" b="1" dirty="0">
                <a:solidFill>
                  <a:schemeClr val="accent3"/>
                </a:solidFill>
                <a:latin typeface="+mj-lt"/>
              </a:rPr>
              <a:t>Trên con đường viền trắng mép đồi xanh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1800" b="1" dirty="0">
                <a:solidFill>
                  <a:schemeClr val="accent3"/>
                </a:solidFill>
                <a:latin typeface="+mj-lt"/>
              </a:rPr>
              <a:t>Người các ấp tưng bừng ra chợ Tết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1800" b="1" dirty="0">
                <a:solidFill>
                  <a:srgbClr val="002060"/>
                </a:solidFill>
                <a:latin typeface="+mj-lt"/>
              </a:rPr>
              <a:t>Họ vui vẻ kéo hàng trên cỏ biếc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1800" b="1" dirty="0">
                <a:solidFill>
                  <a:srgbClr val="002060"/>
                </a:solidFill>
                <a:latin typeface="+mj-lt"/>
              </a:rPr>
              <a:t>Những thằng cu áo đỏ chạy lon xon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1800" b="1" dirty="0">
                <a:solidFill>
                  <a:srgbClr val="002060"/>
                </a:solidFill>
                <a:latin typeface="+mj-lt"/>
              </a:rPr>
              <a:t>Vài cụ già chống gậy bước lom khom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1800" b="1" dirty="0">
                <a:solidFill>
                  <a:srgbClr val="002060"/>
                </a:solidFill>
                <a:latin typeface="+mj-lt"/>
              </a:rPr>
              <a:t>Cô yếm thắm che môi cười lặng lẽ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1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Thằng em bé nép đầu bên yếm mẹ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1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Hai người thôn gánh lợn chạy đi đầu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1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Con bò vàng ngộ nghĩnh đuổi theo sau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1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Sương trắng rỏ đầu cành như giọt sữa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1800" b="1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Tia nắng tía nháy hoài trong ruộng lúa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1800" b="1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Núi uốn mình trong chiếc áo the xanh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1800" b="1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Đồi thoa son nằm dưới ánh bình minh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1800" b="1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Người mua bán ra vào đầy cổng chợ.</a:t>
            </a:r>
            <a:endParaRPr lang="en-US" altLang="en-US" sz="1800" b="1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2247900" y="600075"/>
            <a:ext cx="276225" cy="8763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2266950" y="3924300"/>
            <a:ext cx="276225" cy="876300"/>
          </a:xfrm>
          <a:prstGeom prst="lef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2238375" y="2790825"/>
            <a:ext cx="276225" cy="8763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2266950" y="1695450"/>
            <a:ext cx="276225" cy="876300"/>
          </a:xfrm>
          <a:prstGeom prst="leftBrac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94135F7-4F6E-489D-B1CE-48B31FDFB322}"/>
              </a:ext>
            </a:extLst>
          </p:cNvPr>
          <p:cNvSpPr txBox="1"/>
          <p:nvPr/>
        </p:nvSpPr>
        <p:spPr>
          <a:xfrm>
            <a:off x="714376" y="810080"/>
            <a:ext cx="1609724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94135F7-4F6E-489D-B1CE-48B31FDFB322}"/>
              </a:ext>
            </a:extLst>
          </p:cNvPr>
          <p:cNvSpPr txBox="1"/>
          <p:nvPr/>
        </p:nvSpPr>
        <p:spPr>
          <a:xfrm>
            <a:off x="733426" y="1800680"/>
            <a:ext cx="1609724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94135F7-4F6E-489D-B1CE-48B31FDFB322}"/>
              </a:ext>
            </a:extLst>
          </p:cNvPr>
          <p:cNvSpPr txBox="1"/>
          <p:nvPr/>
        </p:nvSpPr>
        <p:spPr>
          <a:xfrm>
            <a:off x="790576" y="2943680"/>
            <a:ext cx="1609724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94135F7-4F6E-489D-B1CE-48B31FDFB322}"/>
              </a:ext>
            </a:extLst>
          </p:cNvPr>
          <p:cNvSpPr txBox="1"/>
          <p:nvPr/>
        </p:nvSpPr>
        <p:spPr>
          <a:xfrm>
            <a:off x="800101" y="4058105"/>
            <a:ext cx="1609724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BA79D5E-07EF-4E78-874D-9F6B20FED5B7}"/>
              </a:ext>
            </a:extLst>
          </p:cNvPr>
          <p:cNvSpPr txBox="1"/>
          <p:nvPr/>
        </p:nvSpPr>
        <p:spPr>
          <a:xfrm>
            <a:off x="431905" y="185482"/>
            <a:ext cx="2330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64BAA66-5283-4A58-9C88-8B8D54C1DACA}"/>
              </a:ext>
            </a:extLst>
          </p:cNvPr>
          <p:cNvSpPr txBox="1"/>
          <p:nvPr/>
        </p:nvSpPr>
        <p:spPr>
          <a:xfrm>
            <a:off x="628650" y="799952"/>
            <a:ext cx="6810375" cy="313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“</a:t>
            </a:r>
            <a:r>
              <a:rPr lang="en-US" sz="32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Dải</a:t>
            </a:r>
            <a:r>
              <a:rPr lang="en-US" sz="32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mây</a:t>
            </a:r>
            <a:r>
              <a:rPr lang="en-US" sz="32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trắng</a:t>
            </a:r>
            <a:r>
              <a:rPr lang="en-US" sz="32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</a:t>
            </a:r>
            <a:r>
              <a:rPr lang="en-US" sz="32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đỏ</a:t>
            </a:r>
            <a:r>
              <a:rPr lang="en-US" sz="32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dần</a:t>
            </a:r>
            <a:r>
              <a:rPr lang="en-US" sz="32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trên</a:t>
            </a:r>
            <a:r>
              <a:rPr lang="en-US" sz="32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đỉnh</a:t>
            </a:r>
            <a:r>
              <a:rPr lang="en-US" sz="32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núi</a:t>
            </a:r>
            <a:endParaRPr lang="en-US" sz="32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Sương</a:t>
            </a:r>
            <a:r>
              <a:rPr lang="en-US" sz="32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hồng</a:t>
            </a:r>
            <a:r>
              <a:rPr lang="en-US" sz="32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lam </a:t>
            </a:r>
            <a:r>
              <a:rPr lang="en-US" sz="32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ôm</a:t>
            </a:r>
            <a:r>
              <a:rPr lang="en-US" sz="32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ấp</a:t>
            </a:r>
            <a:r>
              <a:rPr lang="en-US" sz="32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nóc</a:t>
            </a:r>
            <a:r>
              <a:rPr lang="en-US" sz="32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nhà</a:t>
            </a:r>
            <a:r>
              <a:rPr lang="en-US" sz="32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gianh</a:t>
            </a:r>
            <a:r>
              <a:rPr lang="en-US" sz="32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”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3200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“</a:t>
            </a:r>
            <a:r>
              <a:rPr lang="en-US" sz="3200" dirty="0" err="1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Họ</a:t>
            </a:r>
            <a:r>
              <a:rPr lang="en-US" sz="32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vui</a:t>
            </a:r>
            <a:r>
              <a:rPr lang="en-US" sz="32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vẻ</a:t>
            </a:r>
            <a:r>
              <a:rPr lang="en-US" sz="32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kéo</a:t>
            </a:r>
            <a:r>
              <a:rPr lang="en-US" sz="32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hàng</a:t>
            </a:r>
            <a:r>
              <a:rPr lang="en-US" sz="32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</a:t>
            </a:r>
            <a:r>
              <a:rPr lang="en-US" sz="3200" dirty="0" err="1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trên</a:t>
            </a:r>
            <a:r>
              <a:rPr lang="en-US" sz="32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cỏ</a:t>
            </a:r>
            <a:r>
              <a:rPr lang="en-US" sz="32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biếc</a:t>
            </a:r>
            <a:endParaRPr lang="en-US" sz="3200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Những</a:t>
            </a:r>
            <a:r>
              <a:rPr lang="en-US" sz="32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thằng</a:t>
            </a:r>
            <a:r>
              <a:rPr lang="en-US" sz="32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cu </a:t>
            </a:r>
            <a:r>
              <a:rPr lang="en-US" sz="32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áo</a:t>
            </a:r>
            <a:r>
              <a:rPr lang="en-US" sz="32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đỏ</a:t>
            </a:r>
            <a:r>
              <a:rPr lang="en-US" sz="32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</a:t>
            </a:r>
            <a:r>
              <a:rPr lang="en-US" sz="32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chạy</a:t>
            </a:r>
            <a:r>
              <a:rPr lang="en-US" sz="32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lon</a:t>
            </a:r>
            <a:r>
              <a:rPr lang="en-US" sz="32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xon</a:t>
            </a:r>
            <a:r>
              <a:rPr lang="en-US" sz="32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”</a:t>
            </a:r>
            <a:endParaRPr lang="en-US" sz="32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A2E10FD-C86E-429F-B031-E6C1008B03C7}"/>
              </a:ext>
            </a:extLst>
          </p:cNvPr>
          <p:cNvCxnSpPr/>
          <p:nvPr/>
        </p:nvCxnSpPr>
        <p:spPr>
          <a:xfrm rot="5400000">
            <a:off x="3103387" y="1056571"/>
            <a:ext cx="401108" cy="1358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3C8AE6C-D9B8-4D39-8C8A-98BB01A1048C}"/>
              </a:ext>
            </a:extLst>
          </p:cNvPr>
          <p:cNvCxnSpPr/>
          <p:nvPr/>
        </p:nvCxnSpPr>
        <p:spPr>
          <a:xfrm rot="5400000">
            <a:off x="3221558" y="1718390"/>
            <a:ext cx="430407" cy="987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EFEF6CC-0A48-455F-9CC3-8CB761BF247E}"/>
              </a:ext>
            </a:extLst>
          </p:cNvPr>
          <p:cNvCxnSpPr/>
          <p:nvPr/>
        </p:nvCxnSpPr>
        <p:spPr>
          <a:xfrm rot="5400000">
            <a:off x="4227147" y="3513843"/>
            <a:ext cx="401120" cy="1552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8988C5F-1D27-4218-9D29-A8634038912B}"/>
              </a:ext>
            </a:extLst>
          </p:cNvPr>
          <p:cNvCxnSpPr/>
          <p:nvPr/>
        </p:nvCxnSpPr>
        <p:spPr>
          <a:xfrm rot="5400000">
            <a:off x="4029874" y="2907855"/>
            <a:ext cx="373407" cy="1393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47934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Redstar\Documents\Zalo Received Files\tải xuố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3051" y="0"/>
            <a:ext cx="5953124" cy="3829050"/>
          </a:xfrm>
          <a:prstGeom prst="rect">
            <a:avLst/>
          </a:prstGeom>
          <a:noFill/>
        </p:spPr>
      </p:pic>
      <p:grpSp>
        <p:nvGrpSpPr>
          <p:cNvPr id="5" name="Group 11">
            <a:extLst>
              <a:ext uri="{FF2B5EF4-FFF2-40B4-BE49-F238E27FC236}">
                <a16:creationId xmlns:a16="http://schemas.microsoft.com/office/drawing/2014/main" xmlns="" id="{FF69FF1F-B407-4781-869A-2817FD9C03EA}"/>
              </a:ext>
            </a:extLst>
          </p:cNvPr>
          <p:cNvGrpSpPr/>
          <p:nvPr/>
        </p:nvGrpSpPr>
        <p:grpSpPr>
          <a:xfrm>
            <a:off x="3009276" y="4007182"/>
            <a:ext cx="2663666" cy="991553"/>
            <a:chOff x="340360" y="1679001"/>
            <a:chExt cx="3551555" cy="1322070"/>
          </a:xfrm>
        </p:grpSpPr>
        <p:sp>
          <p:nvSpPr>
            <p:cNvPr id="6" name="矩形: 圆角 3">
              <a:extLst>
                <a:ext uri="{FF2B5EF4-FFF2-40B4-BE49-F238E27FC236}">
                  <a16:creationId xmlns:a16="http://schemas.microsoft.com/office/drawing/2014/main" xmlns="" id="{3D55C864-0AFE-4160-929A-797D88682411}"/>
                </a:ext>
              </a:extLst>
            </p:cNvPr>
            <p:cNvSpPr/>
            <p:nvPr/>
          </p:nvSpPr>
          <p:spPr>
            <a:xfrm>
              <a:off x="340360" y="1679001"/>
              <a:ext cx="3551555" cy="1322070"/>
            </a:xfrm>
            <a:prstGeom prst="roundRect">
              <a:avLst>
                <a:gd name="adj" fmla="val 19412"/>
              </a:avLst>
            </a:prstGeom>
            <a:gradFill>
              <a:gsLst>
                <a:gs pos="0">
                  <a:schemeClr val="bg1"/>
                </a:gs>
                <a:gs pos="100000">
                  <a:schemeClr val="accent2">
                    <a:lumMod val="20000"/>
                    <a:lumOff val="80000"/>
                    <a:alpha val="86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241300" dist="508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Loko" panose="020406030505060202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04D37879-2181-43E4-9970-9E7DEA8C7B12}"/>
                </a:ext>
              </a:extLst>
            </p:cNvPr>
            <p:cNvSpPr txBox="1"/>
            <p:nvPr/>
          </p:nvSpPr>
          <p:spPr>
            <a:xfrm>
              <a:off x="1364569" y="2004170"/>
              <a:ext cx="1541448" cy="6771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7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Áo</a:t>
              </a:r>
              <a:r>
                <a:rPr lang="en-US" sz="27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the</a:t>
              </a:r>
              <a:endParaRPr lang="en-US" sz="27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89E927-C8A7-4D9B-9585-4B7993613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73" r="17473"/>
          <a:stretch/>
        </p:blipFill>
        <p:spPr>
          <a:xfrm>
            <a:off x="0" y="164636"/>
            <a:ext cx="5972175" cy="4814228"/>
          </a:xfrm>
          <a:custGeom>
            <a:avLst/>
            <a:gdLst>
              <a:gd name="connsiteX0" fmla="*/ 0 w 6725209"/>
              <a:gd name="connsiteY0" fmla="*/ 0 h 6418970"/>
              <a:gd name="connsiteX1" fmla="*/ 739773 w 6725209"/>
              <a:gd name="connsiteY1" fmla="*/ 0 h 6418970"/>
              <a:gd name="connsiteX2" fmla="*/ 1412294 w 6725209"/>
              <a:gd name="connsiteY2" fmla="*/ 0 h 6418970"/>
              <a:gd name="connsiteX3" fmla="*/ 1950311 w 6725209"/>
              <a:gd name="connsiteY3" fmla="*/ 0 h 6418970"/>
              <a:gd name="connsiteX4" fmla="*/ 2757336 w 6725209"/>
              <a:gd name="connsiteY4" fmla="*/ 0 h 6418970"/>
              <a:gd name="connsiteX5" fmla="*/ 3228100 w 6725209"/>
              <a:gd name="connsiteY5" fmla="*/ 0 h 6418970"/>
              <a:gd name="connsiteX6" fmla="*/ 3698865 w 6725209"/>
              <a:gd name="connsiteY6" fmla="*/ 0 h 6418970"/>
              <a:gd name="connsiteX7" fmla="*/ 4304134 w 6725209"/>
              <a:gd name="connsiteY7" fmla="*/ 0 h 6418970"/>
              <a:gd name="connsiteX8" fmla="*/ 5043907 w 6725209"/>
              <a:gd name="connsiteY8" fmla="*/ 0 h 6418970"/>
              <a:gd name="connsiteX9" fmla="*/ 5581923 w 6725209"/>
              <a:gd name="connsiteY9" fmla="*/ 0 h 6418970"/>
              <a:gd name="connsiteX10" fmla="*/ 6725209 w 6725209"/>
              <a:gd name="connsiteY10" fmla="*/ 0 h 6418970"/>
              <a:gd name="connsiteX11" fmla="*/ 6725209 w 6725209"/>
              <a:gd name="connsiteY11" fmla="*/ 770276 h 6418970"/>
              <a:gd name="connsiteX12" fmla="*/ 6725209 w 6725209"/>
              <a:gd name="connsiteY12" fmla="*/ 1219604 h 6418970"/>
              <a:gd name="connsiteX13" fmla="*/ 6725209 w 6725209"/>
              <a:gd name="connsiteY13" fmla="*/ 1861501 h 6418970"/>
              <a:gd name="connsiteX14" fmla="*/ 6725209 w 6725209"/>
              <a:gd name="connsiteY14" fmla="*/ 2310829 h 6418970"/>
              <a:gd name="connsiteX15" fmla="*/ 6725209 w 6725209"/>
              <a:gd name="connsiteY15" fmla="*/ 2888537 h 6418970"/>
              <a:gd name="connsiteX16" fmla="*/ 6725209 w 6725209"/>
              <a:gd name="connsiteY16" fmla="*/ 3594623 h 6418970"/>
              <a:gd name="connsiteX17" fmla="*/ 6725209 w 6725209"/>
              <a:gd name="connsiteY17" fmla="*/ 4108141 h 6418970"/>
              <a:gd name="connsiteX18" fmla="*/ 6725209 w 6725209"/>
              <a:gd name="connsiteY18" fmla="*/ 4621658 h 6418970"/>
              <a:gd name="connsiteX19" fmla="*/ 6725209 w 6725209"/>
              <a:gd name="connsiteY19" fmla="*/ 5199366 h 6418970"/>
              <a:gd name="connsiteX20" fmla="*/ 6725209 w 6725209"/>
              <a:gd name="connsiteY20" fmla="*/ 5777073 h 6418970"/>
              <a:gd name="connsiteX21" fmla="*/ 6725209 w 6725209"/>
              <a:gd name="connsiteY21" fmla="*/ 6418970 h 6418970"/>
              <a:gd name="connsiteX22" fmla="*/ 5985436 w 6725209"/>
              <a:gd name="connsiteY22" fmla="*/ 6418970 h 6418970"/>
              <a:gd name="connsiteX23" fmla="*/ 5245663 w 6725209"/>
              <a:gd name="connsiteY23" fmla="*/ 6418970 h 6418970"/>
              <a:gd name="connsiteX24" fmla="*/ 4438638 w 6725209"/>
              <a:gd name="connsiteY24" fmla="*/ 6418970 h 6418970"/>
              <a:gd name="connsiteX25" fmla="*/ 3967873 w 6725209"/>
              <a:gd name="connsiteY25" fmla="*/ 6418970 h 6418970"/>
              <a:gd name="connsiteX26" fmla="*/ 3362605 w 6725209"/>
              <a:gd name="connsiteY26" fmla="*/ 6418970 h 6418970"/>
              <a:gd name="connsiteX27" fmla="*/ 2824588 w 6725209"/>
              <a:gd name="connsiteY27" fmla="*/ 6418970 h 6418970"/>
              <a:gd name="connsiteX28" fmla="*/ 2152067 w 6725209"/>
              <a:gd name="connsiteY28" fmla="*/ 6418970 h 6418970"/>
              <a:gd name="connsiteX29" fmla="*/ 1479546 w 6725209"/>
              <a:gd name="connsiteY29" fmla="*/ 6418970 h 6418970"/>
              <a:gd name="connsiteX30" fmla="*/ 1008781 w 6725209"/>
              <a:gd name="connsiteY30" fmla="*/ 6418970 h 6418970"/>
              <a:gd name="connsiteX31" fmla="*/ 0 w 6725209"/>
              <a:gd name="connsiteY31" fmla="*/ 6418970 h 6418970"/>
              <a:gd name="connsiteX32" fmla="*/ 0 w 6725209"/>
              <a:gd name="connsiteY32" fmla="*/ 5648694 h 6418970"/>
              <a:gd name="connsiteX33" fmla="*/ 0 w 6725209"/>
              <a:gd name="connsiteY33" fmla="*/ 5070986 h 6418970"/>
              <a:gd name="connsiteX34" fmla="*/ 0 w 6725209"/>
              <a:gd name="connsiteY34" fmla="*/ 4300710 h 6418970"/>
              <a:gd name="connsiteX35" fmla="*/ 0 w 6725209"/>
              <a:gd name="connsiteY35" fmla="*/ 3787192 h 6418970"/>
              <a:gd name="connsiteX36" fmla="*/ 0 w 6725209"/>
              <a:gd name="connsiteY36" fmla="*/ 3337864 h 6418970"/>
              <a:gd name="connsiteX37" fmla="*/ 0 w 6725209"/>
              <a:gd name="connsiteY37" fmla="*/ 2760157 h 6418970"/>
              <a:gd name="connsiteX38" fmla="*/ 0 w 6725209"/>
              <a:gd name="connsiteY38" fmla="*/ 2182450 h 6418970"/>
              <a:gd name="connsiteX39" fmla="*/ 0 w 6725209"/>
              <a:gd name="connsiteY39" fmla="*/ 1540553 h 6418970"/>
              <a:gd name="connsiteX40" fmla="*/ 0 w 6725209"/>
              <a:gd name="connsiteY40" fmla="*/ 1027035 h 6418970"/>
              <a:gd name="connsiteX41" fmla="*/ 0 w 6725209"/>
              <a:gd name="connsiteY41" fmla="*/ 577707 h 6418970"/>
              <a:gd name="connsiteX42" fmla="*/ 0 w 6725209"/>
              <a:gd name="connsiteY42" fmla="*/ 0 h 641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725209" h="6418970" fill="none" extrusionOk="0">
                <a:moveTo>
                  <a:pt x="0" y="0"/>
                </a:moveTo>
                <a:cubicBezTo>
                  <a:pt x="333869" y="553"/>
                  <a:pt x="514414" y="2369"/>
                  <a:pt x="739773" y="0"/>
                </a:cubicBezTo>
                <a:cubicBezTo>
                  <a:pt x="965132" y="-2369"/>
                  <a:pt x="1076763" y="25689"/>
                  <a:pt x="1412294" y="0"/>
                </a:cubicBezTo>
                <a:cubicBezTo>
                  <a:pt x="1747825" y="-25689"/>
                  <a:pt x="1829447" y="10610"/>
                  <a:pt x="1950311" y="0"/>
                </a:cubicBezTo>
                <a:cubicBezTo>
                  <a:pt x="2071175" y="-10610"/>
                  <a:pt x="2356375" y="31099"/>
                  <a:pt x="2757336" y="0"/>
                </a:cubicBezTo>
                <a:cubicBezTo>
                  <a:pt x="3158298" y="-31099"/>
                  <a:pt x="3122647" y="11615"/>
                  <a:pt x="3228100" y="0"/>
                </a:cubicBezTo>
                <a:cubicBezTo>
                  <a:pt x="3333553" y="-11615"/>
                  <a:pt x="3569115" y="16971"/>
                  <a:pt x="3698865" y="0"/>
                </a:cubicBezTo>
                <a:cubicBezTo>
                  <a:pt x="3828615" y="-16971"/>
                  <a:pt x="4111500" y="25355"/>
                  <a:pt x="4304134" y="0"/>
                </a:cubicBezTo>
                <a:cubicBezTo>
                  <a:pt x="4496768" y="-25355"/>
                  <a:pt x="4722822" y="-2355"/>
                  <a:pt x="5043907" y="0"/>
                </a:cubicBezTo>
                <a:cubicBezTo>
                  <a:pt x="5364992" y="2355"/>
                  <a:pt x="5363136" y="-14665"/>
                  <a:pt x="5581923" y="0"/>
                </a:cubicBezTo>
                <a:cubicBezTo>
                  <a:pt x="5800710" y="14665"/>
                  <a:pt x="6432668" y="4530"/>
                  <a:pt x="6725209" y="0"/>
                </a:cubicBezTo>
                <a:cubicBezTo>
                  <a:pt x="6689184" y="248202"/>
                  <a:pt x="6753447" y="558725"/>
                  <a:pt x="6725209" y="770276"/>
                </a:cubicBezTo>
                <a:cubicBezTo>
                  <a:pt x="6696971" y="981827"/>
                  <a:pt x="6732821" y="1007165"/>
                  <a:pt x="6725209" y="1219604"/>
                </a:cubicBezTo>
                <a:cubicBezTo>
                  <a:pt x="6717597" y="1432043"/>
                  <a:pt x="6695524" y="1577237"/>
                  <a:pt x="6725209" y="1861501"/>
                </a:cubicBezTo>
                <a:cubicBezTo>
                  <a:pt x="6754894" y="2145765"/>
                  <a:pt x="6738266" y="2161827"/>
                  <a:pt x="6725209" y="2310829"/>
                </a:cubicBezTo>
                <a:cubicBezTo>
                  <a:pt x="6712152" y="2459831"/>
                  <a:pt x="6711556" y="2721517"/>
                  <a:pt x="6725209" y="2888537"/>
                </a:cubicBezTo>
                <a:cubicBezTo>
                  <a:pt x="6738862" y="3055557"/>
                  <a:pt x="6715028" y="3415990"/>
                  <a:pt x="6725209" y="3594623"/>
                </a:cubicBezTo>
                <a:cubicBezTo>
                  <a:pt x="6735390" y="3773256"/>
                  <a:pt x="6739490" y="3973716"/>
                  <a:pt x="6725209" y="4108141"/>
                </a:cubicBezTo>
                <a:cubicBezTo>
                  <a:pt x="6710928" y="4242566"/>
                  <a:pt x="6732623" y="4405838"/>
                  <a:pt x="6725209" y="4621658"/>
                </a:cubicBezTo>
                <a:cubicBezTo>
                  <a:pt x="6717795" y="4837478"/>
                  <a:pt x="6702421" y="4999143"/>
                  <a:pt x="6725209" y="5199366"/>
                </a:cubicBezTo>
                <a:cubicBezTo>
                  <a:pt x="6747997" y="5399589"/>
                  <a:pt x="6703680" y="5537412"/>
                  <a:pt x="6725209" y="5777073"/>
                </a:cubicBezTo>
                <a:cubicBezTo>
                  <a:pt x="6746738" y="6016734"/>
                  <a:pt x="6753925" y="6193521"/>
                  <a:pt x="6725209" y="6418970"/>
                </a:cubicBezTo>
                <a:cubicBezTo>
                  <a:pt x="6416162" y="6435762"/>
                  <a:pt x="6326575" y="6423899"/>
                  <a:pt x="5985436" y="6418970"/>
                </a:cubicBezTo>
                <a:cubicBezTo>
                  <a:pt x="5644297" y="6414041"/>
                  <a:pt x="5483901" y="6386244"/>
                  <a:pt x="5245663" y="6418970"/>
                </a:cubicBezTo>
                <a:cubicBezTo>
                  <a:pt x="5007425" y="6451696"/>
                  <a:pt x="4814679" y="6425069"/>
                  <a:pt x="4438638" y="6418970"/>
                </a:cubicBezTo>
                <a:cubicBezTo>
                  <a:pt x="4062597" y="6412871"/>
                  <a:pt x="4162704" y="6409321"/>
                  <a:pt x="3967873" y="6418970"/>
                </a:cubicBezTo>
                <a:cubicBezTo>
                  <a:pt x="3773043" y="6428619"/>
                  <a:pt x="3523982" y="6425521"/>
                  <a:pt x="3362605" y="6418970"/>
                </a:cubicBezTo>
                <a:cubicBezTo>
                  <a:pt x="3201228" y="6412419"/>
                  <a:pt x="3051757" y="6408378"/>
                  <a:pt x="2824588" y="6418970"/>
                </a:cubicBezTo>
                <a:cubicBezTo>
                  <a:pt x="2597419" y="6429562"/>
                  <a:pt x="2394694" y="6425657"/>
                  <a:pt x="2152067" y="6418970"/>
                </a:cubicBezTo>
                <a:cubicBezTo>
                  <a:pt x="1909440" y="6412283"/>
                  <a:pt x="1781660" y="6413586"/>
                  <a:pt x="1479546" y="6418970"/>
                </a:cubicBezTo>
                <a:cubicBezTo>
                  <a:pt x="1177432" y="6424354"/>
                  <a:pt x="1133952" y="6431305"/>
                  <a:pt x="1008781" y="6418970"/>
                </a:cubicBezTo>
                <a:cubicBezTo>
                  <a:pt x="883610" y="6406635"/>
                  <a:pt x="258335" y="6377320"/>
                  <a:pt x="0" y="6418970"/>
                </a:cubicBezTo>
                <a:cubicBezTo>
                  <a:pt x="1355" y="6070686"/>
                  <a:pt x="-29897" y="5983333"/>
                  <a:pt x="0" y="5648694"/>
                </a:cubicBezTo>
                <a:cubicBezTo>
                  <a:pt x="29897" y="5314055"/>
                  <a:pt x="12588" y="5199064"/>
                  <a:pt x="0" y="5070986"/>
                </a:cubicBezTo>
                <a:cubicBezTo>
                  <a:pt x="-12588" y="4942908"/>
                  <a:pt x="1261" y="4606828"/>
                  <a:pt x="0" y="4300710"/>
                </a:cubicBezTo>
                <a:cubicBezTo>
                  <a:pt x="-1261" y="3994592"/>
                  <a:pt x="9709" y="3946168"/>
                  <a:pt x="0" y="3787192"/>
                </a:cubicBezTo>
                <a:cubicBezTo>
                  <a:pt x="-9709" y="3628216"/>
                  <a:pt x="4394" y="3495444"/>
                  <a:pt x="0" y="3337864"/>
                </a:cubicBezTo>
                <a:cubicBezTo>
                  <a:pt x="-4394" y="3180284"/>
                  <a:pt x="-10350" y="2898096"/>
                  <a:pt x="0" y="2760157"/>
                </a:cubicBezTo>
                <a:cubicBezTo>
                  <a:pt x="10350" y="2622218"/>
                  <a:pt x="-2908" y="2406265"/>
                  <a:pt x="0" y="2182450"/>
                </a:cubicBezTo>
                <a:cubicBezTo>
                  <a:pt x="2908" y="1958635"/>
                  <a:pt x="-23599" y="1715914"/>
                  <a:pt x="0" y="1540553"/>
                </a:cubicBezTo>
                <a:cubicBezTo>
                  <a:pt x="23599" y="1365192"/>
                  <a:pt x="-15887" y="1242161"/>
                  <a:pt x="0" y="1027035"/>
                </a:cubicBezTo>
                <a:cubicBezTo>
                  <a:pt x="15887" y="811909"/>
                  <a:pt x="-8065" y="690694"/>
                  <a:pt x="0" y="577707"/>
                </a:cubicBezTo>
                <a:cubicBezTo>
                  <a:pt x="8065" y="464720"/>
                  <a:pt x="-6721" y="158504"/>
                  <a:pt x="0" y="0"/>
                </a:cubicBezTo>
                <a:close/>
              </a:path>
              <a:path w="6725209" h="6418970" stroke="0" extrusionOk="0">
                <a:moveTo>
                  <a:pt x="0" y="0"/>
                </a:moveTo>
                <a:cubicBezTo>
                  <a:pt x="307032" y="14456"/>
                  <a:pt x="520327" y="-31055"/>
                  <a:pt x="672521" y="0"/>
                </a:cubicBezTo>
                <a:cubicBezTo>
                  <a:pt x="824715" y="31055"/>
                  <a:pt x="1001709" y="5822"/>
                  <a:pt x="1277790" y="0"/>
                </a:cubicBezTo>
                <a:cubicBezTo>
                  <a:pt x="1553871" y="-5822"/>
                  <a:pt x="1704201" y="-1897"/>
                  <a:pt x="1883059" y="0"/>
                </a:cubicBezTo>
                <a:cubicBezTo>
                  <a:pt x="2061917" y="1897"/>
                  <a:pt x="2400656" y="33284"/>
                  <a:pt x="2622832" y="0"/>
                </a:cubicBezTo>
                <a:cubicBezTo>
                  <a:pt x="2845008" y="-33284"/>
                  <a:pt x="3258218" y="28589"/>
                  <a:pt x="3429857" y="0"/>
                </a:cubicBezTo>
                <a:cubicBezTo>
                  <a:pt x="3601496" y="-28589"/>
                  <a:pt x="4068581" y="27033"/>
                  <a:pt x="4236882" y="0"/>
                </a:cubicBezTo>
                <a:cubicBezTo>
                  <a:pt x="4405184" y="-27033"/>
                  <a:pt x="4708644" y="27045"/>
                  <a:pt x="4842150" y="0"/>
                </a:cubicBezTo>
                <a:cubicBezTo>
                  <a:pt x="4975656" y="-27045"/>
                  <a:pt x="5123848" y="-13754"/>
                  <a:pt x="5380167" y="0"/>
                </a:cubicBezTo>
                <a:cubicBezTo>
                  <a:pt x="5636486" y="13754"/>
                  <a:pt x="5856663" y="27310"/>
                  <a:pt x="6119940" y="0"/>
                </a:cubicBezTo>
                <a:cubicBezTo>
                  <a:pt x="6383217" y="-27310"/>
                  <a:pt x="6476301" y="18694"/>
                  <a:pt x="6725209" y="0"/>
                </a:cubicBezTo>
                <a:cubicBezTo>
                  <a:pt x="6743728" y="274991"/>
                  <a:pt x="6708989" y="401471"/>
                  <a:pt x="6725209" y="577707"/>
                </a:cubicBezTo>
                <a:cubicBezTo>
                  <a:pt x="6741429" y="753943"/>
                  <a:pt x="6698012" y="1157943"/>
                  <a:pt x="6725209" y="1347984"/>
                </a:cubicBezTo>
                <a:cubicBezTo>
                  <a:pt x="6752406" y="1538025"/>
                  <a:pt x="6708565" y="1652875"/>
                  <a:pt x="6725209" y="1925691"/>
                </a:cubicBezTo>
                <a:cubicBezTo>
                  <a:pt x="6741853" y="2198507"/>
                  <a:pt x="6710927" y="2229641"/>
                  <a:pt x="6725209" y="2375019"/>
                </a:cubicBezTo>
                <a:cubicBezTo>
                  <a:pt x="6739491" y="2520397"/>
                  <a:pt x="6737857" y="2819939"/>
                  <a:pt x="6725209" y="3016916"/>
                </a:cubicBezTo>
                <a:cubicBezTo>
                  <a:pt x="6712561" y="3213893"/>
                  <a:pt x="6694633" y="3483410"/>
                  <a:pt x="6725209" y="3723003"/>
                </a:cubicBezTo>
                <a:cubicBezTo>
                  <a:pt x="6755785" y="3962596"/>
                  <a:pt x="6724413" y="4151862"/>
                  <a:pt x="6725209" y="4300710"/>
                </a:cubicBezTo>
                <a:cubicBezTo>
                  <a:pt x="6726005" y="4449558"/>
                  <a:pt x="6740487" y="4594974"/>
                  <a:pt x="6725209" y="4750038"/>
                </a:cubicBezTo>
                <a:cubicBezTo>
                  <a:pt x="6709931" y="4905102"/>
                  <a:pt x="6727261" y="5178998"/>
                  <a:pt x="6725209" y="5391935"/>
                </a:cubicBezTo>
                <a:cubicBezTo>
                  <a:pt x="6723157" y="5604872"/>
                  <a:pt x="6728277" y="5909935"/>
                  <a:pt x="6725209" y="6418970"/>
                </a:cubicBezTo>
                <a:cubicBezTo>
                  <a:pt x="6475534" y="6453938"/>
                  <a:pt x="6200105" y="6415963"/>
                  <a:pt x="5985436" y="6418970"/>
                </a:cubicBezTo>
                <a:cubicBezTo>
                  <a:pt x="5770767" y="6421977"/>
                  <a:pt x="5442080" y="6429096"/>
                  <a:pt x="5245663" y="6418970"/>
                </a:cubicBezTo>
                <a:cubicBezTo>
                  <a:pt x="5049246" y="6408844"/>
                  <a:pt x="4734271" y="6437183"/>
                  <a:pt x="4438638" y="6418970"/>
                </a:cubicBezTo>
                <a:cubicBezTo>
                  <a:pt x="4143006" y="6400757"/>
                  <a:pt x="3886443" y="6424512"/>
                  <a:pt x="3631613" y="6418970"/>
                </a:cubicBezTo>
                <a:cubicBezTo>
                  <a:pt x="3376783" y="6413428"/>
                  <a:pt x="3136704" y="6406575"/>
                  <a:pt x="2891840" y="6418970"/>
                </a:cubicBezTo>
                <a:cubicBezTo>
                  <a:pt x="2646976" y="6431365"/>
                  <a:pt x="2515363" y="6421478"/>
                  <a:pt x="2421075" y="6418970"/>
                </a:cubicBezTo>
                <a:cubicBezTo>
                  <a:pt x="2326788" y="6416462"/>
                  <a:pt x="2039584" y="6401715"/>
                  <a:pt x="1815806" y="6418970"/>
                </a:cubicBezTo>
                <a:cubicBezTo>
                  <a:pt x="1592028" y="6436225"/>
                  <a:pt x="1435341" y="6451187"/>
                  <a:pt x="1076033" y="6418970"/>
                </a:cubicBezTo>
                <a:cubicBezTo>
                  <a:pt x="716725" y="6386753"/>
                  <a:pt x="526881" y="6445435"/>
                  <a:pt x="0" y="6418970"/>
                </a:cubicBezTo>
                <a:cubicBezTo>
                  <a:pt x="19390" y="6139903"/>
                  <a:pt x="14468" y="6052891"/>
                  <a:pt x="0" y="5712883"/>
                </a:cubicBezTo>
                <a:cubicBezTo>
                  <a:pt x="-14468" y="5372875"/>
                  <a:pt x="-16454" y="5317800"/>
                  <a:pt x="0" y="5135176"/>
                </a:cubicBezTo>
                <a:cubicBezTo>
                  <a:pt x="16454" y="4952552"/>
                  <a:pt x="21412" y="4772222"/>
                  <a:pt x="0" y="4493279"/>
                </a:cubicBezTo>
                <a:cubicBezTo>
                  <a:pt x="-21412" y="4214336"/>
                  <a:pt x="-7327" y="4132766"/>
                  <a:pt x="0" y="3979761"/>
                </a:cubicBezTo>
                <a:cubicBezTo>
                  <a:pt x="7327" y="3826756"/>
                  <a:pt x="24953" y="3518431"/>
                  <a:pt x="0" y="3337864"/>
                </a:cubicBezTo>
                <a:cubicBezTo>
                  <a:pt x="-24953" y="3157297"/>
                  <a:pt x="-21886" y="2940862"/>
                  <a:pt x="0" y="2695967"/>
                </a:cubicBezTo>
                <a:cubicBezTo>
                  <a:pt x="21886" y="2451072"/>
                  <a:pt x="-14408" y="2321719"/>
                  <a:pt x="0" y="1989881"/>
                </a:cubicBezTo>
                <a:cubicBezTo>
                  <a:pt x="14408" y="1658043"/>
                  <a:pt x="-17450" y="1669681"/>
                  <a:pt x="0" y="1412173"/>
                </a:cubicBezTo>
                <a:cubicBezTo>
                  <a:pt x="17450" y="1154665"/>
                  <a:pt x="-6030" y="996042"/>
                  <a:pt x="0" y="770276"/>
                </a:cubicBezTo>
                <a:cubicBezTo>
                  <a:pt x="6030" y="544510"/>
                  <a:pt x="-14440" y="367885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27448816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grpSp>
        <p:nvGrpSpPr>
          <p:cNvPr id="4" name="Group 11">
            <a:extLst>
              <a:ext uri="{FF2B5EF4-FFF2-40B4-BE49-F238E27FC236}">
                <a16:creationId xmlns:a16="http://schemas.microsoft.com/office/drawing/2014/main" xmlns="" id="{FF69FF1F-B407-4781-869A-2817FD9C03EA}"/>
              </a:ext>
            </a:extLst>
          </p:cNvPr>
          <p:cNvGrpSpPr/>
          <p:nvPr/>
        </p:nvGrpSpPr>
        <p:grpSpPr>
          <a:xfrm>
            <a:off x="6085851" y="2540332"/>
            <a:ext cx="2663666" cy="991553"/>
            <a:chOff x="340360" y="1679001"/>
            <a:chExt cx="3551555" cy="1322070"/>
          </a:xfrm>
        </p:grpSpPr>
        <p:sp>
          <p:nvSpPr>
            <p:cNvPr id="13" name="矩形: 圆角 3">
              <a:extLst>
                <a:ext uri="{FF2B5EF4-FFF2-40B4-BE49-F238E27FC236}">
                  <a16:creationId xmlns:a16="http://schemas.microsoft.com/office/drawing/2014/main" xmlns="" id="{3D55C864-0AFE-4160-929A-797D88682411}"/>
                </a:ext>
              </a:extLst>
            </p:cNvPr>
            <p:cNvSpPr/>
            <p:nvPr/>
          </p:nvSpPr>
          <p:spPr>
            <a:xfrm>
              <a:off x="340360" y="1679001"/>
              <a:ext cx="3551555" cy="1322070"/>
            </a:xfrm>
            <a:prstGeom prst="roundRect">
              <a:avLst>
                <a:gd name="adj" fmla="val 19412"/>
              </a:avLst>
            </a:prstGeom>
            <a:gradFill>
              <a:gsLst>
                <a:gs pos="0">
                  <a:schemeClr val="bg1"/>
                </a:gs>
                <a:gs pos="100000">
                  <a:schemeClr val="accent2">
                    <a:lumMod val="20000"/>
                    <a:lumOff val="80000"/>
                    <a:alpha val="86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241300" dist="508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Lok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4D37879-2181-43E4-9970-9E7DEA8C7B12}"/>
                </a:ext>
              </a:extLst>
            </p:cNvPr>
            <p:cNvSpPr txBox="1"/>
            <p:nvPr/>
          </p:nvSpPr>
          <p:spPr>
            <a:xfrm>
              <a:off x="831169" y="2016870"/>
              <a:ext cx="2708434" cy="6771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7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Đồi</a:t>
              </a:r>
              <a:r>
                <a:rPr lang="en-US" sz="27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thoa</a:t>
              </a:r>
              <a:r>
                <a:rPr lang="en-US" sz="27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5560633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ung dị, bình yên những nếp nhà tranh nơi quê Bác - www.dulichv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458" y="3096"/>
            <a:ext cx="9178458" cy="5140404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8F0626C-5E19-4C67-ADA0-E249C5FBBA84}"/>
              </a:ext>
            </a:extLst>
          </p:cNvPr>
          <p:cNvSpPr txBox="1"/>
          <p:nvPr/>
        </p:nvSpPr>
        <p:spPr>
          <a:xfrm>
            <a:off x="3514725" y="4546420"/>
            <a:ext cx="387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gianh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" name="Google Shape;1249;p67"/>
          <p:cNvGrpSpPr/>
          <p:nvPr/>
        </p:nvGrpSpPr>
        <p:grpSpPr>
          <a:xfrm>
            <a:off x="7412275" y="4264406"/>
            <a:ext cx="729402" cy="740429"/>
            <a:chOff x="6606590" y="3427057"/>
            <a:chExt cx="729402" cy="740429"/>
          </a:xfrm>
        </p:grpSpPr>
        <p:sp>
          <p:nvSpPr>
            <p:cNvPr id="1250" name="Google Shape;1250;p67"/>
            <p:cNvSpPr/>
            <p:nvPr/>
          </p:nvSpPr>
          <p:spPr>
            <a:xfrm rot="4346907">
              <a:off x="6674295" y="3508693"/>
              <a:ext cx="593991" cy="577158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67"/>
            <p:cNvSpPr/>
            <p:nvPr/>
          </p:nvSpPr>
          <p:spPr>
            <a:xfrm rot="4346907">
              <a:off x="6872549" y="3698737"/>
              <a:ext cx="177348" cy="177346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2" name="Google Shape;1252;p67"/>
          <p:cNvGrpSpPr/>
          <p:nvPr/>
        </p:nvGrpSpPr>
        <p:grpSpPr>
          <a:xfrm>
            <a:off x="4411511" y="355327"/>
            <a:ext cx="448004" cy="433492"/>
            <a:chOff x="5172850" y="1043950"/>
            <a:chExt cx="448004" cy="433492"/>
          </a:xfrm>
        </p:grpSpPr>
        <p:sp>
          <p:nvSpPr>
            <p:cNvPr id="1253" name="Google Shape;1253;p67"/>
            <p:cNvSpPr/>
            <p:nvPr/>
          </p:nvSpPr>
          <p:spPr>
            <a:xfrm>
              <a:off x="5172850" y="1043950"/>
              <a:ext cx="448004" cy="433492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7"/>
            <p:cNvSpPr/>
            <p:nvPr/>
          </p:nvSpPr>
          <p:spPr>
            <a:xfrm>
              <a:off x="5323880" y="1196855"/>
              <a:ext cx="140814" cy="141235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5" name="Google Shape;1255;p67"/>
          <p:cNvGrpSpPr/>
          <p:nvPr/>
        </p:nvGrpSpPr>
        <p:grpSpPr>
          <a:xfrm>
            <a:off x="2126153" y="3967371"/>
            <a:ext cx="770573" cy="746614"/>
            <a:chOff x="3401823" y="3728758"/>
            <a:chExt cx="770573" cy="746614"/>
          </a:xfrm>
        </p:grpSpPr>
        <p:sp>
          <p:nvSpPr>
            <p:cNvPr id="1256" name="Google Shape;1256;p67"/>
            <p:cNvSpPr/>
            <p:nvPr/>
          </p:nvSpPr>
          <p:spPr>
            <a:xfrm>
              <a:off x="3401823" y="3728758"/>
              <a:ext cx="770573" cy="746614"/>
            </a:xfrm>
            <a:custGeom>
              <a:avLst/>
              <a:gdLst/>
              <a:ahLst/>
              <a:cxnLst/>
              <a:rect l="l" t="t" r="r" b="b"/>
              <a:pathLst>
                <a:path w="8002" h="7753" extrusionOk="0">
                  <a:moveTo>
                    <a:pt x="4322" y="1"/>
                  </a:moveTo>
                  <a:lnTo>
                    <a:pt x="3941" y="263"/>
                  </a:lnTo>
                  <a:lnTo>
                    <a:pt x="3418" y="798"/>
                  </a:lnTo>
                  <a:lnTo>
                    <a:pt x="3239" y="1072"/>
                  </a:lnTo>
                  <a:lnTo>
                    <a:pt x="3084" y="1346"/>
                  </a:lnTo>
                  <a:lnTo>
                    <a:pt x="2894" y="1918"/>
                  </a:lnTo>
                  <a:lnTo>
                    <a:pt x="2858" y="2203"/>
                  </a:lnTo>
                  <a:lnTo>
                    <a:pt x="2858" y="2311"/>
                  </a:lnTo>
                  <a:lnTo>
                    <a:pt x="2846" y="2406"/>
                  </a:lnTo>
                  <a:lnTo>
                    <a:pt x="2775" y="2370"/>
                  </a:lnTo>
                  <a:lnTo>
                    <a:pt x="2703" y="2323"/>
                  </a:lnTo>
                  <a:lnTo>
                    <a:pt x="2429" y="2192"/>
                  </a:lnTo>
                  <a:lnTo>
                    <a:pt x="1822" y="2025"/>
                  </a:lnTo>
                  <a:lnTo>
                    <a:pt x="1501" y="2013"/>
                  </a:lnTo>
                  <a:lnTo>
                    <a:pt x="1155" y="2025"/>
                  </a:lnTo>
                  <a:lnTo>
                    <a:pt x="596" y="2156"/>
                  </a:lnTo>
                  <a:lnTo>
                    <a:pt x="203" y="2346"/>
                  </a:lnTo>
                  <a:lnTo>
                    <a:pt x="0" y="2465"/>
                  </a:lnTo>
                  <a:lnTo>
                    <a:pt x="155" y="2906"/>
                  </a:lnTo>
                  <a:lnTo>
                    <a:pt x="477" y="3537"/>
                  </a:lnTo>
                  <a:lnTo>
                    <a:pt x="643" y="3799"/>
                  </a:lnTo>
                  <a:lnTo>
                    <a:pt x="834" y="4025"/>
                  </a:lnTo>
                  <a:lnTo>
                    <a:pt x="1251" y="4382"/>
                  </a:lnTo>
                  <a:lnTo>
                    <a:pt x="1477" y="4525"/>
                  </a:lnTo>
                  <a:lnTo>
                    <a:pt x="1691" y="4632"/>
                  </a:lnTo>
                  <a:lnTo>
                    <a:pt x="1917" y="4704"/>
                  </a:lnTo>
                  <a:lnTo>
                    <a:pt x="1786" y="4811"/>
                  </a:lnTo>
                  <a:lnTo>
                    <a:pt x="1655" y="4930"/>
                  </a:lnTo>
                  <a:lnTo>
                    <a:pt x="1453" y="5144"/>
                  </a:lnTo>
                  <a:lnTo>
                    <a:pt x="1143" y="5668"/>
                  </a:lnTo>
                  <a:lnTo>
                    <a:pt x="1048" y="5966"/>
                  </a:lnTo>
                  <a:lnTo>
                    <a:pt x="965" y="6288"/>
                  </a:lnTo>
                  <a:lnTo>
                    <a:pt x="941" y="6835"/>
                  </a:lnTo>
                  <a:lnTo>
                    <a:pt x="1000" y="7252"/>
                  </a:lnTo>
                  <a:lnTo>
                    <a:pt x="1060" y="7466"/>
                  </a:lnTo>
                  <a:lnTo>
                    <a:pt x="1524" y="7490"/>
                  </a:lnTo>
                  <a:lnTo>
                    <a:pt x="2239" y="7371"/>
                  </a:lnTo>
                  <a:lnTo>
                    <a:pt x="2525" y="7276"/>
                  </a:lnTo>
                  <a:lnTo>
                    <a:pt x="2798" y="7157"/>
                  </a:lnTo>
                  <a:lnTo>
                    <a:pt x="3251" y="6871"/>
                  </a:lnTo>
                  <a:lnTo>
                    <a:pt x="3441" y="6680"/>
                  </a:lnTo>
                  <a:lnTo>
                    <a:pt x="3584" y="6526"/>
                  </a:lnTo>
                  <a:lnTo>
                    <a:pt x="3834" y="6168"/>
                  </a:lnTo>
                  <a:lnTo>
                    <a:pt x="3941" y="5966"/>
                  </a:lnTo>
                  <a:lnTo>
                    <a:pt x="4025" y="6216"/>
                  </a:lnTo>
                  <a:lnTo>
                    <a:pt x="4275" y="6645"/>
                  </a:lnTo>
                  <a:lnTo>
                    <a:pt x="4430" y="6835"/>
                  </a:lnTo>
                  <a:lnTo>
                    <a:pt x="4608" y="7026"/>
                  </a:lnTo>
                  <a:lnTo>
                    <a:pt x="5037" y="7323"/>
                  </a:lnTo>
                  <a:lnTo>
                    <a:pt x="5287" y="7442"/>
                  </a:lnTo>
                  <a:lnTo>
                    <a:pt x="5561" y="7550"/>
                  </a:lnTo>
                  <a:lnTo>
                    <a:pt x="6251" y="7716"/>
                  </a:lnTo>
                  <a:lnTo>
                    <a:pt x="6692" y="7752"/>
                  </a:lnTo>
                  <a:lnTo>
                    <a:pt x="6775" y="7538"/>
                  </a:lnTo>
                  <a:lnTo>
                    <a:pt x="6882" y="7133"/>
                  </a:lnTo>
                  <a:lnTo>
                    <a:pt x="6906" y="6573"/>
                  </a:lnTo>
                  <a:lnTo>
                    <a:pt x="6859" y="6240"/>
                  </a:lnTo>
                  <a:lnTo>
                    <a:pt x="6775" y="5918"/>
                  </a:lnTo>
                  <a:lnTo>
                    <a:pt x="6489" y="5383"/>
                  </a:lnTo>
                  <a:lnTo>
                    <a:pt x="6299" y="5144"/>
                  </a:lnTo>
                  <a:lnTo>
                    <a:pt x="6204" y="5037"/>
                  </a:lnTo>
                  <a:lnTo>
                    <a:pt x="6097" y="4942"/>
                  </a:lnTo>
                  <a:lnTo>
                    <a:pt x="6239" y="4894"/>
                  </a:lnTo>
                  <a:lnTo>
                    <a:pt x="6394" y="4835"/>
                  </a:lnTo>
                  <a:lnTo>
                    <a:pt x="6632" y="4716"/>
                  </a:lnTo>
                  <a:lnTo>
                    <a:pt x="7061" y="4418"/>
                  </a:lnTo>
                  <a:lnTo>
                    <a:pt x="7240" y="4216"/>
                  </a:lnTo>
                  <a:lnTo>
                    <a:pt x="7418" y="3990"/>
                  </a:lnTo>
                  <a:lnTo>
                    <a:pt x="7787" y="3406"/>
                  </a:lnTo>
                  <a:lnTo>
                    <a:pt x="8002" y="3001"/>
                  </a:lnTo>
                  <a:lnTo>
                    <a:pt x="7835" y="2846"/>
                  </a:lnTo>
                  <a:lnTo>
                    <a:pt x="7490" y="2608"/>
                  </a:lnTo>
                  <a:lnTo>
                    <a:pt x="6954" y="2394"/>
                  </a:lnTo>
                  <a:lnTo>
                    <a:pt x="6620" y="2358"/>
                  </a:lnTo>
                  <a:lnTo>
                    <a:pt x="6287" y="2334"/>
                  </a:lnTo>
                  <a:lnTo>
                    <a:pt x="5668" y="2442"/>
                  </a:lnTo>
                  <a:lnTo>
                    <a:pt x="5394" y="2549"/>
                  </a:lnTo>
                  <a:lnTo>
                    <a:pt x="5370" y="2561"/>
                  </a:lnTo>
                  <a:lnTo>
                    <a:pt x="5335" y="2573"/>
                  </a:lnTo>
                  <a:lnTo>
                    <a:pt x="5346" y="2489"/>
                  </a:lnTo>
                  <a:lnTo>
                    <a:pt x="5370" y="2406"/>
                  </a:lnTo>
                  <a:lnTo>
                    <a:pt x="5382" y="2120"/>
                  </a:lnTo>
                  <a:lnTo>
                    <a:pt x="5299" y="1537"/>
                  </a:lnTo>
                  <a:lnTo>
                    <a:pt x="5204" y="1239"/>
                  </a:lnTo>
                  <a:lnTo>
                    <a:pt x="5073" y="929"/>
                  </a:lnTo>
                  <a:lnTo>
                    <a:pt x="4656" y="322"/>
                  </a:lnTo>
                  <a:lnTo>
                    <a:pt x="43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67"/>
            <p:cNvSpPr/>
            <p:nvPr/>
          </p:nvSpPr>
          <p:spPr>
            <a:xfrm>
              <a:off x="3656339" y="3987896"/>
              <a:ext cx="269537" cy="269544"/>
            </a:xfrm>
            <a:custGeom>
              <a:avLst/>
              <a:gdLst/>
              <a:ahLst/>
              <a:cxnLst/>
              <a:rect l="l" t="t" r="r" b="b"/>
              <a:pathLst>
                <a:path w="2799" h="2799" extrusionOk="0">
                  <a:moveTo>
                    <a:pt x="1394" y="1"/>
                  </a:moveTo>
                  <a:lnTo>
                    <a:pt x="1251" y="13"/>
                  </a:lnTo>
                  <a:lnTo>
                    <a:pt x="977" y="60"/>
                  </a:lnTo>
                  <a:lnTo>
                    <a:pt x="608" y="239"/>
                  </a:lnTo>
                  <a:lnTo>
                    <a:pt x="227" y="620"/>
                  </a:lnTo>
                  <a:lnTo>
                    <a:pt x="60" y="989"/>
                  </a:lnTo>
                  <a:lnTo>
                    <a:pt x="1" y="1263"/>
                  </a:lnTo>
                  <a:lnTo>
                    <a:pt x="1" y="1406"/>
                  </a:lnTo>
                  <a:lnTo>
                    <a:pt x="1" y="1549"/>
                  </a:lnTo>
                  <a:lnTo>
                    <a:pt x="60" y="1822"/>
                  </a:lnTo>
                  <a:lnTo>
                    <a:pt x="227" y="2192"/>
                  </a:lnTo>
                  <a:lnTo>
                    <a:pt x="608" y="2573"/>
                  </a:lnTo>
                  <a:lnTo>
                    <a:pt x="977" y="2739"/>
                  </a:lnTo>
                  <a:lnTo>
                    <a:pt x="1251" y="2799"/>
                  </a:lnTo>
                  <a:lnTo>
                    <a:pt x="1537" y="2799"/>
                  </a:lnTo>
                  <a:lnTo>
                    <a:pt x="1810" y="2739"/>
                  </a:lnTo>
                  <a:lnTo>
                    <a:pt x="2180" y="2573"/>
                  </a:lnTo>
                  <a:lnTo>
                    <a:pt x="2561" y="2192"/>
                  </a:lnTo>
                  <a:lnTo>
                    <a:pt x="2739" y="1822"/>
                  </a:lnTo>
                  <a:lnTo>
                    <a:pt x="2787" y="1549"/>
                  </a:lnTo>
                  <a:lnTo>
                    <a:pt x="2799" y="1406"/>
                  </a:lnTo>
                  <a:lnTo>
                    <a:pt x="2787" y="1263"/>
                  </a:lnTo>
                  <a:lnTo>
                    <a:pt x="2739" y="989"/>
                  </a:lnTo>
                  <a:lnTo>
                    <a:pt x="2561" y="620"/>
                  </a:lnTo>
                  <a:lnTo>
                    <a:pt x="2180" y="239"/>
                  </a:lnTo>
                  <a:lnTo>
                    <a:pt x="1810" y="60"/>
                  </a:lnTo>
                  <a:lnTo>
                    <a:pt x="1537" y="13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rgbClr val="AF1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C40B348-1934-43F1-9047-54B9DE696716}"/>
              </a:ext>
            </a:extLst>
          </p:cNvPr>
          <p:cNvSpPr txBox="1"/>
          <p:nvPr/>
        </p:nvSpPr>
        <p:spPr>
          <a:xfrm>
            <a:off x="2786316" y="1513572"/>
            <a:ext cx="4719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2. TÌM HIỂU BÀI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452083"/>
            <a:ext cx="8439150" cy="633768"/>
          </a:xfrm>
        </p:spPr>
        <p:txBody>
          <a:bodyPr>
            <a:noAutofit/>
          </a:bodyPr>
          <a:lstStyle/>
          <a:p>
            <a:pPr indent="-457200" algn="just">
              <a:lnSpc>
                <a:spcPct val="100000"/>
              </a:lnSpc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vi-VN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40B348-1934-43F1-9047-54B9DE696716}"/>
              </a:ext>
            </a:extLst>
          </p:cNvPr>
          <p:cNvSpPr txBox="1"/>
          <p:nvPr/>
        </p:nvSpPr>
        <p:spPr>
          <a:xfrm>
            <a:off x="919416" y="1103997"/>
            <a:ext cx="1280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Mây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40B348-1934-43F1-9047-54B9DE696716}"/>
              </a:ext>
            </a:extLst>
          </p:cNvPr>
          <p:cNvSpPr txBox="1"/>
          <p:nvPr/>
        </p:nvSpPr>
        <p:spPr>
          <a:xfrm>
            <a:off x="862266" y="1875522"/>
            <a:ext cx="1280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Sương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40B348-1934-43F1-9047-54B9DE696716}"/>
              </a:ext>
            </a:extLst>
          </p:cNvPr>
          <p:cNvSpPr txBox="1"/>
          <p:nvPr/>
        </p:nvSpPr>
        <p:spPr>
          <a:xfrm>
            <a:off x="805116" y="2751822"/>
            <a:ext cx="1919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Tia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40B348-1934-43F1-9047-54B9DE696716}"/>
              </a:ext>
            </a:extLst>
          </p:cNvPr>
          <p:cNvSpPr txBox="1"/>
          <p:nvPr/>
        </p:nvSpPr>
        <p:spPr>
          <a:xfrm>
            <a:off x="890841" y="3437622"/>
            <a:ext cx="1280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C40B348-1934-43F1-9047-54B9DE696716}"/>
              </a:ext>
            </a:extLst>
          </p:cNvPr>
          <p:cNvSpPr txBox="1"/>
          <p:nvPr/>
        </p:nvSpPr>
        <p:spPr>
          <a:xfrm>
            <a:off x="862266" y="4142472"/>
            <a:ext cx="1280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C40B348-1934-43F1-9047-54B9DE696716}"/>
              </a:ext>
            </a:extLst>
          </p:cNvPr>
          <p:cNvSpPr txBox="1"/>
          <p:nvPr/>
        </p:nvSpPr>
        <p:spPr>
          <a:xfrm>
            <a:off x="2647950" y="1113522"/>
            <a:ext cx="409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C40B348-1934-43F1-9047-54B9DE696716}"/>
              </a:ext>
            </a:extLst>
          </p:cNvPr>
          <p:cNvSpPr txBox="1"/>
          <p:nvPr/>
        </p:nvSpPr>
        <p:spPr>
          <a:xfrm>
            <a:off x="2691065" y="1808847"/>
            <a:ext cx="490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ôm ấp nóc nhà gianh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rỏ đầu cành như giọt sữa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37929" y="2798862"/>
            <a:ext cx="3981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háy hoài trong ruộng lúa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2677340" y="3446562"/>
            <a:ext cx="4985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ốn mình trong chiếc áo the xanh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2651878" y="4132362"/>
            <a:ext cx="5011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 son nằm dưới ánh bình minh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88772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>
            <a:extLst>
              <a:ext uri="{FF2B5EF4-FFF2-40B4-BE49-F238E27FC236}">
                <a16:creationId xmlns:a16="http://schemas.microsoft.com/office/drawing/2014/main" xmlns="" id="{BA8EA0BA-2EBF-4029-8FA0-59F13B641AEB}"/>
              </a:ext>
            </a:extLst>
          </p:cNvPr>
          <p:cNvGrpSpPr/>
          <p:nvPr/>
        </p:nvGrpSpPr>
        <p:grpSpPr>
          <a:xfrm>
            <a:off x="1666875" y="1357059"/>
            <a:ext cx="2962275" cy="2840509"/>
            <a:chOff x="553658" y="1929972"/>
            <a:chExt cx="2962275" cy="284050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D9CF37C-C950-471C-82B7-14519962FE4F}"/>
                </a:ext>
              </a:extLst>
            </p:cNvPr>
            <p:cNvSpPr txBox="1"/>
            <p:nvPr/>
          </p:nvSpPr>
          <p:spPr>
            <a:xfrm>
              <a:off x="582234" y="1929972"/>
              <a:ext cx="2909106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thằng</a:t>
              </a:r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cu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áo</a:t>
              </a:r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đỏ</a:t>
              </a:r>
              <a:endPara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E87B25D0-3347-4D35-BB9B-135E2D309D42}"/>
                </a:ext>
              </a:extLst>
            </p:cNvPr>
            <p:cNvSpPr txBox="1"/>
            <p:nvPr/>
          </p:nvSpPr>
          <p:spPr>
            <a:xfrm>
              <a:off x="572708" y="2482371"/>
              <a:ext cx="2909105" cy="40011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Vài</a:t>
              </a:r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cụ</a:t>
              </a:r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già</a:t>
              </a:r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chống</a:t>
              </a:r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gậy</a:t>
              </a:r>
              <a:endPara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ED5F4957-082C-4468-A4CF-8252FEA24825}"/>
                </a:ext>
              </a:extLst>
            </p:cNvPr>
            <p:cNvSpPr txBox="1"/>
            <p:nvPr/>
          </p:nvSpPr>
          <p:spPr>
            <a:xfrm>
              <a:off x="572708" y="3106025"/>
              <a:ext cx="2909105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Cô</a:t>
              </a:r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yếm</a:t>
              </a:r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thắm</a:t>
              </a:r>
              <a:endPara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7B56678-77B6-49B9-A24C-3736A5B69FC8}"/>
                </a:ext>
              </a:extLst>
            </p:cNvPr>
            <p:cNvSpPr txBox="1"/>
            <p:nvPr/>
          </p:nvSpPr>
          <p:spPr>
            <a:xfrm>
              <a:off x="563184" y="3729679"/>
              <a:ext cx="2918630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Thằng</a:t>
              </a:r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bé</a:t>
              </a:r>
              <a:endPara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FD2018F-099B-4719-AFC8-938925EB2336}"/>
                </a:ext>
              </a:extLst>
            </p:cNvPr>
            <p:cNvSpPr txBox="1"/>
            <p:nvPr/>
          </p:nvSpPr>
          <p:spPr>
            <a:xfrm>
              <a:off x="553658" y="4370371"/>
              <a:ext cx="2962275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Hai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thôn</a:t>
              </a:r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gánh</a:t>
              </a:r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lợn</a:t>
              </a:r>
              <a:endPara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xmlns="" id="{BA8EA0BA-2EBF-4029-8FA0-59F13B641AEB}"/>
              </a:ext>
            </a:extLst>
          </p:cNvPr>
          <p:cNvGrpSpPr/>
          <p:nvPr/>
        </p:nvGrpSpPr>
        <p:grpSpPr>
          <a:xfrm>
            <a:off x="4596596" y="1333499"/>
            <a:ext cx="2761947" cy="2865137"/>
            <a:chOff x="5369329" y="1820687"/>
            <a:chExt cx="2761947" cy="286513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3B0B952-58FE-45AA-8B23-ACEFDCD12ED2}"/>
                </a:ext>
              </a:extLst>
            </p:cNvPr>
            <p:cNvSpPr txBox="1"/>
            <p:nvPr/>
          </p:nvSpPr>
          <p:spPr>
            <a:xfrm>
              <a:off x="5407429" y="4285714"/>
              <a:ext cx="2723847" cy="40011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chạy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endPara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73676E7-ABCF-4B27-AFE2-FE4228008E92}"/>
                </a:ext>
              </a:extLst>
            </p:cNvPr>
            <p:cNvSpPr txBox="1"/>
            <p:nvPr/>
          </p:nvSpPr>
          <p:spPr>
            <a:xfrm>
              <a:off x="5369329" y="3025296"/>
              <a:ext cx="2723847" cy="40011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che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môi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cười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lặng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lẽ</a:t>
              </a:r>
              <a:endPara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1BE48F4E-AB9F-426F-A743-F8912A791B8B}"/>
                </a:ext>
              </a:extLst>
            </p:cNvPr>
            <p:cNvSpPr txBox="1"/>
            <p:nvPr/>
          </p:nvSpPr>
          <p:spPr>
            <a:xfrm>
              <a:off x="5378854" y="2403053"/>
              <a:ext cx="2723847" cy="40011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lom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khom</a:t>
              </a:r>
              <a:endPara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B84CD2C-42C4-458E-BD60-9FEC37B078AE}"/>
                </a:ext>
              </a:extLst>
            </p:cNvPr>
            <p:cNvSpPr txBox="1"/>
            <p:nvPr/>
          </p:nvSpPr>
          <p:spPr>
            <a:xfrm>
              <a:off x="5378854" y="1820687"/>
              <a:ext cx="2723847" cy="40011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chạy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lon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xon</a:t>
              </a:r>
              <a:endPara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6732356-561C-483A-8C86-6F41B0A388A2}"/>
                </a:ext>
              </a:extLst>
            </p:cNvPr>
            <p:cNvSpPr txBox="1"/>
            <p:nvPr/>
          </p:nvSpPr>
          <p:spPr>
            <a:xfrm>
              <a:off x="5388379" y="3644637"/>
              <a:ext cx="2723847" cy="40011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nép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bên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yếm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mẹ</a:t>
              </a:r>
              <a:endPara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4A053D1-6F96-405A-A4DB-765ACED9C89C}"/>
              </a:ext>
            </a:extLst>
          </p:cNvPr>
          <p:cNvSpPr txBox="1"/>
          <p:nvPr/>
        </p:nvSpPr>
        <p:spPr>
          <a:xfrm>
            <a:off x="969031" y="517020"/>
            <a:ext cx="7394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2400" b="1" dirty="0">
                <a:latin typeface="Times New Roman" pitchFamily="18" charset="0"/>
                <a:cs typeface="Times New Roman" pitchFamily="18" charset="0"/>
              </a:rPr>
              <a:t>Mỗi người đến chợ tết với dáng vẻ riêng ra sao?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5351" y="3771900"/>
            <a:ext cx="7496174" cy="10541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Mua áo yếm đào đẹp ở đâu tại TPHCM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" y="420832"/>
            <a:ext cx="36004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ỡi em yếm thắm, lụa đào...&amp;quot;: Thứ áo lót cổ điển tưởng kín mà hở khiến  chàng si mê-Thời trang công sở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2392" y="400050"/>
            <a:ext cx="3947296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260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>
            <a:extLst>
              <a:ext uri="{FF2B5EF4-FFF2-40B4-BE49-F238E27FC236}">
                <a16:creationId xmlns:a16="http://schemas.microsoft.com/office/drawing/2014/main" xmlns="" id="{BA8EA0BA-2EBF-4029-8FA0-59F13B641AEB}"/>
              </a:ext>
            </a:extLst>
          </p:cNvPr>
          <p:cNvGrpSpPr/>
          <p:nvPr/>
        </p:nvGrpSpPr>
        <p:grpSpPr>
          <a:xfrm>
            <a:off x="1666875" y="1357059"/>
            <a:ext cx="2962275" cy="2840509"/>
            <a:chOff x="553658" y="1929972"/>
            <a:chExt cx="2962275" cy="284050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D9CF37C-C950-471C-82B7-14519962FE4F}"/>
                </a:ext>
              </a:extLst>
            </p:cNvPr>
            <p:cNvSpPr txBox="1"/>
            <p:nvPr/>
          </p:nvSpPr>
          <p:spPr>
            <a:xfrm>
              <a:off x="582234" y="1929972"/>
              <a:ext cx="2909106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thằng</a:t>
              </a:r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cu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áo</a:t>
              </a:r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đỏ</a:t>
              </a:r>
              <a:endPara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E87B25D0-3347-4D35-BB9B-135E2D309D42}"/>
                </a:ext>
              </a:extLst>
            </p:cNvPr>
            <p:cNvSpPr txBox="1"/>
            <p:nvPr/>
          </p:nvSpPr>
          <p:spPr>
            <a:xfrm>
              <a:off x="572708" y="2482371"/>
              <a:ext cx="2909105" cy="40011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Vài</a:t>
              </a:r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cụ</a:t>
              </a:r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già</a:t>
              </a:r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chống</a:t>
              </a:r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gậy</a:t>
              </a:r>
              <a:endPara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ED5F4957-082C-4468-A4CF-8252FEA24825}"/>
                </a:ext>
              </a:extLst>
            </p:cNvPr>
            <p:cNvSpPr txBox="1"/>
            <p:nvPr/>
          </p:nvSpPr>
          <p:spPr>
            <a:xfrm>
              <a:off x="572708" y="3106025"/>
              <a:ext cx="2909105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Cô</a:t>
              </a:r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yếm</a:t>
              </a:r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thắm</a:t>
              </a:r>
              <a:endPara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7B56678-77B6-49B9-A24C-3736A5B69FC8}"/>
                </a:ext>
              </a:extLst>
            </p:cNvPr>
            <p:cNvSpPr txBox="1"/>
            <p:nvPr/>
          </p:nvSpPr>
          <p:spPr>
            <a:xfrm>
              <a:off x="563184" y="3729679"/>
              <a:ext cx="2918630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Thằng</a:t>
              </a:r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bé</a:t>
              </a:r>
              <a:endPara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FD2018F-099B-4719-AFC8-938925EB2336}"/>
                </a:ext>
              </a:extLst>
            </p:cNvPr>
            <p:cNvSpPr txBox="1"/>
            <p:nvPr/>
          </p:nvSpPr>
          <p:spPr>
            <a:xfrm>
              <a:off x="553658" y="4370371"/>
              <a:ext cx="2962275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Hai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thôn</a:t>
              </a:r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gánh</a:t>
              </a:r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lợn</a:t>
              </a:r>
              <a:endPara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xmlns="" id="{BA8EA0BA-2EBF-4029-8FA0-59F13B641AEB}"/>
              </a:ext>
            </a:extLst>
          </p:cNvPr>
          <p:cNvGrpSpPr/>
          <p:nvPr/>
        </p:nvGrpSpPr>
        <p:grpSpPr>
          <a:xfrm>
            <a:off x="4596596" y="1333499"/>
            <a:ext cx="2761947" cy="2865137"/>
            <a:chOff x="5369329" y="1820687"/>
            <a:chExt cx="2761947" cy="286513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3B0B952-58FE-45AA-8B23-ACEFDCD12ED2}"/>
                </a:ext>
              </a:extLst>
            </p:cNvPr>
            <p:cNvSpPr txBox="1"/>
            <p:nvPr/>
          </p:nvSpPr>
          <p:spPr>
            <a:xfrm>
              <a:off x="5407429" y="4285714"/>
              <a:ext cx="2723847" cy="40011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chạy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endPara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73676E7-ABCF-4B27-AFE2-FE4228008E92}"/>
                </a:ext>
              </a:extLst>
            </p:cNvPr>
            <p:cNvSpPr txBox="1"/>
            <p:nvPr/>
          </p:nvSpPr>
          <p:spPr>
            <a:xfrm>
              <a:off x="5369329" y="3025296"/>
              <a:ext cx="2723847" cy="40011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che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môi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cười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lặng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lẽ</a:t>
              </a:r>
              <a:endPara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1BE48F4E-AB9F-426F-A743-F8912A791B8B}"/>
                </a:ext>
              </a:extLst>
            </p:cNvPr>
            <p:cNvSpPr txBox="1"/>
            <p:nvPr/>
          </p:nvSpPr>
          <p:spPr>
            <a:xfrm>
              <a:off x="5378854" y="2403053"/>
              <a:ext cx="2723847" cy="40011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lom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khom</a:t>
              </a:r>
              <a:endPara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B84CD2C-42C4-458E-BD60-9FEC37B078AE}"/>
                </a:ext>
              </a:extLst>
            </p:cNvPr>
            <p:cNvSpPr txBox="1"/>
            <p:nvPr/>
          </p:nvSpPr>
          <p:spPr>
            <a:xfrm>
              <a:off x="5378854" y="1820687"/>
              <a:ext cx="2723847" cy="40011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chạy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lon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xon</a:t>
              </a:r>
              <a:endPara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6732356-561C-483A-8C86-6F41B0A388A2}"/>
                </a:ext>
              </a:extLst>
            </p:cNvPr>
            <p:cNvSpPr txBox="1"/>
            <p:nvPr/>
          </p:nvSpPr>
          <p:spPr>
            <a:xfrm>
              <a:off x="5388379" y="3644637"/>
              <a:ext cx="2723847" cy="40011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nép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bên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yếm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mẹ</a:t>
              </a:r>
              <a:endPara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4A053D1-6F96-405A-A4DB-765ACED9C89C}"/>
              </a:ext>
            </a:extLst>
          </p:cNvPr>
          <p:cNvSpPr txBox="1"/>
          <p:nvPr/>
        </p:nvSpPr>
        <p:spPr>
          <a:xfrm>
            <a:off x="969031" y="517020"/>
            <a:ext cx="7394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2400" b="1" dirty="0">
                <a:latin typeface="Times New Roman" pitchFamily="18" charset="0"/>
                <a:cs typeface="Times New Roman" pitchFamily="18" charset="0"/>
              </a:rPr>
              <a:t>Mỗi người đến chợ tết với dáng vẻ riêng ra sao?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type="title"/>
          </p:nvPr>
        </p:nvSpPr>
        <p:spPr>
          <a:xfrm>
            <a:off x="786675" y="587625"/>
            <a:ext cx="7704000" cy="2698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53350" y="1806825"/>
            <a:ext cx="7704000" cy="200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300"/>
              <a:buFont typeface="Caveat Brush"/>
              <a:buNone/>
              <a:tabLst/>
              <a:defRPr/>
            </a:pPr>
            <a:endParaRPr kumimoji="0" lang="vi-VN" sz="23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Caveat Brush"/>
              <a:cs typeface="Times New Roman" pitchFamily="18" charset="0"/>
              <a:sym typeface="Caveat Brush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300"/>
              <a:buFont typeface="Caveat Brush"/>
              <a:buNone/>
              <a:tabLst/>
              <a:defRPr/>
            </a:pPr>
            <a:r>
              <a:rPr kumimoji="0" lang="vi-VN" sz="23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veat Brush"/>
                <a:cs typeface="Times New Roman" pitchFamily="18" charset="0"/>
                <a:sym typeface="Wingdings"/>
              </a:rPr>
              <a:t>	</a:t>
            </a:r>
            <a:r>
              <a:rPr kumimoji="0" lang="vi-VN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Caveat Brush"/>
                <a:cs typeface="Times New Roman" pitchFamily="18" charset="0"/>
                <a:sym typeface="Wingdings"/>
              </a:rPr>
              <a:t></a:t>
            </a:r>
            <a:r>
              <a:rPr kumimoji="0" lang="vi-VN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Caveat Brush"/>
                <a:cs typeface="Times New Roman" pitchFamily="18" charset="0"/>
                <a:sym typeface="Caveat Brush"/>
              </a:rPr>
              <a:t>Người các ấp tưng bừng ra chợ Tết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300"/>
              <a:buFont typeface="Caveat Brush"/>
              <a:buNone/>
              <a:tabLst/>
              <a:defRPr/>
            </a:pPr>
            <a:r>
              <a:rPr kumimoji="0" lang="vi-VN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Caveat Brush"/>
                <a:cs typeface="Times New Roman" pitchFamily="18" charset="0"/>
                <a:sym typeface="Caveat Brush"/>
              </a:rPr>
              <a:t>	Họ vui vẻ kéo hàng trên cỏ biếc</a:t>
            </a:r>
            <a:r>
              <a:rPr kumimoji="0" lang="vi-VN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Caveat Brush"/>
                <a:cs typeface="Times New Roman" pitchFamily="18" charset="0"/>
                <a:sym typeface="Wingdings"/>
              </a:rPr>
              <a:t></a:t>
            </a:r>
            <a:endParaRPr kumimoji="0" lang="vi-VN" sz="2300" b="1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itchFamily="18" charset="0"/>
              <a:ea typeface="Caveat Brush"/>
              <a:cs typeface="Times New Roman" pitchFamily="18" charset="0"/>
              <a:sym typeface="Caveat Brush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300"/>
              <a:buFont typeface="Caveat Brush"/>
              <a:buNone/>
              <a:tabLst/>
              <a:defRPr/>
            </a:pPr>
            <a:endParaRPr kumimoji="0" lang="en-US" sz="23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itchFamily="18" charset="0"/>
              <a:ea typeface="Caveat Brush"/>
              <a:cs typeface="Times New Roman" pitchFamily="18" charset="0"/>
              <a:sym typeface="Caveat Brush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686175" y="2571750"/>
            <a:ext cx="1200150" cy="9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14575" y="2914650"/>
            <a:ext cx="62865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872400" y="1406776"/>
            <a:ext cx="7704000" cy="96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300"/>
              <a:buFont typeface="Caveat Brush"/>
              <a:buNone/>
              <a:tabLst/>
              <a:defRPr/>
            </a:pPr>
            <a:endParaRPr kumimoji="0" lang="vi-VN" sz="23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Caveat Brush"/>
              <a:cs typeface="Times New Roman" pitchFamily="18" charset="0"/>
              <a:sym typeface="Caveat Brush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300"/>
              <a:buFont typeface="Caveat Brush"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veat Brush"/>
                <a:cs typeface="Times New Roman" pitchFamily="18" charset="0"/>
                <a:sym typeface="Caveat Brush"/>
              </a:rPr>
              <a:t>Những</a:t>
            </a:r>
            <a:r>
              <a:rPr kumimoji="0" lang="en-US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veat Brush"/>
                <a:cs typeface="Times New Roman" pitchFamily="18" charset="0"/>
                <a:sym typeface="Caveat Brush"/>
              </a:rPr>
              <a:t> </a:t>
            </a:r>
            <a:r>
              <a:rPr kumimoji="0" lang="en-US" sz="23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veat Brush"/>
                <a:cs typeface="Times New Roman" pitchFamily="18" charset="0"/>
                <a:sym typeface="Caveat Brush"/>
              </a:rPr>
              <a:t>người</a:t>
            </a:r>
            <a:r>
              <a:rPr kumimoji="0" lang="en-US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veat Brush"/>
                <a:cs typeface="Times New Roman" pitchFamily="18" charset="0"/>
                <a:sym typeface="Caveat Brush"/>
              </a:rPr>
              <a:t> </a:t>
            </a:r>
            <a:r>
              <a:rPr kumimoji="0" lang="en-US" sz="23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veat Brush"/>
                <a:cs typeface="Times New Roman" pitchFamily="18" charset="0"/>
                <a:sym typeface="Caveat Brush"/>
              </a:rPr>
              <a:t>đi</a:t>
            </a:r>
            <a:r>
              <a:rPr kumimoji="0" lang="en-US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veat Brush"/>
                <a:cs typeface="Times New Roman" pitchFamily="18" charset="0"/>
                <a:sym typeface="Caveat Brush"/>
              </a:rPr>
              <a:t> </a:t>
            </a:r>
            <a:r>
              <a:rPr kumimoji="0" lang="en-US" sz="23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veat Brush"/>
                <a:cs typeface="Times New Roman" pitchFamily="18" charset="0"/>
                <a:sym typeface="Caveat Brush"/>
              </a:rPr>
              <a:t>chợ</a:t>
            </a:r>
            <a:r>
              <a:rPr kumimoji="0" lang="en-US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veat Brush"/>
                <a:cs typeface="Times New Roman" pitchFamily="18" charset="0"/>
                <a:sym typeface="Caveat Brush"/>
              </a:rPr>
              <a:t> </a:t>
            </a:r>
            <a:r>
              <a:rPr kumimoji="0" lang="en-US" sz="23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veat Brush"/>
                <a:cs typeface="Times New Roman" pitchFamily="18" charset="0"/>
                <a:sym typeface="Caveat Brush"/>
              </a:rPr>
              <a:t>Tết</a:t>
            </a:r>
            <a:r>
              <a:rPr kumimoji="0" lang="en-US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veat Brush"/>
                <a:cs typeface="Times New Roman" pitchFamily="18" charset="0"/>
                <a:sym typeface="Caveat Brush"/>
              </a:rPr>
              <a:t> </a:t>
            </a:r>
            <a:r>
              <a:rPr kumimoji="0" lang="en-US" sz="23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veat Brush"/>
                <a:cs typeface="Times New Roman" pitchFamily="18" charset="0"/>
                <a:sym typeface="Caveat Brush"/>
              </a:rPr>
              <a:t>đều</a:t>
            </a:r>
            <a:r>
              <a:rPr kumimoji="0" lang="en-US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veat Brush"/>
                <a:cs typeface="Times New Roman" pitchFamily="18" charset="0"/>
                <a:sym typeface="Caveat Brush"/>
              </a:rPr>
              <a:t> </a:t>
            </a:r>
            <a:r>
              <a:rPr kumimoji="0" lang="en-US" sz="23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veat Brush"/>
                <a:cs typeface="Times New Roman" pitchFamily="18" charset="0"/>
                <a:sym typeface="Caveat Brush"/>
              </a:rPr>
              <a:t>rất</a:t>
            </a:r>
            <a:r>
              <a:rPr kumimoji="0" lang="en-US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veat Brush"/>
                <a:cs typeface="Times New Roman" pitchFamily="18" charset="0"/>
                <a:sym typeface="Caveat Brush"/>
              </a:rPr>
              <a:t> </a:t>
            </a:r>
            <a:r>
              <a:rPr kumimoji="0" lang="en-US" sz="23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veat Brush"/>
                <a:cs typeface="Times New Roman" pitchFamily="18" charset="0"/>
                <a:sym typeface="Caveat Brush"/>
              </a:rPr>
              <a:t>vui</a:t>
            </a:r>
            <a:r>
              <a:rPr kumimoji="0" lang="en-US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veat Brush"/>
                <a:cs typeface="Times New Roman" pitchFamily="18" charset="0"/>
                <a:sym typeface="Caveat Brush"/>
              </a:rPr>
              <a:t> </a:t>
            </a:r>
            <a:r>
              <a:rPr kumimoji="0" lang="en-US" sz="23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veat Brush"/>
                <a:cs typeface="Times New Roman" pitchFamily="18" charset="0"/>
                <a:sym typeface="Caveat Brush"/>
              </a:rPr>
              <a:t>vẻ</a:t>
            </a:r>
            <a:r>
              <a:rPr kumimoji="0" lang="en-US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veat Brush"/>
                <a:cs typeface="Times New Roman" pitchFamily="18" charset="0"/>
                <a:sym typeface="Caveat Brush"/>
              </a:rPr>
              <a:t> </a:t>
            </a:r>
            <a:r>
              <a:rPr kumimoji="0" lang="en-US" sz="23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veat Brush"/>
                <a:cs typeface="Times New Roman" pitchFamily="18" charset="0"/>
                <a:sym typeface="Caveat Brush"/>
              </a:rPr>
              <a:t>hào</a:t>
            </a:r>
            <a:r>
              <a:rPr kumimoji="0" lang="en-US" sz="23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veat Brush"/>
                <a:cs typeface="Times New Roman" pitchFamily="18" charset="0"/>
                <a:sym typeface="Caveat Brush"/>
              </a:rPr>
              <a:t> </a:t>
            </a:r>
            <a:r>
              <a:rPr kumimoji="0" lang="en-US" sz="23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veat Brush"/>
                <a:cs typeface="Times New Roman" pitchFamily="18" charset="0"/>
                <a:sym typeface="Caveat Brush"/>
              </a:rPr>
              <a:t>hứng</a:t>
            </a:r>
            <a:r>
              <a:rPr kumimoji="0" lang="en-US" sz="23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veat Brush"/>
                <a:cs typeface="Times New Roman" pitchFamily="18" charset="0"/>
                <a:sym typeface="Caveat Brush"/>
              </a:rPr>
              <a:t>.</a:t>
            </a:r>
            <a:endParaRPr kumimoji="0" lang="vi-VN" sz="2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Caveat Brush"/>
              <a:cs typeface="Times New Roman" pitchFamily="18" charset="0"/>
              <a:sym typeface="Caveat Brush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300"/>
              <a:buFont typeface="Caveat Brush"/>
              <a:buNone/>
              <a:tabLst/>
              <a:defRPr/>
            </a:pPr>
            <a:r>
              <a:rPr kumimoji="0" lang="vi-VN" sz="23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veat Brush"/>
                <a:cs typeface="Times New Roman" pitchFamily="18" charset="0"/>
                <a:sym typeface="Wingdings"/>
              </a:rPr>
              <a:t>	</a:t>
            </a:r>
            <a:endParaRPr kumimoji="0" lang="en-US" sz="23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itchFamily="18" charset="0"/>
              <a:ea typeface="Caveat Brush"/>
              <a:cs typeface="Times New Roman" pitchFamily="18" charset="0"/>
              <a:sym typeface="Caveat Brush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285751"/>
            <a:ext cx="8562975" cy="414337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lam,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tía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son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u="sng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son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u="sng" dirty="0" err="1" smtClean="0">
                <a:latin typeface="Times New Roman" pitchFamily="18" charset="0"/>
                <a:cs typeface="Times New Roman" pitchFamily="18" charset="0"/>
              </a:rPr>
              <a:t>tía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u="sng" dirty="0" err="1" smtClean="0"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u="sng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u="sng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lam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u="sng" dirty="0" err="1" smtClean="0"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4276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E112D7-EF02-4A26-93F9-2BBE8FC3EB57}"/>
              </a:ext>
            </a:extLst>
          </p:cNvPr>
          <p:cNvSpPr txBox="1"/>
          <p:nvPr/>
        </p:nvSpPr>
        <p:spPr>
          <a:xfrm>
            <a:off x="457200" y="1083734"/>
            <a:ext cx="8304028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en-US" sz="3200" b="1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Bức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tranh chợ Tết miền trung du giàu màu sắc và vô cùng sinh động đã nói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 cuộc sống vui vẻ, hạnh phúc của những người dân quê.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8443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0" name="Google Shape;1600;p74"/>
          <p:cNvGrpSpPr/>
          <p:nvPr/>
        </p:nvGrpSpPr>
        <p:grpSpPr>
          <a:xfrm>
            <a:off x="1799155" y="956868"/>
            <a:ext cx="645055" cy="632097"/>
            <a:chOff x="1799155" y="956868"/>
            <a:chExt cx="645055" cy="632097"/>
          </a:xfrm>
        </p:grpSpPr>
        <p:sp>
          <p:nvSpPr>
            <p:cNvPr id="1601" name="Google Shape;1601;p74"/>
            <p:cNvSpPr/>
            <p:nvPr/>
          </p:nvSpPr>
          <p:spPr>
            <a:xfrm>
              <a:off x="1799155" y="956868"/>
              <a:ext cx="645055" cy="632097"/>
            </a:xfrm>
            <a:custGeom>
              <a:avLst/>
              <a:gdLst/>
              <a:ahLst/>
              <a:cxnLst/>
              <a:rect l="l" t="t" r="r" b="b"/>
              <a:pathLst>
                <a:path w="8300" h="8133" extrusionOk="0">
                  <a:moveTo>
                    <a:pt x="2882" y="0"/>
                  </a:moveTo>
                  <a:lnTo>
                    <a:pt x="2644" y="381"/>
                  </a:lnTo>
                  <a:lnTo>
                    <a:pt x="2393" y="1096"/>
                  </a:lnTo>
                  <a:lnTo>
                    <a:pt x="2346" y="1429"/>
                  </a:lnTo>
                  <a:lnTo>
                    <a:pt x="2322" y="1739"/>
                  </a:lnTo>
                  <a:lnTo>
                    <a:pt x="2393" y="2334"/>
                  </a:lnTo>
                  <a:lnTo>
                    <a:pt x="2477" y="2620"/>
                  </a:lnTo>
                  <a:lnTo>
                    <a:pt x="2513" y="2715"/>
                  </a:lnTo>
                  <a:lnTo>
                    <a:pt x="2560" y="2810"/>
                  </a:lnTo>
                  <a:lnTo>
                    <a:pt x="2465" y="2798"/>
                  </a:lnTo>
                  <a:lnTo>
                    <a:pt x="2382" y="2774"/>
                  </a:lnTo>
                  <a:lnTo>
                    <a:pt x="2072" y="2763"/>
                  </a:lnTo>
                  <a:lnTo>
                    <a:pt x="1453" y="2870"/>
                  </a:lnTo>
                  <a:lnTo>
                    <a:pt x="1155" y="2989"/>
                  </a:lnTo>
                  <a:lnTo>
                    <a:pt x="846" y="3144"/>
                  </a:lnTo>
                  <a:lnTo>
                    <a:pt x="393" y="3501"/>
                  </a:lnTo>
                  <a:lnTo>
                    <a:pt x="119" y="3822"/>
                  </a:lnTo>
                  <a:lnTo>
                    <a:pt x="0" y="4025"/>
                  </a:lnTo>
                  <a:lnTo>
                    <a:pt x="310" y="4358"/>
                  </a:lnTo>
                  <a:lnTo>
                    <a:pt x="857" y="4810"/>
                  </a:lnTo>
                  <a:lnTo>
                    <a:pt x="1131" y="4965"/>
                  </a:lnTo>
                  <a:lnTo>
                    <a:pt x="1393" y="5096"/>
                  </a:lnTo>
                  <a:lnTo>
                    <a:pt x="1917" y="5251"/>
                  </a:lnTo>
                  <a:lnTo>
                    <a:pt x="2203" y="5275"/>
                  </a:lnTo>
                  <a:lnTo>
                    <a:pt x="2429" y="5287"/>
                  </a:lnTo>
                  <a:lnTo>
                    <a:pt x="2655" y="5263"/>
                  </a:lnTo>
                  <a:lnTo>
                    <a:pt x="2596" y="5418"/>
                  </a:lnTo>
                  <a:lnTo>
                    <a:pt x="2524" y="5561"/>
                  </a:lnTo>
                  <a:lnTo>
                    <a:pt x="2441" y="5846"/>
                  </a:lnTo>
                  <a:lnTo>
                    <a:pt x="2370" y="6442"/>
                  </a:lnTo>
                  <a:lnTo>
                    <a:pt x="2405" y="6763"/>
                  </a:lnTo>
                  <a:lnTo>
                    <a:pt x="2465" y="7097"/>
                  </a:lnTo>
                  <a:lnTo>
                    <a:pt x="2679" y="7597"/>
                  </a:lnTo>
                  <a:lnTo>
                    <a:pt x="2894" y="7954"/>
                  </a:lnTo>
                  <a:lnTo>
                    <a:pt x="3048" y="8132"/>
                  </a:lnTo>
                  <a:lnTo>
                    <a:pt x="3465" y="7954"/>
                  </a:lnTo>
                  <a:lnTo>
                    <a:pt x="4060" y="7561"/>
                  </a:lnTo>
                  <a:lnTo>
                    <a:pt x="4299" y="7347"/>
                  </a:lnTo>
                  <a:lnTo>
                    <a:pt x="4501" y="7132"/>
                  </a:lnTo>
                  <a:lnTo>
                    <a:pt x="4787" y="6668"/>
                  </a:lnTo>
                  <a:lnTo>
                    <a:pt x="4894" y="6430"/>
                  </a:lnTo>
                  <a:lnTo>
                    <a:pt x="4953" y="6215"/>
                  </a:lnTo>
                  <a:lnTo>
                    <a:pt x="5037" y="5787"/>
                  </a:lnTo>
                  <a:lnTo>
                    <a:pt x="5037" y="5561"/>
                  </a:lnTo>
                  <a:lnTo>
                    <a:pt x="5227" y="5751"/>
                  </a:lnTo>
                  <a:lnTo>
                    <a:pt x="5632" y="6037"/>
                  </a:lnTo>
                  <a:lnTo>
                    <a:pt x="5846" y="6144"/>
                  </a:lnTo>
                  <a:lnTo>
                    <a:pt x="6085" y="6239"/>
                  </a:lnTo>
                  <a:lnTo>
                    <a:pt x="6608" y="6335"/>
                  </a:lnTo>
                  <a:lnTo>
                    <a:pt x="6882" y="6335"/>
                  </a:lnTo>
                  <a:lnTo>
                    <a:pt x="7180" y="6323"/>
                  </a:lnTo>
                  <a:lnTo>
                    <a:pt x="7871" y="6180"/>
                  </a:lnTo>
                  <a:lnTo>
                    <a:pt x="8299" y="6037"/>
                  </a:lnTo>
                  <a:lnTo>
                    <a:pt x="8299" y="5811"/>
                  </a:lnTo>
                  <a:lnTo>
                    <a:pt x="8228" y="5418"/>
                  </a:lnTo>
                  <a:lnTo>
                    <a:pt x="8013" y="4906"/>
                  </a:lnTo>
                  <a:lnTo>
                    <a:pt x="7823" y="4620"/>
                  </a:lnTo>
                  <a:lnTo>
                    <a:pt x="7609" y="4370"/>
                  </a:lnTo>
                  <a:lnTo>
                    <a:pt x="7132" y="4001"/>
                  </a:lnTo>
                  <a:lnTo>
                    <a:pt x="6870" y="3870"/>
                  </a:lnTo>
                  <a:lnTo>
                    <a:pt x="6739" y="3810"/>
                  </a:lnTo>
                  <a:lnTo>
                    <a:pt x="6585" y="3763"/>
                  </a:lnTo>
                  <a:lnTo>
                    <a:pt x="6704" y="3656"/>
                  </a:lnTo>
                  <a:lnTo>
                    <a:pt x="6811" y="3548"/>
                  </a:lnTo>
                  <a:lnTo>
                    <a:pt x="6978" y="3346"/>
                  </a:lnTo>
                  <a:lnTo>
                    <a:pt x="7228" y="2882"/>
                  </a:lnTo>
                  <a:lnTo>
                    <a:pt x="7323" y="2620"/>
                  </a:lnTo>
                  <a:lnTo>
                    <a:pt x="7394" y="2334"/>
                  </a:lnTo>
                  <a:lnTo>
                    <a:pt x="7478" y="1655"/>
                  </a:lnTo>
                  <a:lnTo>
                    <a:pt x="7501" y="1203"/>
                  </a:lnTo>
                  <a:lnTo>
                    <a:pt x="7275" y="1119"/>
                  </a:lnTo>
                  <a:lnTo>
                    <a:pt x="6858" y="1048"/>
                  </a:lnTo>
                  <a:lnTo>
                    <a:pt x="6287" y="1096"/>
                  </a:lnTo>
                  <a:lnTo>
                    <a:pt x="5954" y="1191"/>
                  </a:lnTo>
                  <a:lnTo>
                    <a:pt x="5632" y="1310"/>
                  </a:lnTo>
                  <a:lnTo>
                    <a:pt x="5132" y="1667"/>
                  </a:lnTo>
                  <a:lnTo>
                    <a:pt x="4918" y="1870"/>
                  </a:lnTo>
                  <a:lnTo>
                    <a:pt x="4882" y="1917"/>
                  </a:lnTo>
                  <a:lnTo>
                    <a:pt x="4858" y="1834"/>
                  </a:lnTo>
                  <a:lnTo>
                    <a:pt x="4834" y="1750"/>
                  </a:lnTo>
                  <a:lnTo>
                    <a:pt x="4727" y="1488"/>
                  </a:lnTo>
                  <a:lnTo>
                    <a:pt x="4406" y="977"/>
                  </a:lnTo>
                  <a:lnTo>
                    <a:pt x="4191" y="750"/>
                  </a:lnTo>
                  <a:lnTo>
                    <a:pt x="3953" y="536"/>
                  </a:lnTo>
                  <a:lnTo>
                    <a:pt x="3489" y="238"/>
                  </a:lnTo>
                  <a:lnTo>
                    <a:pt x="3108" y="60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74"/>
            <p:cNvSpPr/>
            <p:nvPr/>
          </p:nvSpPr>
          <p:spPr>
            <a:xfrm>
              <a:off x="2067518" y="1176196"/>
              <a:ext cx="154580" cy="155518"/>
            </a:xfrm>
            <a:custGeom>
              <a:avLst/>
              <a:gdLst/>
              <a:ahLst/>
              <a:cxnLst/>
              <a:rect l="l" t="t" r="r" b="b"/>
              <a:pathLst>
                <a:path w="1989" h="2001" extrusionOk="0">
                  <a:moveTo>
                    <a:pt x="988" y="0"/>
                  </a:moveTo>
                  <a:lnTo>
                    <a:pt x="786" y="12"/>
                  </a:lnTo>
                  <a:lnTo>
                    <a:pt x="429" y="167"/>
                  </a:lnTo>
                  <a:lnTo>
                    <a:pt x="155" y="441"/>
                  </a:lnTo>
                  <a:lnTo>
                    <a:pt x="12" y="798"/>
                  </a:lnTo>
                  <a:lnTo>
                    <a:pt x="0" y="1000"/>
                  </a:lnTo>
                  <a:lnTo>
                    <a:pt x="12" y="1203"/>
                  </a:lnTo>
                  <a:lnTo>
                    <a:pt x="155" y="1560"/>
                  </a:lnTo>
                  <a:lnTo>
                    <a:pt x="429" y="1834"/>
                  </a:lnTo>
                  <a:lnTo>
                    <a:pt x="786" y="1977"/>
                  </a:lnTo>
                  <a:lnTo>
                    <a:pt x="988" y="2000"/>
                  </a:lnTo>
                  <a:lnTo>
                    <a:pt x="1191" y="1977"/>
                  </a:lnTo>
                  <a:lnTo>
                    <a:pt x="1548" y="1834"/>
                  </a:lnTo>
                  <a:lnTo>
                    <a:pt x="1822" y="1560"/>
                  </a:lnTo>
                  <a:lnTo>
                    <a:pt x="1977" y="1203"/>
                  </a:lnTo>
                  <a:lnTo>
                    <a:pt x="1989" y="1000"/>
                  </a:lnTo>
                  <a:lnTo>
                    <a:pt x="1977" y="798"/>
                  </a:lnTo>
                  <a:lnTo>
                    <a:pt x="1822" y="441"/>
                  </a:lnTo>
                  <a:lnTo>
                    <a:pt x="1548" y="167"/>
                  </a:lnTo>
                  <a:lnTo>
                    <a:pt x="1191" y="12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3" name="Google Shape;1603;p74"/>
          <p:cNvGrpSpPr/>
          <p:nvPr/>
        </p:nvGrpSpPr>
        <p:grpSpPr>
          <a:xfrm>
            <a:off x="4960587" y="4109040"/>
            <a:ext cx="548269" cy="538197"/>
            <a:chOff x="4960587" y="4109040"/>
            <a:chExt cx="548269" cy="538197"/>
          </a:xfrm>
        </p:grpSpPr>
        <p:sp>
          <p:nvSpPr>
            <p:cNvPr id="1604" name="Google Shape;1604;p74"/>
            <p:cNvSpPr/>
            <p:nvPr/>
          </p:nvSpPr>
          <p:spPr>
            <a:xfrm rot="938298">
              <a:off x="5010724" y="4161397"/>
              <a:ext cx="447994" cy="433483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74"/>
            <p:cNvSpPr/>
            <p:nvPr/>
          </p:nvSpPr>
          <p:spPr>
            <a:xfrm rot="938298">
              <a:off x="5160023" y="4313361"/>
              <a:ext cx="140810" cy="141232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6" name="Google Shape;1606;p74"/>
          <p:cNvGrpSpPr/>
          <p:nvPr/>
        </p:nvGrpSpPr>
        <p:grpSpPr>
          <a:xfrm>
            <a:off x="6708931" y="455018"/>
            <a:ext cx="336519" cy="326299"/>
            <a:chOff x="5927500" y="1109774"/>
            <a:chExt cx="336519" cy="326299"/>
          </a:xfrm>
        </p:grpSpPr>
        <p:sp>
          <p:nvSpPr>
            <p:cNvPr id="1607" name="Google Shape;1607;p74"/>
            <p:cNvSpPr/>
            <p:nvPr/>
          </p:nvSpPr>
          <p:spPr>
            <a:xfrm rot="-109313">
              <a:off x="5932428" y="1114887"/>
              <a:ext cx="326662" cy="316072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74"/>
            <p:cNvSpPr/>
            <p:nvPr/>
          </p:nvSpPr>
          <p:spPr>
            <a:xfrm rot="-109313">
              <a:off x="6042713" y="1226437"/>
              <a:ext cx="102674" cy="102979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7192487-BB49-459E-8B12-33AA683CBA96}"/>
              </a:ext>
            </a:extLst>
          </p:cNvPr>
          <p:cNvSpPr txBox="1"/>
          <p:nvPr/>
        </p:nvSpPr>
        <p:spPr>
          <a:xfrm>
            <a:off x="2211834" y="1549405"/>
            <a:ext cx="5882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318D3A1-EB99-47F4-8D71-F5818F23B3F9}"/>
              </a:ext>
            </a:extLst>
          </p:cNvPr>
          <p:cNvSpPr txBox="1"/>
          <p:nvPr/>
        </p:nvSpPr>
        <p:spPr>
          <a:xfrm>
            <a:off x="636847" y="1141365"/>
            <a:ext cx="6677024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2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“ </a:t>
            </a:r>
            <a:r>
              <a:rPr lang="vi-VN" sz="32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Họ vui vẻ kéo hàng trên cỏ biếc</a:t>
            </a:r>
            <a:endParaRPr lang="en-US" sz="32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vi-VN" sz="32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Những thằng cu áo đỏ chạy lon xon</a:t>
            </a:r>
            <a:endParaRPr lang="en-US" sz="32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vi-VN" sz="32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Vài cụ già chống gậy bước lom khom</a:t>
            </a:r>
            <a:endParaRPr lang="en-US" sz="32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vi-VN" sz="32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Cô yếm thắm che môi cười lặng lẽ </a:t>
            </a:r>
            <a:r>
              <a:rPr lang="en-US" sz="32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”</a:t>
            </a:r>
            <a:endParaRPr lang="en-US" sz="32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555FB99-42A5-43DE-96E8-6DEBBE5644FE}"/>
              </a:ext>
            </a:extLst>
          </p:cNvPr>
          <p:cNvSpPr txBox="1"/>
          <p:nvPr/>
        </p:nvSpPr>
        <p:spPr>
          <a:xfrm>
            <a:off x="328360" y="214057"/>
            <a:ext cx="382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555FB99-42A5-43DE-96E8-6DEBBE5644FE}"/>
              </a:ext>
            </a:extLst>
          </p:cNvPr>
          <p:cNvSpPr txBox="1"/>
          <p:nvPr/>
        </p:nvSpPr>
        <p:spPr>
          <a:xfrm>
            <a:off x="568123" y="166432"/>
            <a:ext cx="3173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C6E7244-2BFA-4988-81BC-0F09E8AE1ACB}"/>
              </a:ext>
            </a:extLst>
          </p:cNvPr>
          <p:cNvSpPr txBox="1"/>
          <p:nvPr/>
        </p:nvSpPr>
        <p:spPr>
          <a:xfrm>
            <a:off x="990600" y="982752"/>
            <a:ext cx="7629525" cy="327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6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“ </a:t>
            </a:r>
            <a:r>
              <a:rPr lang="vi-VN" sz="36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Họ vui vẻ kéo hàng </a:t>
            </a:r>
            <a:r>
              <a:rPr lang="vi-VN" sz="36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trên </a:t>
            </a:r>
            <a:r>
              <a:rPr lang="vi-VN" sz="36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cỏ biếc</a:t>
            </a:r>
            <a:endParaRPr lang="en-US" sz="36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vi-VN" sz="36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Những thằng cu áo đỏ </a:t>
            </a:r>
            <a:r>
              <a:rPr lang="vi-VN" sz="36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chạy </a:t>
            </a:r>
            <a:r>
              <a:rPr lang="vi-VN" sz="36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lon xon</a:t>
            </a:r>
            <a:endParaRPr lang="en-US" sz="36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vi-VN" sz="36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Vài cụ già chống gậy </a:t>
            </a:r>
            <a:r>
              <a:rPr lang="vi-VN" sz="36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bước </a:t>
            </a:r>
            <a:r>
              <a:rPr lang="vi-VN" sz="36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lom khom</a:t>
            </a:r>
            <a:endParaRPr lang="en-US" sz="36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vi-VN" sz="36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Cô yếm thắm </a:t>
            </a:r>
            <a:r>
              <a:rPr lang="vi-VN" sz="36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che </a:t>
            </a:r>
            <a:r>
              <a:rPr lang="vi-VN" sz="36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môi cười lặng lẽ </a:t>
            </a:r>
            <a:r>
              <a:rPr lang="en-US" sz="36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”</a:t>
            </a:r>
            <a:endParaRPr lang="en-US" sz="36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3405190" y="3205164"/>
            <a:ext cx="438147" cy="10477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781552" y="2543177"/>
            <a:ext cx="447672" cy="10477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981577" y="1895477"/>
            <a:ext cx="466722" cy="10477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795840" y="1262064"/>
            <a:ext cx="476247" cy="10477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86125" y="1533525"/>
            <a:ext cx="1590675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72200" y="3533775"/>
            <a:ext cx="11811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257925" y="2209800"/>
            <a:ext cx="1343025" cy="9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143625" y="2828925"/>
            <a:ext cx="180975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66912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Tải +999 Hình Nền Powerpoint Sang Trọng Đẹp Nhất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4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95736" y="171940"/>
            <a:ext cx="4171335" cy="430887"/>
          </a:xfrm>
          <a:prstGeom prst="rect">
            <a:avLst/>
          </a:prstGeom>
          <a:solidFill>
            <a:srgbClr val="C51717"/>
          </a:solidFill>
        </p:spPr>
        <p:txBody>
          <a:bodyPr wrap="none">
            <a:spAutoFit/>
          </a:bodyPr>
          <a:lstStyle/>
          <a:p>
            <a:pPr lvl="0"/>
            <a:r>
              <a:rPr lang="en-US" sz="2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 SỐ HÌNH ẢNH CHỢ TẾT</a:t>
            </a:r>
            <a:endParaRPr lang="vi-VN" sz="2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Tháng chạp, nhớ chợ Tết - Báo Người lao độ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6307"/>
            <a:ext cx="4572000" cy="204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ợi ý những điểm ăn chơi Tết Nguyên đán 2020 tại Hà Nội - CHO THUÊ HỘI  TRƯỜNG, PHÒNG HỘI THẢO TẠI HÀ NỘ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7496" y="596306"/>
            <a:ext cx="4429000" cy="207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Người lao động bắt đầu nghỉ Tết Nguyên đán Canh tý từ ngày nào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68742"/>
            <a:ext cx="4572000" cy="243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7497" y="2779690"/>
            <a:ext cx="4428999" cy="237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9829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E112D7-EF02-4A26-93F9-2BBE8FC3EB57}"/>
              </a:ext>
            </a:extLst>
          </p:cNvPr>
          <p:cNvSpPr txBox="1"/>
          <p:nvPr/>
        </p:nvSpPr>
        <p:spPr>
          <a:xfrm>
            <a:off x="552894" y="711595"/>
            <a:ext cx="8064036" cy="294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Bức tranh chợ Tết miền trung du giàu màu sắc và vô cùng sinh động đã nói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 cuộc sống vui vẻ, hạnh phúc của những người dân quê.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8443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72;p62"/>
          <p:cNvGrpSpPr/>
          <p:nvPr/>
        </p:nvGrpSpPr>
        <p:grpSpPr>
          <a:xfrm>
            <a:off x="4380088" y="496711"/>
            <a:ext cx="5169521" cy="5629621"/>
            <a:chOff x="3758294" y="649276"/>
            <a:chExt cx="5802184" cy="5477056"/>
          </a:xfrm>
        </p:grpSpPr>
        <p:sp>
          <p:nvSpPr>
            <p:cNvPr id="1073" name="Google Shape;1073;p62"/>
            <p:cNvSpPr/>
            <p:nvPr/>
          </p:nvSpPr>
          <p:spPr>
            <a:xfrm rot="1982930">
              <a:off x="4343749" y="1627274"/>
              <a:ext cx="4631273" cy="3521060"/>
            </a:xfrm>
            <a:custGeom>
              <a:avLst/>
              <a:gdLst/>
              <a:ahLst/>
              <a:cxnLst/>
              <a:rect l="l" t="t" r="r" b="b"/>
              <a:pathLst>
                <a:path w="52753" h="40107" extrusionOk="0">
                  <a:moveTo>
                    <a:pt x="52180" y="1"/>
                  </a:moveTo>
                  <a:lnTo>
                    <a:pt x="52093" y="35"/>
                  </a:lnTo>
                  <a:lnTo>
                    <a:pt x="52007" y="87"/>
                  </a:lnTo>
                  <a:lnTo>
                    <a:pt x="51920" y="122"/>
                  </a:lnTo>
                  <a:lnTo>
                    <a:pt x="49977" y="1041"/>
                  </a:lnTo>
                  <a:lnTo>
                    <a:pt x="48034" y="1944"/>
                  </a:lnTo>
                  <a:lnTo>
                    <a:pt x="44218" y="3730"/>
                  </a:lnTo>
                  <a:lnTo>
                    <a:pt x="40419" y="5465"/>
                  </a:lnTo>
                  <a:lnTo>
                    <a:pt x="36377" y="7286"/>
                  </a:lnTo>
                  <a:lnTo>
                    <a:pt x="32335" y="9073"/>
                  </a:lnTo>
                  <a:lnTo>
                    <a:pt x="31763" y="9021"/>
                  </a:lnTo>
                  <a:lnTo>
                    <a:pt x="31208" y="8969"/>
                  </a:lnTo>
                  <a:lnTo>
                    <a:pt x="29942" y="8848"/>
                  </a:lnTo>
                  <a:lnTo>
                    <a:pt x="28675" y="8726"/>
                  </a:lnTo>
                  <a:lnTo>
                    <a:pt x="27045" y="8587"/>
                  </a:lnTo>
                  <a:lnTo>
                    <a:pt x="25414" y="8431"/>
                  </a:lnTo>
                  <a:lnTo>
                    <a:pt x="24044" y="8292"/>
                  </a:lnTo>
                  <a:lnTo>
                    <a:pt x="23992" y="8206"/>
                  </a:lnTo>
                  <a:lnTo>
                    <a:pt x="23940" y="8154"/>
                  </a:lnTo>
                  <a:lnTo>
                    <a:pt x="23766" y="7911"/>
                  </a:lnTo>
                  <a:lnTo>
                    <a:pt x="23593" y="7651"/>
                  </a:lnTo>
                  <a:lnTo>
                    <a:pt x="23350" y="7304"/>
                  </a:lnTo>
                  <a:lnTo>
                    <a:pt x="23124" y="6957"/>
                  </a:lnTo>
                  <a:lnTo>
                    <a:pt x="22847" y="6558"/>
                  </a:lnTo>
                  <a:lnTo>
                    <a:pt x="22552" y="6124"/>
                  </a:lnTo>
                  <a:lnTo>
                    <a:pt x="22257" y="5690"/>
                  </a:lnTo>
                  <a:lnTo>
                    <a:pt x="21945" y="5239"/>
                  </a:lnTo>
                  <a:lnTo>
                    <a:pt x="21650" y="4788"/>
                  </a:lnTo>
                  <a:lnTo>
                    <a:pt x="21337" y="4355"/>
                  </a:lnTo>
                  <a:lnTo>
                    <a:pt x="21060" y="3956"/>
                  </a:lnTo>
                  <a:lnTo>
                    <a:pt x="20782" y="3557"/>
                  </a:lnTo>
                  <a:lnTo>
                    <a:pt x="20540" y="3210"/>
                  </a:lnTo>
                  <a:lnTo>
                    <a:pt x="20314" y="2880"/>
                  </a:lnTo>
                  <a:lnTo>
                    <a:pt x="20175" y="2655"/>
                  </a:lnTo>
                  <a:lnTo>
                    <a:pt x="20019" y="2429"/>
                  </a:lnTo>
                  <a:lnTo>
                    <a:pt x="19898" y="2273"/>
                  </a:lnTo>
                  <a:lnTo>
                    <a:pt x="19637" y="2134"/>
                  </a:lnTo>
                  <a:lnTo>
                    <a:pt x="19429" y="2186"/>
                  </a:lnTo>
                  <a:lnTo>
                    <a:pt x="19377" y="2412"/>
                  </a:lnTo>
                  <a:lnTo>
                    <a:pt x="19429" y="2603"/>
                  </a:lnTo>
                  <a:lnTo>
                    <a:pt x="21216" y="5621"/>
                  </a:lnTo>
                  <a:lnTo>
                    <a:pt x="22777" y="8171"/>
                  </a:lnTo>
                  <a:lnTo>
                    <a:pt x="22777" y="8171"/>
                  </a:lnTo>
                  <a:lnTo>
                    <a:pt x="21997" y="8102"/>
                  </a:lnTo>
                  <a:lnTo>
                    <a:pt x="20401" y="7946"/>
                  </a:lnTo>
                  <a:lnTo>
                    <a:pt x="18822" y="7807"/>
                  </a:lnTo>
                  <a:lnTo>
                    <a:pt x="17660" y="7685"/>
                  </a:lnTo>
                  <a:lnTo>
                    <a:pt x="16498" y="7581"/>
                  </a:lnTo>
                  <a:lnTo>
                    <a:pt x="16168" y="7547"/>
                  </a:lnTo>
                  <a:lnTo>
                    <a:pt x="15839" y="7512"/>
                  </a:lnTo>
                  <a:lnTo>
                    <a:pt x="15734" y="7512"/>
                  </a:lnTo>
                  <a:lnTo>
                    <a:pt x="15630" y="7495"/>
                  </a:lnTo>
                  <a:lnTo>
                    <a:pt x="15613" y="7495"/>
                  </a:lnTo>
                  <a:lnTo>
                    <a:pt x="12768" y="5985"/>
                  </a:lnTo>
                  <a:lnTo>
                    <a:pt x="9628" y="4337"/>
                  </a:lnTo>
                  <a:lnTo>
                    <a:pt x="9524" y="4285"/>
                  </a:lnTo>
                  <a:lnTo>
                    <a:pt x="9386" y="4303"/>
                  </a:lnTo>
                  <a:lnTo>
                    <a:pt x="9316" y="4459"/>
                  </a:lnTo>
                  <a:lnTo>
                    <a:pt x="9368" y="4632"/>
                  </a:lnTo>
                  <a:lnTo>
                    <a:pt x="9542" y="4806"/>
                  </a:lnTo>
                  <a:lnTo>
                    <a:pt x="10947" y="5777"/>
                  </a:lnTo>
                  <a:lnTo>
                    <a:pt x="13722" y="7547"/>
                  </a:lnTo>
                  <a:lnTo>
                    <a:pt x="14329" y="7928"/>
                  </a:lnTo>
                  <a:lnTo>
                    <a:pt x="14364" y="7946"/>
                  </a:lnTo>
                  <a:lnTo>
                    <a:pt x="12942" y="8726"/>
                  </a:lnTo>
                  <a:lnTo>
                    <a:pt x="11259" y="9750"/>
                  </a:lnTo>
                  <a:lnTo>
                    <a:pt x="11086" y="9940"/>
                  </a:lnTo>
                  <a:lnTo>
                    <a:pt x="11016" y="10166"/>
                  </a:lnTo>
                  <a:lnTo>
                    <a:pt x="11051" y="10270"/>
                  </a:lnTo>
                  <a:lnTo>
                    <a:pt x="11103" y="10322"/>
                  </a:lnTo>
                  <a:lnTo>
                    <a:pt x="11294" y="10287"/>
                  </a:lnTo>
                  <a:lnTo>
                    <a:pt x="12543" y="9802"/>
                  </a:lnTo>
                  <a:lnTo>
                    <a:pt x="14954" y="8761"/>
                  </a:lnTo>
                  <a:lnTo>
                    <a:pt x="15492" y="8535"/>
                  </a:lnTo>
                  <a:lnTo>
                    <a:pt x="15509" y="8518"/>
                  </a:lnTo>
                  <a:lnTo>
                    <a:pt x="15526" y="8518"/>
                  </a:lnTo>
                  <a:lnTo>
                    <a:pt x="16133" y="8553"/>
                  </a:lnTo>
                  <a:lnTo>
                    <a:pt x="16741" y="8622"/>
                  </a:lnTo>
                  <a:lnTo>
                    <a:pt x="18024" y="8726"/>
                  </a:lnTo>
                  <a:lnTo>
                    <a:pt x="19308" y="8865"/>
                  </a:lnTo>
                  <a:lnTo>
                    <a:pt x="20956" y="9021"/>
                  </a:lnTo>
                  <a:lnTo>
                    <a:pt x="22604" y="9195"/>
                  </a:lnTo>
                  <a:lnTo>
                    <a:pt x="24338" y="9351"/>
                  </a:lnTo>
                  <a:lnTo>
                    <a:pt x="26073" y="9507"/>
                  </a:lnTo>
                  <a:lnTo>
                    <a:pt x="27634" y="9663"/>
                  </a:lnTo>
                  <a:lnTo>
                    <a:pt x="29213" y="9819"/>
                  </a:lnTo>
                  <a:lnTo>
                    <a:pt x="29855" y="9888"/>
                  </a:lnTo>
                  <a:lnTo>
                    <a:pt x="30497" y="9940"/>
                  </a:lnTo>
                  <a:lnTo>
                    <a:pt x="29456" y="10391"/>
                  </a:lnTo>
                  <a:lnTo>
                    <a:pt x="28432" y="10842"/>
                  </a:lnTo>
                  <a:lnTo>
                    <a:pt x="28172" y="10929"/>
                  </a:lnTo>
                  <a:lnTo>
                    <a:pt x="27669" y="11137"/>
                  </a:lnTo>
                  <a:lnTo>
                    <a:pt x="27478" y="11328"/>
                  </a:lnTo>
                  <a:lnTo>
                    <a:pt x="27027" y="11866"/>
                  </a:lnTo>
                  <a:lnTo>
                    <a:pt x="26611" y="12404"/>
                  </a:lnTo>
                  <a:lnTo>
                    <a:pt x="22569" y="17278"/>
                  </a:lnTo>
                  <a:lnTo>
                    <a:pt x="20748" y="19429"/>
                  </a:lnTo>
                  <a:lnTo>
                    <a:pt x="20696" y="19429"/>
                  </a:lnTo>
                  <a:lnTo>
                    <a:pt x="20609" y="19446"/>
                  </a:lnTo>
                  <a:lnTo>
                    <a:pt x="20557" y="19446"/>
                  </a:lnTo>
                  <a:lnTo>
                    <a:pt x="19984" y="19551"/>
                  </a:lnTo>
                  <a:lnTo>
                    <a:pt x="19429" y="19655"/>
                  </a:lnTo>
                  <a:lnTo>
                    <a:pt x="18319" y="19880"/>
                  </a:lnTo>
                  <a:lnTo>
                    <a:pt x="17192" y="20123"/>
                  </a:lnTo>
                  <a:lnTo>
                    <a:pt x="15804" y="20401"/>
                  </a:lnTo>
                  <a:lnTo>
                    <a:pt x="14399" y="20678"/>
                  </a:lnTo>
                  <a:lnTo>
                    <a:pt x="12942" y="20973"/>
                  </a:lnTo>
                  <a:lnTo>
                    <a:pt x="11502" y="21268"/>
                  </a:lnTo>
                  <a:lnTo>
                    <a:pt x="10270" y="21511"/>
                  </a:lnTo>
                  <a:lnTo>
                    <a:pt x="9039" y="21771"/>
                  </a:lnTo>
                  <a:lnTo>
                    <a:pt x="8293" y="21910"/>
                  </a:lnTo>
                  <a:lnTo>
                    <a:pt x="7529" y="22066"/>
                  </a:lnTo>
                  <a:lnTo>
                    <a:pt x="7408" y="22083"/>
                  </a:lnTo>
                  <a:lnTo>
                    <a:pt x="7078" y="22083"/>
                  </a:lnTo>
                  <a:lnTo>
                    <a:pt x="6003" y="22118"/>
                  </a:lnTo>
                  <a:lnTo>
                    <a:pt x="4945" y="22153"/>
                  </a:lnTo>
                  <a:lnTo>
                    <a:pt x="3262" y="22170"/>
                  </a:lnTo>
                  <a:lnTo>
                    <a:pt x="1215" y="22170"/>
                  </a:lnTo>
                  <a:lnTo>
                    <a:pt x="625" y="22153"/>
                  </a:lnTo>
                  <a:lnTo>
                    <a:pt x="417" y="22153"/>
                  </a:lnTo>
                  <a:lnTo>
                    <a:pt x="122" y="22205"/>
                  </a:lnTo>
                  <a:lnTo>
                    <a:pt x="18" y="22309"/>
                  </a:lnTo>
                  <a:lnTo>
                    <a:pt x="1" y="22395"/>
                  </a:lnTo>
                  <a:lnTo>
                    <a:pt x="36" y="22586"/>
                  </a:lnTo>
                  <a:lnTo>
                    <a:pt x="174" y="22742"/>
                  </a:lnTo>
                  <a:lnTo>
                    <a:pt x="261" y="22812"/>
                  </a:lnTo>
                  <a:lnTo>
                    <a:pt x="452" y="22864"/>
                  </a:lnTo>
                  <a:lnTo>
                    <a:pt x="660" y="22864"/>
                  </a:lnTo>
                  <a:lnTo>
                    <a:pt x="2603" y="22933"/>
                  </a:lnTo>
                  <a:lnTo>
                    <a:pt x="4060" y="22985"/>
                  </a:lnTo>
                  <a:lnTo>
                    <a:pt x="5517" y="23020"/>
                  </a:lnTo>
                  <a:lnTo>
                    <a:pt x="5916" y="23037"/>
                  </a:lnTo>
                  <a:lnTo>
                    <a:pt x="6315" y="23037"/>
                  </a:lnTo>
                  <a:lnTo>
                    <a:pt x="5136" y="24581"/>
                  </a:lnTo>
                  <a:lnTo>
                    <a:pt x="3505" y="26645"/>
                  </a:lnTo>
                  <a:lnTo>
                    <a:pt x="3349" y="26836"/>
                  </a:lnTo>
                  <a:lnTo>
                    <a:pt x="3331" y="27062"/>
                  </a:lnTo>
                  <a:lnTo>
                    <a:pt x="3384" y="27114"/>
                  </a:lnTo>
                  <a:lnTo>
                    <a:pt x="3418" y="27131"/>
                  </a:lnTo>
                  <a:lnTo>
                    <a:pt x="3453" y="27149"/>
                  </a:lnTo>
                  <a:lnTo>
                    <a:pt x="3488" y="27166"/>
                  </a:lnTo>
                  <a:lnTo>
                    <a:pt x="3557" y="27166"/>
                  </a:lnTo>
                  <a:lnTo>
                    <a:pt x="7547" y="23141"/>
                  </a:lnTo>
                  <a:lnTo>
                    <a:pt x="7686" y="23020"/>
                  </a:lnTo>
                  <a:lnTo>
                    <a:pt x="7876" y="22968"/>
                  </a:lnTo>
                  <a:lnTo>
                    <a:pt x="8067" y="22933"/>
                  </a:lnTo>
                  <a:lnTo>
                    <a:pt x="8952" y="22742"/>
                  </a:lnTo>
                  <a:lnTo>
                    <a:pt x="9854" y="22569"/>
                  </a:lnTo>
                  <a:lnTo>
                    <a:pt x="12456" y="22049"/>
                  </a:lnTo>
                  <a:lnTo>
                    <a:pt x="15370" y="21459"/>
                  </a:lnTo>
                  <a:lnTo>
                    <a:pt x="16723" y="21181"/>
                  </a:lnTo>
                  <a:lnTo>
                    <a:pt x="18094" y="20921"/>
                  </a:lnTo>
                  <a:lnTo>
                    <a:pt x="19707" y="20591"/>
                  </a:lnTo>
                  <a:lnTo>
                    <a:pt x="18354" y="22187"/>
                  </a:lnTo>
                  <a:lnTo>
                    <a:pt x="16966" y="23783"/>
                  </a:lnTo>
                  <a:lnTo>
                    <a:pt x="15578" y="25344"/>
                  </a:lnTo>
                  <a:lnTo>
                    <a:pt x="14191" y="26906"/>
                  </a:lnTo>
                  <a:lnTo>
                    <a:pt x="13948" y="27149"/>
                  </a:lnTo>
                  <a:lnTo>
                    <a:pt x="13774" y="27443"/>
                  </a:lnTo>
                  <a:lnTo>
                    <a:pt x="13670" y="27669"/>
                  </a:lnTo>
                  <a:lnTo>
                    <a:pt x="13549" y="27877"/>
                  </a:lnTo>
                  <a:lnTo>
                    <a:pt x="12595" y="29785"/>
                  </a:lnTo>
                  <a:lnTo>
                    <a:pt x="11641" y="31693"/>
                  </a:lnTo>
                  <a:lnTo>
                    <a:pt x="7998" y="39517"/>
                  </a:lnTo>
                  <a:lnTo>
                    <a:pt x="7980" y="39569"/>
                  </a:lnTo>
                  <a:lnTo>
                    <a:pt x="7859" y="39898"/>
                  </a:lnTo>
                  <a:lnTo>
                    <a:pt x="7894" y="40020"/>
                  </a:lnTo>
                  <a:lnTo>
                    <a:pt x="7963" y="40055"/>
                  </a:lnTo>
                  <a:lnTo>
                    <a:pt x="7998" y="40107"/>
                  </a:lnTo>
                  <a:lnTo>
                    <a:pt x="8119" y="40107"/>
                  </a:lnTo>
                  <a:lnTo>
                    <a:pt x="8449" y="39829"/>
                  </a:lnTo>
                  <a:lnTo>
                    <a:pt x="8674" y="39465"/>
                  </a:lnTo>
                  <a:lnTo>
                    <a:pt x="10981" y="35059"/>
                  </a:lnTo>
                  <a:lnTo>
                    <a:pt x="12838" y="31485"/>
                  </a:lnTo>
                  <a:lnTo>
                    <a:pt x="13462" y="30271"/>
                  </a:lnTo>
                  <a:lnTo>
                    <a:pt x="14069" y="29022"/>
                  </a:lnTo>
                  <a:lnTo>
                    <a:pt x="14347" y="28415"/>
                  </a:lnTo>
                  <a:lnTo>
                    <a:pt x="14659" y="27842"/>
                  </a:lnTo>
                  <a:lnTo>
                    <a:pt x="14676" y="27842"/>
                  </a:lnTo>
                  <a:lnTo>
                    <a:pt x="14728" y="27773"/>
                  </a:lnTo>
                  <a:lnTo>
                    <a:pt x="14832" y="27669"/>
                  </a:lnTo>
                  <a:lnTo>
                    <a:pt x="14937" y="27530"/>
                  </a:lnTo>
                  <a:lnTo>
                    <a:pt x="15145" y="27322"/>
                  </a:lnTo>
                  <a:lnTo>
                    <a:pt x="15335" y="27096"/>
                  </a:lnTo>
                  <a:lnTo>
                    <a:pt x="15769" y="26593"/>
                  </a:lnTo>
                  <a:lnTo>
                    <a:pt x="16220" y="26108"/>
                  </a:lnTo>
                  <a:lnTo>
                    <a:pt x="16220" y="26160"/>
                  </a:lnTo>
                  <a:lnTo>
                    <a:pt x="16116" y="26958"/>
                  </a:lnTo>
                  <a:lnTo>
                    <a:pt x="16029" y="27756"/>
                  </a:lnTo>
                  <a:lnTo>
                    <a:pt x="15925" y="28692"/>
                  </a:lnTo>
                  <a:lnTo>
                    <a:pt x="15804" y="29629"/>
                  </a:lnTo>
                  <a:lnTo>
                    <a:pt x="15804" y="29681"/>
                  </a:lnTo>
                  <a:lnTo>
                    <a:pt x="15544" y="31988"/>
                  </a:lnTo>
                  <a:lnTo>
                    <a:pt x="15145" y="36290"/>
                  </a:lnTo>
                  <a:lnTo>
                    <a:pt x="15075" y="37834"/>
                  </a:lnTo>
                  <a:lnTo>
                    <a:pt x="15110" y="38424"/>
                  </a:lnTo>
                  <a:lnTo>
                    <a:pt x="15162" y="38528"/>
                  </a:lnTo>
                  <a:lnTo>
                    <a:pt x="15231" y="38580"/>
                  </a:lnTo>
                  <a:lnTo>
                    <a:pt x="15353" y="38580"/>
                  </a:lnTo>
                  <a:lnTo>
                    <a:pt x="15492" y="38459"/>
                  </a:lnTo>
                  <a:lnTo>
                    <a:pt x="15630" y="37956"/>
                  </a:lnTo>
                  <a:lnTo>
                    <a:pt x="15630" y="37834"/>
                  </a:lnTo>
                  <a:lnTo>
                    <a:pt x="16793" y="30011"/>
                  </a:lnTo>
                  <a:lnTo>
                    <a:pt x="16845" y="29681"/>
                  </a:lnTo>
                  <a:lnTo>
                    <a:pt x="16879" y="29352"/>
                  </a:lnTo>
                  <a:lnTo>
                    <a:pt x="16983" y="28450"/>
                  </a:lnTo>
                  <a:lnTo>
                    <a:pt x="17088" y="27530"/>
                  </a:lnTo>
                  <a:lnTo>
                    <a:pt x="17157" y="26784"/>
                  </a:lnTo>
                  <a:lnTo>
                    <a:pt x="17261" y="26038"/>
                  </a:lnTo>
                  <a:lnTo>
                    <a:pt x="17330" y="25535"/>
                  </a:lnTo>
                  <a:lnTo>
                    <a:pt x="17400" y="25032"/>
                  </a:lnTo>
                  <a:lnTo>
                    <a:pt x="17400" y="24911"/>
                  </a:lnTo>
                  <a:lnTo>
                    <a:pt x="17417" y="24772"/>
                  </a:lnTo>
                  <a:lnTo>
                    <a:pt x="17747" y="24390"/>
                  </a:lnTo>
                  <a:lnTo>
                    <a:pt x="18094" y="24026"/>
                  </a:lnTo>
                  <a:lnTo>
                    <a:pt x="21580" y="19932"/>
                  </a:lnTo>
                  <a:lnTo>
                    <a:pt x="25032" y="15804"/>
                  </a:lnTo>
                  <a:lnTo>
                    <a:pt x="26611" y="13878"/>
                  </a:lnTo>
                  <a:lnTo>
                    <a:pt x="28172" y="11970"/>
                  </a:lnTo>
                  <a:lnTo>
                    <a:pt x="31936" y="10322"/>
                  </a:lnTo>
                  <a:lnTo>
                    <a:pt x="35718" y="8639"/>
                  </a:lnTo>
                  <a:lnTo>
                    <a:pt x="41599" y="6003"/>
                  </a:lnTo>
                  <a:lnTo>
                    <a:pt x="47427" y="3314"/>
                  </a:lnTo>
                  <a:lnTo>
                    <a:pt x="49908" y="2169"/>
                  </a:lnTo>
                  <a:lnTo>
                    <a:pt x="52388" y="989"/>
                  </a:lnTo>
                  <a:lnTo>
                    <a:pt x="52562" y="885"/>
                  </a:lnTo>
                  <a:lnTo>
                    <a:pt x="52753" y="573"/>
                  </a:lnTo>
                  <a:lnTo>
                    <a:pt x="52718" y="365"/>
                  </a:lnTo>
                  <a:lnTo>
                    <a:pt x="52631" y="191"/>
                  </a:lnTo>
                  <a:lnTo>
                    <a:pt x="52371" y="18"/>
                  </a:lnTo>
                  <a:lnTo>
                    <a:pt x="521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62"/>
            <p:cNvSpPr/>
            <p:nvPr/>
          </p:nvSpPr>
          <p:spPr>
            <a:xfrm>
              <a:off x="4515848" y="3791633"/>
              <a:ext cx="770573" cy="746614"/>
            </a:xfrm>
            <a:custGeom>
              <a:avLst/>
              <a:gdLst/>
              <a:ahLst/>
              <a:cxnLst/>
              <a:rect l="l" t="t" r="r" b="b"/>
              <a:pathLst>
                <a:path w="8002" h="7753" extrusionOk="0">
                  <a:moveTo>
                    <a:pt x="4322" y="1"/>
                  </a:moveTo>
                  <a:lnTo>
                    <a:pt x="3941" y="263"/>
                  </a:lnTo>
                  <a:lnTo>
                    <a:pt x="3418" y="798"/>
                  </a:lnTo>
                  <a:lnTo>
                    <a:pt x="3239" y="1072"/>
                  </a:lnTo>
                  <a:lnTo>
                    <a:pt x="3084" y="1346"/>
                  </a:lnTo>
                  <a:lnTo>
                    <a:pt x="2894" y="1918"/>
                  </a:lnTo>
                  <a:lnTo>
                    <a:pt x="2858" y="2203"/>
                  </a:lnTo>
                  <a:lnTo>
                    <a:pt x="2858" y="2311"/>
                  </a:lnTo>
                  <a:lnTo>
                    <a:pt x="2846" y="2406"/>
                  </a:lnTo>
                  <a:lnTo>
                    <a:pt x="2775" y="2370"/>
                  </a:lnTo>
                  <a:lnTo>
                    <a:pt x="2703" y="2323"/>
                  </a:lnTo>
                  <a:lnTo>
                    <a:pt x="2429" y="2192"/>
                  </a:lnTo>
                  <a:lnTo>
                    <a:pt x="1822" y="2025"/>
                  </a:lnTo>
                  <a:lnTo>
                    <a:pt x="1501" y="2013"/>
                  </a:lnTo>
                  <a:lnTo>
                    <a:pt x="1155" y="2025"/>
                  </a:lnTo>
                  <a:lnTo>
                    <a:pt x="596" y="2156"/>
                  </a:lnTo>
                  <a:lnTo>
                    <a:pt x="203" y="2346"/>
                  </a:lnTo>
                  <a:lnTo>
                    <a:pt x="0" y="2465"/>
                  </a:lnTo>
                  <a:lnTo>
                    <a:pt x="155" y="2906"/>
                  </a:lnTo>
                  <a:lnTo>
                    <a:pt x="477" y="3537"/>
                  </a:lnTo>
                  <a:lnTo>
                    <a:pt x="643" y="3799"/>
                  </a:lnTo>
                  <a:lnTo>
                    <a:pt x="834" y="4025"/>
                  </a:lnTo>
                  <a:lnTo>
                    <a:pt x="1251" y="4382"/>
                  </a:lnTo>
                  <a:lnTo>
                    <a:pt x="1477" y="4525"/>
                  </a:lnTo>
                  <a:lnTo>
                    <a:pt x="1691" y="4632"/>
                  </a:lnTo>
                  <a:lnTo>
                    <a:pt x="1917" y="4704"/>
                  </a:lnTo>
                  <a:lnTo>
                    <a:pt x="1786" y="4811"/>
                  </a:lnTo>
                  <a:lnTo>
                    <a:pt x="1655" y="4930"/>
                  </a:lnTo>
                  <a:lnTo>
                    <a:pt x="1453" y="5144"/>
                  </a:lnTo>
                  <a:lnTo>
                    <a:pt x="1143" y="5668"/>
                  </a:lnTo>
                  <a:lnTo>
                    <a:pt x="1048" y="5966"/>
                  </a:lnTo>
                  <a:lnTo>
                    <a:pt x="965" y="6288"/>
                  </a:lnTo>
                  <a:lnTo>
                    <a:pt x="941" y="6835"/>
                  </a:lnTo>
                  <a:lnTo>
                    <a:pt x="1000" y="7252"/>
                  </a:lnTo>
                  <a:lnTo>
                    <a:pt x="1060" y="7466"/>
                  </a:lnTo>
                  <a:lnTo>
                    <a:pt x="1524" y="7490"/>
                  </a:lnTo>
                  <a:lnTo>
                    <a:pt x="2239" y="7371"/>
                  </a:lnTo>
                  <a:lnTo>
                    <a:pt x="2525" y="7276"/>
                  </a:lnTo>
                  <a:lnTo>
                    <a:pt x="2798" y="7157"/>
                  </a:lnTo>
                  <a:lnTo>
                    <a:pt x="3251" y="6871"/>
                  </a:lnTo>
                  <a:lnTo>
                    <a:pt x="3441" y="6680"/>
                  </a:lnTo>
                  <a:lnTo>
                    <a:pt x="3584" y="6526"/>
                  </a:lnTo>
                  <a:lnTo>
                    <a:pt x="3834" y="6168"/>
                  </a:lnTo>
                  <a:lnTo>
                    <a:pt x="3941" y="5966"/>
                  </a:lnTo>
                  <a:lnTo>
                    <a:pt x="4025" y="6216"/>
                  </a:lnTo>
                  <a:lnTo>
                    <a:pt x="4275" y="6645"/>
                  </a:lnTo>
                  <a:lnTo>
                    <a:pt x="4430" y="6835"/>
                  </a:lnTo>
                  <a:lnTo>
                    <a:pt x="4608" y="7026"/>
                  </a:lnTo>
                  <a:lnTo>
                    <a:pt x="5037" y="7323"/>
                  </a:lnTo>
                  <a:lnTo>
                    <a:pt x="5287" y="7442"/>
                  </a:lnTo>
                  <a:lnTo>
                    <a:pt x="5561" y="7550"/>
                  </a:lnTo>
                  <a:lnTo>
                    <a:pt x="6251" y="7716"/>
                  </a:lnTo>
                  <a:lnTo>
                    <a:pt x="6692" y="7752"/>
                  </a:lnTo>
                  <a:lnTo>
                    <a:pt x="6775" y="7538"/>
                  </a:lnTo>
                  <a:lnTo>
                    <a:pt x="6882" y="7133"/>
                  </a:lnTo>
                  <a:lnTo>
                    <a:pt x="6906" y="6573"/>
                  </a:lnTo>
                  <a:lnTo>
                    <a:pt x="6859" y="6240"/>
                  </a:lnTo>
                  <a:lnTo>
                    <a:pt x="6775" y="5918"/>
                  </a:lnTo>
                  <a:lnTo>
                    <a:pt x="6489" y="5383"/>
                  </a:lnTo>
                  <a:lnTo>
                    <a:pt x="6299" y="5144"/>
                  </a:lnTo>
                  <a:lnTo>
                    <a:pt x="6204" y="5037"/>
                  </a:lnTo>
                  <a:lnTo>
                    <a:pt x="6097" y="4942"/>
                  </a:lnTo>
                  <a:lnTo>
                    <a:pt x="6239" y="4894"/>
                  </a:lnTo>
                  <a:lnTo>
                    <a:pt x="6394" y="4835"/>
                  </a:lnTo>
                  <a:lnTo>
                    <a:pt x="6632" y="4716"/>
                  </a:lnTo>
                  <a:lnTo>
                    <a:pt x="7061" y="4418"/>
                  </a:lnTo>
                  <a:lnTo>
                    <a:pt x="7240" y="4216"/>
                  </a:lnTo>
                  <a:lnTo>
                    <a:pt x="7418" y="3990"/>
                  </a:lnTo>
                  <a:lnTo>
                    <a:pt x="7787" y="3406"/>
                  </a:lnTo>
                  <a:lnTo>
                    <a:pt x="8002" y="3001"/>
                  </a:lnTo>
                  <a:lnTo>
                    <a:pt x="7835" y="2846"/>
                  </a:lnTo>
                  <a:lnTo>
                    <a:pt x="7490" y="2608"/>
                  </a:lnTo>
                  <a:lnTo>
                    <a:pt x="6954" y="2394"/>
                  </a:lnTo>
                  <a:lnTo>
                    <a:pt x="6620" y="2358"/>
                  </a:lnTo>
                  <a:lnTo>
                    <a:pt x="6287" y="2334"/>
                  </a:lnTo>
                  <a:lnTo>
                    <a:pt x="5668" y="2442"/>
                  </a:lnTo>
                  <a:lnTo>
                    <a:pt x="5394" y="2549"/>
                  </a:lnTo>
                  <a:lnTo>
                    <a:pt x="5370" y="2561"/>
                  </a:lnTo>
                  <a:lnTo>
                    <a:pt x="5335" y="2573"/>
                  </a:lnTo>
                  <a:lnTo>
                    <a:pt x="5346" y="2489"/>
                  </a:lnTo>
                  <a:lnTo>
                    <a:pt x="5370" y="2406"/>
                  </a:lnTo>
                  <a:lnTo>
                    <a:pt x="5382" y="2120"/>
                  </a:lnTo>
                  <a:lnTo>
                    <a:pt x="5299" y="1537"/>
                  </a:lnTo>
                  <a:lnTo>
                    <a:pt x="5204" y="1239"/>
                  </a:lnTo>
                  <a:lnTo>
                    <a:pt x="5073" y="929"/>
                  </a:lnTo>
                  <a:lnTo>
                    <a:pt x="4656" y="322"/>
                  </a:lnTo>
                  <a:lnTo>
                    <a:pt x="43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62"/>
            <p:cNvSpPr/>
            <p:nvPr/>
          </p:nvSpPr>
          <p:spPr>
            <a:xfrm>
              <a:off x="4770364" y="4050771"/>
              <a:ext cx="269537" cy="269544"/>
            </a:xfrm>
            <a:custGeom>
              <a:avLst/>
              <a:gdLst/>
              <a:ahLst/>
              <a:cxnLst/>
              <a:rect l="l" t="t" r="r" b="b"/>
              <a:pathLst>
                <a:path w="2799" h="2799" extrusionOk="0">
                  <a:moveTo>
                    <a:pt x="1394" y="1"/>
                  </a:moveTo>
                  <a:lnTo>
                    <a:pt x="1251" y="13"/>
                  </a:lnTo>
                  <a:lnTo>
                    <a:pt x="977" y="60"/>
                  </a:lnTo>
                  <a:lnTo>
                    <a:pt x="608" y="239"/>
                  </a:lnTo>
                  <a:lnTo>
                    <a:pt x="227" y="620"/>
                  </a:lnTo>
                  <a:lnTo>
                    <a:pt x="60" y="989"/>
                  </a:lnTo>
                  <a:lnTo>
                    <a:pt x="1" y="1263"/>
                  </a:lnTo>
                  <a:lnTo>
                    <a:pt x="1" y="1406"/>
                  </a:lnTo>
                  <a:lnTo>
                    <a:pt x="1" y="1549"/>
                  </a:lnTo>
                  <a:lnTo>
                    <a:pt x="60" y="1822"/>
                  </a:lnTo>
                  <a:lnTo>
                    <a:pt x="227" y="2192"/>
                  </a:lnTo>
                  <a:lnTo>
                    <a:pt x="608" y="2573"/>
                  </a:lnTo>
                  <a:lnTo>
                    <a:pt x="977" y="2739"/>
                  </a:lnTo>
                  <a:lnTo>
                    <a:pt x="1251" y="2799"/>
                  </a:lnTo>
                  <a:lnTo>
                    <a:pt x="1537" y="2799"/>
                  </a:lnTo>
                  <a:lnTo>
                    <a:pt x="1810" y="2739"/>
                  </a:lnTo>
                  <a:lnTo>
                    <a:pt x="2180" y="2573"/>
                  </a:lnTo>
                  <a:lnTo>
                    <a:pt x="2561" y="2192"/>
                  </a:lnTo>
                  <a:lnTo>
                    <a:pt x="2739" y="1822"/>
                  </a:lnTo>
                  <a:lnTo>
                    <a:pt x="2787" y="1549"/>
                  </a:lnTo>
                  <a:lnTo>
                    <a:pt x="2799" y="1406"/>
                  </a:lnTo>
                  <a:lnTo>
                    <a:pt x="2787" y="1263"/>
                  </a:lnTo>
                  <a:lnTo>
                    <a:pt x="2739" y="989"/>
                  </a:lnTo>
                  <a:lnTo>
                    <a:pt x="2561" y="620"/>
                  </a:lnTo>
                  <a:lnTo>
                    <a:pt x="2180" y="239"/>
                  </a:lnTo>
                  <a:lnTo>
                    <a:pt x="1810" y="60"/>
                  </a:lnTo>
                  <a:lnTo>
                    <a:pt x="1537" y="13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rgbClr val="AF1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62"/>
            <p:cNvSpPr/>
            <p:nvPr/>
          </p:nvSpPr>
          <p:spPr>
            <a:xfrm>
              <a:off x="5709873" y="962708"/>
              <a:ext cx="770573" cy="746614"/>
            </a:xfrm>
            <a:custGeom>
              <a:avLst/>
              <a:gdLst/>
              <a:ahLst/>
              <a:cxnLst/>
              <a:rect l="l" t="t" r="r" b="b"/>
              <a:pathLst>
                <a:path w="8002" h="7753" extrusionOk="0">
                  <a:moveTo>
                    <a:pt x="4322" y="1"/>
                  </a:moveTo>
                  <a:lnTo>
                    <a:pt x="3941" y="263"/>
                  </a:lnTo>
                  <a:lnTo>
                    <a:pt x="3418" y="798"/>
                  </a:lnTo>
                  <a:lnTo>
                    <a:pt x="3239" y="1072"/>
                  </a:lnTo>
                  <a:lnTo>
                    <a:pt x="3084" y="1346"/>
                  </a:lnTo>
                  <a:lnTo>
                    <a:pt x="2894" y="1918"/>
                  </a:lnTo>
                  <a:lnTo>
                    <a:pt x="2858" y="2203"/>
                  </a:lnTo>
                  <a:lnTo>
                    <a:pt x="2858" y="2311"/>
                  </a:lnTo>
                  <a:lnTo>
                    <a:pt x="2846" y="2406"/>
                  </a:lnTo>
                  <a:lnTo>
                    <a:pt x="2775" y="2370"/>
                  </a:lnTo>
                  <a:lnTo>
                    <a:pt x="2703" y="2323"/>
                  </a:lnTo>
                  <a:lnTo>
                    <a:pt x="2429" y="2192"/>
                  </a:lnTo>
                  <a:lnTo>
                    <a:pt x="1822" y="2025"/>
                  </a:lnTo>
                  <a:lnTo>
                    <a:pt x="1501" y="2013"/>
                  </a:lnTo>
                  <a:lnTo>
                    <a:pt x="1155" y="2025"/>
                  </a:lnTo>
                  <a:lnTo>
                    <a:pt x="596" y="2156"/>
                  </a:lnTo>
                  <a:lnTo>
                    <a:pt x="203" y="2346"/>
                  </a:lnTo>
                  <a:lnTo>
                    <a:pt x="0" y="2465"/>
                  </a:lnTo>
                  <a:lnTo>
                    <a:pt x="155" y="2906"/>
                  </a:lnTo>
                  <a:lnTo>
                    <a:pt x="477" y="3537"/>
                  </a:lnTo>
                  <a:lnTo>
                    <a:pt x="643" y="3799"/>
                  </a:lnTo>
                  <a:lnTo>
                    <a:pt x="834" y="4025"/>
                  </a:lnTo>
                  <a:lnTo>
                    <a:pt x="1251" y="4382"/>
                  </a:lnTo>
                  <a:lnTo>
                    <a:pt x="1477" y="4525"/>
                  </a:lnTo>
                  <a:lnTo>
                    <a:pt x="1691" y="4632"/>
                  </a:lnTo>
                  <a:lnTo>
                    <a:pt x="1917" y="4704"/>
                  </a:lnTo>
                  <a:lnTo>
                    <a:pt x="1786" y="4811"/>
                  </a:lnTo>
                  <a:lnTo>
                    <a:pt x="1655" y="4930"/>
                  </a:lnTo>
                  <a:lnTo>
                    <a:pt x="1453" y="5144"/>
                  </a:lnTo>
                  <a:lnTo>
                    <a:pt x="1143" y="5668"/>
                  </a:lnTo>
                  <a:lnTo>
                    <a:pt x="1048" y="5966"/>
                  </a:lnTo>
                  <a:lnTo>
                    <a:pt x="965" y="6288"/>
                  </a:lnTo>
                  <a:lnTo>
                    <a:pt x="941" y="6835"/>
                  </a:lnTo>
                  <a:lnTo>
                    <a:pt x="1000" y="7252"/>
                  </a:lnTo>
                  <a:lnTo>
                    <a:pt x="1060" y="7466"/>
                  </a:lnTo>
                  <a:lnTo>
                    <a:pt x="1524" y="7490"/>
                  </a:lnTo>
                  <a:lnTo>
                    <a:pt x="2239" y="7371"/>
                  </a:lnTo>
                  <a:lnTo>
                    <a:pt x="2525" y="7276"/>
                  </a:lnTo>
                  <a:lnTo>
                    <a:pt x="2798" y="7157"/>
                  </a:lnTo>
                  <a:lnTo>
                    <a:pt x="3251" y="6871"/>
                  </a:lnTo>
                  <a:lnTo>
                    <a:pt x="3441" y="6680"/>
                  </a:lnTo>
                  <a:lnTo>
                    <a:pt x="3584" y="6526"/>
                  </a:lnTo>
                  <a:lnTo>
                    <a:pt x="3834" y="6168"/>
                  </a:lnTo>
                  <a:lnTo>
                    <a:pt x="3941" y="5966"/>
                  </a:lnTo>
                  <a:lnTo>
                    <a:pt x="4025" y="6216"/>
                  </a:lnTo>
                  <a:lnTo>
                    <a:pt x="4275" y="6645"/>
                  </a:lnTo>
                  <a:lnTo>
                    <a:pt x="4430" y="6835"/>
                  </a:lnTo>
                  <a:lnTo>
                    <a:pt x="4608" y="7026"/>
                  </a:lnTo>
                  <a:lnTo>
                    <a:pt x="5037" y="7323"/>
                  </a:lnTo>
                  <a:lnTo>
                    <a:pt x="5287" y="7442"/>
                  </a:lnTo>
                  <a:lnTo>
                    <a:pt x="5561" y="7550"/>
                  </a:lnTo>
                  <a:lnTo>
                    <a:pt x="6251" y="7716"/>
                  </a:lnTo>
                  <a:lnTo>
                    <a:pt x="6692" y="7752"/>
                  </a:lnTo>
                  <a:lnTo>
                    <a:pt x="6775" y="7538"/>
                  </a:lnTo>
                  <a:lnTo>
                    <a:pt x="6882" y="7133"/>
                  </a:lnTo>
                  <a:lnTo>
                    <a:pt x="6906" y="6573"/>
                  </a:lnTo>
                  <a:lnTo>
                    <a:pt x="6859" y="6240"/>
                  </a:lnTo>
                  <a:lnTo>
                    <a:pt x="6775" y="5918"/>
                  </a:lnTo>
                  <a:lnTo>
                    <a:pt x="6489" y="5383"/>
                  </a:lnTo>
                  <a:lnTo>
                    <a:pt x="6299" y="5144"/>
                  </a:lnTo>
                  <a:lnTo>
                    <a:pt x="6204" y="5037"/>
                  </a:lnTo>
                  <a:lnTo>
                    <a:pt x="6097" y="4942"/>
                  </a:lnTo>
                  <a:lnTo>
                    <a:pt x="6239" y="4894"/>
                  </a:lnTo>
                  <a:lnTo>
                    <a:pt x="6394" y="4835"/>
                  </a:lnTo>
                  <a:lnTo>
                    <a:pt x="6632" y="4716"/>
                  </a:lnTo>
                  <a:lnTo>
                    <a:pt x="7061" y="4418"/>
                  </a:lnTo>
                  <a:lnTo>
                    <a:pt x="7240" y="4216"/>
                  </a:lnTo>
                  <a:lnTo>
                    <a:pt x="7418" y="3990"/>
                  </a:lnTo>
                  <a:lnTo>
                    <a:pt x="7787" y="3406"/>
                  </a:lnTo>
                  <a:lnTo>
                    <a:pt x="8002" y="3001"/>
                  </a:lnTo>
                  <a:lnTo>
                    <a:pt x="7835" y="2846"/>
                  </a:lnTo>
                  <a:lnTo>
                    <a:pt x="7490" y="2608"/>
                  </a:lnTo>
                  <a:lnTo>
                    <a:pt x="6954" y="2394"/>
                  </a:lnTo>
                  <a:lnTo>
                    <a:pt x="6620" y="2358"/>
                  </a:lnTo>
                  <a:lnTo>
                    <a:pt x="6287" y="2334"/>
                  </a:lnTo>
                  <a:lnTo>
                    <a:pt x="5668" y="2442"/>
                  </a:lnTo>
                  <a:lnTo>
                    <a:pt x="5394" y="2549"/>
                  </a:lnTo>
                  <a:lnTo>
                    <a:pt x="5370" y="2561"/>
                  </a:lnTo>
                  <a:lnTo>
                    <a:pt x="5335" y="2573"/>
                  </a:lnTo>
                  <a:lnTo>
                    <a:pt x="5346" y="2489"/>
                  </a:lnTo>
                  <a:lnTo>
                    <a:pt x="5370" y="2406"/>
                  </a:lnTo>
                  <a:lnTo>
                    <a:pt x="5382" y="2120"/>
                  </a:lnTo>
                  <a:lnTo>
                    <a:pt x="5299" y="1537"/>
                  </a:lnTo>
                  <a:lnTo>
                    <a:pt x="5204" y="1239"/>
                  </a:lnTo>
                  <a:lnTo>
                    <a:pt x="5073" y="929"/>
                  </a:lnTo>
                  <a:lnTo>
                    <a:pt x="4656" y="322"/>
                  </a:lnTo>
                  <a:lnTo>
                    <a:pt x="43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62"/>
            <p:cNvSpPr/>
            <p:nvPr/>
          </p:nvSpPr>
          <p:spPr>
            <a:xfrm>
              <a:off x="5964389" y="1221846"/>
              <a:ext cx="269537" cy="269544"/>
            </a:xfrm>
            <a:custGeom>
              <a:avLst/>
              <a:gdLst/>
              <a:ahLst/>
              <a:cxnLst/>
              <a:rect l="l" t="t" r="r" b="b"/>
              <a:pathLst>
                <a:path w="2799" h="2799" extrusionOk="0">
                  <a:moveTo>
                    <a:pt x="1394" y="1"/>
                  </a:moveTo>
                  <a:lnTo>
                    <a:pt x="1251" y="13"/>
                  </a:lnTo>
                  <a:lnTo>
                    <a:pt x="977" y="60"/>
                  </a:lnTo>
                  <a:lnTo>
                    <a:pt x="608" y="239"/>
                  </a:lnTo>
                  <a:lnTo>
                    <a:pt x="227" y="620"/>
                  </a:lnTo>
                  <a:lnTo>
                    <a:pt x="60" y="989"/>
                  </a:lnTo>
                  <a:lnTo>
                    <a:pt x="1" y="1263"/>
                  </a:lnTo>
                  <a:lnTo>
                    <a:pt x="1" y="1406"/>
                  </a:lnTo>
                  <a:lnTo>
                    <a:pt x="1" y="1549"/>
                  </a:lnTo>
                  <a:lnTo>
                    <a:pt x="60" y="1822"/>
                  </a:lnTo>
                  <a:lnTo>
                    <a:pt x="227" y="2192"/>
                  </a:lnTo>
                  <a:lnTo>
                    <a:pt x="608" y="2573"/>
                  </a:lnTo>
                  <a:lnTo>
                    <a:pt x="977" y="2739"/>
                  </a:lnTo>
                  <a:lnTo>
                    <a:pt x="1251" y="2799"/>
                  </a:lnTo>
                  <a:lnTo>
                    <a:pt x="1537" y="2799"/>
                  </a:lnTo>
                  <a:lnTo>
                    <a:pt x="1810" y="2739"/>
                  </a:lnTo>
                  <a:lnTo>
                    <a:pt x="2180" y="2573"/>
                  </a:lnTo>
                  <a:lnTo>
                    <a:pt x="2561" y="2192"/>
                  </a:lnTo>
                  <a:lnTo>
                    <a:pt x="2739" y="1822"/>
                  </a:lnTo>
                  <a:lnTo>
                    <a:pt x="2787" y="1549"/>
                  </a:lnTo>
                  <a:lnTo>
                    <a:pt x="2799" y="1406"/>
                  </a:lnTo>
                  <a:lnTo>
                    <a:pt x="2787" y="1263"/>
                  </a:lnTo>
                  <a:lnTo>
                    <a:pt x="2739" y="989"/>
                  </a:lnTo>
                  <a:lnTo>
                    <a:pt x="2561" y="620"/>
                  </a:lnTo>
                  <a:lnTo>
                    <a:pt x="2180" y="239"/>
                  </a:lnTo>
                  <a:lnTo>
                    <a:pt x="1810" y="60"/>
                  </a:lnTo>
                  <a:lnTo>
                    <a:pt x="1537" y="13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rgbClr val="AF1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62"/>
            <p:cNvSpPr/>
            <p:nvPr/>
          </p:nvSpPr>
          <p:spPr>
            <a:xfrm>
              <a:off x="5980286" y="2643508"/>
              <a:ext cx="770573" cy="746614"/>
            </a:xfrm>
            <a:custGeom>
              <a:avLst/>
              <a:gdLst/>
              <a:ahLst/>
              <a:cxnLst/>
              <a:rect l="l" t="t" r="r" b="b"/>
              <a:pathLst>
                <a:path w="8002" h="7753" extrusionOk="0">
                  <a:moveTo>
                    <a:pt x="4322" y="1"/>
                  </a:moveTo>
                  <a:lnTo>
                    <a:pt x="3941" y="263"/>
                  </a:lnTo>
                  <a:lnTo>
                    <a:pt x="3418" y="798"/>
                  </a:lnTo>
                  <a:lnTo>
                    <a:pt x="3239" y="1072"/>
                  </a:lnTo>
                  <a:lnTo>
                    <a:pt x="3084" y="1346"/>
                  </a:lnTo>
                  <a:lnTo>
                    <a:pt x="2894" y="1918"/>
                  </a:lnTo>
                  <a:lnTo>
                    <a:pt x="2858" y="2203"/>
                  </a:lnTo>
                  <a:lnTo>
                    <a:pt x="2858" y="2311"/>
                  </a:lnTo>
                  <a:lnTo>
                    <a:pt x="2846" y="2406"/>
                  </a:lnTo>
                  <a:lnTo>
                    <a:pt x="2775" y="2370"/>
                  </a:lnTo>
                  <a:lnTo>
                    <a:pt x="2703" y="2323"/>
                  </a:lnTo>
                  <a:lnTo>
                    <a:pt x="2429" y="2192"/>
                  </a:lnTo>
                  <a:lnTo>
                    <a:pt x="1822" y="2025"/>
                  </a:lnTo>
                  <a:lnTo>
                    <a:pt x="1501" y="2013"/>
                  </a:lnTo>
                  <a:lnTo>
                    <a:pt x="1155" y="2025"/>
                  </a:lnTo>
                  <a:lnTo>
                    <a:pt x="596" y="2156"/>
                  </a:lnTo>
                  <a:lnTo>
                    <a:pt x="203" y="2346"/>
                  </a:lnTo>
                  <a:lnTo>
                    <a:pt x="0" y="2465"/>
                  </a:lnTo>
                  <a:lnTo>
                    <a:pt x="155" y="2906"/>
                  </a:lnTo>
                  <a:lnTo>
                    <a:pt x="477" y="3537"/>
                  </a:lnTo>
                  <a:lnTo>
                    <a:pt x="643" y="3799"/>
                  </a:lnTo>
                  <a:lnTo>
                    <a:pt x="834" y="4025"/>
                  </a:lnTo>
                  <a:lnTo>
                    <a:pt x="1251" y="4382"/>
                  </a:lnTo>
                  <a:lnTo>
                    <a:pt x="1477" y="4525"/>
                  </a:lnTo>
                  <a:lnTo>
                    <a:pt x="1691" y="4632"/>
                  </a:lnTo>
                  <a:lnTo>
                    <a:pt x="1917" y="4704"/>
                  </a:lnTo>
                  <a:lnTo>
                    <a:pt x="1786" y="4811"/>
                  </a:lnTo>
                  <a:lnTo>
                    <a:pt x="1655" y="4930"/>
                  </a:lnTo>
                  <a:lnTo>
                    <a:pt x="1453" y="5144"/>
                  </a:lnTo>
                  <a:lnTo>
                    <a:pt x="1143" y="5668"/>
                  </a:lnTo>
                  <a:lnTo>
                    <a:pt x="1048" y="5966"/>
                  </a:lnTo>
                  <a:lnTo>
                    <a:pt x="965" y="6288"/>
                  </a:lnTo>
                  <a:lnTo>
                    <a:pt x="941" y="6835"/>
                  </a:lnTo>
                  <a:lnTo>
                    <a:pt x="1000" y="7252"/>
                  </a:lnTo>
                  <a:lnTo>
                    <a:pt x="1060" y="7466"/>
                  </a:lnTo>
                  <a:lnTo>
                    <a:pt x="1524" y="7490"/>
                  </a:lnTo>
                  <a:lnTo>
                    <a:pt x="2239" y="7371"/>
                  </a:lnTo>
                  <a:lnTo>
                    <a:pt x="2525" y="7276"/>
                  </a:lnTo>
                  <a:lnTo>
                    <a:pt x="2798" y="7157"/>
                  </a:lnTo>
                  <a:lnTo>
                    <a:pt x="3251" y="6871"/>
                  </a:lnTo>
                  <a:lnTo>
                    <a:pt x="3441" y="6680"/>
                  </a:lnTo>
                  <a:lnTo>
                    <a:pt x="3584" y="6526"/>
                  </a:lnTo>
                  <a:lnTo>
                    <a:pt x="3834" y="6168"/>
                  </a:lnTo>
                  <a:lnTo>
                    <a:pt x="3941" y="5966"/>
                  </a:lnTo>
                  <a:lnTo>
                    <a:pt x="4025" y="6216"/>
                  </a:lnTo>
                  <a:lnTo>
                    <a:pt x="4275" y="6645"/>
                  </a:lnTo>
                  <a:lnTo>
                    <a:pt x="4430" y="6835"/>
                  </a:lnTo>
                  <a:lnTo>
                    <a:pt x="4608" y="7026"/>
                  </a:lnTo>
                  <a:lnTo>
                    <a:pt x="5037" y="7323"/>
                  </a:lnTo>
                  <a:lnTo>
                    <a:pt x="5287" y="7442"/>
                  </a:lnTo>
                  <a:lnTo>
                    <a:pt x="5561" y="7550"/>
                  </a:lnTo>
                  <a:lnTo>
                    <a:pt x="6251" y="7716"/>
                  </a:lnTo>
                  <a:lnTo>
                    <a:pt x="6692" y="7752"/>
                  </a:lnTo>
                  <a:lnTo>
                    <a:pt x="6775" y="7538"/>
                  </a:lnTo>
                  <a:lnTo>
                    <a:pt x="6882" y="7133"/>
                  </a:lnTo>
                  <a:lnTo>
                    <a:pt x="6906" y="6573"/>
                  </a:lnTo>
                  <a:lnTo>
                    <a:pt x="6859" y="6240"/>
                  </a:lnTo>
                  <a:lnTo>
                    <a:pt x="6775" y="5918"/>
                  </a:lnTo>
                  <a:lnTo>
                    <a:pt x="6489" y="5383"/>
                  </a:lnTo>
                  <a:lnTo>
                    <a:pt x="6299" y="5144"/>
                  </a:lnTo>
                  <a:lnTo>
                    <a:pt x="6204" y="5037"/>
                  </a:lnTo>
                  <a:lnTo>
                    <a:pt x="6097" y="4942"/>
                  </a:lnTo>
                  <a:lnTo>
                    <a:pt x="6239" y="4894"/>
                  </a:lnTo>
                  <a:lnTo>
                    <a:pt x="6394" y="4835"/>
                  </a:lnTo>
                  <a:lnTo>
                    <a:pt x="6632" y="4716"/>
                  </a:lnTo>
                  <a:lnTo>
                    <a:pt x="7061" y="4418"/>
                  </a:lnTo>
                  <a:lnTo>
                    <a:pt x="7240" y="4216"/>
                  </a:lnTo>
                  <a:lnTo>
                    <a:pt x="7418" y="3990"/>
                  </a:lnTo>
                  <a:lnTo>
                    <a:pt x="7787" y="3406"/>
                  </a:lnTo>
                  <a:lnTo>
                    <a:pt x="8002" y="3001"/>
                  </a:lnTo>
                  <a:lnTo>
                    <a:pt x="7835" y="2846"/>
                  </a:lnTo>
                  <a:lnTo>
                    <a:pt x="7490" y="2608"/>
                  </a:lnTo>
                  <a:lnTo>
                    <a:pt x="6954" y="2394"/>
                  </a:lnTo>
                  <a:lnTo>
                    <a:pt x="6620" y="2358"/>
                  </a:lnTo>
                  <a:lnTo>
                    <a:pt x="6287" y="2334"/>
                  </a:lnTo>
                  <a:lnTo>
                    <a:pt x="5668" y="2442"/>
                  </a:lnTo>
                  <a:lnTo>
                    <a:pt x="5394" y="2549"/>
                  </a:lnTo>
                  <a:lnTo>
                    <a:pt x="5370" y="2561"/>
                  </a:lnTo>
                  <a:lnTo>
                    <a:pt x="5335" y="2573"/>
                  </a:lnTo>
                  <a:lnTo>
                    <a:pt x="5346" y="2489"/>
                  </a:lnTo>
                  <a:lnTo>
                    <a:pt x="5370" y="2406"/>
                  </a:lnTo>
                  <a:lnTo>
                    <a:pt x="5382" y="2120"/>
                  </a:lnTo>
                  <a:lnTo>
                    <a:pt x="5299" y="1537"/>
                  </a:lnTo>
                  <a:lnTo>
                    <a:pt x="5204" y="1239"/>
                  </a:lnTo>
                  <a:lnTo>
                    <a:pt x="5073" y="929"/>
                  </a:lnTo>
                  <a:lnTo>
                    <a:pt x="4656" y="322"/>
                  </a:lnTo>
                  <a:lnTo>
                    <a:pt x="43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62"/>
            <p:cNvSpPr/>
            <p:nvPr/>
          </p:nvSpPr>
          <p:spPr>
            <a:xfrm>
              <a:off x="6234801" y="2902646"/>
              <a:ext cx="269537" cy="269544"/>
            </a:xfrm>
            <a:custGeom>
              <a:avLst/>
              <a:gdLst/>
              <a:ahLst/>
              <a:cxnLst/>
              <a:rect l="l" t="t" r="r" b="b"/>
              <a:pathLst>
                <a:path w="2799" h="2799" extrusionOk="0">
                  <a:moveTo>
                    <a:pt x="1394" y="1"/>
                  </a:moveTo>
                  <a:lnTo>
                    <a:pt x="1251" y="13"/>
                  </a:lnTo>
                  <a:lnTo>
                    <a:pt x="977" y="60"/>
                  </a:lnTo>
                  <a:lnTo>
                    <a:pt x="608" y="239"/>
                  </a:lnTo>
                  <a:lnTo>
                    <a:pt x="227" y="620"/>
                  </a:lnTo>
                  <a:lnTo>
                    <a:pt x="60" y="989"/>
                  </a:lnTo>
                  <a:lnTo>
                    <a:pt x="1" y="1263"/>
                  </a:lnTo>
                  <a:lnTo>
                    <a:pt x="1" y="1406"/>
                  </a:lnTo>
                  <a:lnTo>
                    <a:pt x="1" y="1549"/>
                  </a:lnTo>
                  <a:lnTo>
                    <a:pt x="60" y="1822"/>
                  </a:lnTo>
                  <a:lnTo>
                    <a:pt x="227" y="2192"/>
                  </a:lnTo>
                  <a:lnTo>
                    <a:pt x="608" y="2573"/>
                  </a:lnTo>
                  <a:lnTo>
                    <a:pt x="977" y="2739"/>
                  </a:lnTo>
                  <a:lnTo>
                    <a:pt x="1251" y="2799"/>
                  </a:lnTo>
                  <a:lnTo>
                    <a:pt x="1537" y="2799"/>
                  </a:lnTo>
                  <a:lnTo>
                    <a:pt x="1810" y="2739"/>
                  </a:lnTo>
                  <a:lnTo>
                    <a:pt x="2180" y="2573"/>
                  </a:lnTo>
                  <a:lnTo>
                    <a:pt x="2561" y="2192"/>
                  </a:lnTo>
                  <a:lnTo>
                    <a:pt x="2739" y="1822"/>
                  </a:lnTo>
                  <a:lnTo>
                    <a:pt x="2787" y="1549"/>
                  </a:lnTo>
                  <a:lnTo>
                    <a:pt x="2799" y="1406"/>
                  </a:lnTo>
                  <a:lnTo>
                    <a:pt x="2787" y="1263"/>
                  </a:lnTo>
                  <a:lnTo>
                    <a:pt x="2739" y="989"/>
                  </a:lnTo>
                  <a:lnTo>
                    <a:pt x="2561" y="620"/>
                  </a:lnTo>
                  <a:lnTo>
                    <a:pt x="2180" y="239"/>
                  </a:lnTo>
                  <a:lnTo>
                    <a:pt x="1810" y="60"/>
                  </a:lnTo>
                  <a:lnTo>
                    <a:pt x="1537" y="13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rgbClr val="AF1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62"/>
            <p:cNvSpPr/>
            <p:nvPr/>
          </p:nvSpPr>
          <p:spPr>
            <a:xfrm>
              <a:off x="6650130" y="1388505"/>
              <a:ext cx="645055" cy="632097"/>
            </a:xfrm>
            <a:custGeom>
              <a:avLst/>
              <a:gdLst/>
              <a:ahLst/>
              <a:cxnLst/>
              <a:rect l="l" t="t" r="r" b="b"/>
              <a:pathLst>
                <a:path w="8300" h="8133" extrusionOk="0">
                  <a:moveTo>
                    <a:pt x="2882" y="0"/>
                  </a:moveTo>
                  <a:lnTo>
                    <a:pt x="2644" y="381"/>
                  </a:lnTo>
                  <a:lnTo>
                    <a:pt x="2393" y="1096"/>
                  </a:lnTo>
                  <a:lnTo>
                    <a:pt x="2346" y="1429"/>
                  </a:lnTo>
                  <a:lnTo>
                    <a:pt x="2322" y="1739"/>
                  </a:lnTo>
                  <a:lnTo>
                    <a:pt x="2393" y="2334"/>
                  </a:lnTo>
                  <a:lnTo>
                    <a:pt x="2477" y="2620"/>
                  </a:lnTo>
                  <a:lnTo>
                    <a:pt x="2513" y="2715"/>
                  </a:lnTo>
                  <a:lnTo>
                    <a:pt x="2560" y="2810"/>
                  </a:lnTo>
                  <a:lnTo>
                    <a:pt x="2465" y="2798"/>
                  </a:lnTo>
                  <a:lnTo>
                    <a:pt x="2382" y="2774"/>
                  </a:lnTo>
                  <a:lnTo>
                    <a:pt x="2072" y="2763"/>
                  </a:lnTo>
                  <a:lnTo>
                    <a:pt x="1453" y="2870"/>
                  </a:lnTo>
                  <a:lnTo>
                    <a:pt x="1155" y="2989"/>
                  </a:lnTo>
                  <a:lnTo>
                    <a:pt x="846" y="3144"/>
                  </a:lnTo>
                  <a:lnTo>
                    <a:pt x="393" y="3501"/>
                  </a:lnTo>
                  <a:lnTo>
                    <a:pt x="119" y="3822"/>
                  </a:lnTo>
                  <a:lnTo>
                    <a:pt x="0" y="4025"/>
                  </a:lnTo>
                  <a:lnTo>
                    <a:pt x="310" y="4358"/>
                  </a:lnTo>
                  <a:lnTo>
                    <a:pt x="857" y="4810"/>
                  </a:lnTo>
                  <a:lnTo>
                    <a:pt x="1131" y="4965"/>
                  </a:lnTo>
                  <a:lnTo>
                    <a:pt x="1393" y="5096"/>
                  </a:lnTo>
                  <a:lnTo>
                    <a:pt x="1917" y="5251"/>
                  </a:lnTo>
                  <a:lnTo>
                    <a:pt x="2203" y="5275"/>
                  </a:lnTo>
                  <a:lnTo>
                    <a:pt x="2429" y="5287"/>
                  </a:lnTo>
                  <a:lnTo>
                    <a:pt x="2655" y="5263"/>
                  </a:lnTo>
                  <a:lnTo>
                    <a:pt x="2596" y="5418"/>
                  </a:lnTo>
                  <a:lnTo>
                    <a:pt x="2524" y="5561"/>
                  </a:lnTo>
                  <a:lnTo>
                    <a:pt x="2441" y="5846"/>
                  </a:lnTo>
                  <a:lnTo>
                    <a:pt x="2370" y="6442"/>
                  </a:lnTo>
                  <a:lnTo>
                    <a:pt x="2405" y="6763"/>
                  </a:lnTo>
                  <a:lnTo>
                    <a:pt x="2465" y="7097"/>
                  </a:lnTo>
                  <a:lnTo>
                    <a:pt x="2679" y="7597"/>
                  </a:lnTo>
                  <a:lnTo>
                    <a:pt x="2894" y="7954"/>
                  </a:lnTo>
                  <a:lnTo>
                    <a:pt x="3048" y="8132"/>
                  </a:lnTo>
                  <a:lnTo>
                    <a:pt x="3465" y="7954"/>
                  </a:lnTo>
                  <a:lnTo>
                    <a:pt x="4060" y="7561"/>
                  </a:lnTo>
                  <a:lnTo>
                    <a:pt x="4299" y="7347"/>
                  </a:lnTo>
                  <a:lnTo>
                    <a:pt x="4501" y="7132"/>
                  </a:lnTo>
                  <a:lnTo>
                    <a:pt x="4787" y="6668"/>
                  </a:lnTo>
                  <a:lnTo>
                    <a:pt x="4894" y="6430"/>
                  </a:lnTo>
                  <a:lnTo>
                    <a:pt x="4953" y="6215"/>
                  </a:lnTo>
                  <a:lnTo>
                    <a:pt x="5037" y="5787"/>
                  </a:lnTo>
                  <a:lnTo>
                    <a:pt x="5037" y="5561"/>
                  </a:lnTo>
                  <a:lnTo>
                    <a:pt x="5227" y="5751"/>
                  </a:lnTo>
                  <a:lnTo>
                    <a:pt x="5632" y="6037"/>
                  </a:lnTo>
                  <a:lnTo>
                    <a:pt x="5846" y="6144"/>
                  </a:lnTo>
                  <a:lnTo>
                    <a:pt x="6085" y="6239"/>
                  </a:lnTo>
                  <a:lnTo>
                    <a:pt x="6608" y="6335"/>
                  </a:lnTo>
                  <a:lnTo>
                    <a:pt x="6882" y="6335"/>
                  </a:lnTo>
                  <a:lnTo>
                    <a:pt x="7180" y="6323"/>
                  </a:lnTo>
                  <a:lnTo>
                    <a:pt x="7871" y="6180"/>
                  </a:lnTo>
                  <a:lnTo>
                    <a:pt x="8299" y="6037"/>
                  </a:lnTo>
                  <a:lnTo>
                    <a:pt x="8299" y="5811"/>
                  </a:lnTo>
                  <a:lnTo>
                    <a:pt x="8228" y="5418"/>
                  </a:lnTo>
                  <a:lnTo>
                    <a:pt x="8013" y="4906"/>
                  </a:lnTo>
                  <a:lnTo>
                    <a:pt x="7823" y="4620"/>
                  </a:lnTo>
                  <a:lnTo>
                    <a:pt x="7609" y="4370"/>
                  </a:lnTo>
                  <a:lnTo>
                    <a:pt x="7132" y="4001"/>
                  </a:lnTo>
                  <a:lnTo>
                    <a:pt x="6870" y="3870"/>
                  </a:lnTo>
                  <a:lnTo>
                    <a:pt x="6739" y="3810"/>
                  </a:lnTo>
                  <a:lnTo>
                    <a:pt x="6585" y="3763"/>
                  </a:lnTo>
                  <a:lnTo>
                    <a:pt x="6704" y="3656"/>
                  </a:lnTo>
                  <a:lnTo>
                    <a:pt x="6811" y="3548"/>
                  </a:lnTo>
                  <a:lnTo>
                    <a:pt x="6978" y="3346"/>
                  </a:lnTo>
                  <a:lnTo>
                    <a:pt x="7228" y="2882"/>
                  </a:lnTo>
                  <a:lnTo>
                    <a:pt x="7323" y="2620"/>
                  </a:lnTo>
                  <a:lnTo>
                    <a:pt x="7394" y="2334"/>
                  </a:lnTo>
                  <a:lnTo>
                    <a:pt x="7478" y="1655"/>
                  </a:lnTo>
                  <a:lnTo>
                    <a:pt x="7501" y="1203"/>
                  </a:lnTo>
                  <a:lnTo>
                    <a:pt x="7275" y="1119"/>
                  </a:lnTo>
                  <a:lnTo>
                    <a:pt x="6858" y="1048"/>
                  </a:lnTo>
                  <a:lnTo>
                    <a:pt x="6287" y="1096"/>
                  </a:lnTo>
                  <a:lnTo>
                    <a:pt x="5954" y="1191"/>
                  </a:lnTo>
                  <a:lnTo>
                    <a:pt x="5632" y="1310"/>
                  </a:lnTo>
                  <a:lnTo>
                    <a:pt x="5132" y="1667"/>
                  </a:lnTo>
                  <a:lnTo>
                    <a:pt x="4918" y="1870"/>
                  </a:lnTo>
                  <a:lnTo>
                    <a:pt x="4882" y="1917"/>
                  </a:lnTo>
                  <a:lnTo>
                    <a:pt x="4858" y="1834"/>
                  </a:lnTo>
                  <a:lnTo>
                    <a:pt x="4834" y="1750"/>
                  </a:lnTo>
                  <a:lnTo>
                    <a:pt x="4727" y="1488"/>
                  </a:lnTo>
                  <a:lnTo>
                    <a:pt x="4406" y="977"/>
                  </a:lnTo>
                  <a:lnTo>
                    <a:pt x="4191" y="750"/>
                  </a:lnTo>
                  <a:lnTo>
                    <a:pt x="3953" y="536"/>
                  </a:lnTo>
                  <a:lnTo>
                    <a:pt x="3489" y="238"/>
                  </a:lnTo>
                  <a:lnTo>
                    <a:pt x="3108" y="60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62"/>
            <p:cNvSpPr/>
            <p:nvPr/>
          </p:nvSpPr>
          <p:spPr>
            <a:xfrm>
              <a:off x="6918493" y="1607833"/>
              <a:ext cx="154580" cy="155518"/>
            </a:xfrm>
            <a:custGeom>
              <a:avLst/>
              <a:gdLst/>
              <a:ahLst/>
              <a:cxnLst/>
              <a:rect l="l" t="t" r="r" b="b"/>
              <a:pathLst>
                <a:path w="1989" h="2001" extrusionOk="0">
                  <a:moveTo>
                    <a:pt x="988" y="0"/>
                  </a:moveTo>
                  <a:lnTo>
                    <a:pt x="786" y="12"/>
                  </a:lnTo>
                  <a:lnTo>
                    <a:pt x="429" y="167"/>
                  </a:lnTo>
                  <a:lnTo>
                    <a:pt x="155" y="441"/>
                  </a:lnTo>
                  <a:lnTo>
                    <a:pt x="12" y="798"/>
                  </a:lnTo>
                  <a:lnTo>
                    <a:pt x="0" y="1000"/>
                  </a:lnTo>
                  <a:lnTo>
                    <a:pt x="12" y="1203"/>
                  </a:lnTo>
                  <a:lnTo>
                    <a:pt x="155" y="1560"/>
                  </a:lnTo>
                  <a:lnTo>
                    <a:pt x="429" y="1834"/>
                  </a:lnTo>
                  <a:lnTo>
                    <a:pt x="786" y="1977"/>
                  </a:lnTo>
                  <a:lnTo>
                    <a:pt x="988" y="2000"/>
                  </a:lnTo>
                  <a:lnTo>
                    <a:pt x="1191" y="1977"/>
                  </a:lnTo>
                  <a:lnTo>
                    <a:pt x="1548" y="1834"/>
                  </a:lnTo>
                  <a:lnTo>
                    <a:pt x="1822" y="1560"/>
                  </a:lnTo>
                  <a:lnTo>
                    <a:pt x="1977" y="1203"/>
                  </a:lnTo>
                  <a:lnTo>
                    <a:pt x="1989" y="1000"/>
                  </a:lnTo>
                  <a:lnTo>
                    <a:pt x="1977" y="798"/>
                  </a:lnTo>
                  <a:lnTo>
                    <a:pt x="1822" y="441"/>
                  </a:lnTo>
                  <a:lnTo>
                    <a:pt x="1548" y="167"/>
                  </a:lnTo>
                  <a:lnTo>
                    <a:pt x="1191" y="12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62"/>
            <p:cNvSpPr/>
            <p:nvPr/>
          </p:nvSpPr>
          <p:spPr>
            <a:xfrm>
              <a:off x="7684005" y="2700768"/>
              <a:ext cx="645055" cy="632097"/>
            </a:xfrm>
            <a:custGeom>
              <a:avLst/>
              <a:gdLst/>
              <a:ahLst/>
              <a:cxnLst/>
              <a:rect l="l" t="t" r="r" b="b"/>
              <a:pathLst>
                <a:path w="8300" h="8133" extrusionOk="0">
                  <a:moveTo>
                    <a:pt x="2882" y="0"/>
                  </a:moveTo>
                  <a:lnTo>
                    <a:pt x="2644" y="381"/>
                  </a:lnTo>
                  <a:lnTo>
                    <a:pt x="2393" y="1096"/>
                  </a:lnTo>
                  <a:lnTo>
                    <a:pt x="2346" y="1429"/>
                  </a:lnTo>
                  <a:lnTo>
                    <a:pt x="2322" y="1739"/>
                  </a:lnTo>
                  <a:lnTo>
                    <a:pt x="2393" y="2334"/>
                  </a:lnTo>
                  <a:lnTo>
                    <a:pt x="2477" y="2620"/>
                  </a:lnTo>
                  <a:lnTo>
                    <a:pt x="2513" y="2715"/>
                  </a:lnTo>
                  <a:lnTo>
                    <a:pt x="2560" y="2810"/>
                  </a:lnTo>
                  <a:lnTo>
                    <a:pt x="2465" y="2798"/>
                  </a:lnTo>
                  <a:lnTo>
                    <a:pt x="2382" y="2774"/>
                  </a:lnTo>
                  <a:lnTo>
                    <a:pt x="2072" y="2763"/>
                  </a:lnTo>
                  <a:lnTo>
                    <a:pt x="1453" y="2870"/>
                  </a:lnTo>
                  <a:lnTo>
                    <a:pt x="1155" y="2989"/>
                  </a:lnTo>
                  <a:lnTo>
                    <a:pt x="846" y="3144"/>
                  </a:lnTo>
                  <a:lnTo>
                    <a:pt x="393" y="3501"/>
                  </a:lnTo>
                  <a:lnTo>
                    <a:pt x="119" y="3822"/>
                  </a:lnTo>
                  <a:lnTo>
                    <a:pt x="0" y="4025"/>
                  </a:lnTo>
                  <a:lnTo>
                    <a:pt x="310" y="4358"/>
                  </a:lnTo>
                  <a:lnTo>
                    <a:pt x="857" y="4810"/>
                  </a:lnTo>
                  <a:lnTo>
                    <a:pt x="1131" y="4965"/>
                  </a:lnTo>
                  <a:lnTo>
                    <a:pt x="1393" y="5096"/>
                  </a:lnTo>
                  <a:lnTo>
                    <a:pt x="1917" y="5251"/>
                  </a:lnTo>
                  <a:lnTo>
                    <a:pt x="2203" y="5275"/>
                  </a:lnTo>
                  <a:lnTo>
                    <a:pt x="2429" y="5287"/>
                  </a:lnTo>
                  <a:lnTo>
                    <a:pt x="2655" y="5263"/>
                  </a:lnTo>
                  <a:lnTo>
                    <a:pt x="2596" y="5418"/>
                  </a:lnTo>
                  <a:lnTo>
                    <a:pt x="2524" y="5561"/>
                  </a:lnTo>
                  <a:lnTo>
                    <a:pt x="2441" y="5846"/>
                  </a:lnTo>
                  <a:lnTo>
                    <a:pt x="2370" y="6442"/>
                  </a:lnTo>
                  <a:lnTo>
                    <a:pt x="2405" y="6763"/>
                  </a:lnTo>
                  <a:lnTo>
                    <a:pt x="2465" y="7097"/>
                  </a:lnTo>
                  <a:lnTo>
                    <a:pt x="2679" y="7597"/>
                  </a:lnTo>
                  <a:lnTo>
                    <a:pt x="2894" y="7954"/>
                  </a:lnTo>
                  <a:lnTo>
                    <a:pt x="3048" y="8132"/>
                  </a:lnTo>
                  <a:lnTo>
                    <a:pt x="3465" y="7954"/>
                  </a:lnTo>
                  <a:lnTo>
                    <a:pt x="4060" y="7561"/>
                  </a:lnTo>
                  <a:lnTo>
                    <a:pt x="4299" y="7347"/>
                  </a:lnTo>
                  <a:lnTo>
                    <a:pt x="4501" y="7132"/>
                  </a:lnTo>
                  <a:lnTo>
                    <a:pt x="4787" y="6668"/>
                  </a:lnTo>
                  <a:lnTo>
                    <a:pt x="4894" y="6430"/>
                  </a:lnTo>
                  <a:lnTo>
                    <a:pt x="4953" y="6215"/>
                  </a:lnTo>
                  <a:lnTo>
                    <a:pt x="5037" y="5787"/>
                  </a:lnTo>
                  <a:lnTo>
                    <a:pt x="5037" y="5561"/>
                  </a:lnTo>
                  <a:lnTo>
                    <a:pt x="5227" y="5751"/>
                  </a:lnTo>
                  <a:lnTo>
                    <a:pt x="5632" y="6037"/>
                  </a:lnTo>
                  <a:lnTo>
                    <a:pt x="5846" y="6144"/>
                  </a:lnTo>
                  <a:lnTo>
                    <a:pt x="6085" y="6239"/>
                  </a:lnTo>
                  <a:lnTo>
                    <a:pt x="6608" y="6335"/>
                  </a:lnTo>
                  <a:lnTo>
                    <a:pt x="6882" y="6335"/>
                  </a:lnTo>
                  <a:lnTo>
                    <a:pt x="7180" y="6323"/>
                  </a:lnTo>
                  <a:lnTo>
                    <a:pt x="7871" y="6180"/>
                  </a:lnTo>
                  <a:lnTo>
                    <a:pt x="8299" y="6037"/>
                  </a:lnTo>
                  <a:lnTo>
                    <a:pt x="8299" y="5811"/>
                  </a:lnTo>
                  <a:lnTo>
                    <a:pt x="8228" y="5418"/>
                  </a:lnTo>
                  <a:lnTo>
                    <a:pt x="8013" y="4906"/>
                  </a:lnTo>
                  <a:lnTo>
                    <a:pt x="7823" y="4620"/>
                  </a:lnTo>
                  <a:lnTo>
                    <a:pt x="7609" y="4370"/>
                  </a:lnTo>
                  <a:lnTo>
                    <a:pt x="7132" y="4001"/>
                  </a:lnTo>
                  <a:lnTo>
                    <a:pt x="6870" y="3870"/>
                  </a:lnTo>
                  <a:lnTo>
                    <a:pt x="6739" y="3810"/>
                  </a:lnTo>
                  <a:lnTo>
                    <a:pt x="6585" y="3763"/>
                  </a:lnTo>
                  <a:lnTo>
                    <a:pt x="6704" y="3656"/>
                  </a:lnTo>
                  <a:lnTo>
                    <a:pt x="6811" y="3548"/>
                  </a:lnTo>
                  <a:lnTo>
                    <a:pt x="6978" y="3346"/>
                  </a:lnTo>
                  <a:lnTo>
                    <a:pt x="7228" y="2882"/>
                  </a:lnTo>
                  <a:lnTo>
                    <a:pt x="7323" y="2620"/>
                  </a:lnTo>
                  <a:lnTo>
                    <a:pt x="7394" y="2334"/>
                  </a:lnTo>
                  <a:lnTo>
                    <a:pt x="7478" y="1655"/>
                  </a:lnTo>
                  <a:lnTo>
                    <a:pt x="7501" y="1203"/>
                  </a:lnTo>
                  <a:lnTo>
                    <a:pt x="7275" y="1119"/>
                  </a:lnTo>
                  <a:lnTo>
                    <a:pt x="6858" y="1048"/>
                  </a:lnTo>
                  <a:lnTo>
                    <a:pt x="6287" y="1096"/>
                  </a:lnTo>
                  <a:lnTo>
                    <a:pt x="5954" y="1191"/>
                  </a:lnTo>
                  <a:lnTo>
                    <a:pt x="5632" y="1310"/>
                  </a:lnTo>
                  <a:lnTo>
                    <a:pt x="5132" y="1667"/>
                  </a:lnTo>
                  <a:lnTo>
                    <a:pt x="4918" y="1870"/>
                  </a:lnTo>
                  <a:lnTo>
                    <a:pt x="4882" y="1917"/>
                  </a:lnTo>
                  <a:lnTo>
                    <a:pt x="4858" y="1834"/>
                  </a:lnTo>
                  <a:lnTo>
                    <a:pt x="4834" y="1750"/>
                  </a:lnTo>
                  <a:lnTo>
                    <a:pt x="4727" y="1488"/>
                  </a:lnTo>
                  <a:lnTo>
                    <a:pt x="4406" y="977"/>
                  </a:lnTo>
                  <a:lnTo>
                    <a:pt x="4191" y="750"/>
                  </a:lnTo>
                  <a:lnTo>
                    <a:pt x="3953" y="536"/>
                  </a:lnTo>
                  <a:lnTo>
                    <a:pt x="3489" y="238"/>
                  </a:lnTo>
                  <a:lnTo>
                    <a:pt x="3108" y="60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62"/>
            <p:cNvSpPr/>
            <p:nvPr/>
          </p:nvSpPr>
          <p:spPr>
            <a:xfrm>
              <a:off x="7952368" y="2920096"/>
              <a:ext cx="154580" cy="155518"/>
            </a:xfrm>
            <a:custGeom>
              <a:avLst/>
              <a:gdLst/>
              <a:ahLst/>
              <a:cxnLst/>
              <a:rect l="l" t="t" r="r" b="b"/>
              <a:pathLst>
                <a:path w="1989" h="2001" extrusionOk="0">
                  <a:moveTo>
                    <a:pt x="988" y="0"/>
                  </a:moveTo>
                  <a:lnTo>
                    <a:pt x="786" y="12"/>
                  </a:lnTo>
                  <a:lnTo>
                    <a:pt x="429" y="167"/>
                  </a:lnTo>
                  <a:lnTo>
                    <a:pt x="155" y="441"/>
                  </a:lnTo>
                  <a:lnTo>
                    <a:pt x="12" y="798"/>
                  </a:lnTo>
                  <a:lnTo>
                    <a:pt x="0" y="1000"/>
                  </a:lnTo>
                  <a:lnTo>
                    <a:pt x="12" y="1203"/>
                  </a:lnTo>
                  <a:lnTo>
                    <a:pt x="155" y="1560"/>
                  </a:lnTo>
                  <a:lnTo>
                    <a:pt x="429" y="1834"/>
                  </a:lnTo>
                  <a:lnTo>
                    <a:pt x="786" y="1977"/>
                  </a:lnTo>
                  <a:lnTo>
                    <a:pt x="988" y="2000"/>
                  </a:lnTo>
                  <a:lnTo>
                    <a:pt x="1191" y="1977"/>
                  </a:lnTo>
                  <a:lnTo>
                    <a:pt x="1548" y="1834"/>
                  </a:lnTo>
                  <a:lnTo>
                    <a:pt x="1822" y="1560"/>
                  </a:lnTo>
                  <a:lnTo>
                    <a:pt x="1977" y="1203"/>
                  </a:lnTo>
                  <a:lnTo>
                    <a:pt x="1989" y="1000"/>
                  </a:lnTo>
                  <a:lnTo>
                    <a:pt x="1977" y="798"/>
                  </a:lnTo>
                  <a:lnTo>
                    <a:pt x="1822" y="441"/>
                  </a:lnTo>
                  <a:lnTo>
                    <a:pt x="1548" y="167"/>
                  </a:lnTo>
                  <a:lnTo>
                    <a:pt x="1191" y="12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62"/>
            <p:cNvSpPr/>
            <p:nvPr/>
          </p:nvSpPr>
          <p:spPr>
            <a:xfrm>
              <a:off x="4333025" y="2020600"/>
              <a:ext cx="448004" cy="433492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62"/>
            <p:cNvSpPr/>
            <p:nvPr/>
          </p:nvSpPr>
          <p:spPr>
            <a:xfrm>
              <a:off x="4484055" y="2173505"/>
              <a:ext cx="140814" cy="141235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62"/>
            <p:cNvSpPr/>
            <p:nvPr/>
          </p:nvSpPr>
          <p:spPr>
            <a:xfrm>
              <a:off x="4029925" y="3703850"/>
              <a:ext cx="448004" cy="433492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62"/>
            <p:cNvSpPr/>
            <p:nvPr/>
          </p:nvSpPr>
          <p:spPr>
            <a:xfrm>
              <a:off x="4180955" y="3856755"/>
              <a:ext cx="140814" cy="141235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62"/>
            <p:cNvSpPr/>
            <p:nvPr/>
          </p:nvSpPr>
          <p:spPr>
            <a:xfrm>
              <a:off x="5709875" y="1709325"/>
              <a:ext cx="448004" cy="433492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62"/>
            <p:cNvSpPr/>
            <p:nvPr/>
          </p:nvSpPr>
          <p:spPr>
            <a:xfrm>
              <a:off x="5860905" y="1862230"/>
              <a:ext cx="140814" cy="141235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62"/>
            <p:cNvSpPr/>
            <p:nvPr/>
          </p:nvSpPr>
          <p:spPr>
            <a:xfrm>
              <a:off x="5333300" y="2527425"/>
              <a:ext cx="448004" cy="433492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62"/>
            <p:cNvSpPr/>
            <p:nvPr/>
          </p:nvSpPr>
          <p:spPr>
            <a:xfrm>
              <a:off x="5484330" y="2680330"/>
              <a:ext cx="140814" cy="141235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62"/>
            <p:cNvSpPr/>
            <p:nvPr/>
          </p:nvSpPr>
          <p:spPr>
            <a:xfrm rot="-2700000">
              <a:off x="6141556" y="3762741"/>
              <a:ext cx="338898" cy="327902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62"/>
            <p:cNvSpPr/>
            <p:nvPr/>
          </p:nvSpPr>
          <p:spPr>
            <a:xfrm rot="-2700000">
              <a:off x="6260000" y="3878274"/>
              <a:ext cx="106520" cy="106833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62"/>
            <p:cNvSpPr/>
            <p:nvPr/>
          </p:nvSpPr>
          <p:spPr>
            <a:xfrm rot="-2700000">
              <a:off x="4945856" y="1034491"/>
              <a:ext cx="338898" cy="327902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62"/>
            <p:cNvSpPr/>
            <p:nvPr/>
          </p:nvSpPr>
          <p:spPr>
            <a:xfrm rot="-2700000">
              <a:off x="5064300" y="1150024"/>
              <a:ext cx="106520" cy="106833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62"/>
            <p:cNvSpPr/>
            <p:nvPr/>
          </p:nvSpPr>
          <p:spPr>
            <a:xfrm rot="-2700000">
              <a:off x="7940106" y="1034491"/>
              <a:ext cx="338898" cy="327902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62"/>
            <p:cNvSpPr/>
            <p:nvPr/>
          </p:nvSpPr>
          <p:spPr>
            <a:xfrm rot="-2700000">
              <a:off x="8058550" y="1150024"/>
              <a:ext cx="106520" cy="106833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62"/>
            <p:cNvSpPr/>
            <p:nvPr/>
          </p:nvSpPr>
          <p:spPr>
            <a:xfrm rot="-2018316">
              <a:off x="7710733" y="3857526"/>
              <a:ext cx="344537" cy="333360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62"/>
            <p:cNvSpPr/>
            <p:nvPr/>
          </p:nvSpPr>
          <p:spPr>
            <a:xfrm rot="-2018316">
              <a:off x="7830108" y="3975339"/>
              <a:ext cx="108293" cy="108611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62"/>
            <p:cNvSpPr/>
            <p:nvPr/>
          </p:nvSpPr>
          <p:spPr>
            <a:xfrm rot="-2018374">
              <a:off x="4421964" y="2696445"/>
              <a:ext cx="270107" cy="261336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62"/>
            <p:cNvSpPr/>
            <p:nvPr/>
          </p:nvSpPr>
          <p:spPr>
            <a:xfrm rot="-2018374">
              <a:off x="4515551" y="2788808"/>
              <a:ext cx="84898" cy="85145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C70DEB-0BFD-415D-AB2B-011B0AC36E06}"/>
              </a:ext>
            </a:extLst>
          </p:cNvPr>
          <p:cNvSpPr txBox="1"/>
          <p:nvPr/>
        </p:nvSpPr>
        <p:spPr>
          <a:xfrm>
            <a:off x="732161" y="972699"/>
            <a:ext cx="4039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633"/>
            <a:ext cx="9144000" cy="5143500"/>
          </a:xfrm>
        </p:spPr>
      </p:pic>
      <p:sp>
        <p:nvSpPr>
          <p:cNvPr id="5" name="Rectangle 4"/>
          <p:cNvSpPr/>
          <p:nvPr/>
        </p:nvSpPr>
        <p:spPr>
          <a:xfrm>
            <a:off x="3007762" y="1075639"/>
            <a:ext cx="3316838" cy="205440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vi-VN" sz="41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90000"/>
                </a:solidFill>
                <a:latin typeface="+mj-lt"/>
              </a:rPr>
              <a:t>Trò </a:t>
            </a:r>
            <a:r>
              <a:rPr lang="vi-VN" sz="41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90000"/>
                </a:solidFill>
                <a:latin typeface="+mj-lt"/>
              </a:rPr>
              <a:t>chơi</a:t>
            </a:r>
            <a:endParaRPr lang="vi-VN" sz="41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990000"/>
              </a:solidFill>
              <a:latin typeface="+mj-lt"/>
            </a:endParaRPr>
          </a:p>
          <a:p>
            <a:pPr algn="ctr"/>
            <a:r>
              <a:rPr lang="en-US" sz="4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Ô CỬA</a:t>
            </a:r>
          </a:p>
          <a:p>
            <a:pPr algn="ctr"/>
            <a:r>
              <a:rPr lang="en-US" sz="4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BÍ MẬT</a:t>
            </a:r>
            <a:endParaRPr lang="en-US" sz="44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380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ACF69AA-FB76-46AE-9002-F9EFBA933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172" y="702467"/>
            <a:ext cx="7486650" cy="4105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781051" y="604836"/>
            <a:ext cx="3713048" cy="232979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r>
              <a:rPr lang="en-GB" sz="33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3300" b="1" kern="12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16370" y="133350"/>
            <a:ext cx="4108255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Ô CỬA BÍ MẬT</a:t>
            </a:r>
            <a:endParaRPr lang="en-US" sz="32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281862" y="6543673"/>
            <a:ext cx="695325" cy="6477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3581400" y="2093118"/>
            <a:ext cx="742950" cy="66198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4524376" y="673610"/>
            <a:ext cx="3713048" cy="232979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r>
              <a:rPr lang="en-GB" sz="33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3300" b="1" kern="12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4741646" y="2093118"/>
            <a:ext cx="742950" cy="66198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811328" y="2934632"/>
            <a:ext cx="3713048" cy="232979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r>
              <a:rPr lang="en-GB" sz="33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3300" b="1" kern="12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3581400" y="3062288"/>
            <a:ext cx="742950" cy="66198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hlinkClick r:id="rId6" action="ppaction://hlinksldjump"/>
          </p:cNvPr>
          <p:cNvSpPr/>
          <p:nvPr/>
        </p:nvSpPr>
        <p:spPr>
          <a:xfrm>
            <a:off x="4538560" y="2934632"/>
            <a:ext cx="3713048" cy="232979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r>
              <a:rPr lang="en-US" sz="3300" b="1" kern="12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3300" b="1" kern="12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4741646" y="3062285"/>
            <a:ext cx="742950" cy="66198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Home 20">
            <a:hlinkClick r:id="rId7" action="ppaction://hlinksldjump" highlightClick="1"/>
          </p:cNvPr>
          <p:cNvSpPr/>
          <p:nvPr/>
        </p:nvSpPr>
        <p:spPr>
          <a:xfrm>
            <a:off x="8320087" y="4521993"/>
            <a:ext cx="914400" cy="6286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9953" y="2995813"/>
            <a:ext cx="814875" cy="8871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033" y="3555856"/>
            <a:ext cx="609667" cy="6637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0815" y="4016758"/>
            <a:ext cx="390293" cy="424931"/>
          </a:xfrm>
          <a:prstGeom prst="rect">
            <a:avLst/>
          </a:prstGeom>
        </p:spPr>
      </p:pic>
      <p:pic>
        <p:nvPicPr>
          <p:cNvPr id="3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6504" y="3704224"/>
            <a:ext cx="4916145" cy="165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31">
            <a:extLst>
              <a:ext uri="{FF2B5EF4-FFF2-40B4-BE49-F238E27FC236}">
                <a16:creationId xmlns="" xmlns:a16="http://schemas.microsoft.com/office/drawing/2014/main" id="{25D9AF87-FADB-41CF-8A5B-0A72517D8AB9}"/>
              </a:ext>
            </a:extLst>
          </p:cNvPr>
          <p:cNvGrpSpPr/>
          <p:nvPr/>
        </p:nvGrpSpPr>
        <p:grpSpPr>
          <a:xfrm>
            <a:off x="171449" y="0"/>
            <a:ext cx="8439151" cy="3409950"/>
            <a:chOff x="1684337" y="882254"/>
            <a:chExt cx="6926263" cy="1787316"/>
          </a:xfrm>
        </p:grpSpPr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B8F1E484-CE40-4761-9815-2F13F6F5C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84337" y="882254"/>
              <a:ext cx="4065076" cy="1787316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0C299513-E0E6-4A8A-BC7F-939C6F5E48C6}"/>
                </a:ext>
              </a:extLst>
            </p:cNvPr>
            <p:cNvSpPr txBox="1"/>
            <p:nvPr/>
          </p:nvSpPr>
          <p:spPr>
            <a:xfrm>
              <a:off x="5238044" y="1120041"/>
              <a:ext cx="33725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/>
                <a:t>Câu</a:t>
              </a:r>
              <a:r>
                <a:rPr lang="en-US" sz="3200" dirty="0"/>
                <a:t> 1: </a:t>
              </a:r>
            </a:p>
            <a:p>
              <a:pPr algn="ctr"/>
              <a:r>
                <a:rPr lang="en-US" sz="3200" dirty="0" err="1"/>
                <a:t>Đây</a:t>
              </a:r>
              <a:r>
                <a:rPr lang="en-US" sz="3200" dirty="0"/>
                <a:t> </a:t>
              </a:r>
              <a:r>
                <a:rPr lang="en-US" sz="3200" dirty="0" err="1"/>
                <a:t>là</a:t>
              </a:r>
              <a:r>
                <a:rPr lang="en-US" sz="3200" dirty="0"/>
                <a:t> </a:t>
              </a:r>
              <a:r>
                <a:rPr lang="en-US" sz="3200" dirty="0" err="1" smtClean="0"/>
                <a:t>hoa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gì</a:t>
              </a:r>
              <a:r>
                <a:rPr lang="en-US" sz="3200" dirty="0"/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352DE174-4292-47CC-9BA6-B73C805F10AB}"/>
              </a:ext>
            </a:extLst>
          </p:cNvPr>
          <p:cNvSpPr txBox="1"/>
          <p:nvPr/>
        </p:nvSpPr>
        <p:spPr>
          <a:xfrm>
            <a:off x="2901244" y="4150761"/>
            <a:ext cx="3386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án</a:t>
            </a:r>
            <a:r>
              <a:rPr lang="en-US" sz="2800" dirty="0"/>
              <a:t>: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đào</a:t>
            </a:r>
            <a:endParaRPr lang="en-US" sz="2800" dirty="0"/>
          </a:p>
        </p:txBody>
      </p:sp>
      <p:sp>
        <p:nvSpPr>
          <p:cNvPr id="3" name="Action Button: Home 2">
            <a:hlinkClick r:id="rId11" action="ppaction://hlinksldjump" highlightClick="1"/>
          </p:cNvPr>
          <p:cNvSpPr/>
          <p:nvPr/>
        </p:nvSpPr>
        <p:spPr>
          <a:xfrm>
            <a:off x="8387390" y="4673981"/>
            <a:ext cx="407438" cy="39331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00232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7727" y="3708202"/>
            <a:ext cx="4916145" cy="153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7A1DDE4-C6BB-4018-87A4-50B96F31D528}"/>
              </a:ext>
            </a:extLst>
          </p:cNvPr>
          <p:cNvSpPr txBox="1"/>
          <p:nvPr/>
        </p:nvSpPr>
        <p:spPr>
          <a:xfrm>
            <a:off x="2802465" y="4123910"/>
            <a:ext cx="3386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án</a:t>
            </a:r>
            <a:r>
              <a:rPr lang="en-US" sz="2800" dirty="0"/>
              <a:t>: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mai</a:t>
            </a:r>
            <a:endParaRPr lang="en-US" sz="2800" dirty="0"/>
          </a:p>
        </p:txBody>
      </p:sp>
      <p:grpSp>
        <p:nvGrpSpPr>
          <p:cNvPr id="2" name="Group 5">
            <a:extLst>
              <a:ext uri="{FF2B5EF4-FFF2-40B4-BE49-F238E27FC236}">
                <a16:creationId xmlns="" xmlns:a16="http://schemas.microsoft.com/office/drawing/2014/main" id="{1218B17D-7544-4368-A98C-03C08844164A}"/>
              </a:ext>
            </a:extLst>
          </p:cNvPr>
          <p:cNvGrpSpPr/>
          <p:nvPr/>
        </p:nvGrpSpPr>
        <p:grpSpPr>
          <a:xfrm>
            <a:off x="342900" y="-1"/>
            <a:ext cx="8401050" cy="3476625"/>
            <a:chOff x="1476374" y="790046"/>
            <a:chExt cx="5983289" cy="2052638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AE3612B9-C6F1-4DF5-B1FF-FF9C1A79000C}"/>
                </a:ext>
              </a:extLst>
            </p:cNvPr>
            <p:cNvSpPr txBox="1"/>
            <p:nvPr/>
          </p:nvSpPr>
          <p:spPr>
            <a:xfrm>
              <a:off x="5238044" y="1120041"/>
              <a:ext cx="2221619" cy="636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/>
                <a:t>Câu</a:t>
              </a:r>
              <a:r>
                <a:rPr lang="en-US" sz="3200" dirty="0"/>
                <a:t> 2: </a:t>
              </a:r>
            </a:p>
            <a:p>
              <a:pPr algn="ctr"/>
              <a:r>
                <a:rPr lang="en-US" sz="3200" dirty="0" err="1"/>
                <a:t>Đây</a:t>
              </a:r>
              <a:r>
                <a:rPr lang="en-US" sz="3200" dirty="0"/>
                <a:t> </a:t>
              </a:r>
              <a:r>
                <a:rPr lang="en-US" sz="3200" dirty="0" err="1"/>
                <a:t>là</a:t>
              </a:r>
              <a:r>
                <a:rPr lang="en-US" sz="3200" dirty="0"/>
                <a:t> </a:t>
              </a:r>
              <a:r>
                <a:rPr lang="en-US" sz="3200" dirty="0" err="1" smtClean="0"/>
                <a:t>hoa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gì</a:t>
              </a:r>
              <a:r>
                <a:rPr lang="en-US" sz="3200" dirty="0"/>
                <a:t>?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9D503236-AD39-437F-B80A-E39EA92D1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6374" y="790046"/>
              <a:ext cx="3660070" cy="2052638"/>
            </a:xfrm>
            <a:prstGeom prst="rect">
              <a:avLst/>
            </a:prstGeom>
          </p:spPr>
        </p:pic>
      </p:grpSp>
      <p:sp>
        <p:nvSpPr>
          <p:cNvPr id="3" name="Action Button: Home 2">
            <a:hlinkClick r:id="rId5" action="ppaction://hlinksldjump" highlightClick="1"/>
          </p:cNvPr>
          <p:cNvSpPr/>
          <p:nvPr/>
        </p:nvSpPr>
        <p:spPr>
          <a:xfrm>
            <a:off x="8448675" y="4810125"/>
            <a:ext cx="400050" cy="333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3927" y="3770290"/>
            <a:ext cx="4916145" cy="141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73D7188-62B1-4213-B4EF-AD2332FBF8FF}"/>
              </a:ext>
            </a:extLst>
          </p:cNvPr>
          <p:cNvSpPr txBox="1"/>
          <p:nvPr/>
        </p:nvSpPr>
        <p:spPr>
          <a:xfrm>
            <a:off x="2802465" y="4123910"/>
            <a:ext cx="3386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án</a:t>
            </a:r>
            <a:r>
              <a:rPr lang="en-US" sz="2800" dirty="0"/>
              <a:t>: </a:t>
            </a:r>
            <a:r>
              <a:rPr lang="en-US" sz="2800" dirty="0" err="1"/>
              <a:t>Lì</a:t>
            </a:r>
            <a:r>
              <a:rPr lang="en-US" sz="2800" dirty="0"/>
              <a:t> </a:t>
            </a:r>
            <a:r>
              <a:rPr lang="en-US" sz="2800" dirty="0" err="1"/>
              <a:t>xì</a:t>
            </a:r>
            <a:endParaRPr lang="en-US" sz="2800" dirty="0"/>
          </a:p>
        </p:txBody>
      </p:sp>
      <p:grpSp>
        <p:nvGrpSpPr>
          <p:cNvPr id="3" name="Group 5">
            <a:extLst>
              <a:ext uri="{FF2B5EF4-FFF2-40B4-BE49-F238E27FC236}">
                <a16:creationId xmlns="" xmlns:a16="http://schemas.microsoft.com/office/drawing/2014/main" id="{B59C6D8C-39AC-4DB0-981B-A7CBCAB0D690}"/>
              </a:ext>
            </a:extLst>
          </p:cNvPr>
          <p:cNvGrpSpPr/>
          <p:nvPr/>
        </p:nvGrpSpPr>
        <p:grpSpPr>
          <a:xfrm>
            <a:off x="133350" y="0"/>
            <a:ext cx="8743950" cy="3562349"/>
            <a:chOff x="1523545" y="853413"/>
            <a:chExt cx="5936118" cy="2043289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4A00B87E-5358-4577-8C1E-1B77BAC8026B}"/>
                </a:ext>
              </a:extLst>
            </p:cNvPr>
            <p:cNvSpPr txBox="1"/>
            <p:nvPr/>
          </p:nvSpPr>
          <p:spPr>
            <a:xfrm>
              <a:off x="5238044" y="1120041"/>
              <a:ext cx="2221619" cy="617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/>
                <a:t>Câu</a:t>
              </a:r>
              <a:r>
                <a:rPr lang="en-US" sz="3200" dirty="0"/>
                <a:t> </a:t>
              </a:r>
              <a:r>
                <a:rPr lang="en-US" sz="3200" dirty="0" smtClean="0"/>
                <a:t>: 3</a:t>
              </a:r>
              <a:endParaRPr lang="en-US" sz="3200" dirty="0"/>
            </a:p>
            <a:p>
              <a:pPr algn="ctr"/>
              <a:r>
                <a:rPr lang="en-US" sz="3200" dirty="0" err="1"/>
                <a:t>Đây</a:t>
              </a:r>
              <a:r>
                <a:rPr lang="en-US" sz="3200" dirty="0"/>
                <a:t> </a:t>
              </a:r>
              <a:r>
                <a:rPr lang="en-US" sz="3200" dirty="0" err="1"/>
                <a:t>là</a:t>
              </a:r>
              <a:r>
                <a:rPr lang="en-US" sz="3200" dirty="0"/>
                <a:t> </a:t>
              </a:r>
              <a:r>
                <a:rPr lang="en-US" sz="3200" dirty="0" err="1"/>
                <a:t>gì</a:t>
              </a:r>
              <a:r>
                <a:rPr lang="en-US" sz="3200" dirty="0"/>
                <a:t>?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91087816-AB24-4A4B-A587-0634A2023F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354" b="5880"/>
            <a:stretch/>
          </p:blipFill>
          <p:spPr>
            <a:xfrm>
              <a:off x="1523545" y="853413"/>
              <a:ext cx="3567744" cy="2043289"/>
            </a:xfrm>
            <a:prstGeom prst="rect">
              <a:avLst/>
            </a:prstGeom>
          </p:spPr>
        </p:pic>
      </p:grpSp>
      <p:sp>
        <p:nvSpPr>
          <p:cNvPr id="2" name="Action Button: Home 1">
            <a:hlinkClick r:id="rId5" action="ppaction://hlinksldjump" highlightClick="1"/>
          </p:cNvPr>
          <p:cNvSpPr/>
          <p:nvPr/>
        </p:nvSpPr>
        <p:spPr>
          <a:xfrm>
            <a:off x="8601075" y="4647130"/>
            <a:ext cx="400050" cy="49637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2410B72-8546-4C5E-BC5B-4BA46807C82E}"/>
              </a:ext>
            </a:extLst>
          </p:cNvPr>
          <p:cNvSpPr txBox="1"/>
          <p:nvPr/>
        </p:nvSpPr>
        <p:spPr>
          <a:xfrm>
            <a:off x="6019800" y="1158141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smtClean="0"/>
              <a:t>4: </a:t>
            </a:r>
            <a:endParaRPr lang="en-US" sz="3200" dirty="0"/>
          </a:p>
          <a:p>
            <a:pPr algn="ctr"/>
            <a:r>
              <a:rPr lang="en-US" sz="3200" dirty="0" err="1"/>
              <a:t>Đây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 smtClean="0"/>
              <a:t>bánh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7F31605-04E7-405A-9D46-974C9E45A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0"/>
            <a:ext cx="5667375" cy="3276600"/>
          </a:xfrm>
          <a:prstGeom prst="rect">
            <a:avLst/>
          </a:prstGeom>
        </p:spPr>
      </p:pic>
      <p:pic>
        <p:nvPicPr>
          <p:cNvPr id="7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0577" y="3422452"/>
            <a:ext cx="4916145" cy="153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22DEFC4-F942-4432-A0A3-DC3411689DCA}"/>
              </a:ext>
            </a:extLst>
          </p:cNvPr>
          <p:cNvSpPr txBox="1"/>
          <p:nvPr/>
        </p:nvSpPr>
        <p:spPr>
          <a:xfrm>
            <a:off x="2805994" y="3854666"/>
            <a:ext cx="3570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án</a:t>
            </a:r>
            <a:r>
              <a:rPr lang="en-US" sz="2800" dirty="0"/>
              <a:t>: Bánh </a:t>
            </a:r>
            <a:r>
              <a:rPr lang="en-US" sz="2800" dirty="0" err="1"/>
              <a:t>chưng</a:t>
            </a:r>
            <a:endParaRPr lang="en-US" sz="2800" dirty="0"/>
          </a:p>
        </p:txBody>
      </p:sp>
      <p:sp>
        <p:nvSpPr>
          <p:cNvPr id="2" name="Action Button: Home 1">
            <a:hlinkClick r:id="rId5" action="ppaction://hlinksldjump" highlightClick="1"/>
          </p:cNvPr>
          <p:cNvSpPr/>
          <p:nvPr/>
        </p:nvSpPr>
        <p:spPr>
          <a:xfrm>
            <a:off x="8591550" y="4743450"/>
            <a:ext cx="352425" cy="4000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85;p58"/>
          <p:cNvGrpSpPr/>
          <p:nvPr/>
        </p:nvGrpSpPr>
        <p:grpSpPr>
          <a:xfrm>
            <a:off x="272350" y="-259031"/>
            <a:ext cx="652072" cy="3823974"/>
            <a:chOff x="982800" y="0"/>
            <a:chExt cx="652072" cy="3823974"/>
          </a:xfrm>
        </p:grpSpPr>
        <p:sp>
          <p:nvSpPr>
            <p:cNvPr id="986" name="Google Shape;986;p58"/>
            <p:cNvSpPr/>
            <p:nvPr/>
          </p:nvSpPr>
          <p:spPr>
            <a:xfrm>
              <a:off x="1309553" y="0"/>
              <a:ext cx="0" cy="3289719"/>
            </a:xfrm>
            <a:custGeom>
              <a:avLst/>
              <a:gdLst/>
              <a:ahLst/>
              <a:cxnLst/>
              <a:rect l="l" t="t" r="r" b="b"/>
              <a:pathLst>
                <a:path h="38771" fill="none" extrusionOk="0">
                  <a:moveTo>
                    <a:pt x="0" y="1"/>
                  </a:moveTo>
                  <a:lnTo>
                    <a:pt x="0" y="387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8"/>
            <p:cNvSpPr/>
            <p:nvPr/>
          </p:nvSpPr>
          <p:spPr>
            <a:xfrm>
              <a:off x="1299202" y="0"/>
              <a:ext cx="22146" cy="3289719"/>
            </a:xfrm>
            <a:custGeom>
              <a:avLst/>
              <a:gdLst/>
              <a:ahLst/>
              <a:cxnLst/>
              <a:rect l="l" t="t" r="r" b="b"/>
              <a:pathLst>
                <a:path w="261" h="38771" extrusionOk="0">
                  <a:moveTo>
                    <a:pt x="1" y="1"/>
                  </a:moveTo>
                  <a:lnTo>
                    <a:pt x="1" y="38771"/>
                  </a:lnTo>
                  <a:lnTo>
                    <a:pt x="261" y="38771"/>
                  </a:lnTo>
                  <a:lnTo>
                    <a:pt x="2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8"/>
            <p:cNvSpPr/>
            <p:nvPr/>
          </p:nvSpPr>
          <p:spPr>
            <a:xfrm>
              <a:off x="1349263" y="3422040"/>
              <a:ext cx="11879" cy="360697"/>
            </a:xfrm>
            <a:custGeom>
              <a:avLst/>
              <a:gdLst/>
              <a:ahLst/>
              <a:cxnLst/>
              <a:rect l="l" t="t" r="r" b="b"/>
              <a:pathLst>
                <a:path w="140" h="4251" extrusionOk="0">
                  <a:moveTo>
                    <a:pt x="0" y="1"/>
                  </a:moveTo>
                  <a:lnTo>
                    <a:pt x="52" y="4251"/>
                  </a:lnTo>
                  <a:lnTo>
                    <a:pt x="139" y="4251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8"/>
            <p:cNvSpPr/>
            <p:nvPr/>
          </p:nvSpPr>
          <p:spPr>
            <a:xfrm>
              <a:off x="1333056" y="3422040"/>
              <a:ext cx="11879" cy="376904"/>
            </a:xfrm>
            <a:custGeom>
              <a:avLst/>
              <a:gdLst/>
              <a:ahLst/>
              <a:cxnLst/>
              <a:rect l="l" t="t" r="r" b="b"/>
              <a:pathLst>
                <a:path w="140" h="4442" extrusionOk="0">
                  <a:moveTo>
                    <a:pt x="1" y="1"/>
                  </a:moveTo>
                  <a:lnTo>
                    <a:pt x="53" y="4442"/>
                  </a:lnTo>
                  <a:lnTo>
                    <a:pt x="139" y="4442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8"/>
            <p:cNvSpPr/>
            <p:nvPr/>
          </p:nvSpPr>
          <p:spPr>
            <a:xfrm>
              <a:off x="1316850" y="3422040"/>
              <a:ext cx="10437" cy="401934"/>
            </a:xfrm>
            <a:custGeom>
              <a:avLst/>
              <a:gdLst/>
              <a:ahLst/>
              <a:cxnLst/>
              <a:rect l="l" t="t" r="r" b="b"/>
              <a:pathLst>
                <a:path w="123" h="4737" extrusionOk="0">
                  <a:moveTo>
                    <a:pt x="1" y="1"/>
                  </a:moveTo>
                  <a:lnTo>
                    <a:pt x="35" y="4737"/>
                  </a:lnTo>
                  <a:lnTo>
                    <a:pt x="122" y="4719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8"/>
            <p:cNvSpPr/>
            <p:nvPr/>
          </p:nvSpPr>
          <p:spPr>
            <a:xfrm>
              <a:off x="1297759" y="3422040"/>
              <a:ext cx="11794" cy="401934"/>
            </a:xfrm>
            <a:custGeom>
              <a:avLst/>
              <a:gdLst/>
              <a:ahLst/>
              <a:cxnLst/>
              <a:rect l="l" t="t" r="r" b="b"/>
              <a:pathLst>
                <a:path w="139" h="4737" extrusionOk="0">
                  <a:moveTo>
                    <a:pt x="0" y="1"/>
                  </a:moveTo>
                  <a:lnTo>
                    <a:pt x="52" y="4737"/>
                  </a:lnTo>
                  <a:lnTo>
                    <a:pt x="139" y="4719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8"/>
            <p:cNvSpPr/>
            <p:nvPr/>
          </p:nvSpPr>
          <p:spPr>
            <a:xfrm>
              <a:off x="1281553" y="3422040"/>
              <a:ext cx="11879" cy="376904"/>
            </a:xfrm>
            <a:custGeom>
              <a:avLst/>
              <a:gdLst/>
              <a:ahLst/>
              <a:cxnLst/>
              <a:rect l="l" t="t" r="r" b="b"/>
              <a:pathLst>
                <a:path w="140" h="4442" extrusionOk="0">
                  <a:moveTo>
                    <a:pt x="0" y="1"/>
                  </a:moveTo>
                  <a:lnTo>
                    <a:pt x="52" y="4442"/>
                  </a:lnTo>
                  <a:lnTo>
                    <a:pt x="139" y="4442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8"/>
            <p:cNvSpPr/>
            <p:nvPr/>
          </p:nvSpPr>
          <p:spPr>
            <a:xfrm>
              <a:off x="1265347" y="3422040"/>
              <a:ext cx="11879" cy="360697"/>
            </a:xfrm>
            <a:custGeom>
              <a:avLst/>
              <a:gdLst/>
              <a:ahLst/>
              <a:cxnLst/>
              <a:rect l="l" t="t" r="r" b="b"/>
              <a:pathLst>
                <a:path w="140" h="4251" extrusionOk="0">
                  <a:moveTo>
                    <a:pt x="1" y="1"/>
                  </a:moveTo>
                  <a:lnTo>
                    <a:pt x="53" y="4251"/>
                  </a:lnTo>
                  <a:lnTo>
                    <a:pt x="139" y="4251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8"/>
            <p:cNvSpPr/>
            <p:nvPr/>
          </p:nvSpPr>
          <p:spPr>
            <a:xfrm>
              <a:off x="984242" y="2042906"/>
              <a:ext cx="646218" cy="859700"/>
            </a:xfrm>
            <a:custGeom>
              <a:avLst/>
              <a:gdLst/>
              <a:ahLst/>
              <a:cxnLst/>
              <a:rect l="l" t="t" r="r" b="b"/>
              <a:pathLst>
                <a:path w="7616" h="10132" extrusionOk="0">
                  <a:moveTo>
                    <a:pt x="2828" y="1"/>
                  </a:moveTo>
                  <a:lnTo>
                    <a:pt x="2221" y="140"/>
                  </a:lnTo>
                  <a:lnTo>
                    <a:pt x="1648" y="383"/>
                  </a:lnTo>
                  <a:lnTo>
                    <a:pt x="1145" y="712"/>
                  </a:lnTo>
                  <a:lnTo>
                    <a:pt x="712" y="1146"/>
                  </a:lnTo>
                  <a:lnTo>
                    <a:pt x="365" y="1649"/>
                  </a:lnTo>
                  <a:lnTo>
                    <a:pt x="139" y="2221"/>
                  </a:lnTo>
                  <a:lnTo>
                    <a:pt x="0" y="2846"/>
                  </a:lnTo>
                  <a:lnTo>
                    <a:pt x="0" y="3158"/>
                  </a:lnTo>
                  <a:lnTo>
                    <a:pt x="0" y="6957"/>
                  </a:lnTo>
                  <a:lnTo>
                    <a:pt x="0" y="7287"/>
                  </a:lnTo>
                  <a:lnTo>
                    <a:pt x="139" y="7911"/>
                  </a:lnTo>
                  <a:lnTo>
                    <a:pt x="382" y="8466"/>
                  </a:lnTo>
                  <a:lnTo>
                    <a:pt x="712" y="8969"/>
                  </a:lnTo>
                  <a:lnTo>
                    <a:pt x="1145" y="9403"/>
                  </a:lnTo>
                  <a:lnTo>
                    <a:pt x="1648" y="9750"/>
                  </a:lnTo>
                  <a:lnTo>
                    <a:pt x="2221" y="9993"/>
                  </a:lnTo>
                  <a:lnTo>
                    <a:pt x="2845" y="10114"/>
                  </a:lnTo>
                  <a:lnTo>
                    <a:pt x="3157" y="10132"/>
                  </a:lnTo>
                  <a:lnTo>
                    <a:pt x="4441" y="10132"/>
                  </a:lnTo>
                  <a:lnTo>
                    <a:pt x="4771" y="10114"/>
                  </a:lnTo>
                  <a:lnTo>
                    <a:pt x="5395" y="9993"/>
                  </a:lnTo>
                  <a:lnTo>
                    <a:pt x="5950" y="9750"/>
                  </a:lnTo>
                  <a:lnTo>
                    <a:pt x="6453" y="9403"/>
                  </a:lnTo>
                  <a:lnTo>
                    <a:pt x="6887" y="8969"/>
                  </a:lnTo>
                  <a:lnTo>
                    <a:pt x="7234" y="8466"/>
                  </a:lnTo>
                  <a:lnTo>
                    <a:pt x="7477" y="7911"/>
                  </a:lnTo>
                  <a:lnTo>
                    <a:pt x="7598" y="7287"/>
                  </a:lnTo>
                  <a:lnTo>
                    <a:pt x="7616" y="6957"/>
                  </a:lnTo>
                  <a:lnTo>
                    <a:pt x="7616" y="3158"/>
                  </a:lnTo>
                  <a:lnTo>
                    <a:pt x="7598" y="2829"/>
                  </a:lnTo>
                  <a:lnTo>
                    <a:pt x="7477" y="2221"/>
                  </a:lnTo>
                  <a:lnTo>
                    <a:pt x="7234" y="1649"/>
                  </a:lnTo>
                  <a:lnTo>
                    <a:pt x="6887" y="1146"/>
                  </a:lnTo>
                  <a:lnTo>
                    <a:pt x="6453" y="712"/>
                  </a:lnTo>
                  <a:lnTo>
                    <a:pt x="5950" y="365"/>
                  </a:lnTo>
                  <a:lnTo>
                    <a:pt x="5378" y="140"/>
                  </a:lnTo>
                  <a:lnTo>
                    <a:pt x="47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8"/>
            <p:cNvSpPr/>
            <p:nvPr/>
          </p:nvSpPr>
          <p:spPr>
            <a:xfrm>
              <a:off x="982800" y="1963488"/>
              <a:ext cx="652072" cy="1031861"/>
            </a:xfrm>
            <a:custGeom>
              <a:avLst/>
              <a:gdLst/>
              <a:ahLst/>
              <a:cxnLst/>
              <a:rect l="l" t="t" r="r" b="b"/>
              <a:pathLst>
                <a:path w="7685" h="12161" extrusionOk="0">
                  <a:moveTo>
                    <a:pt x="2880" y="1128"/>
                  </a:moveTo>
                  <a:lnTo>
                    <a:pt x="2637" y="1267"/>
                  </a:lnTo>
                  <a:lnTo>
                    <a:pt x="2238" y="1631"/>
                  </a:lnTo>
                  <a:lnTo>
                    <a:pt x="1960" y="2099"/>
                  </a:lnTo>
                  <a:lnTo>
                    <a:pt x="1804" y="2620"/>
                  </a:lnTo>
                  <a:lnTo>
                    <a:pt x="1787" y="2897"/>
                  </a:lnTo>
                  <a:lnTo>
                    <a:pt x="1787" y="9090"/>
                  </a:lnTo>
                  <a:lnTo>
                    <a:pt x="1804" y="9368"/>
                  </a:lnTo>
                  <a:lnTo>
                    <a:pt x="1960" y="9905"/>
                  </a:lnTo>
                  <a:lnTo>
                    <a:pt x="2255" y="10374"/>
                  </a:lnTo>
                  <a:lnTo>
                    <a:pt x="2637" y="10738"/>
                  </a:lnTo>
                  <a:lnTo>
                    <a:pt x="2880" y="10859"/>
                  </a:lnTo>
                  <a:lnTo>
                    <a:pt x="2585" y="10790"/>
                  </a:lnTo>
                  <a:lnTo>
                    <a:pt x="2030" y="10547"/>
                  </a:lnTo>
                  <a:lnTo>
                    <a:pt x="1527" y="10200"/>
                  </a:lnTo>
                  <a:lnTo>
                    <a:pt x="1076" y="9801"/>
                  </a:lnTo>
                  <a:lnTo>
                    <a:pt x="694" y="9333"/>
                  </a:lnTo>
                  <a:lnTo>
                    <a:pt x="399" y="8795"/>
                  </a:lnTo>
                  <a:lnTo>
                    <a:pt x="191" y="8205"/>
                  </a:lnTo>
                  <a:lnTo>
                    <a:pt x="87" y="7581"/>
                  </a:lnTo>
                  <a:lnTo>
                    <a:pt x="87" y="7269"/>
                  </a:lnTo>
                  <a:lnTo>
                    <a:pt x="87" y="4753"/>
                  </a:lnTo>
                  <a:lnTo>
                    <a:pt x="87" y="4424"/>
                  </a:lnTo>
                  <a:lnTo>
                    <a:pt x="191" y="3799"/>
                  </a:lnTo>
                  <a:lnTo>
                    <a:pt x="399" y="3227"/>
                  </a:lnTo>
                  <a:lnTo>
                    <a:pt x="694" y="2689"/>
                  </a:lnTo>
                  <a:lnTo>
                    <a:pt x="1076" y="2203"/>
                  </a:lnTo>
                  <a:lnTo>
                    <a:pt x="1509" y="1804"/>
                  </a:lnTo>
                  <a:lnTo>
                    <a:pt x="2012" y="1457"/>
                  </a:lnTo>
                  <a:lnTo>
                    <a:pt x="2585" y="1215"/>
                  </a:lnTo>
                  <a:lnTo>
                    <a:pt x="2880" y="1128"/>
                  </a:lnTo>
                  <a:close/>
                  <a:moveTo>
                    <a:pt x="4684" y="1128"/>
                  </a:moveTo>
                  <a:lnTo>
                    <a:pt x="4979" y="1215"/>
                  </a:lnTo>
                  <a:lnTo>
                    <a:pt x="5551" y="1457"/>
                  </a:lnTo>
                  <a:lnTo>
                    <a:pt x="6071" y="1787"/>
                  </a:lnTo>
                  <a:lnTo>
                    <a:pt x="6540" y="2186"/>
                  </a:lnTo>
                  <a:lnTo>
                    <a:pt x="6921" y="2672"/>
                  </a:lnTo>
                  <a:lnTo>
                    <a:pt x="7234" y="3209"/>
                  </a:lnTo>
                  <a:lnTo>
                    <a:pt x="7442" y="3799"/>
                  </a:lnTo>
                  <a:lnTo>
                    <a:pt x="7546" y="4441"/>
                  </a:lnTo>
                  <a:lnTo>
                    <a:pt x="7563" y="4771"/>
                  </a:lnTo>
                  <a:lnTo>
                    <a:pt x="7563" y="7269"/>
                  </a:lnTo>
                  <a:lnTo>
                    <a:pt x="7546" y="7598"/>
                  </a:lnTo>
                  <a:lnTo>
                    <a:pt x="7442" y="8223"/>
                  </a:lnTo>
                  <a:lnTo>
                    <a:pt x="7234" y="8812"/>
                  </a:lnTo>
                  <a:lnTo>
                    <a:pt x="6921" y="9350"/>
                  </a:lnTo>
                  <a:lnTo>
                    <a:pt x="6540" y="9836"/>
                  </a:lnTo>
                  <a:lnTo>
                    <a:pt x="6071" y="10252"/>
                  </a:lnTo>
                  <a:lnTo>
                    <a:pt x="5551" y="10582"/>
                  </a:lnTo>
                  <a:lnTo>
                    <a:pt x="4979" y="10825"/>
                  </a:lnTo>
                  <a:lnTo>
                    <a:pt x="4684" y="10911"/>
                  </a:lnTo>
                  <a:lnTo>
                    <a:pt x="4927" y="10773"/>
                  </a:lnTo>
                  <a:lnTo>
                    <a:pt x="5325" y="10408"/>
                  </a:lnTo>
                  <a:lnTo>
                    <a:pt x="5620" y="9940"/>
                  </a:lnTo>
                  <a:lnTo>
                    <a:pt x="5794" y="9402"/>
                  </a:lnTo>
                  <a:lnTo>
                    <a:pt x="5811" y="9107"/>
                  </a:lnTo>
                  <a:lnTo>
                    <a:pt x="5811" y="2932"/>
                  </a:lnTo>
                  <a:lnTo>
                    <a:pt x="5794" y="2637"/>
                  </a:lnTo>
                  <a:lnTo>
                    <a:pt x="5620" y="2082"/>
                  </a:lnTo>
                  <a:lnTo>
                    <a:pt x="5325" y="1631"/>
                  </a:lnTo>
                  <a:lnTo>
                    <a:pt x="4927" y="1267"/>
                  </a:lnTo>
                  <a:lnTo>
                    <a:pt x="4684" y="1128"/>
                  </a:lnTo>
                  <a:close/>
                  <a:moveTo>
                    <a:pt x="3782" y="1006"/>
                  </a:moveTo>
                  <a:lnTo>
                    <a:pt x="3782" y="10998"/>
                  </a:lnTo>
                  <a:lnTo>
                    <a:pt x="3608" y="10998"/>
                  </a:lnTo>
                  <a:lnTo>
                    <a:pt x="3261" y="10929"/>
                  </a:lnTo>
                  <a:lnTo>
                    <a:pt x="2637" y="10617"/>
                  </a:lnTo>
                  <a:lnTo>
                    <a:pt x="2186" y="10113"/>
                  </a:lnTo>
                  <a:lnTo>
                    <a:pt x="1926" y="9454"/>
                  </a:lnTo>
                  <a:lnTo>
                    <a:pt x="1908" y="9090"/>
                  </a:lnTo>
                  <a:lnTo>
                    <a:pt x="1908" y="2915"/>
                  </a:lnTo>
                  <a:lnTo>
                    <a:pt x="1926" y="2550"/>
                  </a:lnTo>
                  <a:lnTo>
                    <a:pt x="2186" y="1891"/>
                  </a:lnTo>
                  <a:lnTo>
                    <a:pt x="2637" y="1388"/>
                  </a:lnTo>
                  <a:lnTo>
                    <a:pt x="3261" y="1058"/>
                  </a:lnTo>
                  <a:lnTo>
                    <a:pt x="3608" y="1006"/>
                  </a:lnTo>
                  <a:close/>
                  <a:moveTo>
                    <a:pt x="3868" y="1006"/>
                  </a:moveTo>
                  <a:lnTo>
                    <a:pt x="4250" y="1024"/>
                  </a:lnTo>
                  <a:lnTo>
                    <a:pt x="4909" y="1336"/>
                  </a:lnTo>
                  <a:lnTo>
                    <a:pt x="5412" y="1839"/>
                  </a:lnTo>
                  <a:lnTo>
                    <a:pt x="5690" y="2516"/>
                  </a:lnTo>
                  <a:lnTo>
                    <a:pt x="5724" y="2915"/>
                  </a:lnTo>
                  <a:lnTo>
                    <a:pt x="5724" y="9090"/>
                  </a:lnTo>
                  <a:lnTo>
                    <a:pt x="5690" y="9472"/>
                  </a:lnTo>
                  <a:lnTo>
                    <a:pt x="5412" y="10148"/>
                  </a:lnTo>
                  <a:lnTo>
                    <a:pt x="4909" y="10669"/>
                  </a:lnTo>
                  <a:lnTo>
                    <a:pt x="4250" y="10963"/>
                  </a:lnTo>
                  <a:lnTo>
                    <a:pt x="3868" y="10998"/>
                  </a:lnTo>
                  <a:lnTo>
                    <a:pt x="3868" y="1006"/>
                  </a:lnTo>
                  <a:close/>
                  <a:moveTo>
                    <a:pt x="3834" y="0"/>
                  </a:moveTo>
                  <a:lnTo>
                    <a:pt x="3678" y="18"/>
                  </a:lnTo>
                  <a:lnTo>
                    <a:pt x="3417" y="122"/>
                  </a:lnTo>
                  <a:lnTo>
                    <a:pt x="3209" y="312"/>
                  </a:lnTo>
                  <a:lnTo>
                    <a:pt x="3105" y="590"/>
                  </a:lnTo>
                  <a:lnTo>
                    <a:pt x="3088" y="746"/>
                  </a:lnTo>
                  <a:lnTo>
                    <a:pt x="3105" y="833"/>
                  </a:lnTo>
                  <a:lnTo>
                    <a:pt x="3122" y="937"/>
                  </a:lnTo>
                  <a:lnTo>
                    <a:pt x="3573" y="937"/>
                  </a:lnTo>
                  <a:lnTo>
                    <a:pt x="3192" y="972"/>
                  </a:lnTo>
                  <a:lnTo>
                    <a:pt x="2498" y="1162"/>
                  </a:lnTo>
                  <a:lnTo>
                    <a:pt x="1856" y="1457"/>
                  </a:lnTo>
                  <a:lnTo>
                    <a:pt x="1284" y="1891"/>
                  </a:lnTo>
                  <a:lnTo>
                    <a:pt x="798" y="2394"/>
                  </a:lnTo>
                  <a:lnTo>
                    <a:pt x="416" y="3001"/>
                  </a:lnTo>
                  <a:lnTo>
                    <a:pt x="139" y="3660"/>
                  </a:lnTo>
                  <a:lnTo>
                    <a:pt x="0" y="4372"/>
                  </a:lnTo>
                  <a:lnTo>
                    <a:pt x="0" y="4753"/>
                  </a:lnTo>
                  <a:lnTo>
                    <a:pt x="0" y="7269"/>
                  </a:lnTo>
                  <a:lnTo>
                    <a:pt x="0" y="7598"/>
                  </a:lnTo>
                  <a:lnTo>
                    <a:pt x="121" y="8257"/>
                  </a:lnTo>
                  <a:lnTo>
                    <a:pt x="330" y="8864"/>
                  </a:lnTo>
                  <a:lnTo>
                    <a:pt x="659" y="9420"/>
                  </a:lnTo>
                  <a:lnTo>
                    <a:pt x="1058" y="9905"/>
                  </a:lnTo>
                  <a:lnTo>
                    <a:pt x="1527" y="10322"/>
                  </a:lnTo>
                  <a:lnTo>
                    <a:pt x="2064" y="10669"/>
                  </a:lnTo>
                  <a:lnTo>
                    <a:pt x="2671" y="10911"/>
                  </a:lnTo>
                  <a:lnTo>
                    <a:pt x="2984" y="10998"/>
                  </a:lnTo>
                  <a:lnTo>
                    <a:pt x="2446" y="10998"/>
                  </a:lnTo>
                  <a:lnTo>
                    <a:pt x="2446" y="11605"/>
                  </a:lnTo>
                  <a:lnTo>
                    <a:pt x="2446" y="11709"/>
                  </a:lnTo>
                  <a:lnTo>
                    <a:pt x="2533" y="11918"/>
                  </a:lnTo>
                  <a:lnTo>
                    <a:pt x="2689" y="12074"/>
                  </a:lnTo>
                  <a:lnTo>
                    <a:pt x="2897" y="12160"/>
                  </a:lnTo>
                  <a:lnTo>
                    <a:pt x="4857" y="12160"/>
                  </a:lnTo>
                  <a:lnTo>
                    <a:pt x="5031" y="12143"/>
                  </a:lnTo>
                  <a:lnTo>
                    <a:pt x="5291" y="11883"/>
                  </a:lnTo>
                  <a:lnTo>
                    <a:pt x="5325" y="11692"/>
                  </a:lnTo>
                  <a:lnTo>
                    <a:pt x="5325" y="11016"/>
                  </a:lnTo>
                  <a:lnTo>
                    <a:pt x="4718" y="11016"/>
                  </a:lnTo>
                  <a:lnTo>
                    <a:pt x="5031" y="10929"/>
                  </a:lnTo>
                  <a:lnTo>
                    <a:pt x="5620" y="10686"/>
                  </a:lnTo>
                  <a:lnTo>
                    <a:pt x="6158" y="10339"/>
                  </a:lnTo>
                  <a:lnTo>
                    <a:pt x="6626" y="9923"/>
                  </a:lnTo>
                  <a:lnTo>
                    <a:pt x="7025" y="9420"/>
                  </a:lnTo>
                  <a:lnTo>
                    <a:pt x="7338" y="8864"/>
                  </a:lnTo>
                  <a:lnTo>
                    <a:pt x="7563" y="8275"/>
                  </a:lnTo>
                  <a:lnTo>
                    <a:pt x="7685" y="7616"/>
                  </a:lnTo>
                  <a:lnTo>
                    <a:pt x="7685" y="7286"/>
                  </a:lnTo>
                  <a:lnTo>
                    <a:pt x="7685" y="4771"/>
                  </a:lnTo>
                  <a:lnTo>
                    <a:pt x="7667" y="4389"/>
                  </a:lnTo>
                  <a:lnTo>
                    <a:pt x="7529" y="3678"/>
                  </a:lnTo>
                  <a:lnTo>
                    <a:pt x="7251" y="3001"/>
                  </a:lnTo>
                  <a:lnTo>
                    <a:pt x="6869" y="2411"/>
                  </a:lnTo>
                  <a:lnTo>
                    <a:pt x="6401" y="1891"/>
                  </a:lnTo>
                  <a:lnTo>
                    <a:pt x="5829" y="1475"/>
                  </a:lnTo>
                  <a:lnTo>
                    <a:pt x="5187" y="1162"/>
                  </a:lnTo>
                  <a:lnTo>
                    <a:pt x="4493" y="972"/>
                  </a:lnTo>
                  <a:lnTo>
                    <a:pt x="4129" y="937"/>
                  </a:lnTo>
                  <a:lnTo>
                    <a:pt x="4545" y="937"/>
                  </a:lnTo>
                  <a:lnTo>
                    <a:pt x="4562" y="833"/>
                  </a:lnTo>
                  <a:lnTo>
                    <a:pt x="4562" y="746"/>
                  </a:lnTo>
                  <a:lnTo>
                    <a:pt x="4562" y="590"/>
                  </a:lnTo>
                  <a:lnTo>
                    <a:pt x="4441" y="312"/>
                  </a:lnTo>
                  <a:lnTo>
                    <a:pt x="4250" y="122"/>
                  </a:lnTo>
                  <a:lnTo>
                    <a:pt x="3990" y="18"/>
                  </a:lnTo>
                  <a:lnTo>
                    <a:pt x="3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8"/>
            <p:cNvSpPr/>
            <p:nvPr/>
          </p:nvSpPr>
          <p:spPr>
            <a:xfrm>
              <a:off x="1240317" y="3235118"/>
              <a:ext cx="135505" cy="229774"/>
            </a:xfrm>
            <a:custGeom>
              <a:avLst/>
              <a:gdLst/>
              <a:ahLst/>
              <a:cxnLst/>
              <a:rect l="l" t="t" r="r" b="b"/>
              <a:pathLst>
                <a:path w="1597" h="2708" extrusionOk="0">
                  <a:moveTo>
                    <a:pt x="348" y="1"/>
                  </a:moveTo>
                  <a:lnTo>
                    <a:pt x="192" y="18"/>
                  </a:lnTo>
                  <a:lnTo>
                    <a:pt x="18" y="209"/>
                  </a:lnTo>
                  <a:lnTo>
                    <a:pt x="1" y="348"/>
                  </a:lnTo>
                  <a:lnTo>
                    <a:pt x="1" y="2360"/>
                  </a:lnTo>
                  <a:lnTo>
                    <a:pt x="18" y="2499"/>
                  </a:lnTo>
                  <a:lnTo>
                    <a:pt x="192" y="2690"/>
                  </a:lnTo>
                  <a:lnTo>
                    <a:pt x="348" y="2707"/>
                  </a:lnTo>
                  <a:lnTo>
                    <a:pt x="1250" y="2707"/>
                  </a:lnTo>
                  <a:lnTo>
                    <a:pt x="1388" y="2690"/>
                  </a:lnTo>
                  <a:lnTo>
                    <a:pt x="1597" y="2499"/>
                  </a:lnTo>
                  <a:lnTo>
                    <a:pt x="1597" y="2360"/>
                  </a:lnTo>
                  <a:lnTo>
                    <a:pt x="1597" y="348"/>
                  </a:lnTo>
                  <a:lnTo>
                    <a:pt x="1579" y="209"/>
                  </a:lnTo>
                  <a:lnTo>
                    <a:pt x="1388" y="18"/>
                  </a:lnTo>
                  <a:lnTo>
                    <a:pt x="12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997;p58"/>
          <p:cNvGrpSpPr/>
          <p:nvPr/>
        </p:nvGrpSpPr>
        <p:grpSpPr>
          <a:xfrm>
            <a:off x="2019900" y="364868"/>
            <a:ext cx="770573" cy="746614"/>
            <a:chOff x="2220673" y="953508"/>
            <a:chExt cx="770573" cy="746614"/>
          </a:xfrm>
        </p:grpSpPr>
        <p:sp>
          <p:nvSpPr>
            <p:cNvPr id="998" name="Google Shape;998;p58"/>
            <p:cNvSpPr/>
            <p:nvPr/>
          </p:nvSpPr>
          <p:spPr>
            <a:xfrm>
              <a:off x="2220673" y="953508"/>
              <a:ext cx="770573" cy="746614"/>
            </a:xfrm>
            <a:custGeom>
              <a:avLst/>
              <a:gdLst/>
              <a:ahLst/>
              <a:cxnLst/>
              <a:rect l="l" t="t" r="r" b="b"/>
              <a:pathLst>
                <a:path w="8002" h="7753" extrusionOk="0">
                  <a:moveTo>
                    <a:pt x="4322" y="1"/>
                  </a:moveTo>
                  <a:lnTo>
                    <a:pt x="3941" y="263"/>
                  </a:lnTo>
                  <a:lnTo>
                    <a:pt x="3418" y="798"/>
                  </a:lnTo>
                  <a:lnTo>
                    <a:pt x="3239" y="1072"/>
                  </a:lnTo>
                  <a:lnTo>
                    <a:pt x="3084" y="1346"/>
                  </a:lnTo>
                  <a:lnTo>
                    <a:pt x="2894" y="1918"/>
                  </a:lnTo>
                  <a:lnTo>
                    <a:pt x="2858" y="2203"/>
                  </a:lnTo>
                  <a:lnTo>
                    <a:pt x="2858" y="2311"/>
                  </a:lnTo>
                  <a:lnTo>
                    <a:pt x="2846" y="2406"/>
                  </a:lnTo>
                  <a:lnTo>
                    <a:pt x="2775" y="2370"/>
                  </a:lnTo>
                  <a:lnTo>
                    <a:pt x="2703" y="2323"/>
                  </a:lnTo>
                  <a:lnTo>
                    <a:pt x="2429" y="2192"/>
                  </a:lnTo>
                  <a:lnTo>
                    <a:pt x="1822" y="2025"/>
                  </a:lnTo>
                  <a:lnTo>
                    <a:pt x="1501" y="2013"/>
                  </a:lnTo>
                  <a:lnTo>
                    <a:pt x="1155" y="2025"/>
                  </a:lnTo>
                  <a:lnTo>
                    <a:pt x="596" y="2156"/>
                  </a:lnTo>
                  <a:lnTo>
                    <a:pt x="203" y="2346"/>
                  </a:lnTo>
                  <a:lnTo>
                    <a:pt x="0" y="2465"/>
                  </a:lnTo>
                  <a:lnTo>
                    <a:pt x="155" y="2906"/>
                  </a:lnTo>
                  <a:lnTo>
                    <a:pt x="477" y="3537"/>
                  </a:lnTo>
                  <a:lnTo>
                    <a:pt x="643" y="3799"/>
                  </a:lnTo>
                  <a:lnTo>
                    <a:pt x="834" y="4025"/>
                  </a:lnTo>
                  <a:lnTo>
                    <a:pt x="1251" y="4382"/>
                  </a:lnTo>
                  <a:lnTo>
                    <a:pt x="1477" y="4525"/>
                  </a:lnTo>
                  <a:lnTo>
                    <a:pt x="1691" y="4632"/>
                  </a:lnTo>
                  <a:lnTo>
                    <a:pt x="1917" y="4704"/>
                  </a:lnTo>
                  <a:lnTo>
                    <a:pt x="1786" y="4811"/>
                  </a:lnTo>
                  <a:lnTo>
                    <a:pt x="1655" y="4930"/>
                  </a:lnTo>
                  <a:lnTo>
                    <a:pt x="1453" y="5144"/>
                  </a:lnTo>
                  <a:lnTo>
                    <a:pt x="1143" y="5668"/>
                  </a:lnTo>
                  <a:lnTo>
                    <a:pt x="1048" y="5966"/>
                  </a:lnTo>
                  <a:lnTo>
                    <a:pt x="965" y="6288"/>
                  </a:lnTo>
                  <a:lnTo>
                    <a:pt x="941" y="6835"/>
                  </a:lnTo>
                  <a:lnTo>
                    <a:pt x="1000" y="7252"/>
                  </a:lnTo>
                  <a:lnTo>
                    <a:pt x="1060" y="7466"/>
                  </a:lnTo>
                  <a:lnTo>
                    <a:pt x="1524" y="7490"/>
                  </a:lnTo>
                  <a:lnTo>
                    <a:pt x="2239" y="7371"/>
                  </a:lnTo>
                  <a:lnTo>
                    <a:pt x="2525" y="7276"/>
                  </a:lnTo>
                  <a:lnTo>
                    <a:pt x="2798" y="7157"/>
                  </a:lnTo>
                  <a:lnTo>
                    <a:pt x="3251" y="6871"/>
                  </a:lnTo>
                  <a:lnTo>
                    <a:pt x="3441" y="6680"/>
                  </a:lnTo>
                  <a:lnTo>
                    <a:pt x="3584" y="6526"/>
                  </a:lnTo>
                  <a:lnTo>
                    <a:pt x="3834" y="6168"/>
                  </a:lnTo>
                  <a:lnTo>
                    <a:pt x="3941" y="5966"/>
                  </a:lnTo>
                  <a:lnTo>
                    <a:pt x="4025" y="6216"/>
                  </a:lnTo>
                  <a:lnTo>
                    <a:pt x="4275" y="6645"/>
                  </a:lnTo>
                  <a:lnTo>
                    <a:pt x="4430" y="6835"/>
                  </a:lnTo>
                  <a:lnTo>
                    <a:pt x="4608" y="7026"/>
                  </a:lnTo>
                  <a:lnTo>
                    <a:pt x="5037" y="7323"/>
                  </a:lnTo>
                  <a:lnTo>
                    <a:pt x="5287" y="7442"/>
                  </a:lnTo>
                  <a:lnTo>
                    <a:pt x="5561" y="7550"/>
                  </a:lnTo>
                  <a:lnTo>
                    <a:pt x="6251" y="7716"/>
                  </a:lnTo>
                  <a:lnTo>
                    <a:pt x="6692" y="7752"/>
                  </a:lnTo>
                  <a:lnTo>
                    <a:pt x="6775" y="7538"/>
                  </a:lnTo>
                  <a:lnTo>
                    <a:pt x="6882" y="7133"/>
                  </a:lnTo>
                  <a:lnTo>
                    <a:pt x="6906" y="6573"/>
                  </a:lnTo>
                  <a:lnTo>
                    <a:pt x="6859" y="6240"/>
                  </a:lnTo>
                  <a:lnTo>
                    <a:pt x="6775" y="5918"/>
                  </a:lnTo>
                  <a:lnTo>
                    <a:pt x="6489" y="5383"/>
                  </a:lnTo>
                  <a:lnTo>
                    <a:pt x="6299" y="5144"/>
                  </a:lnTo>
                  <a:lnTo>
                    <a:pt x="6204" y="5037"/>
                  </a:lnTo>
                  <a:lnTo>
                    <a:pt x="6097" y="4942"/>
                  </a:lnTo>
                  <a:lnTo>
                    <a:pt x="6239" y="4894"/>
                  </a:lnTo>
                  <a:lnTo>
                    <a:pt x="6394" y="4835"/>
                  </a:lnTo>
                  <a:lnTo>
                    <a:pt x="6632" y="4716"/>
                  </a:lnTo>
                  <a:lnTo>
                    <a:pt x="7061" y="4418"/>
                  </a:lnTo>
                  <a:lnTo>
                    <a:pt x="7240" y="4216"/>
                  </a:lnTo>
                  <a:lnTo>
                    <a:pt x="7418" y="3990"/>
                  </a:lnTo>
                  <a:lnTo>
                    <a:pt x="7787" y="3406"/>
                  </a:lnTo>
                  <a:lnTo>
                    <a:pt x="8002" y="3001"/>
                  </a:lnTo>
                  <a:lnTo>
                    <a:pt x="7835" y="2846"/>
                  </a:lnTo>
                  <a:lnTo>
                    <a:pt x="7490" y="2608"/>
                  </a:lnTo>
                  <a:lnTo>
                    <a:pt x="6954" y="2394"/>
                  </a:lnTo>
                  <a:lnTo>
                    <a:pt x="6620" y="2358"/>
                  </a:lnTo>
                  <a:lnTo>
                    <a:pt x="6287" y="2334"/>
                  </a:lnTo>
                  <a:lnTo>
                    <a:pt x="5668" y="2442"/>
                  </a:lnTo>
                  <a:lnTo>
                    <a:pt x="5394" y="2549"/>
                  </a:lnTo>
                  <a:lnTo>
                    <a:pt x="5370" y="2561"/>
                  </a:lnTo>
                  <a:lnTo>
                    <a:pt x="5335" y="2573"/>
                  </a:lnTo>
                  <a:lnTo>
                    <a:pt x="5346" y="2489"/>
                  </a:lnTo>
                  <a:lnTo>
                    <a:pt x="5370" y="2406"/>
                  </a:lnTo>
                  <a:lnTo>
                    <a:pt x="5382" y="2120"/>
                  </a:lnTo>
                  <a:lnTo>
                    <a:pt x="5299" y="1537"/>
                  </a:lnTo>
                  <a:lnTo>
                    <a:pt x="5204" y="1239"/>
                  </a:lnTo>
                  <a:lnTo>
                    <a:pt x="5073" y="929"/>
                  </a:lnTo>
                  <a:lnTo>
                    <a:pt x="4656" y="322"/>
                  </a:lnTo>
                  <a:lnTo>
                    <a:pt x="43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8"/>
            <p:cNvSpPr/>
            <p:nvPr/>
          </p:nvSpPr>
          <p:spPr>
            <a:xfrm>
              <a:off x="2475189" y="1212646"/>
              <a:ext cx="269537" cy="269544"/>
            </a:xfrm>
            <a:custGeom>
              <a:avLst/>
              <a:gdLst/>
              <a:ahLst/>
              <a:cxnLst/>
              <a:rect l="l" t="t" r="r" b="b"/>
              <a:pathLst>
                <a:path w="2799" h="2799" extrusionOk="0">
                  <a:moveTo>
                    <a:pt x="1394" y="1"/>
                  </a:moveTo>
                  <a:lnTo>
                    <a:pt x="1251" y="13"/>
                  </a:lnTo>
                  <a:lnTo>
                    <a:pt x="977" y="60"/>
                  </a:lnTo>
                  <a:lnTo>
                    <a:pt x="608" y="239"/>
                  </a:lnTo>
                  <a:lnTo>
                    <a:pt x="227" y="620"/>
                  </a:lnTo>
                  <a:lnTo>
                    <a:pt x="60" y="989"/>
                  </a:lnTo>
                  <a:lnTo>
                    <a:pt x="1" y="1263"/>
                  </a:lnTo>
                  <a:lnTo>
                    <a:pt x="1" y="1406"/>
                  </a:lnTo>
                  <a:lnTo>
                    <a:pt x="1" y="1549"/>
                  </a:lnTo>
                  <a:lnTo>
                    <a:pt x="60" y="1822"/>
                  </a:lnTo>
                  <a:lnTo>
                    <a:pt x="227" y="2192"/>
                  </a:lnTo>
                  <a:lnTo>
                    <a:pt x="608" y="2573"/>
                  </a:lnTo>
                  <a:lnTo>
                    <a:pt x="977" y="2739"/>
                  </a:lnTo>
                  <a:lnTo>
                    <a:pt x="1251" y="2799"/>
                  </a:lnTo>
                  <a:lnTo>
                    <a:pt x="1537" y="2799"/>
                  </a:lnTo>
                  <a:lnTo>
                    <a:pt x="1810" y="2739"/>
                  </a:lnTo>
                  <a:lnTo>
                    <a:pt x="2180" y="2573"/>
                  </a:lnTo>
                  <a:lnTo>
                    <a:pt x="2561" y="2192"/>
                  </a:lnTo>
                  <a:lnTo>
                    <a:pt x="2739" y="1822"/>
                  </a:lnTo>
                  <a:lnTo>
                    <a:pt x="2787" y="1549"/>
                  </a:lnTo>
                  <a:lnTo>
                    <a:pt x="2799" y="1406"/>
                  </a:lnTo>
                  <a:lnTo>
                    <a:pt x="2787" y="1263"/>
                  </a:lnTo>
                  <a:lnTo>
                    <a:pt x="2739" y="989"/>
                  </a:lnTo>
                  <a:lnTo>
                    <a:pt x="2561" y="620"/>
                  </a:lnTo>
                  <a:lnTo>
                    <a:pt x="2180" y="239"/>
                  </a:lnTo>
                  <a:lnTo>
                    <a:pt x="1810" y="60"/>
                  </a:lnTo>
                  <a:lnTo>
                    <a:pt x="1537" y="13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rgbClr val="AF1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1000;p58"/>
          <p:cNvGrpSpPr/>
          <p:nvPr/>
        </p:nvGrpSpPr>
        <p:grpSpPr>
          <a:xfrm>
            <a:off x="5912384" y="4087809"/>
            <a:ext cx="645055" cy="632097"/>
            <a:chOff x="5144830" y="3629605"/>
            <a:chExt cx="645055" cy="632097"/>
          </a:xfrm>
        </p:grpSpPr>
        <p:sp>
          <p:nvSpPr>
            <p:cNvPr id="1001" name="Google Shape;1001;p58"/>
            <p:cNvSpPr/>
            <p:nvPr/>
          </p:nvSpPr>
          <p:spPr>
            <a:xfrm>
              <a:off x="5144830" y="3629605"/>
              <a:ext cx="645055" cy="632097"/>
            </a:xfrm>
            <a:custGeom>
              <a:avLst/>
              <a:gdLst/>
              <a:ahLst/>
              <a:cxnLst/>
              <a:rect l="l" t="t" r="r" b="b"/>
              <a:pathLst>
                <a:path w="8300" h="8133" extrusionOk="0">
                  <a:moveTo>
                    <a:pt x="2882" y="0"/>
                  </a:moveTo>
                  <a:lnTo>
                    <a:pt x="2644" y="381"/>
                  </a:lnTo>
                  <a:lnTo>
                    <a:pt x="2393" y="1096"/>
                  </a:lnTo>
                  <a:lnTo>
                    <a:pt x="2346" y="1429"/>
                  </a:lnTo>
                  <a:lnTo>
                    <a:pt x="2322" y="1739"/>
                  </a:lnTo>
                  <a:lnTo>
                    <a:pt x="2393" y="2334"/>
                  </a:lnTo>
                  <a:lnTo>
                    <a:pt x="2477" y="2620"/>
                  </a:lnTo>
                  <a:lnTo>
                    <a:pt x="2513" y="2715"/>
                  </a:lnTo>
                  <a:lnTo>
                    <a:pt x="2560" y="2810"/>
                  </a:lnTo>
                  <a:lnTo>
                    <a:pt x="2465" y="2798"/>
                  </a:lnTo>
                  <a:lnTo>
                    <a:pt x="2382" y="2774"/>
                  </a:lnTo>
                  <a:lnTo>
                    <a:pt x="2072" y="2763"/>
                  </a:lnTo>
                  <a:lnTo>
                    <a:pt x="1453" y="2870"/>
                  </a:lnTo>
                  <a:lnTo>
                    <a:pt x="1155" y="2989"/>
                  </a:lnTo>
                  <a:lnTo>
                    <a:pt x="846" y="3144"/>
                  </a:lnTo>
                  <a:lnTo>
                    <a:pt x="393" y="3501"/>
                  </a:lnTo>
                  <a:lnTo>
                    <a:pt x="119" y="3822"/>
                  </a:lnTo>
                  <a:lnTo>
                    <a:pt x="0" y="4025"/>
                  </a:lnTo>
                  <a:lnTo>
                    <a:pt x="310" y="4358"/>
                  </a:lnTo>
                  <a:lnTo>
                    <a:pt x="857" y="4810"/>
                  </a:lnTo>
                  <a:lnTo>
                    <a:pt x="1131" y="4965"/>
                  </a:lnTo>
                  <a:lnTo>
                    <a:pt x="1393" y="5096"/>
                  </a:lnTo>
                  <a:lnTo>
                    <a:pt x="1917" y="5251"/>
                  </a:lnTo>
                  <a:lnTo>
                    <a:pt x="2203" y="5275"/>
                  </a:lnTo>
                  <a:lnTo>
                    <a:pt x="2429" y="5287"/>
                  </a:lnTo>
                  <a:lnTo>
                    <a:pt x="2655" y="5263"/>
                  </a:lnTo>
                  <a:lnTo>
                    <a:pt x="2596" y="5418"/>
                  </a:lnTo>
                  <a:lnTo>
                    <a:pt x="2524" y="5561"/>
                  </a:lnTo>
                  <a:lnTo>
                    <a:pt x="2441" y="5846"/>
                  </a:lnTo>
                  <a:lnTo>
                    <a:pt x="2370" y="6442"/>
                  </a:lnTo>
                  <a:lnTo>
                    <a:pt x="2405" y="6763"/>
                  </a:lnTo>
                  <a:lnTo>
                    <a:pt x="2465" y="7097"/>
                  </a:lnTo>
                  <a:lnTo>
                    <a:pt x="2679" y="7597"/>
                  </a:lnTo>
                  <a:lnTo>
                    <a:pt x="2894" y="7954"/>
                  </a:lnTo>
                  <a:lnTo>
                    <a:pt x="3048" y="8132"/>
                  </a:lnTo>
                  <a:lnTo>
                    <a:pt x="3465" y="7954"/>
                  </a:lnTo>
                  <a:lnTo>
                    <a:pt x="4060" y="7561"/>
                  </a:lnTo>
                  <a:lnTo>
                    <a:pt x="4299" y="7347"/>
                  </a:lnTo>
                  <a:lnTo>
                    <a:pt x="4501" y="7132"/>
                  </a:lnTo>
                  <a:lnTo>
                    <a:pt x="4787" y="6668"/>
                  </a:lnTo>
                  <a:lnTo>
                    <a:pt x="4894" y="6430"/>
                  </a:lnTo>
                  <a:lnTo>
                    <a:pt x="4953" y="6215"/>
                  </a:lnTo>
                  <a:lnTo>
                    <a:pt x="5037" y="5787"/>
                  </a:lnTo>
                  <a:lnTo>
                    <a:pt x="5037" y="5561"/>
                  </a:lnTo>
                  <a:lnTo>
                    <a:pt x="5227" y="5751"/>
                  </a:lnTo>
                  <a:lnTo>
                    <a:pt x="5632" y="6037"/>
                  </a:lnTo>
                  <a:lnTo>
                    <a:pt x="5846" y="6144"/>
                  </a:lnTo>
                  <a:lnTo>
                    <a:pt x="6085" y="6239"/>
                  </a:lnTo>
                  <a:lnTo>
                    <a:pt x="6608" y="6335"/>
                  </a:lnTo>
                  <a:lnTo>
                    <a:pt x="6882" y="6335"/>
                  </a:lnTo>
                  <a:lnTo>
                    <a:pt x="7180" y="6323"/>
                  </a:lnTo>
                  <a:lnTo>
                    <a:pt x="7871" y="6180"/>
                  </a:lnTo>
                  <a:lnTo>
                    <a:pt x="8299" y="6037"/>
                  </a:lnTo>
                  <a:lnTo>
                    <a:pt x="8299" y="5811"/>
                  </a:lnTo>
                  <a:lnTo>
                    <a:pt x="8228" y="5418"/>
                  </a:lnTo>
                  <a:lnTo>
                    <a:pt x="8013" y="4906"/>
                  </a:lnTo>
                  <a:lnTo>
                    <a:pt x="7823" y="4620"/>
                  </a:lnTo>
                  <a:lnTo>
                    <a:pt x="7609" y="4370"/>
                  </a:lnTo>
                  <a:lnTo>
                    <a:pt x="7132" y="4001"/>
                  </a:lnTo>
                  <a:lnTo>
                    <a:pt x="6870" y="3870"/>
                  </a:lnTo>
                  <a:lnTo>
                    <a:pt x="6739" y="3810"/>
                  </a:lnTo>
                  <a:lnTo>
                    <a:pt x="6585" y="3763"/>
                  </a:lnTo>
                  <a:lnTo>
                    <a:pt x="6704" y="3656"/>
                  </a:lnTo>
                  <a:lnTo>
                    <a:pt x="6811" y="3548"/>
                  </a:lnTo>
                  <a:lnTo>
                    <a:pt x="6978" y="3346"/>
                  </a:lnTo>
                  <a:lnTo>
                    <a:pt x="7228" y="2882"/>
                  </a:lnTo>
                  <a:lnTo>
                    <a:pt x="7323" y="2620"/>
                  </a:lnTo>
                  <a:lnTo>
                    <a:pt x="7394" y="2334"/>
                  </a:lnTo>
                  <a:lnTo>
                    <a:pt x="7478" y="1655"/>
                  </a:lnTo>
                  <a:lnTo>
                    <a:pt x="7501" y="1203"/>
                  </a:lnTo>
                  <a:lnTo>
                    <a:pt x="7275" y="1119"/>
                  </a:lnTo>
                  <a:lnTo>
                    <a:pt x="6858" y="1048"/>
                  </a:lnTo>
                  <a:lnTo>
                    <a:pt x="6287" y="1096"/>
                  </a:lnTo>
                  <a:lnTo>
                    <a:pt x="5954" y="1191"/>
                  </a:lnTo>
                  <a:lnTo>
                    <a:pt x="5632" y="1310"/>
                  </a:lnTo>
                  <a:lnTo>
                    <a:pt x="5132" y="1667"/>
                  </a:lnTo>
                  <a:lnTo>
                    <a:pt x="4918" y="1870"/>
                  </a:lnTo>
                  <a:lnTo>
                    <a:pt x="4882" y="1917"/>
                  </a:lnTo>
                  <a:lnTo>
                    <a:pt x="4858" y="1834"/>
                  </a:lnTo>
                  <a:lnTo>
                    <a:pt x="4834" y="1750"/>
                  </a:lnTo>
                  <a:lnTo>
                    <a:pt x="4727" y="1488"/>
                  </a:lnTo>
                  <a:lnTo>
                    <a:pt x="4406" y="977"/>
                  </a:lnTo>
                  <a:lnTo>
                    <a:pt x="4191" y="750"/>
                  </a:lnTo>
                  <a:lnTo>
                    <a:pt x="3953" y="536"/>
                  </a:lnTo>
                  <a:lnTo>
                    <a:pt x="3489" y="238"/>
                  </a:lnTo>
                  <a:lnTo>
                    <a:pt x="3108" y="60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8"/>
            <p:cNvSpPr/>
            <p:nvPr/>
          </p:nvSpPr>
          <p:spPr>
            <a:xfrm>
              <a:off x="5413193" y="3848933"/>
              <a:ext cx="154580" cy="155518"/>
            </a:xfrm>
            <a:custGeom>
              <a:avLst/>
              <a:gdLst/>
              <a:ahLst/>
              <a:cxnLst/>
              <a:rect l="l" t="t" r="r" b="b"/>
              <a:pathLst>
                <a:path w="1989" h="2001" extrusionOk="0">
                  <a:moveTo>
                    <a:pt x="988" y="0"/>
                  </a:moveTo>
                  <a:lnTo>
                    <a:pt x="786" y="12"/>
                  </a:lnTo>
                  <a:lnTo>
                    <a:pt x="429" y="167"/>
                  </a:lnTo>
                  <a:lnTo>
                    <a:pt x="155" y="441"/>
                  </a:lnTo>
                  <a:lnTo>
                    <a:pt x="12" y="798"/>
                  </a:lnTo>
                  <a:lnTo>
                    <a:pt x="0" y="1000"/>
                  </a:lnTo>
                  <a:lnTo>
                    <a:pt x="12" y="1203"/>
                  </a:lnTo>
                  <a:lnTo>
                    <a:pt x="155" y="1560"/>
                  </a:lnTo>
                  <a:lnTo>
                    <a:pt x="429" y="1834"/>
                  </a:lnTo>
                  <a:lnTo>
                    <a:pt x="786" y="1977"/>
                  </a:lnTo>
                  <a:lnTo>
                    <a:pt x="988" y="2000"/>
                  </a:lnTo>
                  <a:lnTo>
                    <a:pt x="1191" y="1977"/>
                  </a:lnTo>
                  <a:lnTo>
                    <a:pt x="1548" y="1834"/>
                  </a:lnTo>
                  <a:lnTo>
                    <a:pt x="1822" y="1560"/>
                  </a:lnTo>
                  <a:lnTo>
                    <a:pt x="1977" y="1203"/>
                  </a:lnTo>
                  <a:lnTo>
                    <a:pt x="1989" y="1000"/>
                  </a:lnTo>
                  <a:lnTo>
                    <a:pt x="1977" y="798"/>
                  </a:lnTo>
                  <a:lnTo>
                    <a:pt x="1822" y="441"/>
                  </a:lnTo>
                  <a:lnTo>
                    <a:pt x="1548" y="167"/>
                  </a:lnTo>
                  <a:lnTo>
                    <a:pt x="1191" y="12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1003;p58"/>
          <p:cNvGrpSpPr/>
          <p:nvPr/>
        </p:nvGrpSpPr>
        <p:grpSpPr>
          <a:xfrm>
            <a:off x="3252572" y="3702563"/>
            <a:ext cx="510124" cy="510124"/>
            <a:chOff x="3534794" y="3347319"/>
            <a:chExt cx="510124" cy="510124"/>
          </a:xfrm>
        </p:grpSpPr>
        <p:sp>
          <p:nvSpPr>
            <p:cNvPr id="1004" name="Google Shape;1004;p58"/>
            <p:cNvSpPr/>
            <p:nvPr/>
          </p:nvSpPr>
          <p:spPr>
            <a:xfrm rot="2700000">
              <a:off x="3606908" y="3424616"/>
              <a:ext cx="365895" cy="355530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58"/>
            <p:cNvSpPr/>
            <p:nvPr/>
          </p:nvSpPr>
          <p:spPr>
            <a:xfrm rot="2700000">
              <a:off x="3726931" y="3545227"/>
              <a:ext cx="109246" cy="109246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1006;p58"/>
          <p:cNvGrpSpPr/>
          <p:nvPr/>
        </p:nvGrpSpPr>
        <p:grpSpPr>
          <a:xfrm>
            <a:off x="2220672" y="4425728"/>
            <a:ext cx="365891" cy="355526"/>
            <a:chOff x="7235572" y="1679815"/>
            <a:chExt cx="365891" cy="355526"/>
          </a:xfrm>
        </p:grpSpPr>
        <p:sp>
          <p:nvSpPr>
            <p:cNvPr id="1007" name="Google Shape;1007;p58"/>
            <p:cNvSpPr/>
            <p:nvPr/>
          </p:nvSpPr>
          <p:spPr>
            <a:xfrm>
              <a:off x="7235572" y="1679815"/>
              <a:ext cx="365891" cy="355526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8"/>
            <p:cNvSpPr/>
            <p:nvPr/>
          </p:nvSpPr>
          <p:spPr>
            <a:xfrm>
              <a:off x="7356237" y="1807038"/>
              <a:ext cx="109244" cy="109244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1009;p58"/>
          <p:cNvGrpSpPr/>
          <p:nvPr/>
        </p:nvGrpSpPr>
        <p:grpSpPr>
          <a:xfrm>
            <a:off x="6287028" y="130987"/>
            <a:ext cx="898433" cy="896400"/>
            <a:chOff x="7548394" y="-423753"/>
            <a:chExt cx="898433" cy="896400"/>
          </a:xfrm>
        </p:grpSpPr>
        <p:sp>
          <p:nvSpPr>
            <p:cNvPr id="1010" name="Google Shape;1010;p58"/>
            <p:cNvSpPr/>
            <p:nvPr/>
          </p:nvSpPr>
          <p:spPr>
            <a:xfrm rot="2314632">
              <a:off x="7675080" y="-291601"/>
              <a:ext cx="645059" cy="632096"/>
            </a:xfrm>
            <a:custGeom>
              <a:avLst/>
              <a:gdLst/>
              <a:ahLst/>
              <a:cxnLst/>
              <a:rect l="l" t="t" r="r" b="b"/>
              <a:pathLst>
                <a:path w="8300" h="8133" extrusionOk="0">
                  <a:moveTo>
                    <a:pt x="2882" y="0"/>
                  </a:moveTo>
                  <a:lnTo>
                    <a:pt x="2644" y="381"/>
                  </a:lnTo>
                  <a:lnTo>
                    <a:pt x="2393" y="1096"/>
                  </a:lnTo>
                  <a:lnTo>
                    <a:pt x="2346" y="1429"/>
                  </a:lnTo>
                  <a:lnTo>
                    <a:pt x="2322" y="1739"/>
                  </a:lnTo>
                  <a:lnTo>
                    <a:pt x="2393" y="2334"/>
                  </a:lnTo>
                  <a:lnTo>
                    <a:pt x="2477" y="2620"/>
                  </a:lnTo>
                  <a:lnTo>
                    <a:pt x="2513" y="2715"/>
                  </a:lnTo>
                  <a:lnTo>
                    <a:pt x="2560" y="2810"/>
                  </a:lnTo>
                  <a:lnTo>
                    <a:pt x="2465" y="2798"/>
                  </a:lnTo>
                  <a:lnTo>
                    <a:pt x="2382" y="2774"/>
                  </a:lnTo>
                  <a:lnTo>
                    <a:pt x="2072" y="2763"/>
                  </a:lnTo>
                  <a:lnTo>
                    <a:pt x="1453" y="2870"/>
                  </a:lnTo>
                  <a:lnTo>
                    <a:pt x="1155" y="2989"/>
                  </a:lnTo>
                  <a:lnTo>
                    <a:pt x="846" y="3144"/>
                  </a:lnTo>
                  <a:lnTo>
                    <a:pt x="393" y="3501"/>
                  </a:lnTo>
                  <a:lnTo>
                    <a:pt x="119" y="3822"/>
                  </a:lnTo>
                  <a:lnTo>
                    <a:pt x="0" y="4025"/>
                  </a:lnTo>
                  <a:lnTo>
                    <a:pt x="310" y="4358"/>
                  </a:lnTo>
                  <a:lnTo>
                    <a:pt x="857" y="4810"/>
                  </a:lnTo>
                  <a:lnTo>
                    <a:pt x="1131" y="4965"/>
                  </a:lnTo>
                  <a:lnTo>
                    <a:pt x="1393" y="5096"/>
                  </a:lnTo>
                  <a:lnTo>
                    <a:pt x="1917" y="5251"/>
                  </a:lnTo>
                  <a:lnTo>
                    <a:pt x="2203" y="5275"/>
                  </a:lnTo>
                  <a:lnTo>
                    <a:pt x="2429" y="5287"/>
                  </a:lnTo>
                  <a:lnTo>
                    <a:pt x="2655" y="5263"/>
                  </a:lnTo>
                  <a:lnTo>
                    <a:pt x="2596" y="5418"/>
                  </a:lnTo>
                  <a:lnTo>
                    <a:pt x="2524" y="5561"/>
                  </a:lnTo>
                  <a:lnTo>
                    <a:pt x="2441" y="5846"/>
                  </a:lnTo>
                  <a:lnTo>
                    <a:pt x="2370" y="6442"/>
                  </a:lnTo>
                  <a:lnTo>
                    <a:pt x="2405" y="6763"/>
                  </a:lnTo>
                  <a:lnTo>
                    <a:pt x="2465" y="7097"/>
                  </a:lnTo>
                  <a:lnTo>
                    <a:pt x="2679" y="7597"/>
                  </a:lnTo>
                  <a:lnTo>
                    <a:pt x="2894" y="7954"/>
                  </a:lnTo>
                  <a:lnTo>
                    <a:pt x="3048" y="8132"/>
                  </a:lnTo>
                  <a:lnTo>
                    <a:pt x="3465" y="7954"/>
                  </a:lnTo>
                  <a:lnTo>
                    <a:pt x="4060" y="7561"/>
                  </a:lnTo>
                  <a:lnTo>
                    <a:pt x="4299" y="7347"/>
                  </a:lnTo>
                  <a:lnTo>
                    <a:pt x="4501" y="7132"/>
                  </a:lnTo>
                  <a:lnTo>
                    <a:pt x="4787" y="6668"/>
                  </a:lnTo>
                  <a:lnTo>
                    <a:pt x="4894" y="6430"/>
                  </a:lnTo>
                  <a:lnTo>
                    <a:pt x="4953" y="6215"/>
                  </a:lnTo>
                  <a:lnTo>
                    <a:pt x="5037" y="5787"/>
                  </a:lnTo>
                  <a:lnTo>
                    <a:pt x="5037" y="5561"/>
                  </a:lnTo>
                  <a:lnTo>
                    <a:pt x="5227" y="5751"/>
                  </a:lnTo>
                  <a:lnTo>
                    <a:pt x="5632" y="6037"/>
                  </a:lnTo>
                  <a:lnTo>
                    <a:pt x="5846" y="6144"/>
                  </a:lnTo>
                  <a:lnTo>
                    <a:pt x="6085" y="6239"/>
                  </a:lnTo>
                  <a:lnTo>
                    <a:pt x="6608" y="6335"/>
                  </a:lnTo>
                  <a:lnTo>
                    <a:pt x="6882" y="6335"/>
                  </a:lnTo>
                  <a:lnTo>
                    <a:pt x="7180" y="6323"/>
                  </a:lnTo>
                  <a:lnTo>
                    <a:pt x="7871" y="6180"/>
                  </a:lnTo>
                  <a:lnTo>
                    <a:pt x="8299" y="6037"/>
                  </a:lnTo>
                  <a:lnTo>
                    <a:pt x="8299" y="5811"/>
                  </a:lnTo>
                  <a:lnTo>
                    <a:pt x="8228" y="5418"/>
                  </a:lnTo>
                  <a:lnTo>
                    <a:pt x="8013" y="4906"/>
                  </a:lnTo>
                  <a:lnTo>
                    <a:pt x="7823" y="4620"/>
                  </a:lnTo>
                  <a:lnTo>
                    <a:pt x="7609" y="4370"/>
                  </a:lnTo>
                  <a:lnTo>
                    <a:pt x="7132" y="4001"/>
                  </a:lnTo>
                  <a:lnTo>
                    <a:pt x="6870" y="3870"/>
                  </a:lnTo>
                  <a:lnTo>
                    <a:pt x="6739" y="3810"/>
                  </a:lnTo>
                  <a:lnTo>
                    <a:pt x="6585" y="3763"/>
                  </a:lnTo>
                  <a:lnTo>
                    <a:pt x="6704" y="3656"/>
                  </a:lnTo>
                  <a:lnTo>
                    <a:pt x="6811" y="3548"/>
                  </a:lnTo>
                  <a:lnTo>
                    <a:pt x="6978" y="3346"/>
                  </a:lnTo>
                  <a:lnTo>
                    <a:pt x="7228" y="2882"/>
                  </a:lnTo>
                  <a:lnTo>
                    <a:pt x="7323" y="2620"/>
                  </a:lnTo>
                  <a:lnTo>
                    <a:pt x="7394" y="2334"/>
                  </a:lnTo>
                  <a:lnTo>
                    <a:pt x="7478" y="1655"/>
                  </a:lnTo>
                  <a:lnTo>
                    <a:pt x="7501" y="1203"/>
                  </a:lnTo>
                  <a:lnTo>
                    <a:pt x="7275" y="1119"/>
                  </a:lnTo>
                  <a:lnTo>
                    <a:pt x="6858" y="1048"/>
                  </a:lnTo>
                  <a:lnTo>
                    <a:pt x="6287" y="1096"/>
                  </a:lnTo>
                  <a:lnTo>
                    <a:pt x="5954" y="1191"/>
                  </a:lnTo>
                  <a:lnTo>
                    <a:pt x="5632" y="1310"/>
                  </a:lnTo>
                  <a:lnTo>
                    <a:pt x="5132" y="1667"/>
                  </a:lnTo>
                  <a:lnTo>
                    <a:pt x="4918" y="1870"/>
                  </a:lnTo>
                  <a:lnTo>
                    <a:pt x="4882" y="1917"/>
                  </a:lnTo>
                  <a:lnTo>
                    <a:pt x="4858" y="1834"/>
                  </a:lnTo>
                  <a:lnTo>
                    <a:pt x="4834" y="1750"/>
                  </a:lnTo>
                  <a:lnTo>
                    <a:pt x="4727" y="1488"/>
                  </a:lnTo>
                  <a:lnTo>
                    <a:pt x="4406" y="977"/>
                  </a:lnTo>
                  <a:lnTo>
                    <a:pt x="4191" y="750"/>
                  </a:lnTo>
                  <a:lnTo>
                    <a:pt x="3953" y="536"/>
                  </a:lnTo>
                  <a:lnTo>
                    <a:pt x="3489" y="238"/>
                  </a:lnTo>
                  <a:lnTo>
                    <a:pt x="3108" y="60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58"/>
            <p:cNvSpPr/>
            <p:nvPr/>
          </p:nvSpPr>
          <p:spPr>
            <a:xfrm rot="2314632">
              <a:off x="7950220" y="-53720"/>
              <a:ext cx="154581" cy="155518"/>
            </a:xfrm>
            <a:custGeom>
              <a:avLst/>
              <a:gdLst/>
              <a:ahLst/>
              <a:cxnLst/>
              <a:rect l="l" t="t" r="r" b="b"/>
              <a:pathLst>
                <a:path w="1989" h="2001" extrusionOk="0">
                  <a:moveTo>
                    <a:pt x="988" y="0"/>
                  </a:moveTo>
                  <a:lnTo>
                    <a:pt x="786" y="12"/>
                  </a:lnTo>
                  <a:lnTo>
                    <a:pt x="429" y="167"/>
                  </a:lnTo>
                  <a:lnTo>
                    <a:pt x="155" y="441"/>
                  </a:lnTo>
                  <a:lnTo>
                    <a:pt x="12" y="798"/>
                  </a:lnTo>
                  <a:lnTo>
                    <a:pt x="0" y="1000"/>
                  </a:lnTo>
                  <a:lnTo>
                    <a:pt x="12" y="1203"/>
                  </a:lnTo>
                  <a:lnTo>
                    <a:pt x="155" y="1560"/>
                  </a:lnTo>
                  <a:lnTo>
                    <a:pt x="429" y="1834"/>
                  </a:lnTo>
                  <a:lnTo>
                    <a:pt x="786" y="1977"/>
                  </a:lnTo>
                  <a:lnTo>
                    <a:pt x="988" y="2000"/>
                  </a:lnTo>
                  <a:lnTo>
                    <a:pt x="1191" y="1977"/>
                  </a:lnTo>
                  <a:lnTo>
                    <a:pt x="1548" y="1834"/>
                  </a:lnTo>
                  <a:lnTo>
                    <a:pt x="1822" y="1560"/>
                  </a:lnTo>
                  <a:lnTo>
                    <a:pt x="1977" y="1203"/>
                  </a:lnTo>
                  <a:lnTo>
                    <a:pt x="1989" y="1000"/>
                  </a:lnTo>
                  <a:lnTo>
                    <a:pt x="1977" y="798"/>
                  </a:lnTo>
                  <a:lnTo>
                    <a:pt x="1822" y="441"/>
                  </a:lnTo>
                  <a:lnTo>
                    <a:pt x="1548" y="167"/>
                  </a:lnTo>
                  <a:lnTo>
                    <a:pt x="1191" y="12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1012;p58"/>
          <p:cNvGrpSpPr/>
          <p:nvPr/>
        </p:nvGrpSpPr>
        <p:grpSpPr>
          <a:xfrm>
            <a:off x="7159831" y="4403859"/>
            <a:ext cx="389982" cy="399271"/>
            <a:chOff x="6829156" y="2196596"/>
            <a:chExt cx="389982" cy="399271"/>
          </a:xfrm>
        </p:grpSpPr>
        <p:sp>
          <p:nvSpPr>
            <p:cNvPr id="1013" name="Google Shape;1013;p58"/>
            <p:cNvSpPr/>
            <p:nvPr/>
          </p:nvSpPr>
          <p:spPr>
            <a:xfrm rot="5740678">
              <a:off x="6841201" y="2218468"/>
              <a:ext cx="365891" cy="355526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58"/>
            <p:cNvSpPr/>
            <p:nvPr/>
          </p:nvSpPr>
          <p:spPr>
            <a:xfrm rot="5740678">
              <a:off x="6966219" y="2333583"/>
              <a:ext cx="109245" cy="109245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1015;p58"/>
          <p:cNvGrpSpPr/>
          <p:nvPr/>
        </p:nvGrpSpPr>
        <p:grpSpPr>
          <a:xfrm>
            <a:off x="8163135" y="-1271691"/>
            <a:ext cx="763524" cy="4477552"/>
            <a:chOff x="6777225" y="-1187823"/>
            <a:chExt cx="763524" cy="4477552"/>
          </a:xfrm>
        </p:grpSpPr>
        <p:sp>
          <p:nvSpPr>
            <p:cNvPr id="1016" name="Google Shape;1016;p58"/>
            <p:cNvSpPr/>
            <p:nvPr/>
          </p:nvSpPr>
          <p:spPr>
            <a:xfrm>
              <a:off x="7159827" y="-1187823"/>
              <a:ext cx="0" cy="3851996"/>
            </a:xfrm>
            <a:custGeom>
              <a:avLst/>
              <a:gdLst/>
              <a:ahLst/>
              <a:cxnLst/>
              <a:rect l="l" t="t" r="r" b="b"/>
              <a:pathLst>
                <a:path h="38771" fill="none" extrusionOk="0">
                  <a:moveTo>
                    <a:pt x="0" y="1"/>
                  </a:moveTo>
                  <a:lnTo>
                    <a:pt x="0" y="387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58"/>
            <p:cNvSpPr/>
            <p:nvPr/>
          </p:nvSpPr>
          <p:spPr>
            <a:xfrm>
              <a:off x="7147706" y="-1187823"/>
              <a:ext cx="25931" cy="3851996"/>
            </a:xfrm>
            <a:custGeom>
              <a:avLst/>
              <a:gdLst/>
              <a:ahLst/>
              <a:cxnLst/>
              <a:rect l="l" t="t" r="r" b="b"/>
              <a:pathLst>
                <a:path w="261" h="38771" extrusionOk="0">
                  <a:moveTo>
                    <a:pt x="1" y="1"/>
                  </a:moveTo>
                  <a:lnTo>
                    <a:pt x="1" y="38771"/>
                  </a:lnTo>
                  <a:lnTo>
                    <a:pt x="261" y="38771"/>
                  </a:lnTo>
                  <a:lnTo>
                    <a:pt x="2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58"/>
            <p:cNvSpPr/>
            <p:nvPr/>
          </p:nvSpPr>
          <p:spPr>
            <a:xfrm>
              <a:off x="7206324" y="2819096"/>
              <a:ext cx="13909" cy="422347"/>
            </a:xfrm>
            <a:custGeom>
              <a:avLst/>
              <a:gdLst/>
              <a:ahLst/>
              <a:cxnLst/>
              <a:rect l="l" t="t" r="r" b="b"/>
              <a:pathLst>
                <a:path w="140" h="4251" extrusionOk="0">
                  <a:moveTo>
                    <a:pt x="0" y="1"/>
                  </a:moveTo>
                  <a:lnTo>
                    <a:pt x="52" y="4251"/>
                  </a:lnTo>
                  <a:lnTo>
                    <a:pt x="139" y="4251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58"/>
            <p:cNvSpPr/>
            <p:nvPr/>
          </p:nvSpPr>
          <p:spPr>
            <a:xfrm>
              <a:off x="7187348" y="2819096"/>
              <a:ext cx="13909" cy="441324"/>
            </a:xfrm>
            <a:custGeom>
              <a:avLst/>
              <a:gdLst/>
              <a:ahLst/>
              <a:cxnLst/>
              <a:rect l="l" t="t" r="r" b="b"/>
              <a:pathLst>
                <a:path w="140" h="4442" extrusionOk="0">
                  <a:moveTo>
                    <a:pt x="1" y="1"/>
                  </a:moveTo>
                  <a:lnTo>
                    <a:pt x="53" y="4442"/>
                  </a:lnTo>
                  <a:lnTo>
                    <a:pt x="139" y="4442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58"/>
            <p:cNvSpPr/>
            <p:nvPr/>
          </p:nvSpPr>
          <p:spPr>
            <a:xfrm>
              <a:off x="7168371" y="2819096"/>
              <a:ext cx="12220" cy="470633"/>
            </a:xfrm>
            <a:custGeom>
              <a:avLst/>
              <a:gdLst/>
              <a:ahLst/>
              <a:cxnLst/>
              <a:rect l="l" t="t" r="r" b="b"/>
              <a:pathLst>
                <a:path w="123" h="4737" extrusionOk="0">
                  <a:moveTo>
                    <a:pt x="1" y="1"/>
                  </a:moveTo>
                  <a:lnTo>
                    <a:pt x="35" y="4737"/>
                  </a:lnTo>
                  <a:lnTo>
                    <a:pt x="122" y="4719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58"/>
            <p:cNvSpPr/>
            <p:nvPr/>
          </p:nvSpPr>
          <p:spPr>
            <a:xfrm>
              <a:off x="7146017" y="2819096"/>
              <a:ext cx="13810" cy="470633"/>
            </a:xfrm>
            <a:custGeom>
              <a:avLst/>
              <a:gdLst/>
              <a:ahLst/>
              <a:cxnLst/>
              <a:rect l="l" t="t" r="r" b="b"/>
              <a:pathLst>
                <a:path w="139" h="4737" extrusionOk="0">
                  <a:moveTo>
                    <a:pt x="0" y="1"/>
                  </a:moveTo>
                  <a:lnTo>
                    <a:pt x="52" y="4737"/>
                  </a:lnTo>
                  <a:lnTo>
                    <a:pt x="139" y="4719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58"/>
            <p:cNvSpPr/>
            <p:nvPr/>
          </p:nvSpPr>
          <p:spPr>
            <a:xfrm>
              <a:off x="7127041" y="2819096"/>
              <a:ext cx="13909" cy="441324"/>
            </a:xfrm>
            <a:custGeom>
              <a:avLst/>
              <a:gdLst/>
              <a:ahLst/>
              <a:cxnLst/>
              <a:rect l="l" t="t" r="r" b="b"/>
              <a:pathLst>
                <a:path w="140" h="4442" extrusionOk="0">
                  <a:moveTo>
                    <a:pt x="0" y="1"/>
                  </a:moveTo>
                  <a:lnTo>
                    <a:pt x="52" y="4442"/>
                  </a:lnTo>
                  <a:lnTo>
                    <a:pt x="139" y="4442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58"/>
            <p:cNvSpPr/>
            <p:nvPr/>
          </p:nvSpPr>
          <p:spPr>
            <a:xfrm>
              <a:off x="7108065" y="2819096"/>
              <a:ext cx="13909" cy="422347"/>
            </a:xfrm>
            <a:custGeom>
              <a:avLst/>
              <a:gdLst/>
              <a:ahLst/>
              <a:cxnLst/>
              <a:rect l="l" t="t" r="r" b="b"/>
              <a:pathLst>
                <a:path w="140" h="4251" extrusionOk="0">
                  <a:moveTo>
                    <a:pt x="1" y="1"/>
                  </a:moveTo>
                  <a:lnTo>
                    <a:pt x="53" y="4251"/>
                  </a:lnTo>
                  <a:lnTo>
                    <a:pt x="139" y="4251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58"/>
            <p:cNvSpPr/>
            <p:nvPr/>
          </p:nvSpPr>
          <p:spPr>
            <a:xfrm>
              <a:off x="6778914" y="1204247"/>
              <a:ext cx="756669" cy="1006640"/>
            </a:xfrm>
            <a:custGeom>
              <a:avLst/>
              <a:gdLst/>
              <a:ahLst/>
              <a:cxnLst/>
              <a:rect l="l" t="t" r="r" b="b"/>
              <a:pathLst>
                <a:path w="7616" h="10132" extrusionOk="0">
                  <a:moveTo>
                    <a:pt x="2828" y="1"/>
                  </a:moveTo>
                  <a:lnTo>
                    <a:pt x="2221" y="140"/>
                  </a:lnTo>
                  <a:lnTo>
                    <a:pt x="1648" y="383"/>
                  </a:lnTo>
                  <a:lnTo>
                    <a:pt x="1145" y="712"/>
                  </a:lnTo>
                  <a:lnTo>
                    <a:pt x="712" y="1146"/>
                  </a:lnTo>
                  <a:lnTo>
                    <a:pt x="365" y="1649"/>
                  </a:lnTo>
                  <a:lnTo>
                    <a:pt x="139" y="2221"/>
                  </a:lnTo>
                  <a:lnTo>
                    <a:pt x="0" y="2846"/>
                  </a:lnTo>
                  <a:lnTo>
                    <a:pt x="0" y="3158"/>
                  </a:lnTo>
                  <a:lnTo>
                    <a:pt x="0" y="6957"/>
                  </a:lnTo>
                  <a:lnTo>
                    <a:pt x="0" y="7287"/>
                  </a:lnTo>
                  <a:lnTo>
                    <a:pt x="139" y="7911"/>
                  </a:lnTo>
                  <a:lnTo>
                    <a:pt x="382" y="8466"/>
                  </a:lnTo>
                  <a:lnTo>
                    <a:pt x="712" y="8969"/>
                  </a:lnTo>
                  <a:lnTo>
                    <a:pt x="1145" y="9403"/>
                  </a:lnTo>
                  <a:lnTo>
                    <a:pt x="1648" y="9750"/>
                  </a:lnTo>
                  <a:lnTo>
                    <a:pt x="2221" y="9993"/>
                  </a:lnTo>
                  <a:lnTo>
                    <a:pt x="2845" y="10114"/>
                  </a:lnTo>
                  <a:lnTo>
                    <a:pt x="3157" y="10132"/>
                  </a:lnTo>
                  <a:lnTo>
                    <a:pt x="4441" y="10132"/>
                  </a:lnTo>
                  <a:lnTo>
                    <a:pt x="4771" y="10114"/>
                  </a:lnTo>
                  <a:lnTo>
                    <a:pt x="5395" y="9993"/>
                  </a:lnTo>
                  <a:lnTo>
                    <a:pt x="5950" y="9750"/>
                  </a:lnTo>
                  <a:lnTo>
                    <a:pt x="6453" y="9403"/>
                  </a:lnTo>
                  <a:lnTo>
                    <a:pt x="6887" y="8969"/>
                  </a:lnTo>
                  <a:lnTo>
                    <a:pt x="7234" y="8466"/>
                  </a:lnTo>
                  <a:lnTo>
                    <a:pt x="7477" y="7911"/>
                  </a:lnTo>
                  <a:lnTo>
                    <a:pt x="7598" y="7287"/>
                  </a:lnTo>
                  <a:lnTo>
                    <a:pt x="7616" y="6957"/>
                  </a:lnTo>
                  <a:lnTo>
                    <a:pt x="7616" y="3158"/>
                  </a:lnTo>
                  <a:lnTo>
                    <a:pt x="7598" y="2829"/>
                  </a:lnTo>
                  <a:lnTo>
                    <a:pt x="7477" y="2221"/>
                  </a:lnTo>
                  <a:lnTo>
                    <a:pt x="7234" y="1649"/>
                  </a:lnTo>
                  <a:lnTo>
                    <a:pt x="6887" y="1146"/>
                  </a:lnTo>
                  <a:lnTo>
                    <a:pt x="6453" y="712"/>
                  </a:lnTo>
                  <a:lnTo>
                    <a:pt x="5950" y="365"/>
                  </a:lnTo>
                  <a:lnTo>
                    <a:pt x="5378" y="140"/>
                  </a:lnTo>
                  <a:lnTo>
                    <a:pt x="47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58"/>
            <p:cNvSpPr/>
            <p:nvPr/>
          </p:nvSpPr>
          <p:spPr>
            <a:xfrm>
              <a:off x="6777225" y="1111255"/>
              <a:ext cx="763524" cy="1208226"/>
            </a:xfrm>
            <a:custGeom>
              <a:avLst/>
              <a:gdLst/>
              <a:ahLst/>
              <a:cxnLst/>
              <a:rect l="l" t="t" r="r" b="b"/>
              <a:pathLst>
                <a:path w="7685" h="12161" extrusionOk="0">
                  <a:moveTo>
                    <a:pt x="2880" y="1128"/>
                  </a:moveTo>
                  <a:lnTo>
                    <a:pt x="2637" y="1267"/>
                  </a:lnTo>
                  <a:lnTo>
                    <a:pt x="2238" y="1631"/>
                  </a:lnTo>
                  <a:lnTo>
                    <a:pt x="1960" y="2099"/>
                  </a:lnTo>
                  <a:lnTo>
                    <a:pt x="1804" y="2620"/>
                  </a:lnTo>
                  <a:lnTo>
                    <a:pt x="1787" y="2897"/>
                  </a:lnTo>
                  <a:lnTo>
                    <a:pt x="1787" y="9090"/>
                  </a:lnTo>
                  <a:lnTo>
                    <a:pt x="1804" y="9368"/>
                  </a:lnTo>
                  <a:lnTo>
                    <a:pt x="1960" y="9905"/>
                  </a:lnTo>
                  <a:lnTo>
                    <a:pt x="2255" y="10374"/>
                  </a:lnTo>
                  <a:lnTo>
                    <a:pt x="2637" y="10738"/>
                  </a:lnTo>
                  <a:lnTo>
                    <a:pt x="2880" y="10859"/>
                  </a:lnTo>
                  <a:lnTo>
                    <a:pt x="2585" y="10790"/>
                  </a:lnTo>
                  <a:lnTo>
                    <a:pt x="2030" y="10547"/>
                  </a:lnTo>
                  <a:lnTo>
                    <a:pt x="1527" y="10200"/>
                  </a:lnTo>
                  <a:lnTo>
                    <a:pt x="1076" y="9801"/>
                  </a:lnTo>
                  <a:lnTo>
                    <a:pt x="694" y="9333"/>
                  </a:lnTo>
                  <a:lnTo>
                    <a:pt x="399" y="8795"/>
                  </a:lnTo>
                  <a:lnTo>
                    <a:pt x="191" y="8205"/>
                  </a:lnTo>
                  <a:lnTo>
                    <a:pt x="87" y="7581"/>
                  </a:lnTo>
                  <a:lnTo>
                    <a:pt x="87" y="7269"/>
                  </a:lnTo>
                  <a:lnTo>
                    <a:pt x="87" y="4753"/>
                  </a:lnTo>
                  <a:lnTo>
                    <a:pt x="87" y="4424"/>
                  </a:lnTo>
                  <a:lnTo>
                    <a:pt x="191" y="3799"/>
                  </a:lnTo>
                  <a:lnTo>
                    <a:pt x="399" y="3227"/>
                  </a:lnTo>
                  <a:lnTo>
                    <a:pt x="694" y="2689"/>
                  </a:lnTo>
                  <a:lnTo>
                    <a:pt x="1076" y="2203"/>
                  </a:lnTo>
                  <a:lnTo>
                    <a:pt x="1509" y="1804"/>
                  </a:lnTo>
                  <a:lnTo>
                    <a:pt x="2012" y="1457"/>
                  </a:lnTo>
                  <a:lnTo>
                    <a:pt x="2585" y="1215"/>
                  </a:lnTo>
                  <a:lnTo>
                    <a:pt x="2880" y="1128"/>
                  </a:lnTo>
                  <a:close/>
                  <a:moveTo>
                    <a:pt x="4684" y="1128"/>
                  </a:moveTo>
                  <a:lnTo>
                    <a:pt x="4979" y="1215"/>
                  </a:lnTo>
                  <a:lnTo>
                    <a:pt x="5551" y="1457"/>
                  </a:lnTo>
                  <a:lnTo>
                    <a:pt x="6071" y="1787"/>
                  </a:lnTo>
                  <a:lnTo>
                    <a:pt x="6540" y="2186"/>
                  </a:lnTo>
                  <a:lnTo>
                    <a:pt x="6921" y="2672"/>
                  </a:lnTo>
                  <a:lnTo>
                    <a:pt x="7234" y="3209"/>
                  </a:lnTo>
                  <a:lnTo>
                    <a:pt x="7442" y="3799"/>
                  </a:lnTo>
                  <a:lnTo>
                    <a:pt x="7546" y="4441"/>
                  </a:lnTo>
                  <a:lnTo>
                    <a:pt x="7563" y="4771"/>
                  </a:lnTo>
                  <a:lnTo>
                    <a:pt x="7563" y="7269"/>
                  </a:lnTo>
                  <a:lnTo>
                    <a:pt x="7546" y="7598"/>
                  </a:lnTo>
                  <a:lnTo>
                    <a:pt x="7442" y="8223"/>
                  </a:lnTo>
                  <a:lnTo>
                    <a:pt x="7234" y="8812"/>
                  </a:lnTo>
                  <a:lnTo>
                    <a:pt x="6921" y="9350"/>
                  </a:lnTo>
                  <a:lnTo>
                    <a:pt x="6540" y="9836"/>
                  </a:lnTo>
                  <a:lnTo>
                    <a:pt x="6071" y="10252"/>
                  </a:lnTo>
                  <a:lnTo>
                    <a:pt x="5551" y="10582"/>
                  </a:lnTo>
                  <a:lnTo>
                    <a:pt x="4979" y="10825"/>
                  </a:lnTo>
                  <a:lnTo>
                    <a:pt x="4684" y="10911"/>
                  </a:lnTo>
                  <a:lnTo>
                    <a:pt x="4927" y="10773"/>
                  </a:lnTo>
                  <a:lnTo>
                    <a:pt x="5325" y="10408"/>
                  </a:lnTo>
                  <a:lnTo>
                    <a:pt x="5620" y="9940"/>
                  </a:lnTo>
                  <a:lnTo>
                    <a:pt x="5794" y="9402"/>
                  </a:lnTo>
                  <a:lnTo>
                    <a:pt x="5811" y="9107"/>
                  </a:lnTo>
                  <a:lnTo>
                    <a:pt x="5811" y="2932"/>
                  </a:lnTo>
                  <a:lnTo>
                    <a:pt x="5794" y="2637"/>
                  </a:lnTo>
                  <a:lnTo>
                    <a:pt x="5620" y="2082"/>
                  </a:lnTo>
                  <a:lnTo>
                    <a:pt x="5325" y="1631"/>
                  </a:lnTo>
                  <a:lnTo>
                    <a:pt x="4927" y="1267"/>
                  </a:lnTo>
                  <a:lnTo>
                    <a:pt x="4684" y="1128"/>
                  </a:lnTo>
                  <a:close/>
                  <a:moveTo>
                    <a:pt x="3782" y="1006"/>
                  </a:moveTo>
                  <a:lnTo>
                    <a:pt x="3782" y="10998"/>
                  </a:lnTo>
                  <a:lnTo>
                    <a:pt x="3608" y="10998"/>
                  </a:lnTo>
                  <a:lnTo>
                    <a:pt x="3261" y="10929"/>
                  </a:lnTo>
                  <a:lnTo>
                    <a:pt x="2637" y="10617"/>
                  </a:lnTo>
                  <a:lnTo>
                    <a:pt x="2186" y="10113"/>
                  </a:lnTo>
                  <a:lnTo>
                    <a:pt x="1926" y="9454"/>
                  </a:lnTo>
                  <a:lnTo>
                    <a:pt x="1908" y="9090"/>
                  </a:lnTo>
                  <a:lnTo>
                    <a:pt x="1908" y="2915"/>
                  </a:lnTo>
                  <a:lnTo>
                    <a:pt x="1926" y="2550"/>
                  </a:lnTo>
                  <a:lnTo>
                    <a:pt x="2186" y="1891"/>
                  </a:lnTo>
                  <a:lnTo>
                    <a:pt x="2637" y="1388"/>
                  </a:lnTo>
                  <a:lnTo>
                    <a:pt x="3261" y="1058"/>
                  </a:lnTo>
                  <a:lnTo>
                    <a:pt x="3608" y="1006"/>
                  </a:lnTo>
                  <a:close/>
                  <a:moveTo>
                    <a:pt x="3868" y="1006"/>
                  </a:moveTo>
                  <a:lnTo>
                    <a:pt x="4250" y="1024"/>
                  </a:lnTo>
                  <a:lnTo>
                    <a:pt x="4909" y="1336"/>
                  </a:lnTo>
                  <a:lnTo>
                    <a:pt x="5412" y="1839"/>
                  </a:lnTo>
                  <a:lnTo>
                    <a:pt x="5690" y="2516"/>
                  </a:lnTo>
                  <a:lnTo>
                    <a:pt x="5724" y="2915"/>
                  </a:lnTo>
                  <a:lnTo>
                    <a:pt x="5724" y="9090"/>
                  </a:lnTo>
                  <a:lnTo>
                    <a:pt x="5690" y="9472"/>
                  </a:lnTo>
                  <a:lnTo>
                    <a:pt x="5412" y="10148"/>
                  </a:lnTo>
                  <a:lnTo>
                    <a:pt x="4909" y="10669"/>
                  </a:lnTo>
                  <a:lnTo>
                    <a:pt x="4250" y="10963"/>
                  </a:lnTo>
                  <a:lnTo>
                    <a:pt x="3868" y="10998"/>
                  </a:lnTo>
                  <a:lnTo>
                    <a:pt x="3868" y="1006"/>
                  </a:lnTo>
                  <a:close/>
                  <a:moveTo>
                    <a:pt x="3834" y="0"/>
                  </a:moveTo>
                  <a:lnTo>
                    <a:pt x="3678" y="18"/>
                  </a:lnTo>
                  <a:lnTo>
                    <a:pt x="3417" y="122"/>
                  </a:lnTo>
                  <a:lnTo>
                    <a:pt x="3209" y="312"/>
                  </a:lnTo>
                  <a:lnTo>
                    <a:pt x="3105" y="590"/>
                  </a:lnTo>
                  <a:lnTo>
                    <a:pt x="3088" y="746"/>
                  </a:lnTo>
                  <a:lnTo>
                    <a:pt x="3105" y="833"/>
                  </a:lnTo>
                  <a:lnTo>
                    <a:pt x="3122" y="937"/>
                  </a:lnTo>
                  <a:lnTo>
                    <a:pt x="3573" y="937"/>
                  </a:lnTo>
                  <a:lnTo>
                    <a:pt x="3192" y="972"/>
                  </a:lnTo>
                  <a:lnTo>
                    <a:pt x="2498" y="1162"/>
                  </a:lnTo>
                  <a:lnTo>
                    <a:pt x="1856" y="1457"/>
                  </a:lnTo>
                  <a:lnTo>
                    <a:pt x="1284" y="1891"/>
                  </a:lnTo>
                  <a:lnTo>
                    <a:pt x="798" y="2394"/>
                  </a:lnTo>
                  <a:lnTo>
                    <a:pt x="416" y="3001"/>
                  </a:lnTo>
                  <a:lnTo>
                    <a:pt x="139" y="3660"/>
                  </a:lnTo>
                  <a:lnTo>
                    <a:pt x="0" y="4372"/>
                  </a:lnTo>
                  <a:lnTo>
                    <a:pt x="0" y="4753"/>
                  </a:lnTo>
                  <a:lnTo>
                    <a:pt x="0" y="7269"/>
                  </a:lnTo>
                  <a:lnTo>
                    <a:pt x="0" y="7598"/>
                  </a:lnTo>
                  <a:lnTo>
                    <a:pt x="121" y="8257"/>
                  </a:lnTo>
                  <a:lnTo>
                    <a:pt x="330" y="8864"/>
                  </a:lnTo>
                  <a:lnTo>
                    <a:pt x="659" y="9420"/>
                  </a:lnTo>
                  <a:lnTo>
                    <a:pt x="1058" y="9905"/>
                  </a:lnTo>
                  <a:lnTo>
                    <a:pt x="1527" y="10322"/>
                  </a:lnTo>
                  <a:lnTo>
                    <a:pt x="2064" y="10669"/>
                  </a:lnTo>
                  <a:lnTo>
                    <a:pt x="2671" y="10911"/>
                  </a:lnTo>
                  <a:lnTo>
                    <a:pt x="2984" y="10998"/>
                  </a:lnTo>
                  <a:lnTo>
                    <a:pt x="2446" y="10998"/>
                  </a:lnTo>
                  <a:lnTo>
                    <a:pt x="2446" y="11605"/>
                  </a:lnTo>
                  <a:lnTo>
                    <a:pt x="2446" y="11709"/>
                  </a:lnTo>
                  <a:lnTo>
                    <a:pt x="2533" y="11918"/>
                  </a:lnTo>
                  <a:lnTo>
                    <a:pt x="2689" y="12074"/>
                  </a:lnTo>
                  <a:lnTo>
                    <a:pt x="2897" y="12160"/>
                  </a:lnTo>
                  <a:lnTo>
                    <a:pt x="4857" y="12160"/>
                  </a:lnTo>
                  <a:lnTo>
                    <a:pt x="5031" y="12143"/>
                  </a:lnTo>
                  <a:lnTo>
                    <a:pt x="5291" y="11883"/>
                  </a:lnTo>
                  <a:lnTo>
                    <a:pt x="5325" y="11692"/>
                  </a:lnTo>
                  <a:lnTo>
                    <a:pt x="5325" y="11016"/>
                  </a:lnTo>
                  <a:lnTo>
                    <a:pt x="4718" y="11016"/>
                  </a:lnTo>
                  <a:lnTo>
                    <a:pt x="5031" y="10929"/>
                  </a:lnTo>
                  <a:lnTo>
                    <a:pt x="5620" y="10686"/>
                  </a:lnTo>
                  <a:lnTo>
                    <a:pt x="6158" y="10339"/>
                  </a:lnTo>
                  <a:lnTo>
                    <a:pt x="6626" y="9923"/>
                  </a:lnTo>
                  <a:lnTo>
                    <a:pt x="7025" y="9420"/>
                  </a:lnTo>
                  <a:lnTo>
                    <a:pt x="7338" y="8864"/>
                  </a:lnTo>
                  <a:lnTo>
                    <a:pt x="7563" y="8275"/>
                  </a:lnTo>
                  <a:lnTo>
                    <a:pt x="7685" y="7616"/>
                  </a:lnTo>
                  <a:lnTo>
                    <a:pt x="7685" y="7286"/>
                  </a:lnTo>
                  <a:lnTo>
                    <a:pt x="7685" y="4771"/>
                  </a:lnTo>
                  <a:lnTo>
                    <a:pt x="7667" y="4389"/>
                  </a:lnTo>
                  <a:lnTo>
                    <a:pt x="7529" y="3678"/>
                  </a:lnTo>
                  <a:lnTo>
                    <a:pt x="7251" y="3001"/>
                  </a:lnTo>
                  <a:lnTo>
                    <a:pt x="6869" y="2411"/>
                  </a:lnTo>
                  <a:lnTo>
                    <a:pt x="6401" y="1891"/>
                  </a:lnTo>
                  <a:lnTo>
                    <a:pt x="5829" y="1475"/>
                  </a:lnTo>
                  <a:lnTo>
                    <a:pt x="5187" y="1162"/>
                  </a:lnTo>
                  <a:lnTo>
                    <a:pt x="4493" y="972"/>
                  </a:lnTo>
                  <a:lnTo>
                    <a:pt x="4129" y="937"/>
                  </a:lnTo>
                  <a:lnTo>
                    <a:pt x="4545" y="937"/>
                  </a:lnTo>
                  <a:lnTo>
                    <a:pt x="4562" y="833"/>
                  </a:lnTo>
                  <a:lnTo>
                    <a:pt x="4562" y="746"/>
                  </a:lnTo>
                  <a:lnTo>
                    <a:pt x="4562" y="590"/>
                  </a:lnTo>
                  <a:lnTo>
                    <a:pt x="4441" y="312"/>
                  </a:lnTo>
                  <a:lnTo>
                    <a:pt x="4250" y="122"/>
                  </a:lnTo>
                  <a:lnTo>
                    <a:pt x="3990" y="18"/>
                  </a:lnTo>
                  <a:lnTo>
                    <a:pt x="3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58"/>
            <p:cNvSpPr/>
            <p:nvPr/>
          </p:nvSpPr>
          <p:spPr>
            <a:xfrm>
              <a:off x="7078756" y="2600226"/>
              <a:ext cx="158666" cy="269047"/>
            </a:xfrm>
            <a:custGeom>
              <a:avLst/>
              <a:gdLst/>
              <a:ahLst/>
              <a:cxnLst/>
              <a:rect l="l" t="t" r="r" b="b"/>
              <a:pathLst>
                <a:path w="1597" h="2708" extrusionOk="0">
                  <a:moveTo>
                    <a:pt x="348" y="1"/>
                  </a:moveTo>
                  <a:lnTo>
                    <a:pt x="192" y="18"/>
                  </a:lnTo>
                  <a:lnTo>
                    <a:pt x="18" y="209"/>
                  </a:lnTo>
                  <a:lnTo>
                    <a:pt x="1" y="348"/>
                  </a:lnTo>
                  <a:lnTo>
                    <a:pt x="1" y="2360"/>
                  </a:lnTo>
                  <a:lnTo>
                    <a:pt x="18" y="2499"/>
                  </a:lnTo>
                  <a:lnTo>
                    <a:pt x="192" y="2690"/>
                  </a:lnTo>
                  <a:lnTo>
                    <a:pt x="348" y="2707"/>
                  </a:lnTo>
                  <a:lnTo>
                    <a:pt x="1250" y="2707"/>
                  </a:lnTo>
                  <a:lnTo>
                    <a:pt x="1388" y="2690"/>
                  </a:lnTo>
                  <a:lnTo>
                    <a:pt x="1597" y="2499"/>
                  </a:lnTo>
                  <a:lnTo>
                    <a:pt x="1597" y="2360"/>
                  </a:lnTo>
                  <a:lnTo>
                    <a:pt x="1597" y="348"/>
                  </a:lnTo>
                  <a:lnTo>
                    <a:pt x="1579" y="209"/>
                  </a:lnTo>
                  <a:lnTo>
                    <a:pt x="1388" y="18"/>
                  </a:lnTo>
                  <a:lnTo>
                    <a:pt x="12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94135F7-4F6E-489D-B1CE-48B31FDFB322}"/>
              </a:ext>
            </a:extLst>
          </p:cNvPr>
          <p:cNvSpPr txBox="1"/>
          <p:nvPr/>
        </p:nvSpPr>
        <p:spPr>
          <a:xfrm>
            <a:off x="950355" y="1238705"/>
            <a:ext cx="7176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 LUYỆN ĐỌC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95462158"/>
</p:tagLst>
</file>

<file path=ppt/theme/theme1.xml><?xml version="1.0" encoding="utf-8"?>
<a:theme xmlns:a="http://schemas.openxmlformats.org/drawingml/2006/main" name="Chinese New Year Art Activities and Decorations by Slidesgos">
  <a:themeElements>
    <a:clrScheme name="Simple Light">
      <a:dk1>
        <a:srgbClr val="000000"/>
      </a:dk1>
      <a:lt1>
        <a:srgbClr val="FFFFFF"/>
      </a:lt1>
      <a:dk2>
        <a:srgbClr val="FFF2DC"/>
      </a:dk2>
      <a:lt2>
        <a:srgbClr val="FFF2DC"/>
      </a:lt2>
      <a:accent1>
        <a:srgbClr val="F7B746"/>
      </a:accent1>
      <a:accent2>
        <a:srgbClr val="F7B746"/>
      </a:accent2>
      <a:accent3>
        <a:srgbClr val="BA1425"/>
      </a:accent3>
      <a:accent4>
        <a:srgbClr val="BA1425"/>
      </a:accent4>
      <a:accent5>
        <a:srgbClr val="FDD895"/>
      </a:accent5>
      <a:accent6>
        <a:srgbClr val="FDD895"/>
      </a:accent6>
      <a:hlink>
        <a:srgbClr val="F7B7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783</Words>
  <Application>Microsoft Office PowerPoint</Application>
  <PresentationFormat>On-screen Show (16:9)</PresentationFormat>
  <Paragraphs>126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Times New Roman</vt:lpstr>
      <vt:lpstr>Tahoma</vt:lpstr>
      <vt:lpstr>Wingdings</vt:lpstr>
      <vt:lpstr>Calibri</vt:lpstr>
      <vt:lpstr>UTM Loko</vt:lpstr>
      <vt:lpstr>宋体</vt:lpstr>
      <vt:lpstr>Montserrat</vt:lpstr>
      <vt:lpstr>Caveat Brush</vt:lpstr>
      <vt:lpstr>UTM Gradoo</vt:lpstr>
      <vt:lpstr>Chinese New Year Art Activities and Decorations by Slidesgos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3. Bên cạnh dáng vẻ riêng, những người đi chợ Tết có điểm gì chung?  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Chinese New Year Art Activities and Decorations</dc:title>
  <dc:creator>Ky An</dc:creator>
  <cp:lastModifiedBy>Thu Vien</cp:lastModifiedBy>
  <cp:revision>134</cp:revision>
  <dcterms:modified xsi:type="dcterms:W3CDTF">2025-03-10T03:01:54Z</dcterms:modified>
</cp:coreProperties>
</file>