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86" r:id="rId2"/>
    <p:sldId id="587" r:id="rId3"/>
    <p:sldId id="588" r:id="rId4"/>
    <p:sldId id="590" r:id="rId5"/>
    <p:sldId id="596" r:id="rId6"/>
    <p:sldId id="591" r:id="rId7"/>
    <p:sldId id="597" r:id="rId8"/>
    <p:sldId id="595" r:id="rId9"/>
    <p:sldId id="599" r:id="rId10"/>
    <p:sldId id="584" r:id="rId11"/>
    <p:sldId id="390" r:id="rId12"/>
    <p:sldId id="391" r:id="rId13"/>
    <p:sldId id="393" r:id="rId14"/>
    <p:sldId id="392" r:id="rId15"/>
    <p:sldId id="412" r:id="rId16"/>
    <p:sldId id="394" r:id="rId17"/>
    <p:sldId id="396" r:id="rId18"/>
    <p:sldId id="398" r:id="rId19"/>
    <p:sldId id="399" r:id="rId20"/>
    <p:sldId id="400" r:id="rId21"/>
    <p:sldId id="409" r:id="rId22"/>
    <p:sldId id="410" r:id="rId23"/>
    <p:sldId id="601" r:id="rId24"/>
  </p:sldIdLst>
  <p:sldSz cx="12192000" cy="6858000"/>
  <p:notesSz cx="6858000" cy="9144000"/>
  <p:embeddedFontLst>
    <p:embeddedFont>
      <p:font typeface="SimSun" pitchFamily="2" charset="-122"/>
      <p:regular r:id="rId26"/>
    </p:embeddedFont>
    <p:embeddedFont>
      <p:font typeface="Tahoma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Yu Gothic" pitchFamily="34" charset="-128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4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36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3537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0844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62531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69578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4093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3864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75188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9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06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1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20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6.wdp"/><Relationship Id="rId18" Type="http://schemas.openxmlformats.org/officeDocument/2006/relationships/image" Target="../media/image58.png"/><Relationship Id="rId26" Type="http://schemas.openxmlformats.org/officeDocument/2006/relationships/image" Target="../media/image63.png"/><Relationship Id="rId3" Type="http://schemas.openxmlformats.org/officeDocument/2006/relationships/image" Target="../media/image50.jpeg"/><Relationship Id="rId21" Type="http://schemas.openxmlformats.org/officeDocument/2006/relationships/image" Target="../media/image60.png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17" Type="http://schemas.microsoft.com/office/2007/relationships/hdphoto" Target="../media/hdphoto8.wdp"/><Relationship Id="rId25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audio" Target="../media/media1.wav"/><Relationship Id="rId11" Type="http://schemas.microsoft.com/office/2007/relationships/hdphoto" Target="../media/hdphoto5.wdp"/><Relationship Id="rId24" Type="http://schemas.microsoft.com/office/2007/relationships/media" Target="../media/media1.wav"/><Relationship Id="rId5" Type="http://schemas.openxmlformats.org/officeDocument/2006/relationships/image" Target="../media/image52.png"/><Relationship Id="rId15" Type="http://schemas.microsoft.com/office/2007/relationships/hdphoto" Target="../media/hdphoto7.wdp"/><Relationship Id="rId23" Type="http://schemas.openxmlformats.org/officeDocument/2006/relationships/image" Target="../media/image61.png"/><Relationship Id="rId10" Type="http://schemas.openxmlformats.org/officeDocument/2006/relationships/image" Target="../media/image54.png"/><Relationship Id="rId19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microsoft.com/office/2007/relationships/hdphoto" Target="../media/hdphoto4.wdp"/><Relationship Id="rId14" Type="http://schemas.openxmlformats.org/officeDocument/2006/relationships/image" Target="../media/image56.png"/><Relationship Id="rId22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9.png"/><Relationship Id="rId18" Type="http://schemas.openxmlformats.org/officeDocument/2006/relationships/image" Target="../media/image74.png"/><Relationship Id="rId3" Type="http://schemas.openxmlformats.org/officeDocument/2006/relationships/image" Target="../media/image64.jpeg"/><Relationship Id="rId21" Type="http://schemas.openxmlformats.org/officeDocument/2006/relationships/image" Target="../media/image63.png"/><Relationship Id="rId7" Type="http://schemas.openxmlformats.org/officeDocument/2006/relationships/image" Target="../media/image66.gif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2.png"/><Relationship Id="rId20" Type="http://schemas.openxmlformats.org/officeDocument/2006/relationships/image" Target="../media/image62.png"/><Relationship Id="rId1" Type="http://schemas.openxmlformats.org/officeDocument/2006/relationships/audio" Target="../media/media2.mp3"/><Relationship Id="rId6" Type="http://schemas.openxmlformats.org/officeDocument/2006/relationships/image" Target="../media/image65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60.png"/><Relationship Id="rId10" Type="http://schemas.openxmlformats.org/officeDocument/2006/relationships/image" Target="../media/image69.png"/><Relationship Id="rId19" Type="http://schemas.microsoft.com/office/2007/relationships/media" Target="../media/media2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openxmlformats.org/officeDocument/2006/relationships/image" Target="../media/image50.jpeg"/><Relationship Id="rId21" Type="http://schemas.openxmlformats.org/officeDocument/2006/relationships/image" Target="../media/image62.png"/><Relationship Id="rId7" Type="http://schemas.openxmlformats.org/officeDocument/2006/relationships/image" Target="../media/image75.png"/><Relationship Id="rId12" Type="http://schemas.openxmlformats.org/officeDocument/2006/relationships/image" Target="../media/image59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6.png"/><Relationship Id="rId20" Type="http://schemas.microsoft.com/office/2007/relationships/media" Target="../media/media2.mp3"/><Relationship Id="rId1" Type="http://schemas.openxmlformats.org/officeDocument/2006/relationships/audio" Target="../media/media2.mp3"/><Relationship Id="rId6" Type="http://schemas.openxmlformats.org/officeDocument/2006/relationships/image" Target="../media/image67.png"/><Relationship Id="rId11" Type="http://schemas.microsoft.com/office/2007/relationships/hdphoto" Target="../media/hdphoto11.wdp"/><Relationship Id="rId5" Type="http://schemas.openxmlformats.org/officeDocument/2006/relationships/image" Target="../media/image66.gif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5.png"/><Relationship Id="rId9" Type="http://schemas.microsoft.com/office/2007/relationships/hdphoto" Target="../media/hdphoto12.wdp"/><Relationship Id="rId14" Type="http://schemas.openxmlformats.org/officeDocument/2006/relationships/image" Target="../media/image60.png"/><Relationship Id="rId2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openxmlformats.org/officeDocument/2006/relationships/image" Target="../media/image50.jpeg"/><Relationship Id="rId21" Type="http://schemas.openxmlformats.org/officeDocument/2006/relationships/image" Target="../media/image62.png"/><Relationship Id="rId7" Type="http://schemas.openxmlformats.org/officeDocument/2006/relationships/image" Target="../media/image75.png"/><Relationship Id="rId12" Type="http://schemas.openxmlformats.org/officeDocument/2006/relationships/image" Target="../media/image59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6.png"/><Relationship Id="rId20" Type="http://schemas.microsoft.com/office/2007/relationships/media" Target="../media/media2.mp3"/><Relationship Id="rId1" Type="http://schemas.openxmlformats.org/officeDocument/2006/relationships/audio" Target="../media/media2.mp3"/><Relationship Id="rId6" Type="http://schemas.openxmlformats.org/officeDocument/2006/relationships/image" Target="../media/image67.png"/><Relationship Id="rId11" Type="http://schemas.microsoft.com/office/2007/relationships/hdphoto" Target="../media/hdphoto11.wdp"/><Relationship Id="rId5" Type="http://schemas.openxmlformats.org/officeDocument/2006/relationships/image" Target="../media/image66.gif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5.png"/><Relationship Id="rId9" Type="http://schemas.microsoft.com/office/2007/relationships/hdphoto" Target="../media/hdphoto12.wdp"/><Relationship Id="rId14" Type="http://schemas.openxmlformats.org/officeDocument/2006/relationships/image" Target="../media/image60.png"/><Relationship Id="rId2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9.png"/><Relationship Id="rId18" Type="http://schemas.openxmlformats.org/officeDocument/2006/relationships/image" Target="../media/image74.png"/><Relationship Id="rId3" Type="http://schemas.openxmlformats.org/officeDocument/2006/relationships/image" Target="../media/image64.jpeg"/><Relationship Id="rId21" Type="http://schemas.openxmlformats.org/officeDocument/2006/relationships/image" Target="../media/image63.png"/><Relationship Id="rId7" Type="http://schemas.openxmlformats.org/officeDocument/2006/relationships/image" Target="../media/image66.gif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2.png"/><Relationship Id="rId20" Type="http://schemas.openxmlformats.org/officeDocument/2006/relationships/image" Target="../media/image62.png"/><Relationship Id="rId1" Type="http://schemas.openxmlformats.org/officeDocument/2006/relationships/audio" Target="../media/media2.mp3"/><Relationship Id="rId6" Type="http://schemas.openxmlformats.org/officeDocument/2006/relationships/image" Target="../media/image65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60.png"/><Relationship Id="rId10" Type="http://schemas.openxmlformats.org/officeDocument/2006/relationships/image" Target="../media/image69.png"/><Relationship Id="rId19" Type="http://schemas.microsoft.com/office/2007/relationships/media" Target="../media/media2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79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74"/>
          <a:stretch/>
        </p:blipFill>
        <p:spPr>
          <a:xfrm>
            <a:off x="-169333" y="0"/>
            <a:ext cx="12587111" cy="6858000"/>
          </a:xfrm>
          <a:prstGeom prst="rect">
            <a:avLst/>
          </a:prstGeom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754821" y="1146631"/>
            <a:ext cx="6610350" cy="965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883532" y="2216160"/>
            <a:ext cx="8424935" cy="857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Quý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thầy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giáo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,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cô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giáo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về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dự</a:t>
            </a:r>
            <a:r>
              <a:rPr lang="en-US" sz="8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8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giờ</a:t>
            </a:r>
            <a:endParaRPr lang="en-US" sz="8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ahoma"/>
              <a:cs typeface="Tahoma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27778" y="3790198"/>
            <a:ext cx="799288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66FF"/>
                </a:solidFill>
              </a:rPr>
              <a:t>MÔN</a:t>
            </a:r>
            <a:r>
              <a:rPr lang="en-US" sz="4000" b="1">
                <a:solidFill>
                  <a:srgbClr val="0066FF"/>
                </a:solidFill>
              </a:rPr>
              <a:t>: </a:t>
            </a:r>
            <a:r>
              <a:rPr lang="vi-VN" sz="4000" b="1" smtClean="0">
                <a:solidFill>
                  <a:srgbClr val="0066FF"/>
                </a:solidFill>
              </a:rPr>
              <a:t>TOÁN</a:t>
            </a:r>
            <a:endParaRPr lang="en-US" sz="4000" b="1" dirty="0">
              <a:solidFill>
                <a:srgbClr val="0066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4000" b="1" err="1">
                <a:solidFill>
                  <a:srgbClr val="0066FF"/>
                </a:solidFill>
              </a:rPr>
              <a:t>Lớp</a:t>
            </a:r>
            <a:r>
              <a:rPr lang="en-US" sz="4000" b="1">
                <a:solidFill>
                  <a:srgbClr val="0066FF"/>
                </a:solidFill>
              </a:rPr>
              <a:t> </a:t>
            </a:r>
            <a:r>
              <a:rPr lang="vi-VN" sz="4000" b="1">
                <a:solidFill>
                  <a:srgbClr val="0066FF"/>
                </a:solidFill>
              </a:rPr>
              <a:t>1A</a:t>
            </a:r>
            <a:endParaRPr lang="en-US" sz="40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1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2" y="789265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6" name="Rectangle 5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1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2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9910" y="3384733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92883" y="3404576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96409" y="3556976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84975" y="3556976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6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1" y="4646420"/>
            <a:ext cx="913641" cy="73547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9910" y="3384733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876802" y="666052"/>
            <a:ext cx="6920667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906808" y="2514600"/>
            <a:ext cx="6844466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994180" y="4348976"/>
            <a:ext cx="6876551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4906808" y="673037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4824879" y="2507615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2"/>
          <p:cNvSpPr/>
          <p:nvPr/>
        </p:nvSpPr>
        <p:spPr>
          <a:xfrm>
            <a:off x="4972121" y="4348976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4324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40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7" grpId="0" bldLvl="0" animBg="1"/>
      <p:bldP spid="8" grpId="0" bldLvl="0" animBg="1"/>
      <p:bldP spid="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5340" y="1889253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1874" y="884112"/>
            <a:ext cx="1893825" cy="92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88" y="525415"/>
            <a:ext cx="869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268" y="1233301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548495" y="3872865"/>
            <a:ext cx="2643505" cy="31711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315845" y="1448435"/>
            <a:ext cx="2816860" cy="1878330"/>
            <a:chOff x="3647" y="2254"/>
            <a:chExt cx="4436" cy="2958"/>
          </a:xfrm>
        </p:grpSpPr>
        <p:grpSp>
          <p:nvGrpSpPr>
            <p:cNvPr id="18" name="组合 17"/>
            <p:cNvGrpSpPr/>
            <p:nvPr/>
          </p:nvGrpSpPr>
          <p:grpSpPr>
            <a:xfrm>
              <a:off x="3647" y="2254"/>
              <a:ext cx="4437" cy="2958"/>
              <a:chOff x="2316000" y="1431475"/>
              <a:chExt cx="7560000" cy="4680000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 Box 2"/>
            <p:cNvSpPr txBox="1"/>
            <p:nvPr/>
          </p:nvSpPr>
          <p:spPr>
            <a:xfrm>
              <a:off x="5035" y="3111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67775" y="1919605"/>
            <a:ext cx="2817495" cy="1878330"/>
            <a:chOff x="3630" y="2237"/>
            <a:chExt cx="4437" cy="2958"/>
          </a:xfrm>
        </p:grpSpPr>
        <p:grpSp>
          <p:nvGrpSpPr>
            <p:cNvPr id="12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1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 Box 19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82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030" y="3109595"/>
            <a:ext cx="2817495" cy="1878330"/>
            <a:chOff x="3630" y="2237"/>
            <a:chExt cx="4437" cy="2958"/>
          </a:xfrm>
        </p:grpSpPr>
        <p:grpSp>
          <p:nvGrpSpPr>
            <p:cNvPr id="23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2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" name="Text Box 26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43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8010" y="671195"/>
            <a:ext cx="2817495" cy="1878330"/>
            <a:chOff x="3630" y="2237"/>
            <a:chExt cx="4437" cy="2958"/>
          </a:xfrm>
        </p:grpSpPr>
        <p:grpSp>
          <p:nvGrpSpPr>
            <p:cNvPr id="29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30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3" name="Text Box 32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33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18584"/>
            <a:ext cx="2538413" cy="2403889"/>
          </a:xfrm>
          <a:prstGeom prst="rect">
            <a:avLst/>
          </a:prstGeom>
        </p:spPr>
      </p:pic>
      <p:pic>
        <p:nvPicPr>
          <p:cNvPr id="35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89" b="63203"/>
          <a:stretch>
            <a:fillRect/>
          </a:stretch>
        </p:blipFill>
        <p:spPr>
          <a:xfrm>
            <a:off x="9660068" y="435258"/>
            <a:ext cx="2538413" cy="2799363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852" y="4725501"/>
            <a:ext cx="3870640" cy="2060278"/>
          </a:xfrm>
          <a:prstGeom prst="rect">
            <a:avLst/>
          </a:prstGeom>
        </p:spPr>
      </p:pic>
      <p:pic>
        <p:nvPicPr>
          <p:cNvPr id="37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5129" y="5408748"/>
            <a:ext cx="2733534" cy="144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362" y="480008"/>
            <a:ext cx="1052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46775" y="1186815"/>
            <a:ext cx="8098450" cy="56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638935" y="1508125"/>
            <a:ext cx="3514090" cy="2607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39065" y="4563745"/>
            <a:ext cx="2475230" cy="2056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CHƠI TRỐN TÌM </a:t>
            </a: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49555" y="23939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1427" y="2029218"/>
            <a:ext cx="4093163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15320" y="1998860"/>
            <a:ext cx="4071620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5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29619" y="2048387"/>
            <a:ext cx="4071620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5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4051" y="850857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51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139085" y="3129838"/>
            <a:ext cx="4245715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055860" y="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 cstate="print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 cstate="print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 cstate="print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 cstate="print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249386" y="317147"/>
            <a:ext cx="546758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600" b="1" smtClean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CỨU</a:t>
            </a:r>
            <a:r>
              <a:rPr lang="vi-VN" sz="6600" b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HỎA</a:t>
            </a:r>
            <a:endParaRPr sz="6600" b="1" cap="none" dirty="0">
              <a:solidFill>
                <a:srgbClr val="0000CC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5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11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6954" y="2166344"/>
            <a:ext cx="3950126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 chục 0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100987" y="2123147"/>
            <a:ext cx="401579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250693" y="2161903"/>
            <a:ext cx="4075219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269855" y="39878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32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2" y="2221601"/>
            <a:ext cx="4249390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en-US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 3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21689" y="2166299"/>
            <a:ext cx="397573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3 chục 2 đơn vị</a:t>
            </a:r>
            <a:endParaRPr lang="vi-VN" altLang="en-US" sz="3600" dirty="0" err="1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443636" y="2158361"/>
            <a:ext cx="3975735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C.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3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170795" y="49657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512" y="2142372"/>
            <a:ext cx="4168624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84918" y="2111375"/>
            <a:ext cx="3937424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87582" y="2148205"/>
            <a:ext cx="4090937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 chục 6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768015"/>
            <a:ext cx="741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66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gồm</a:t>
            </a:r>
            <a:endParaRPr lang="vi-VN" altLang="en-US" sz="4400" b="1" dirty="0">
              <a:solidFill>
                <a:schemeClr val="bg1"/>
              </a:solidFill>
              <a:ea typeface="Yu Gothic" panose="020B0400000000000000" pitchFamily="34" charset="-128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055860" y="2222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2738326" y="2467705"/>
            <a:ext cx="707870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0000"/>
              </a:buClr>
              <a:buSzPts val="4400"/>
            </a:pPr>
            <a:r>
              <a:rPr lang="vi-V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CỦNG </a:t>
            </a:r>
            <a:r>
              <a:rPr lang="vi-VN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CỐ- </a:t>
            </a: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406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vi-VN" sz="3600" b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 lă</a:t>
            </a:r>
            <a:r>
              <a:rPr lang="en-US" sz="3600" b="1" i="0" u="none" strike="noStrike" cap="none" smtClean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045151" y="645462"/>
            <a:ext cx="3553057" cy="88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số: 45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22069" y="-39190"/>
            <a:ext cx="11821885" cy="371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1550242" y="548566"/>
            <a:ext cx="5654911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vi-VN" sz="3200" b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Có bao </a:t>
            </a:r>
            <a:r>
              <a:rPr lang="vi-VN" sz="3200" b="1" smtClean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nhiêu </a:t>
            </a:r>
            <a:r>
              <a:rPr lang="vi-VN" sz="3200" b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khối lập </a:t>
            </a:r>
            <a:r>
              <a:rPr lang="vi-VN" sz="3200" b="1" smtClean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phương</a:t>
            </a:r>
            <a:r>
              <a:rPr lang="en-US" sz="3200" b="1" smtClean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5" action="ppaction://hlinksldjump"/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CA6637-0DE0-4B74-A40F-3C422CE06C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7858" r="5877"/>
          <a:stretch/>
        </p:blipFill>
        <p:spPr>
          <a:xfrm>
            <a:off x="7808865" y="398096"/>
            <a:ext cx="2149414" cy="2527984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xmlns="" id="{B67E225C-6618-482E-B7B6-B2F1249B6C8A}"/>
              </a:ext>
            </a:extLst>
          </p:cNvPr>
          <p:cNvSpPr/>
          <p:nvPr/>
        </p:nvSpPr>
        <p:spPr>
          <a:xfrm>
            <a:off x="2741596" y="3919017"/>
            <a:ext cx="5884271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vi-VN" sz="3600" b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30 khối lập </a:t>
            </a:r>
            <a:r>
              <a:rPr lang="vi-VN" sz="3600" b="1" smtClean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phương 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70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4" action="ppaction://hlinksldjump"/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85;p22">
            <a:extLst>
              <a:ext uri="{FF2B5EF4-FFF2-40B4-BE49-F238E27FC236}">
                <a16:creationId xmlns:a16="http://schemas.microsoft.com/office/drawing/2014/main" xmlns="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vi-VN" sz="3600" b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3 </a:t>
            </a:r>
            <a:r>
              <a:rPr lang="vi-VN" sz="3600" b="1" smtClean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chục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2304B0E-9A21-437D-96CA-438C7E9A6233}"/>
              </a:ext>
            </a:extLst>
          </p:cNvPr>
          <p:cNvGrpSpPr/>
          <p:nvPr/>
        </p:nvGrpSpPr>
        <p:grpSpPr>
          <a:xfrm>
            <a:off x="1440872" y="84106"/>
            <a:ext cx="9310254" cy="2960846"/>
            <a:chOff x="2768207" y="515715"/>
            <a:chExt cx="7031331" cy="2195749"/>
          </a:xfrm>
        </p:grpSpPr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xmlns="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7005708" cy="147879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Hình ảnh 8">
              <a:extLst>
                <a:ext uri="{FF2B5EF4-FFF2-40B4-BE49-F238E27FC236}">
                  <a16:creationId xmlns:a16="http://schemas.microsoft.com/office/drawing/2014/main" xmlns="" id="{114437E4-5495-449B-800D-DDAD31413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9808" b="89979" l="9972" r="95530">
                          <a14:foregroundMark x1="41816" y1="43070" x2="52957" y2="48401"/>
                          <a14:foregroundMark x1="83563" y1="52452" x2="95530" y2="56077"/>
                          <a14:foregroundMark x1="65337" y1="36034" x2="74553" y2="31770"/>
                          <a14:foregroundMark x1="74553" y1="31770" x2="74897" y2="30917"/>
                          <a14:foregroundMark x1="57634" y1="39446" x2="57978" y2="47974"/>
                          <a14:foregroundMark x1="57634" y1="38593" x2="58253" y2="46908"/>
                          <a14:foregroundMark x1="81637" y1="53945" x2="81293" y2="63539"/>
                          <a14:foregroundMark x1="40853" y1="46482" x2="41816" y2="48401"/>
                          <a14:foregroundMark x1="57978" y1="42004" x2="57978" y2="46482"/>
                          <a14:foregroundMark x1="64580" y1="31557" x2="64856" y2="42004"/>
                          <a14:backgroundMark x1="17813" y1="44563" x2="32669" y2="62900"/>
                        </a14:backgroundRemoval>
                      </a14:imgEffect>
                    </a14:imgLayer>
                  </a14:imgProps>
                </a:ext>
              </a:extLst>
            </a:blip>
            <a:srcRect l="37374"/>
            <a:stretch/>
          </p:blipFill>
          <p:spPr>
            <a:xfrm>
              <a:off x="2768207" y="515715"/>
              <a:ext cx="4263124" cy="2195749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xmlns="" id="{1B909FE6-B3BC-4EA8-B69D-FC5F7B20E636}"/>
                </a:ext>
              </a:extLst>
            </p:cNvPr>
            <p:cNvSpPr/>
            <p:nvPr/>
          </p:nvSpPr>
          <p:spPr>
            <a:xfrm>
              <a:off x="6919716" y="1186317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7563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791335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vi-VN" sz="4000" b="1" smtClean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34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899" name="Google Shape;1899;p23">
            <a:hlinkClick r:id="rId5" action="ppaction://hlinksldjump"/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xmlns="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vi-VN" sz="3600" b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ba mươi 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30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4" action="ppaction://hlinksldjump"/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85;p22">
            <a:extLst>
              <a:ext uri="{FF2B5EF4-FFF2-40B4-BE49-F238E27FC236}">
                <a16:creationId xmlns:a16="http://schemas.microsoft.com/office/drawing/2014/main" xmlns="" id="{586FBDCF-877D-48D3-BA11-2BB012F2851C}"/>
              </a:ext>
            </a:extLst>
          </p:cNvPr>
          <p:cNvSpPr/>
          <p:nvPr/>
        </p:nvSpPr>
        <p:spPr>
          <a:xfrm>
            <a:off x="3500314" y="4205116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vi-VN" sz="3600" b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5 </a:t>
            </a:r>
            <a:r>
              <a:rPr lang="vi-VN" sz="3600" b="1" smtClean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chục 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B00AC72-59D9-4670-B727-F9ABCFAD969F}"/>
              </a:ext>
            </a:extLst>
          </p:cNvPr>
          <p:cNvGrpSpPr/>
          <p:nvPr/>
        </p:nvGrpSpPr>
        <p:grpSpPr>
          <a:xfrm>
            <a:off x="1193765" y="0"/>
            <a:ext cx="8812384" cy="3523488"/>
            <a:chOff x="2673481" y="183548"/>
            <a:chExt cx="6921197" cy="1873430"/>
          </a:xfrm>
        </p:grpSpPr>
        <p:sp>
          <p:nvSpPr>
            <p:cNvPr id="18" name="Round Same Side Corner Rectangle 10">
              <a:extLst>
                <a:ext uri="{FF2B5EF4-FFF2-40B4-BE49-F238E27FC236}">
                  <a16:creationId xmlns:a16="http://schemas.microsoft.com/office/drawing/2014/main" xmlns="" id="{DA38F038-807A-4693-BA42-5E69053C1ADE}"/>
                </a:ext>
              </a:extLst>
            </p:cNvPr>
            <p:cNvSpPr/>
            <p:nvPr/>
          </p:nvSpPr>
          <p:spPr>
            <a:xfrm>
              <a:off x="2752264" y="272975"/>
              <a:ext cx="6842414" cy="175337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Hình ảnh 5">
              <a:extLst>
                <a:ext uri="{FF2B5EF4-FFF2-40B4-BE49-F238E27FC236}">
                  <a16:creationId xmlns:a16="http://schemas.microsoft.com/office/drawing/2014/main" xmlns="" id="{1A0B0041-1A60-4BBB-BC69-D54E45F4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62374" y="376233"/>
              <a:ext cx="800751" cy="800751"/>
            </a:xfrm>
            <a:prstGeom prst="rect">
              <a:avLst/>
            </a:prstGeom>
          </p:spPr>
        </p:pic>
        <p:pic>
          <p:nvPicPr>
            <p:cNvPr id="20" name="Hình ảnh 35">
              <a:extLst>
                <a:ext uri="{FF2B5EF4-FFF2-40B4-BE49-F238E27FC236}">
                  <a16:creationId xmlns:a16="http://schemas.microsoft.com/office/drawing/2014/main" xmlns="" id="{D26F1618-3DDF-47D8-B52D-81D0398D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87806" y="341045"/>
              <a:ext cx="800751" cy="800751"/>
            </a:xfrm>
            <a:prstGeom prst="rect">
              <a:avLst/>
            </a:prstGeom>
          </p:spPr>
        </p:pic>
        <p:pic>
          <p:nvPicPr>
            <p:cNvPr id="21" name="Hình ảnh 37">
              <a:extLst>
                <a:ext uri="{FF2B5EF4-FFF2-40B4-BE49-F238E27FC236}">
                  <a16:creationId xmlns:a16="http://schemas.microsoft.com/office/drawing/2014/main" xmlns="" id="{D4F01B47-9266-4FE0-8AF9-0D3E9E88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86736" y="1231853"/>
              <a:ext cx="825125" cy="825125"/>
            </a:xfrm>
            <a:prstGeom prst="rect">
              <a:avLst/>
            </a:prstGeom>
          </p:spPr>
        </p:pic>
        <p:pic>
          <p:nvPicPr>
            <p:cNvPr id="22" name="Hình ảnh 41">
              <a:extLst>
                <a:ext uri="{FF2B5EF4-FFF2-40B4-BE49-F238E27FC236}">
                  <a16:creationId xmlns:a16="http://schemas.microsoft.com/office/drawing/2014/main" xmlns="" id="{D771A21E-EACB-473D-A4EB-BCFAC06D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86961" y="1198929"/>
              <a:ext cx="825125" cy="825125"/>
            </a:xfrm>
            <a:prstGeom prst="rect">
              <a:avLst/>
            </a:prstGeom>
          </p:spPr>
        </p:pic>
        <p:pic>
          <p:nvPicPr>
            <p:cNvPr id="23" name="Hình ảnh 45">
              <a:extLst>
                <a:ext uri="{FF2B5EF4-FFF2-40B4-BE49-F238E27FC236}">
                  <a16:creationId xmlns:a16="http://schemas.microsoft.com/office/drawing/2014/main" xmlns="" id="{50462D94-1A26-43D5-A866-3CDA554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42849" y="584667"/>
              <a:ext cx="825125" cy="825125"/>
            </a:xfrm>
            <a:prstGeom prst="rect">
              <a:avLst/>
            </a:prstGeom>
          </p:spPr>
        </p:pic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xmlns="" id="{334C96D0-25E0-4C5B-96D8-96A87A0C5381}"/>
                </a:ext>
              </a:extLst>
            </p:cNvPr>
            <p:cNvSpPr/>
            <p:nvPr/>
          </p:nvSpPr>
          <p:spPr>
            <a:xfrm>
              <a:off x="2673481" y="183548"/>
              <a:ext cx="4325817" cy="490145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quả bóng</a:t>
              </a:r>
              <a:r>
                <a:rPr lang="vi-VN" sz="280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 bay</a:t>
              </a:r>
              <a:r>
                <a:rPr lang="en-US" sz="280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697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4" cstate="print">
            <a:alphaModFix/>
          </a:blip>
          <a:srcRect l="30116" t="6588" r="30241" b="8594"/>
          <a:stretch/>
        </p:blipFill>
        <p:spPr>
          <a:xfrm>
            <a:off x="3713494" y="499753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5" cstate="print">
            <a:alphaModFix/>
          </a:blip>
          <a:srcRect l="4166" t="15995" r="50000" b="15972"/>
          <a:stretch/>
        </p:blipFill>
        <p:spPr>
          <a:xfrm>
            <a:off x="6096000" y="5171484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6" cstate="print">
            <a:alphaModFix/>
          </a:blip>
          <a:srcRect l="46683" b="16964"/>
          <a:stretch/>
        </p:blipFill>
        <p:spPr>
          <a:xfrm>
            <a:off x="4915141" y="4744187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7" cstate="print">
            <a:alphaModFix/>
          </a:blip>
          <a:srcRect l="21144" t="47045" r="10957" b="-874"/>
          <a:stretch/>
        </p:blipFill>
        <p:spPr>
          <a:xfrm>
            <a:off x="1907119" y="2072174"/>
            <a:ext cx="9388856" cy="26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108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3091" y="488673"/>
            <a:ext cx="8427433" cy="5854376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69224" y="4272788"/>
            <a:ext cx="2927489" cy="2070261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223" y="533614"/>
            <a:ext cx="6506845" cy="1394460"/>
          </a:xfrm>
          <a:prstGeom prst="rect">
            <a:avLst/>
          </a:prstGeom>
        </p:spPr>
      </p:pic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9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3553096" y="1805634"/>
            <a:ext cx="6240695" cy="2467154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vi-VN" sz="5200" b="1" u="sng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5200" b="1" u="sng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smtClean="0">
                <a:solidFill>
                  <a:schemeClr val="bg1"/>
                </a:solidFill>
                <a:latin typeface="UTM Avo" panose="02040603050506020204" pitchFamily="18" charset="0"/>
              </a:rPr>
              <a:t>Bài 48: Luyện tập</a:t>
            </a:r>
            <a:endParaRPr lang="en-US" sz="5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845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335</Words>
  <Application>Microsoft Office PowerPoint</Application>
  <PresentationFormat>Custom</PresentationFormat>
  <Paragraphs>88</Paragraphs>
  <Slides>23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SimSun</vt:lpstr>
      <vt:lpstr>Times New Roman</vt:lpstr>
      <vt:lpstr>Tahoma</vt:lpstr>
      <vt:lpstr>UTM Avo</vt:lpstr>
      <vt:lpstr>Calibri</vt:lpstr>
      <vt:lpstr>Yu Gothic</vt:lpstr>
      <vt:lpstr>Green Color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 Vien</cp:lastModifiedBy>
  <cp:revision>71</cp:revision>
  <dcterms:created xsi:type="dcterms:W3CDTF">2021-11-01T08:16:00Z</dcterms:created>
  <dcterms:modified xsi:type="dcterms:W3CDTF">2025-03-10T02:50:43Z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