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332" r:id="rId2"/>
    <p:sldId id="335" r:id="rId3"/>
    <p:sldId id="356" r:id="rId4"/>
    <p:sldId id="324" r:id="rId5"/>
    <p:sldId id="341" r:id="rId6"/>
    <p:sldId id="355" r:id="rId7"/>
    <p:sldId id="278" r:id="rId8"/>
    <p:sldId id="354" r:id="rId9"/>
    <p:sldId id="270" r:id="rId10"/>
  </p:sldIdLst>
  <p:sldSz cx="12192000" cy="6858000"/>
  <p:notesSz cx="6858000" cy="9144000"/>
  <p:embeddedFontLst>
    <p:embeddedFont>
      <p:font typeface="Cambria" pitchFamily="18" charset="0"/>
      <p:regular r:id="rId12"/>
      <p:bold r:id="rId13"/>
      <p:italic r:id="rId14"/>
      <p:boldItalic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等线" charset="-122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8119"/>
    <a:srgbClr val="9B21AF"/>
    <a:srgbClr val="FFFF99"/>
    <a:srgbClr val="404040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4106C-F81B-419F-8B8A-11BEF00505E5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60B57-4A5F-4A5A-B2EF-C3ACA09B5E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040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031242C-EE37-4189-AA61-DC2C941D481E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200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C1CF827-6BA9-40C6-9B49-3FA88AEC37A3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4245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164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43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9965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3918220-0F7E-4221-B2FB-0A9068CC7E92}"/>
              </a:ext>
            </a:extLst>
          </p:cNvPr>
          <p:cNvSpPr/>
          <p:nvPr userDrawn="1"/>
        </p:nvSpPr>
        <p:spPr>
          <a:xfrm>
            <a:off x="10933906" y="116681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406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172138A-F4A3-4018-96E5-39F5CEEC784D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9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171161" y="1791296"/>
            <a:ext cx="584967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8869877" y="76327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0738978" y="722658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xmlns="" val="191116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4403C0-75EB-4959-9018-3EBC9338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37531" y="151414"/>
            <a:ext cx="8246554" cy="626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66900F-DB13-4BA2-B984-2761B7567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5553058" y="2476604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54" y="2677"/>
            <a:ext cx="11910646" cy="66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907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12A9A1-8295-40A9-87E6-77E7BB524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71" t="19022" r="11696" b="46582"/>
          <a:stretch/>
        </p:blipFill>
        <p:spPr>
          <a:xfrm>
            <a:off x="1046679" y="1294087"/>
            <a:ext cx="10880521" cy="3469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21339E-3D51-49B3-8782-AFCA447C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5" t="12341" r="8054" b="2088"/>
          <a:stretch/>
        </p:blipFill>
        <p:spPr>
          <a:xfrm>
            <a:off x="1583392" y="427189"/>
            <a:ext cx="9644512" cy="633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2" t="1859" r="80954" b="92920"/>
          <a:stretch/>
        </p:blipFill>
        <p:spPr>
          <a:xfrm>
            <a:off x="884096" y="497047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024B0A5-3BBC-4397-BB92-1C8FA443F09B}"/>
              </a:ext>
            </a:extLst>
          </p:cNvPr>
          <p:cNvCxnSpPr>
            <a:cxnSpLocks/>
          </p:cNvCxnSpPr>
          <p:nvPr/>
        </p:nvCxnSpPr>
        <p:spPr>
          <a:xfrm>
            <a:off x="5698432" y="3837537"/>
            <a:ext cx="940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E45F6A7-71C2-45B3-B7F8-6E2F872ADAFE}"/>
              </a:ext>
            </a:extLst>
          </p:cNvPr>
          <p:cNvCxnSpPr>
            <a:cxnSpLocks/>
          </p:cNvCxnSpPr>
          <p:nvPr/>
        </p:nvCxnSpPr>
        <p:spPr>
          <a:xfrm>
            <a:off x="2637183" y="4290181"/>
            <a:ext cx="1398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FF4D772-9742-4609-9A15-909BCACB414B}"/>
              </a:ext>
            </a:extLst>
          </p:cNvPr>
          <p:cNvCxnSpPr>
            <a:cxnSpLocks/>
          </p:cNvCxnSpPr>
          <p:nvPr/>
        </p:nvCxnSpPr>
        <p:spPr>
          <a:xfrm>
            <a:off x="5476460" y="4248355"/>
            <a:ext cx="8713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A0036E6-CB83-4DB9-8614-1B1AC927BD98}"/>
              </a:ext>
            </a:extLst>
          </p:cNvPr>
          <p:cNvCxnSpPr>
            <a:cxnSpLocks/>
          </p:cNvCxnSpPr>
          <p:nvPr/>
        </p:nvCxnSpPr>
        <p:spPr>
          <a:xfrm>
            <a:off x="6486940" y="4242763"/>
            <a:ext cx="13583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45FBB5C-0A16-41E6-A048-8BBD5AC29444}"/>
              </a:ext>
            </a:extLst>
          </p:cNvPr>
          <p:cNvCxnSpPr>
            <a:cxnSpLocks/>
          </p:cNvCxnSpPr>
          <p:nvPr/>
        </p:nvCxnSpPr>
        <p:spPr>
          <a:xfrm>
            <a:off x="6831498" y="4758564"/>
            <a:ext cx="1398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BAB48E-F85C-464D-B749-C1F4AE991FAC}"/>
              </a:ext>
            </a:extLst>
          </p:cNvPr>
          <p:cNvCxnSpPr>
            <a:cxnSpLocks/>
          </p:cNvCxnSpPr>
          <p:nvPr/>
        </p:nvCxnSpPr>
        <p:spPr>
          <a:xfrm>
            <a:off x="2637183" y="5149503"/>
            <a:ext cx="1007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FB3CDEE-6AD5-41F0-A7A2-7CE913BE7D4C}"/>
              </a:ext>
            </a:extLst>
          </p:cNvPr>
          <p:cNvCxnSpPr>
            <a:cxnSpLocks/>
          </p:cNvCxnSpPr>
          <p:nvPr/>
        </p:nvCxnSpPr>
        <p:spPr>
          <a:xfrm>
            <a:off x="10058397" y="5630719"/>
            <a:ext cx="642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63875C2-A8A7-4D61-BFFA-752F61D5E27C}"/>
              </a:ext>
            </a:extLst>
          </p:cNvPr>
          <p:cNvCxnSpPr>
            <a:cxnSpLocks/>
          </p:cNvCxnSpPr>
          <p:nvPr/>
        </p:nvCxnSpPr>
        <p:spPr>
          <a:xfrm>
            <a:off x="5519529" y="6074667"/>
            <a:ext cx="1119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3D60859-34B5-47BA-919F-A008B0772E4B}"/>
              </a:ext>
            </a:extLst>
          </p:cNvPr>
          <p:cNvCxnSpPr>
            <a:cxnSpLocks/>
          </p:cNvCxnSpPr>
          <p:nvPr/>
        </p:nvCxnSpPr>
        <p:spPr>
          <a:xfrm>
            <a:off x="7832035" y="6074667"/>
            <a:ext cx="1384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3E9CD26-5BDE-4A05-9C23-A5906FCEB8EE}"/>
              </a:ext>
            </a:extLst>
          </p:cNvPr>
          <p:cNvCxnSpPr>
            <a:cxnSpLocks/>
          </p:cNvCxnSpPr>
          <p:nvPr/>
        </p:nvCxnSpPr>
        <p:spPr>
          <a:xfrm>
            <a:off x="2610679" y="6074667"/>
            <a:ext cx="642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855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21339E-3D51-49B3-8782-AFCA447C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5" t="12341" r="8054" b="2088"/>
          <a:stretch/>
        </p:blipFill>
        <p:spPr>
          <a:xfrm>
            <a:off x="806956" y="-96715"/>
            <a:ext cx="9644512" cy="633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ABF4B8-F67F-4F47-A40F-83746FAB0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3" r="5593"/>
          <a:stretch/>
        </p:blipFill>
        <p:spPr>
          <a:xfrm>
            <a:off x="526572" y="0"/>
            <a:ext cx="2165645" cy="63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98945B4C-546C-4244-82BF-900E84EE038B}"/>
              </a:ext>
            </a:extLst>
          </p:cNvPr>
          <p:cNvSpPr/>
          <p:nvPr/>
        </p:nvSpPr>
        <p:spPr>
          <a:xfrm>
            <a:off x="1868040" y="2770659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xmlns="" id="{D82BCF10-7D51-4A97-898D-D204012F7A08}"/>
              </a:ext>
            </a:extLst>
          </p:cNvPr>
          <p:cNvSpPr/>
          <p:nvPr/>
        </p:nvSpPr>
        <p:spPr>
          <a:xfrm>
            <a:off x="6913466" y="2686349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xmlns="" id="{A6C8908D-A1DC-4337-8947-0F8839D51663}"/>
              </a:ext>
            </a:extLst>
          </p:cNvPr>
          <p:cNvSpPr/>
          <p:nvPr/>
        </p:nvSpPr>
        <p:spPr>
          <a:xfrm>
            <a:off x="3248335" y="3250388"/>
            <a:ext cx="424233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1A9E8621-2561-4E71-9792-E90BA386D6D2}"/>
              </a:ext>
            </a:extLst>
          </p:cNvPr>
          <p:cNvSpPr/>
          <p:nvPr/>
        </p:nvSpPr>
        <p:spPr>
          <a:xfrm>
            <a:off x="7044149" y="3274494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xmlns="" id="{C4D2FF30-FE89-4878-8146-F369A9A8AB56}"/>
              </a:ext>
            </a:extLst>
          </p:cNvPr>
          <p:cNvSpPr/>
          <p:nvPr/>
        </p:nvSpPr>
        <p:spPr>
          <a:xfrm>
            <a:off x="1894629" y="3771240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xmlns="" id="{A5AF6E87-CDFB-4CEF-8208-A13B6897FD03}"/>
              </a:ext>
            </a:extLst>
          </p:cNvPr>
          <p:cNvSpPr/>
          <p:nvPr/>
        </p:nvSpPr>
        <p:spPr>
          <a:xfrm>
            <a:off x="7337700" y="3703787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xmlns="" id="{7C5499BD-BE4C-44C7-84EA-B51E2FD4C24F}"/>
              </a:ext>
            </a:extLst>
          </p:cNvPr>
          <p:cNvSpPr/>
          <p:nvPr/>
        </p:nvSpPr>
        <p:spPr>
          <a:xfrm>
            <a:off x="1841451" y="4595028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xmlns="" id="{DC76AE5C-6DE8-4CAA-B7C5-4E7BDC06A9B4}"/>
              </a:ext>
            </a:extLst>
          </p:cNvPr>
          <p:cNvSpPr/>
          <p:nvPr/>
        </p:nvSpPr>
        <p:spPr>
          <a:xfrm>
            <a:off x="7337700" y="4493937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8AF428D9-9C83-4CE1-92E2-B033598092FF}"/>
              </a:ext>
            </a:extLst>
          </p:cNvPr>
          <p:cNvSpPr/>
          <p:nvPr/>
        </p:nvSpPr>
        <p:spPr>
          <a:xfrm>
            <a:off x="8376569" y="5042277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40265" y="287508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108330" y="6334897"/>
            <a:ext cx="310981" cy="2637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17129" y="6123882"/>
            <a:ext cx="479225" cy="4747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800803" y="3385038"/>
            <a:ext cx="264066" cy="318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599141" y="4334564"/>
            <a:ext cx="146853" cy="22636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387025" y="5732585"/>
            <a:ext cx="212116" cy="1934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5153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21339E-3D51-49B3-8782-AFCA447C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5" t="12341" r="8054" b="2088"/>
          <a:stretch/>
        </p:blipFill>
        <p:spPr>
          <a:xfrm>
            <a:off x="1510340" y="472919"/>
            <a:ext cx="9644512" cy="6338046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F39364B4-6217-4692-8989-8956FECDC5CA}"/>
              </a:ext>
            </a:extLst>
          </p:cNvPr>
          <p:cNvSpPr/>
          <p:nvPr/>
        </p:nvSpPr>
        <p:spPr>
          <a:xfrm>
            <a:off x="1790362" y="3361788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EB811E4A-270C-479B-A70A-132E9E43198F}"/>
              </a:ext>
            </a:extLst>
          </p:cNvPr>
          <p:cNvSpPr/>
          <p:nvPr/>
        </p:nvSpPr>
        <p:spPr>
          <a:xfrm>
            <a:off x="1790362" y="4294486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B9016BF0-43B8-4AA2-A130-F649155DFA2B}"/>
              </a:ext>
            </a:extLst>
          </p:cNvPr>
          <p:cNvSpPr/>
          <p:nvPr/>
        </p:nvSpPr>
        <p:spPr>
          <a:xfrm>
            <a:off x="1871786" y="5234673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95440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35BA9E-094D-4D16-BAB6-76E4576A2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0" t="1078" r="12254" b="8502"/>
          <a:stretch/>
        </p:blipFill>
        <p:spPr>
          <a:xfrm>
            <a:off x="62346" y="634630"/>
            <a:ext cx="11877690" cy="5464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76FEC483-CA5E-4BE1-BD81-856426C01B48}"/>
              </a:ext>
            </a:extLst>
          </p:cNvPr>
          <p:cNvSpPr/>
          <p:nvPr/>
        </p:nvSpPr>
        <p:spPr>
          <a:xfrm>
            <a:off x="1576745" y="2931503"/>
            <a:ext cx="1043743" cy="911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16DD7E4-17D1-4CF8-9649-15F335551983}"/>
              </a:ext>
            </a:extLst>
          </p:cNvPr>
          <p:cNvSpPr/>
          <p:nvPr/>
        </p:nvSpPr>
        <p:spPr>
          <a:xfrm>
            <a:off x="1701811" y="3951758"/>
            <a:ext cx="806146" cy="911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A8F834-A31A-4454-9F53-64A7CF12E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167" y="2306860"/>
            <a:ext cx="3091728" cy="406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0A7E2D-B300-4266-83E2-E30C2B577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4824" y="79043"/>
            <a:ext cx="7066466" cy="6328389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xmlns="" id="{30EE5953-9E03-4FC7-B085-3A7AB9ADC976}"/>
              </a:ext>
            </a:extLst>
          </p:cNvPr>
          <p:cNvSpPr/>
          <p:nvPr/>
        </p:nvSpPr>
        <p:spPr>
          <a:xfrm>
            <a:off x="5544524" y="2599863"/>
            <a:ext cx="4673534" cy="1658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xmlns="" val="3165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92578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3867</TotalTime>
  <Words>34</Words>
  <Application>Microsoft Office PowerPoint</Application>
  <PresentationFormat>Custom</PresentationFormat>
  <Paragraphs>21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UTM Avo</vt:lpstr>
      <vt:lpstr>Cambria</vt:lpstr>
      <vt:lpstr>Lato Regular</vt:lpstr>
      <vt:lpstr>Calibri</vt:lpstr>
      <vt:lpstr>等线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win7</cp:lastModifiedBy>
  <cp:revision>88</cp:revision>
  <dcterms:created xsi:type="dcterms:W3CDTF">2021-11-01T08:16:43Z</dcterms:created>
  <dcterms:modified xsi:type="dcterms:W3CDTF">2024-04-10T05:22:42Z</dcterms:modified>
</cp:coreProperties>
</file>