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92" r:id="rId2"/>
    <p:sldMasterId id="2147483806" r:id="rId3"/>
    <p:sldMasterId id="2147483937" r:id="rId4"/>
  </p:sldMasterIdLst>
  <p:notesMasterIdLst>
    <p:notesMasterId r:id="rId21"/>
  </p:notesMasterIdLst>
  <p:sldIdLst>
    <p:sldId id="373" r:id="rId5"/>
    <p:sldId id="287" r:id="rId6"/>
    <p:sldId id="374" r:id="rId7"/>
    <p:sldId id="296" r:id="rId8"/>
    <p:sldId id="376" r:id="rId9"/>
    <p:sldId id="375" r:id="rId10"/>
    <p:sldId id="377" r:id="rId11"/>
    <p:sldId id="297" r:id="rId12"/>
    <p:sldId id="278" r:id="rId13"/>
    <p:sldId id="298" r:id="rId14"/>
    <p:sldId id="302" r:id="rId15"/>
    <p:sldId id="313" r:id="rId16"/>
    <p:sldId id="314" r:id="rId17"/>
    <p:sldId id="316" r:id="rId18"/>
    <p:sldId id="315" r:id="rId19"/>
    <p:sldId id="28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D601-3A2E-40FB-A4E4-AEC0E218D62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F643-FAFB-4D16-95EF-C08D56605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9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CF643-FAFB-4D16-95EF-C08D566059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17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CF643-FAFB-4D16-95EF-C08D566059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81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CF643-FAFB-4D16-95EF-C08D566059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CF643-FAFB-4D16-95EF-C08D566059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33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4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3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1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69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9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61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31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97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42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7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5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17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0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7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7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79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5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6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93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06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86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3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7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1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568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64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95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747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87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868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192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148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365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682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44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95215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97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8105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1632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58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337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939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286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05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83142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04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4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703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5778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99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960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429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603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90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6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42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8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9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3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72E9-2371-4D29-9C69-0307709E5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B037-87B0-4D53-9BC2-51F310E29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13C582-612A-A01F-A50C-7B70CF23D8AF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9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675" r:id="rId19"/>
    <p:sldLayoutId id="2147483693" r:id="rId20"/>
    <p:sldLayoutId id="2147483680" r:id="rId21"/>
    <p:sldLayoutId id="2147483695" r:id="rId22"/>
    <p:sldLayoutId id="2147483696" r:id="rId23"/>
    <p:sldLayoutId id="2147483697" r:id="rId24"/>
    <p:sldLayoutId id="2147483698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22" r:id="rId31"/>
    <p:sldLayoutId id="2147483723" r:id="rId32"/>
    <p:sldLayoutId id="2147483805" r:id="rId3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44.xml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93" y="-172995"/>
            <a:ext cx="1216183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7779" y="228600"/>
            <a:ext cx="1165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TÂN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79" y="2280050"/>
            <a:ext cx="1114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129" y="990603"/>
            <a:ext cx="11468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 THĂM LỚP </a:t>
            </a:r>
            <a:r>
              <a:rPr lang="en-US" sz="2800" b="1" spc="51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2800" b="1" spc="51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72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9535" y="189206"/>
            <a:ext cx="8612880" cy="678033"/>
            <a:chOff x="1253941" y="511805"/>
            <a:chExt cx="8612880" cy="678033"/>
          </a:xfrm>
        </p:grpSpPr>
        <p:grpSp>
          <p:nvGrpSpPr>
            <p:cNvPr id="11" name="Group 1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59470" y="511805"/>
              <a:ext cx="7807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Mỗi</a:t>
              </a:r>
              <a:r>
                <a:rPr lang="en-US" sz="3600" dirty="0"/>
                <a:t> </a:t>
              </a:r>
              <a:r>
                <a:rPr lang="en-US" sz="3600" dirty="0" err="1"/>
                <a:t>đồng</a:t>
              </a:r>
              <a:r>
                <a:rPr lang="en-US" sz="3600" dirty="0"/>
                <a:t> </a:t>
              </a:r>
              <a:r>
                <a:rPr lang="en-US" sz="3600" dirty="0" err="1"/>
                <a:t>hồ</a:t>
              </a:r>
              <a:r>
                <a:rPr lang="en-US" sz="3600" dirty="0"/>
                <a:t> </a:t>
              </a:r>
              <a:r>
                <a:rPr lang="en-US" sz="3600" dirty="0" err="1"/>
                <a:t>sau</a:t>
              </a:r>
              <a:r>
                <a:rPr lang="en-US" sz="3600" dirty="0"/>
                <a:t> </a:t>
              </a:r>
              <a:r>
                <a:rPr lang="en-US" sz="3600" dirty="0" err="1"/>
                <a:t>chỉ</a:t>
              </a:r>
              <a:r>
                <a:rPr lang="en-US" sz="3600" dirty="0"/>
                <a:t> </a:t>
              </a:r>
              <a:r>
                <a:rPr lang="en-US" sz="3600" dirty="0" err="1"/>
                <a:t>mấy</a:t>
              </a:r>
              <a:r>
                <a:rPr lang="en-US" sz="3600" dirty="0"/>
                <a:t> </a:t>
              </a:r>
              <a:r>
                <a:rPr lang="en-US" sz="3600" dirty="0" err="1"/>
                <a:t>giờ</a:t>
              </a:r>
              <a:r>
                <a:rPr lang="en-US" sz="3600" dirty="0"/>
                <a:t>?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8095" y="4319369"/>
            <a:ext cx="2609254" cy="600439"/>
          </a:xfrm>
          <a:prstGeom prst="roundRect">
            <a:avLst/>
          </a:prstGeom>
          <a:ln w="38100">
            <a:solidFill>
              <a:srgbClr val="FA71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phút</a:t>
            </a:r>
            <a:endParaRPr lang="vi-V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7840" y="1097280"/>
            <a:ext cx="12537440" cy="287787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08052" y="4321961"/>
            <a:ext cx="2609253" cy="600439"/>
          </a:xfrm>
          <a:prstGeom prst="roundRect">
            <a:avLst/>
          </a:prstGeom>
          <a:ln w="38100">
            <a:solidFill>
              <a:srgbClr val="FA71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11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phút</a:t>
            </a:r>
            <a:endParaRPr lang="vi-V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53007" y="4319369"/>
            <a:ext cx="2496621" cy="600439"/>
          </a:xfrm>
          <a:prstGeom prst="roundRect">
            <a:avLst/>
          </a:prstGeom>
          <a:ln w="38100">
            <a:solidFill>
              <a:srgbClr val="FA71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phút</a:t>
            </a:r>
            <a:endParaRPr lang="vi-V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85330" y="4319369"/>
            <a:ext cx="2609253" cy="600439"/>
          </a:xfrm>
          <a:prstGeom prst="roundRect">
            <a:avLst/>
          </a:prstGeom>
          <a:ln w="38100">
            <a:solidFill>
              <a:srgbClr val="FA71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10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phút</a:t>
            </a:r>
            <a:endParaRPr lang="vi-V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1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76738C-C74F-425A-8756-A3B58770790A}"/>
              </a:ext>
            </a:extLst>
          </p:cNvPr>
          <p:cNvSpPr txBox="1"/>
          <p:nvPr/>
        </p:nvSpPr>
        <p:spPr>
          <a:xfrm>
            <a:off x="987188" y="2828835"/>
            <a:ext cx="978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b) 13 giờ rưỡi, 14 giờ 15 phút, 19 giờ 15 phút, 22 giờ 30 phú</a:t>
            </a:r>
            <a:r>
              <a:rPr lang="en-GB" sz="3600" dirty="0"/>
              <a:t>t.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5311" y="5188"/>
            <a:ext cx="10142502" cy="2600932"/>
            <a:chOff x="334119" y="166936"/>
            <a:chExt cx="9524464" cy="26009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876738C-C74F-425A-8756-A3B58770790A}"/>
                </a:ext>
              </a:extLst>
            </p:cNvPr>
            <p:cNvSpPr txBox="1"/>
            <p:nvPr/>
          </p:nvSpPr>
          <p:spPr>
            <a:xfrm>
              <a:off x="1033114" y="459544"/>
              <a:ext cx="882546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Quay kim trên mặt đồng hồ để đồng hồ chỉ:</a:t>
              </a:r>
              <a:endParaRPr lang="en-US" sz="3600" dirty="0"/>
            </a:p>
            <a:p>
              <a:endParaRPr lang="vi-VN" sz="3600" dirty="0"/>
            </a:p>
            <a:p>
              <a:pPr marL="742950" indent="-742950">
                <a:buAutoNum type="alphaLcParenR"/>
              </a:pPr>
              <a:r>
                <a:rPr lang="vi-VN" sz="3600" dirty="0"/>
                <a:t>4 giờ 15 phút, 5 giờ rưỡi, 11 giờ 15 phút, </a:t>
              </a:r>
              <a:endParaRPr lang="en-US" sz="3600" dirty="0"/>
            </a:p>
            <a:p>
              <a:r>
                <a:rPr lang="vi-VN" sz="3600" dirty="0"/>
                <a:t>12 giờ 30 phút.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4119" y="166936"/>
              <a:ext cx="630936" cy="585216"/>
              <a:chOff x="603504" y="219456"/>
              <a:chExt cx="630936" cy="58521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03504" y="219456"/>
                <a:ext cx="630936" cy="5852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7512" y="283464"/>
                <a:ext cx="50292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2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56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F16EE7-2BB2-4264-ACDB-9095F17B85FE}"/>
              </a:ext>
            </a:extLst>
          </p:cNvPr>
          <p:cNvSpPr txBox="1"/>
          <p:nvPr/>
        </p:nvSpPr>
        <p:spPr>
          <a:xfrm>
            <a:off x="833504" y="241576"/>
            <a:ext cx="10941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a</a:t>
            </a:r>
            <a:r>
              <a:rPr lang="vi-VN" sz="3200" dirty="0"/>
              <a:t>) 4 giờ 15 phút, 5 giờ rưỡi, 11 giờ 15 phút, 12 giờ 30 phút.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A6972-F412-4110-ACB4-6D64888C6554}"/>
              </a:ext>
            </a:extLst>
          </p:cNvPr>
          <p:cNvSpPr txBox="1"/>
          <p:nvPr/>
        </p:nvSpPr>
        <p:spPr>
          <a:xfrm>
            <a:off x="791217" y="974615"/>
            <a:ext cx="296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4 </a:t>
            </a:r>
            <a:r>
              <a:rPr lang="en-US" sz="3200" b="1" dirty="0" err="1">
                <a:cs typeface="Arial" panose="020B0604020202020204" pitchFamily="34" charset="0"/>
              </a:rPr>
              <a:t>giờ</a:t>
            </a:r>
            <a:r>
              <a:rPr lang="en-US" sz="3200" b="1" dirty="0"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cs typeface="Arial" panose="020B0604020202020204" pitchFamily="34" charset="0"/>
              </a:rPr>
              <a:t>phút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92DA0A-BBE1-4D4C-B888-0934EBE498B6}"/>
              </a:ext>
            </a:extLst>
          </p:cNvPr>
          <p:cNvSpPr txBox="1"/>
          <p:nvPr/>
        </p:nvSpPr>
        <p:spPr>
          <a:xfrm>
            <a:off x="5924853" y="894750"/>
            <a:ext cx="2974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5 </a:t>
            </a:r>
            <a:r>
              <a:rPr lang="en-US" sz="3200" b="1" dirty="0" err="1">
                <a:cs typeface="Arial" panose="020B0604020202020204" pitchFamily="34" charset="0"/>
              </a:rPr>
              <a:t>giờ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rưỡi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2DAFB8-7EF5-4A1C-8A4F-F056A5E5880C}"/>
              </a:ext>
            </a:extLst>
          </p:cNvPr>
          <p:cNvSpPr txBox="1"/>
          <p:nvPr/>
        </p:nvSpPr>
        <p:spPr>
          <a:xfrm>
            <a:off x="3149601" y="3648722"/>
            <a:ext cx="2974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11 </a:t>
            </a:r>
            <a:r>
              <a:rPr lang="en-US" sz="3200" b="1" dirty="0" err="1">
                <a:cs typeface="Arial" panose="020B0604020202020204" pitchFamily="34" charset="0"/>
              </a:rPr>
              <a:t>giờ</a:t>
            </a:r>
            <a:r>
              <a:rPr lang="en-US" sz="3200" b="1" dirty="0"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cs typeface="Arial" panose="020B0604020202020204" pitchFamily="34" charset="0"/>
              </a:rPr>
              <a:t>phút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8BB7C1-C86C-41C7-986C-F038E5223840}"/>
              </a:ext>
            </a:extLst>
          </p:cNvPr>
          <p:cNvSpPr txBox="1"/>
          <p:nvPr/>
        </p:nvSpPr>
        <p:spPr>
          <a:xfrm>
            <a:off x="8709554" y="3356585"/>
            <a:ext cx="2974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12 </a:t>
            </a:r>
            <a:r>
              <a:rPr lang="en-US" sz="3200" b="1" dirty="0" err="1">
                <a:cs typeface="Arial" panose="020B0604020202020204" pitchFamily="34" charset="0"/>
              </a:rPr>
              <a:t>giờ</a:t>
            </a:r>
            <a:r>
              <a:rPr lang="en-US" sz="3200" b="1" dirty="0"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cs typeface="Arial" panose="020B0604020202020204" pitchFamily="34" charset="0"/>
              </a:rPr>
              <a:t>phút</a:t>
            </a:r>
            <a:endParaRPr lang="en-US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632E81D-1814-4595-81D1-96FB44CC1064}"/>
              </a:ext>
            </a:extLst>
          </p:cNvPr>
          <p:cNvGrpSpPr/>
          <p:nvPr/>
        </p:nvGrpSpPr>
        <p:grpSpPr>
          <a:xfrm>
            <a:off x="833505" y="1854200"/>
            <a:ext cx="2438400" cy="2438400"/>
            <a:chOff x="2057400" y="4118610"/>
            <a:chExt cx="5715000" cy="56959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4D9E172-4F2A-4AF5-858C-1142E1BFC727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23" name="Picture 22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40221B14-239B-4243-AB6C-069A4BB576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2A3E3091-E8DF-4079-B457-46048D5C947A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F6A90CF-277C-4010-AB6A-305BC4B40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8092" y="6965087"/>
              <a:ext cx="1128847" cy="869634"/>
            </a:xfrm>
            <a:prstGeom prst="straightConnector1">
              <a:avLst/>
            </a:prstGeom>
            <a:ln w="8255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ABA8C559-23E4-41F8-866A-06F156304001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 flipH="1" flipV="1">
              <a:off x="5006339" y="6953767"/>
              <a:ext cx="1997394" cy="11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xmlns="" id="{7307C25F-D7EC-4E24-AF4E-82542F23D338}"/>
                </a:ext>
              </a:extLst>
            </p:cNvPr>
            <p:cNvSpPr/>
            <p:nvPr/>
          </p:nvSpPr>
          <p:spPr>
            <a:xfrm>
              <a:off x="4823459" y="6862326"/>
              <a:ext cx="182880" cy="18288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9D3EAC9-D8A4-4C83-BA00-C852C5732712}"/>
              </a:ext>
            </a:extLst>
          </p:cNvPr>
          <p:cNvGrpSpPr/>
          <p:nvPr/>
        </p:nvGrpSpPr>
        <p:grpSpPr>
          <a:xfrm>
            <a:off x="3219480" y="4381761"/>
            <a:ext cx="2438400" cy="2438400"/>
            <a:chOff x="2057400" y="4118610"/>
            <a:chExt cx="5715000" cy="56959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583CEB9-E353-4EC9-8AA6-A68712B9988C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30" name="Picture 29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BD15FDE8-E6E6-4D3E-B71E-DD6212F70E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CB9705B-51F7-4CC3-8DB2-AB3E286F6DFD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5673F7E5-E93E-4CD3-B43C-C459973E4C89}"/>
                </a:ext>
              </a:extLst>
            </p:cNvPr>
            <p:cNvCxnSpPr>
              <a:cxnSpLocks/>
            </p:cNvCxnSpPr>
            <p:nvPr/>
          </p:nvCxnSpPr>
          <p:spPr>
            <a:xfrm>
              <a:off x="4361121" y="5805451"/>
              <a:ext cx="567189" cy="1212974"/>
            </a:xfrm>
            <a:prstGeom prst="straightConnector1">
              <a:avLst/>
            </a:prstGeom>
            <a:ln w="82550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A0295B44-2A30-47F8-8BAC-D1941146ACB5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6891457B-BBF1-417D-8B5B-05FE56D1D5B9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H="1">
              <a:off x="4823459" y="6953768"/>
              <a:ext cx="223456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97E87E5-2ECA-4BFD-861D-05B59CD69F93}"/>
              </a:ext>
            </a:extLst>
          </p:cNvPr>
          <p:cNvGrpSpPr/>
          <p:nvPr/>
        </p:nvGrpSpPr>
        <p:grpSpPr>
          <a:xfrm>
            <a:off x="6096000" y="1716348"/>
            <a:ext cx="2438400" cy="2438400"/>
            <a:chOff x="2057400" y="4118610"/>
            <a:chExt cx="5715000" cy="56959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88740E1-27FF-4E17-88EE-7C3C51EFA490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37" name="Picture 36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85506F44-6C41-4ECC-97D5-9794A054F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C6CA705-EE72-4E92-97AD-5CC44F162994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ACD00E58-6752-481D-91DA-5A76A976C2B6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V="1">
              <a:off x="4914900" y="6862327"/>
              <a:ext cx="0" cy="20316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345037B9-84E5-431D-B564-FAB61760AD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2753" y="6953768"/>
              <a:ext cx="498397" cy="1165490"/>
            </a:xfrm>
            <a:prstGeom prst="straightConnector1">
              <a:avLst/>
            </a:prstGeom>
            <a:ln w="8255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69F6FF55-B8E0-496B-9D4D-4B9377194049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01399F1-82FF-4F25-BE07-5522ADAC3584}"/>
              </a:ext>
            </a:extLst>
          </p:cNvPr>
          <p:cNvGrpSpPr/>
          <p:nvPr/>
        </p:nvGrpSpPr>
        <p:grpSpPr>
          <a:xfrm>
            <a:off x="8769115" y="4161865"/>
            <a:ext cx="2438400" cy="2438400"/>
            <a:chOff x="2057400" y="4118610"/>
            <a:chExt cx="5715000" cy="569595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4FE7B79-FDE1-496C-87F6-9508F51605B9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44" name="Picture 43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8273B5E6-6A9D-4FA6-B60D-151B4C26E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2F2197E3-ABBF-4F6B-BA05-67CB130E7EDF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B9E290AE-7451-4613-8394-C63FE11DD067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4914900" y="6862327"/>
              <a:ext cx="0" cy="20709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96E990D7-2B54-4546-A9A0-4032CC5D0A5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4914900" y="5827702"/>
              <a:ext cx="164263" cy="1034626"/>
            </a:xfrm>
            <a:prstGeom prst="straightConnector1">
              <a:avLst/>
            </a:prstGeom>
            <a:ln w="82550">
              <a:solidFill>
                <a:schemeClr val="bg2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xmlns="" id="{E72B7DC2-FC9E-4FB2-9ED0-1168600FB190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321644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F16EE7-2BB2-4264-ACDB-9095F17B85FE}"/>
              </a:ext>
            </a:extLst>
          </p:cNvPr>
          <p:cNvSpPr txBox="1"/>
          <p:nvPr/>
        </p:nvSpPr>
        <p:spPr>
          <a:xfrm>
            <a:off x="243840" y="254627"/>
            <a:ext cx="10871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b) </a:t>
            </a:r>
            <a:r>
              <a:rPr lang="vi-VN" sz="3000" dirty="0"/>
              <a:t>13 giờ rưỡi, 14 giờ 15 phút, 19 giờ 15 phút, 22 giờ 30 phú</a:t>
            </a:r>
            <a:r>
              <a:rPr lang="en-GB" sz="3000" dirty="0"/>
              <a:t>t.</a:t>
            </a:r>
            <a:endParaRPr lang="en-US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A6972-F412-4110-ACB4-6D64888C6554}"/>
              </a:ext>
            </a:extLst>
          </p:cNvPr>
          <p:cNvSpPr txBox="1"/>
          <p:nvPr/>
        </p:nvSpPr>
        <p:spPr>
          <a:xfrm>
            <a:off x="1057257" y="1067906"/>
            <a:ext cx="2537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13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rưỡi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92DA0A-BBE1-4D4C-B888-0934EBE498B6}"/>
              </a:ext>
            </a:extLst>
          </p:cNvPr>
          <p:cNvSpPr txBox="1"/>
          <p:nvPr/>
        </p:nvSpPr>
        <p:spPr>
          <a:xfrm>
            <a:off x="6116321" y="972326"/>
            <a:ext cx="3075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14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phút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2DAFB8-7EF5-4A1C-8A4F-F056A5E5880C}"/>
              </a:ext>
            </a:extLst>
          </p:cNvPr>
          <p:cNvSpPr txBox="1"/>
          <p:nvPr/>
        </p:nvSpPr>
        <p:spPr>
          <a:xfrm>
            <a:off x="2928867" y="3668831"/>
            <a:ext cx="302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19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phút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8BB7C1-C86C-41C7-986C-F038E5223840}"/>
              </a:ext>
            </a:extLst>
          </p:cNvPr>
          <p:cNvSpPr txBox="1"/>
          <p:nvPr/>
        </p:nvSpPr>
        <p:spPr>
          <a:xfrm>
            <a:off x="8502910" y="3186613"/>
            <a:ext cx="3075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22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latin typeface="+mj-lt"/>
                <a:cs typeface="Arial" panose="020B0604020202020204" pitchFamily="34" charset="0"/>
              </a:rPr>
              <a:t>phút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632E81D-1814-4595-81D1-96FB44CC1064}"/>
              </a:ext>
            </a:extLst>
          </p:cNvPr>
          <p:cNvGrpSpPr/>
          <p:nvPr/>
        </p:nvGrpSpPr>
        <p:grpSpPr>
          <a:xfrm>
            <a:off x="913123" y="1734937"/>
            <a:ext cx="2438400" cy="2438400"/>
            <a:chOff x="2057400" y="4118610"/>
            <a:chExt cx="5715000" cy="56959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4D9E172-4F2A-4AF5-858C-1142E1BFC727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23" name="Picture 22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40221B14-239B-4243-AB6C-069A4BB576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rgbClr val="0070C0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2A3E3091-E8DF-4079-B457-46048D5C947A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F6A90CF-277C-4010-AB6A-305BC4B40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8092" y="5951779"/>
              <a:ext cx="1002572" cy="1013309"/>
            </a:xfrm>
            <a:prstGeom prst="straightConnector1">
              <a:avLst/>
            </a:prstGeom>
            <a:ln w="825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ABA8C559-23E4-41F8-866A-06F156304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8091" y="7001785"/>
              <a:ext cx="0" cy="186128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xmlns="" id="{7307C25F-D7EC-4E24-AF4E-82542F23D338}"/>
                </a:ext>
              </a:extLst>
            </p:cNvPr>
            <p:cNvSpPr/>
            <p:nvPr/>
          </p:nvSpPr>
          <p:spPr>
            <a:xfrm>
              <a:off x="4823459" y="6862326"/>
              <a:ext cx="182880" cy="18288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9D3EAC9-D8A4-4C83-BA00-C852C5732712}"/>
              </a:ext>
            </a:extLst>
          </p:cNvPr>
          <p:cNvGrpSpPr/>
          <p:nvPr/>
        </p:nvGrpSpPr>
        <p:grpSpPr>
          <a:xfrm>
            <a:off x="2928867" y="4419600"/>
            <a:ext cx="2438400" cy="2438400"/>
            <a:chOff x="2057400" y="4118610"/>
            <a:chExt cx="5715000" cy="56959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583CEB9-E353-4EC9-8AA6-A68712B9988C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30" name="Picture 29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BD15FDE8-E6E6-4D3E-B71E-DD6212F70E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rgbClr val="CC0099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CB9705B-51F7-4CC3-8DB2-AB3E286F6DFD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5673F7E5-E93E-4CD3-B43C-C459973E4C89}"/>
                </a:ext>
              </a:extLst>
            </p:cNvPr>
            <p:cNvCxnSpPr>
              <a:cxnSpLocks/>
              <a:endCxn id="28" idx="7"/>
            </p:cNvCxnSpPr>
            <p:nvPr/>
          </p:nvCxnSpPr>
          <p:spPr>
            <a:xfrm flipV="1">
              <a:off x="4109084" y="6889110"/>
              <a:ext cx="870472" cy="1126436"/>
            </a:xfrm>
            <a:prstGeom prst="straightConnector1">
              <a:avLst/>
            </a:prstGeom>
            <a:ln w="82550">
              <a:solidFill>
                <a:srgbClr val="CC0099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A0295B44-2A30-47F8-8BAC-D1941146ACB5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6891457B-BBF1-417D-8B5B-05FE56D1D5B9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H="1">
              <a:off x="4823459" y="6953768"/>
              <a:ext cx="223456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97E87E5-2ECA-4BFD-861D-05B59CD69F93}"/>
              </a:ext>
            </a:extLst>
          </p:cNvPr>
          <p:cNvGrpSpPr/>
          <p:nvPr/>
        </p:nvGrpSpPr>
        <p:grpSpPr>
          <a:xfrm>
            <a:off x="6116321" y="1723465"/>
            <a:ext cx="2438400" cy="2438400"/>
            <a:chOff x="2057400" y="4118610"/>
            <a:chExt cx="5715000" cy="56959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88740E1-27FF-4E17-88EE-7C3C51EFA490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37" name="Picture 36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85506F44-6C41-4ECC-97D5-9794A054F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rgbClr val="00B050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C6CA705-EE72-4E92-97AD-5CC44F162994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ACD00E58-6752-481D-91DA-5A76A976C2B6}"/>
                </a:ext>
              </a:extLst>
            </p:cNvPr>
            <p:cNvCxnSpPr>
              <a:cxnSpLocks/>
              <a:endCxn id="36" idx="6"/>
            </p:cNvCxnSpPr>
            <p:nvPr/>
          </p:nvCxnSpPr>
          <p:spPr>
            <a:xfrm flipH="1" flipV="1">
              <a:off x="5006339" y="6953768"/>
              <a:ext cx="1932625" cy="434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345037B9-84E5-431D-B564-FAB61760A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753" y="6275635"/>
              <a:ext cx="1212772" cy="678134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69F6FF55-B8E0-496B-9D4D-4B9377194049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01399F1-82FF-4F25-BE07-5522ADAC3584}"/>
              </a:ext>
            </a:extLst>
          </p:cNvPr>
          <p:cNvGrpSpPr/>
          <p:nvPr/>
        </p:nvGrpSpPr>
        <p:grpSpPr>
          <a:xfrm>
            <a:off x="8860449" y="4029785"/>
            <a:ext cx="2438400" cy="2438400"/>
            <a:chOff x="2057400" y="4118610"/>
            <a:chExt cx="5715000" cy="569595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4FE7B79-FDE1-496C-87F6-9508F51605B9}"/>
                </a:ext>
              </a:extLst>
            </p:cNvPr>
            <p:cNvGrpSpPr/>
            <p:nvPr/>
          </p:nvGrpSpPr>
          <p:grpSpPr>
            <a:xfrm>
              <a:off x="2057400" y="4118610"/>
              <a:ext cx="5715000" cy="5695950"/>
              <a:chOff x="2057400" y="4118610"/>
              <a:chExt cx="5715000" cy="5695950"/>
            </a:xfrm>
            <a:effectLst/>
          </p:grpSpPr>
          <p:pic>
            <p:nvPicPr>
              <p:cNvPr id="44" name="Picture 43" descr="A picture containing text, device, gauge&#10;&#10;Description automatically generated">
                <a:extLst>
                  <a:ext uri="{FF2B5EF4-FFF2-40B4-BE49-F238E27FC236}">
                    <a16:creationId xmlns:a16="http://schemas.microsoft.com/office/drawing/2014/main" xmlns="" id="{8273B5E6-6A9D-4FA6-B60D-151B4C26E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548"/>
              <a:stretch/>
            </p:blipFill>
            <p:spPr>
              <a:xfrm>
                <a:off x="2057400" y="4118610"/>
                <a:ext cx="5715000" cy="5695950"/>
              </a:xfrm>
              <a:prstGeom prst="ellipse">
                <a:avLst/>
              </a:prstGeom>
              <a:ln w="190500" cap="rnd">
                <a:solidFill>
                  <a:srgbClr val="B8B400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2F2197E3-ABBF-4F6B-BA05-67CB130E7EDF}"/>
                  </a:ext>
                </a:extLst>
              </p:cNvPr>
              <p:cNvSpPr/>
              <p:nvPr/>
            </p:nvSpPr>
            <p:spPr>
              <a:xfrm>
                <a:off x="3048000" y="6478036"/>
                <a:ext cx="3733800" cy="9514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B9E290AE-7451-4613-8394-C63FE11DD067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4914900" y="6862327"/>
              <a:ext cx="0" cy="20709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96E990D7-2B54-4546-A9A0-4032CC5D0A5B}"/>
                </a:ext>
              </a:extLst>
            </p:cNvPr>
            <p:cNvCxnSpPr>
              <a:cxnSpLocks/>
              <a:endCxn id="43" idx="5"/>
            </p:cNvCxnSpPr>
            <p:nvPr/>
          </p:nvCxnSpPr>
          <p:spPr>
            <a:xfrm>
              <a:off x="3853598" y="6085317"/>
              <a:ext cx="1125958" cy="933109"/>
            </a:xfrm>
            <a:prstGeom prst="straightConnector1">
              <a:avLst/>
            </a:prstGeom>
            <a:ln w="82550">
              <a:solidFill>
                <a:srgbClr val="B8B4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xmlns="" id="{E72B7DC2-FC9E-4FB2-9ED0-1168600FB190}"/>
                </a:ext>
              </a:extLst>
            </p:cNvPr>
            <p:cNvSpPr/>
            <p:nvPr/>
          </p:nvSpPr>
          <p:spPr>
            <a:xfrm>
              <a:off x="4823460" y="6862327"/>
              <a:ext cx="182880" cy="1828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2527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1704" y="2636913"/>
            <a:ext cx="4968552" cy="2284839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Vận</a:t>
            </a:r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dụng</a:t>
            </a:r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98"/>
              </a:spcBef>
            </a:pPr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thực</a:t>
            </a:r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tế</a:t>
            </a:r>
            <a:endParaRPr lang="en-US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Kids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1" t="-2543" r="-1721" b="13557"/>
          <a:stretch/>
        </p:blipFill>
        <p:spPr>
          <a:xfrm rot="19764488">
            <a:off x="-219002" y="-1286439"/>
            <a:ext cx="7301411" cy="54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75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680" y="24868"/>
            <a:ext cx="502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Đồng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hồ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chỉ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mấy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giờ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57655" y="1822755"/>
            <a:ext cx="11771586" cy="5264579"/>
            <a:chOff x="1771749" y="1539080"/>
            <a:chExt cx="8347261" cy="48397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4349" b="83724" l="21083" r="65886">
                          <a14:foregroundMark x1="23939" y1="28516" x2="31186" y2="45443"/>
                          <a14:foregroundMark x1="36896" y1="63802" x2="44143" y2="80078"/>
                          <a14:foregroundMark x1="55783" y1="63932" x2="62445" y2="8138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771749" y="1591022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31170" y="1351145"/>
            <a:ext cx="272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2427" y="1331004"/>
            <a:ext cx="296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041" y="4230229"/>
            <a:ext cx="39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11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9698" y="3865004"/>
            <a:ext cx="322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12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8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5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FF0000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FF0000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động</a:t>
            </a:r>
            <a:endParaRPr lang="zh-CN" altLang="en-US" sz="8800" dirty="0">
              <a:solidFill>
                <a:srgbClr val="FF0000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15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NGÀY   GIỜ   PHÚT  HÁT VUI CÙNG CHIẾC ĐỒNG HỒ">
            <a:hlinkClick r:id="" action="ppaction://media"/>
            <a:extLst>
              <a:ext uri="{FF2B5EF4-FFF2-40B4-BE49-F238E27FC236}">
                <a16:creationId xmlns:a16="http://schemas.microsoft.com/office/drawing/2014/main" xmlns="" id="{90630CA2-DD67-C858-71C7-5343A66ED8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101600"/>
            <a:ext cx="11673205" cy="71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6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91401" y="672888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7853" y="1732035"/>
            <a:ext cx="9589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68: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27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5722D2-449B-B404-0D55-F6318D1C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" y="0"/>
            <a:ext cx="121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6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878880-C1E7-4F93-6F96-1B6309C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86592" cy="70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02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89E409-7837-DDDA-ADD8-8F546237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102" y="315310"/>
            <a:ext cx="12297102" cy="65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01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93" b="100000" l="9403" r="95495">
                        <a14:foregroundMark x1="86190" y1="8791" x2="87463" y2="38187"/>
                        <a14:foregroundMark x1="82076" y1="12088" x2="94319" y2="30220"/>
                        <a14:foregroundMark x1="94515" y1="10440" x2="82076" y2="35714"/>
                        <a14:foregroundMark x1="69148" y1="29945" x2="78648" y2="85714"/>
                        <a14:foregroundMark x1="59843" y1="60714" x2="61117" y2="69505"/>
                        <a14:foregroundMark x1="59256" y1="60440" x2="59745" y2="66484"/>
                        <a14:foregroundMark x1="23702" y1="68407" x2="23702" y2="76648"/>
                        <a14:foregroundMark x1="31146" y1="67582" x2="31244" y2="70330"/>
                        <a14:foregroundMark x1="33790" y1="67308" x2="35260" y2="73626"/>
                        <a14:foregroundMark x1="49853" y1="74176" x2="52008" y2="96154"/>
                        <a14:foregroundMark x1="57493" y1="71703" x2="58766" y2="8406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00" y="623635"/>
            <a:ext cx="11357473" cy="4271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2480" y="5356334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1 </a:t>
            </a:r>
            <a:r>
              <a:rPr lang="en-GB" sz="4800" b="1" dirty="0" err="1">
                <a:solidFill>
                  <a:srgbClr val="FF0000"/>
                </a:solidFill>
              </a:rPr>
              <a:t>giờ</a:t>
            </a:r>
            <a:r>
              <a:rPr lang="en-GB" sz="4800" b="1" dirty="0">
                <a:solidFill>
                  <a:srgbClr val="FF0000"/>
                </a:solidFill>
              </a:rPr>
              <a:t> = 60 </a:t>
            </a:r>
            <a:r>
              <a:rPr lang="en-GB" sz="4800" b="1" dirty="0" err="1">
                <a:solidFill>
                  <a:srgbClr val="FF0000"/>
                </a:solidFill>
              </a:rPr>
              <a:t>phút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3C2304-FA3B-4130-B8AE-08999A3D336E}"/>
              </a:ext>
            </a:extLst>
          </p:cNvPr>
          <p:cNvGrpSpPr/>
          <p:nvPr/>
        </p:nvGrpSpPr>
        <p:grpSpPr>
          <a:xfrm>
            <a:off x="619760" y="162560"/>
            <a:ext cx="7898598" cy="2824480"/>
            <a:chOff x="2565445" y="746572"/>
            <a:chExt cx="2106617" cy="1425879"/>
          </a:xfrm>
        </p:grpSpPr>
        <p:sp>
          <p:nvSpPr>
            <p:cNvPr id="6" name="Speech Bubble: Oval 3">
              <a:extLst>
                <a:ext uri="{FF2B5EF4-FFF2-40B4-BE49-F238E27FC236}">
                  <a16:creationId xmlns:a16="http://schemas.microsoft.com/office/drawing/2014/main" xmlns="" id="{8B3797A5-DDB2-4F95-B952-B0B221D3B9D6}"/>
                </a:ext>
              </a:extLst>
            </p:cNvPr>
            <p:cNvSpPr/>
            <p:nvPr/>
          </p:nvSpPr>
          <p:spPr>
            <a:xfrm>
              <a:off x="2565445" y="746572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17920A2-4E49-45A7-B848-64F845B06F82}"/>
                </a:ext>
              </a:extLst>
            </p:cNvPr>
            <p:cNvSpPr txBox="1"/>
            <p:nvPr/>
          </p:nvSpPr>
          <p:spPr>
            <a:xfrm>
              <a:off x="2706873" y="984269"/>
              <a:ext cx="1912264" cy="82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Chúng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ta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có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30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phút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để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cắm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hoa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và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15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phút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trình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bày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ý </a:t>
              </a:r>
              <a:r>
                <a:rPr lang="en-GB" sz="3600" i="1" dirty="0" err="1">
                  <a:latin typeface="+mj-lt"/>
                  <a:cs typeface="Arial" panose="020B0604020202020204" pitchFamily="34" charset="0"/>
                </a:rPr>
                <a:t>tưởng</a:t>
              </a:r>
              <a:r>
                <a:rPr lang="en-GB" sz="3600" i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3600" i="1" dirty="0"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1141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39035" y="1443454"/>
            <a:ext cx="4086718" cy="4210467"/>
            <a:chOff x="701665" y="1505341"/>
            <a:chExt cx="4086718" cy="4210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F1C5C77-929C-4EF6-9B20-0F47E53B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665" y="1505341"/>
              <a:ext cx="4086718" cy="4210467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991F501-D089-40A6-AB66-26DFFFC56596}"/>
                </a:ext>
              </a:extLst>
            </p:cNvPr>
            <p:cNvGrpSpPr/>
            <p:nvPr/>
          </p:nvGrpSpPr>
          <p:grpSpPr>
            <a:xfrm>
              <a:off x="2032631" y="2570860"/>
              <a:ext cx="901312" cy="2313791"/>
              <a:chOff x="10127854" y="2391158"/>
              <a:chExt cx="640718" cy="2285347"/>
            </a:xfrm>
          </p:grpSpPr>
          <p:sp>
            <p:nvSpPr>
              <p:cNvPr id="49" name="Diamond 48">
                <a:extLst>
                  <a:ext uri="{FF2B5EF4-FFF2-40B4-BE49-F238E27FC236}">
                    <a16:creationId xmlns:a16="http://schemas.microsoft.com/office/drawing/2014/main" xmlns="" id="{D9A3CA9D-4731-4024-A5B6-FDF04CFE4CC5}"/>
                  </a:ext>
                </a:extLst>
              </p:cNvPr>
              <p:cNvSpPr/>
              <p:nvPr/>
            </p:nvSpPr>
            <p:spPr>
              <a:xfrm flipH="1">
                <a:off x="10525880" y="2391158"/>
                <a:ext cx="242692" cy="111595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275B66B5-06E7-40B1-B4A2-6368147BAD43}"/>
                  </a:ext>
                </a:extLst>
              </p:cNvPr>
              <p:cNvSpPr/>
              <p:nvPr/>
            </p:nvSpPr>
            <p:spPr>
              <a:xfrm>
                <a:off x="10127854" y="3339969"/>
                <a:ext cx="222696" cy="13365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xmlns="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xmlns="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xmlns="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xmlns="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xmlns="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xmlns="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075" y="2221600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xmlns="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8890" y="2275878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xmlns="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xmlns="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xmlns="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xmlns="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xmlns="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8" y="1525874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xmlns="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xmlns="" id="{B8CBD2A1-6DDF-4A4D-98C2-9123A0BBB5D1}"/>
              </a:ext>
            </a:extLst>
          </p:cNvPr>
          <p:cNvSpPr/>
          <p:nvPr/>
        </p:nvSpPr>
        <p:spPr>
          <a:xfrm rot="8239697">
            <a:off x="2553308" y="4462876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xmlns="" id="{BEC77344-E9DB-4E70-8E6F-EE8358657E09}"/>
              </a:ext>
            </a:extLst>
          </p:cNvPr>
          <p:cNvSpPr/>
          <p:nvPr/>
        </p:nvSpPr>
        <p:spPr>
          <a:xfrm rot="5400000">
            <a:off x="1720620" y="2580856"/>
            <a:ext cx="4651980" cy="2062047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87E64EF-EEAE-4A52-B3BD-8ACB8853B665}"/>
              </a:ext>
            </a:extLst>
          </p:cNvPr>
          <p:cNvSpPr txBox="1"/>
          <p:nvPr/>
        </p:nvSpPr>
        <p:spPr>
          <a:xfrm>
            <a:off x="5084793" y="337974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>
            <a:off x="2617263" y="2308113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896" y="385220"/>
            <a:ext cx="265415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147" y="3809612"/>
            <a:ext cx="2562065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414" y="1607635"/>
            <a:ext cx="2786866" cy="295934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 rot="16200000">
            <a:off x="5065455" y="-236431"/>
            <a:ext cx="546626" cy="7613417"/>
            <a:chOff x="9963071" y="-4429019"/>
            <a:chExt cx="387479" cy="9105524"/>
          </a:xfrm>
        </p:grpSpPr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9963071" y="-4429019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2656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theme/theme1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366</Words>
  <Application>Microsoft Office PowerPoint</Application>
  <PresentationFormat>Custom</PresentationFormat>
  <Paragraphs>66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1_更多模版请关注:尚佳素材公社shop64427429.taobao.com</vt:lpstr>
      <vt:lpstr>1_Office Theme</vt:lpstr>
      <vt:lpstr>2_Office Theme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win7</cp:lastModifiedBy>
  <cp:revision>151</cp:revision>
  <dcterms:created xsi:type="dcterms:W3CDTF">2021-06-02T01:34:28Z</dcterms:created>
  <dcterms:modified xsi:type="dcterms:W3CDTF">2024-04-10T05:24:34Z</dcterms:modified>
</cp:coreProperties>
</file>