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4" r:id="rId2"/>
  </p:sldMasterIdLst>
  <p:notesMasterIdLst>
    <p:notesMasterId r:id="rId32"/>
  </p:notesMasterIdLst>
  <p:sldIdLst>
    <p:sldId id="416" r:id="rId3"/>
    <p:sldId id="378" r:id="rId4"/>
    <p:sldId id="426" r:id="rId5"/>
    <p:sldId id="427" r:id="rId6"/>
    <p:sldId id="418" r:id="rId7"/>
    <p:sldId id="422" r:id="rId8"/>
    <p:sldId id="419" r:id="rId9"/>
    <p:sldId id="423" r:id="rId10"/>
    <p:sldId id="428" r:id="rId11"/>
    <p:sldId id="434" r:id="rId12"/>
    <p:sldId id="444" r:id="rId13"/>
    <p:sldId id="445" r:id="rId14"/>
    <p:sldId id="446" r:id="rId15"/>
    <p:sldId id="447" r:id="rId16"/>
    <p:sldId id="438" r:id="rId17"/>
    <p:sldId id="440" r:id="rId18"/>
    <p:sldId id="439" r:id="rId19"/>
    <p:sldId id="436" r:id="rId20"/>
    <p:sldId id="433" r:id="rId21"/>
    <p:sldId id="442" r:id="rId22"/>
    <p:sldId id="441" r:id="rId23"/>
    <p:sldId id="448" r:id="rId24"/>
    <p:sldId id="437" r:id="rId25"/>
    <p:sldId id="429" r:id="rId26"/>
    <p:sldId id="430" r:id="rId27"/>
    <p:sldId id="431" r:id="rId28"/>
    <p:sldId id="432" r:id="rId29"/>
    <p:sldId id="424" r:id="rId30"/>
    <p:sldId id="415"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FFFF"/>
    <a:srgbClr val="FFCCFF"/>
    <a:srgbClr val="FFFF00"/>
    <a:srgbClr val="00FFCC"/>
    <a:srgbClr val="00FFFF"/>
    <a:srgbClr val="CCFF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p:cViewPr varScale="1">
        <p:scale>
          <a:sx n="70" d="100"/>
          <a:sy n="70" d="100"/>
        </p:scale>
        <p:origin x="536" y="4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9326CD6-5087-4F30-8FA6-477C45760BB9}" type="datetimeFigureOut">
              <a:rPr lang="en-US"/>
              <a:pPr>
                <a:defRPr/>
              </a:pPr>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95A9AB3E-B583-44F4-B1DC-006DB752934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5F6EB9B-8E7B-4599-A710-33F189EAC82B}" type="slidenum">
              <a:rPr lang="en-US" smtClean="0">
                <a:latin typeface="Arial" pitchFamily="34" charset="0"/>
              </a:rPr>
              <a:pPr/>
              <a:t>1</a:t>
            </a:fld>
            <a:endParaRPr lang="en-US" smtClean="0">
              <a:latin typeface="Arial" pitchFamily="34" charset="0"/>
            </a:endParaRPr>
          </a:p>
        </p:txBody>
      </p:sp>
      <p:sp>
        <p:nvSpPr>
          <p:cNvPr id="3481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vi-VN"/>
          </a:p>
        </p:txBody>
      </p:sp>
      <p:sp>
        <p:nvSpPr>
          <p:cNvPr id="34820" name="Rectangle 3"/>
          <p:cNvSpPr>
            <a:spLocks noGrp="1" noChangeArrowheads="1"/>
          </p:cNvSpPr>
          <p:nvPr>
            <p:ph type="body"/>
          </p:nvPr>
        </p:nvSpPr>
        <p:spPr bwMode="auto">
          <a:noFill/>
        </p:spPr>
        <p:txBody>
          <a:bodyPr wrap="none" numCol="1" anchor="ctr" anchorCtr="0" compatLnSpc="1">
            <a:prstTxWarp prst="textNoShape">
              <a:avLst/>
            </a:prstTxWarp>
          </a:bodyPr>
          <a:lstStyle/>
          <a:p>
            <a:pPr eaLnBrk="1" hangingPunct="1">
              <a:spcBef>
                <a:spcPct val="0"/>
              </a:spcBef>
            </a:pPr>
            <a:endParaRPr lang="vi-VN" smtClean="0"/>
          </a:p>
        </p:txBody>
      </p:sp>
    </p:spTree>
    <p:extLst>
      <p:ext uri="{BB962C8B-B14F-4D97-AF65-F5344CB8AC3E}">
        <p14:creationId xmlns:p14="http://schemas.microsoft.com/office/powerpoint/2010/main" val="2312408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9564B-E920-4F87-9C08-889E57A7A4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7712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9564B-E920-4F87-9C08-889E57A7A4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8079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21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48855-1E47-4F0A-A554-EB74F3436FC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87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3582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5508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5220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9564B-E920-4F87-9C08-889E57A7A47C}" type="slidenum">
              <a:rPr lang="zh-CN" altLang="en-US" smtClean="0"/>
              <a:t>5</a:t>
            </a:fld>
            <a:endParaRPr lang="zh-CN" altLang="en-US"/>
          </a:p>
        </p:txBody>
      </p:sp>
    </p:spTree>
    <p:extLst>
      <p:ext uri="{BB962C8B-B14F-4D97-AF65-F5344CB8AC3E}">
        <p14:creationId xmlns:p14="http://schemas.microsoft.com/office/powerpoint/2010/main" val="1874158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9564B-E920-4F87-9C08-889E57A7A4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741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9564B-E920-4F87-9C08-889E57A7A4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287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9564B-E920-4F87-9C08-889E57A7A4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61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9564B-E920-4F87-9C08-889E57A7A4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09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9564B-E920-4F87-9C08-889E57A7A4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6084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9564B-E920-4F87-9C08-889E57A7A47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5571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F0A8072-A9EC-432A-B054-30B2863D5200}" type="datetimeFigureOut">
              <a:rPr lang="en-US"/>
              <a:pPr>
                <a:defRPr/>
              </a:pPr>
              <a:t>12/10/2024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8D6D99-D575-49D3-8A7D-3957C409F30A}" type="slidenum">
              <a:rPr lang="en-US"/>
              <a:pPr>
                <a:defRPr/>
              </a:pPr>
              <a:t>‹#›</a:t>
            </a:fld>
            <a:endParaRPr lang="en-US"/>
          </a:p>
        </p:txBody>
      </p:sp>
    </p:spTree>
    <p:extLst>
      <p:ext uri="{BB962C8B-B14F-4D97-AF65-F5344CB8AC3E}">
        <p14:creationId xmlns:p14="http://schemas.microsoft.com/office/powerpoint/2010/main" val="306497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5CD0C5-54B2-4186-A53C-7B24B7D2E3FF}" type="datetimeFigureOut">
              <a:rPr lang="en-US"/>
              <a:pPr>
                <a:defRPr/>
              </a:pPr>
              <a:t>12/10/2024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F055A6-9C25-4F0F-B163-86305E9E6693}" type="slidenum">
              <a:rPr lang="en-US"/>
              <a:pPr>
                <a:defRPr/>
              </a:pPr>
              <a:t>‹#›</a:t>
            </a:fld>
            <a:endParaRPr lang="en-US"/>
          </a:p>
        </p:txBody>
      </p:sp>
    </p:spTree>
    <p:extLst>
      <p:ext uri="{BB962C8B-B14F-4D97-AF65-F5344CB8AC3E}">
        <p14:creationId xmlns:p14="http://schemas.microsoft.com/office/powerpoint/2010/main" val="3859290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CF1F8A-90C0-4CB4-A997-5DA5DB356BB5}" type="datetimeFigureOut">
              <a:rPr lang="en-US"/>
              <a:pPr>
                <a:defRPr/>
              </a:pPr>
              <a:t>12/10/2024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E01851-50B1-4A4C-840A-35845783662D}" type="slidenum">
              <a:rPr lang="en-US"/>
              <a:pPr>
                <a:defRPr/>
              </a:pPr>
              <a:t>‹#›</a:t>
            </a:fld>
            <a:endParaRPr lang="en-US"/>
          </a:p>
        </p:txBody>
      </p:sp>
    </p:spTree>
    <p:extLst>
      <p:ext uri="{BB962C8B-B14F-4D97-AF65-F5344CB8AC3E}">
        <p14:creationId xmlns:p14="http://schemas.microsoft.com/office/powerpoint/2010/main" val="2954856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fr-LU" altLang="en-US"/>
          </a:p>
        </p:txBody>
      </p:sp>
      <p:sp>
        <p:nvSpPr>
          <p:cNvPr id="4" name="Rectangle 5"/>
          <p:cNvSpPr>
            <a:spLocks noGrp="1" noChangeArrowheads="1"/>
          </p:cNvSpPr>
          <p:nvPr>
            <p:ph type="ftr" sz="quarter" idx="11"/>
          </p:nvPr>
        </p:nvSpPr>
        <p:spPr/>
        <p:txBody>
          <a:bodyPr/>
          <a:lstStyle>
            <a:lvl1pPr>
              <a:defRPr/>
            </a:lvl1pPr>
          </a:lstStyle>
          <a:p>
            <a:pPr>
              <a:defRPr/>
            </a:pPr>
            <a:endParaRPr lang="fr-LU" altLang="en-US"/>
          </a:p>
        </p:txBody>
      </p:sp>
      <p:sp>
        <p:nvSpPr>
          <p:cNvPr id="5" name="Rectangle 6"/>
          <p:cNvSpPr>
            <a:spLocks noGrp="1" noChangeArrowheads="1"/>
          </p:cNvSpPr>
          <p:nvPr>
            <p:ph type="sldNum" sz="quarter" idx="12"/>
          </p:nvPr>
        </p:nvSpPr>
        <p:spPr/>
        <p:txBody>
          <a:bodyPr/>
          <a:lstStyle>
            <a:lvl1pPr>
              <a:defRPr/>
            </a:lvl1pPr>
          </a:lstStyle>
          <a:p>
            <a:pPr>
              <a:defRPr/>
            </a:pPr>
            <a:fld id="{3049BB70-FCAC-4690-BF6B-1D78B3968424}" type="slidenum">
              <a:rPr lang="fr-LU" altLang="en-US"/>
              <a:pPr>
                <a:defRPr/>
              </a:pPr>
              <a:t>‹#›</a:t>
            </a:fld>
            <a:endParaRPr lang="fr-LU" altLang="en-US"/>
          </a:p>
        </p:txBody>
      </p:sp>
    </p:spTree>
    <p:extLst>
      <p:ext uri="{BB962C8B-B14F-4D97-AF65-F5344CB8AC3E}">
        <p14:creationId xmlns:p14="http://schemas.microsoft.com/office/powerpoint/2010/main" val="561477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bg>
      <p:bgPr>
        <a:solidFill>
          <a:schemeClr val="bg1"/>
        </a:solidFill>
        <a:effectLst/>
      </p:bgPr>
    </p:bg>
    <p:spTree>
      <p:nvGrpSpPr>
        <p:cNvPr id="1" name=""/>
        <p:cNvGrpSpPr/>
        <p:nvPr/>
      </p:nvGrpSpPr>
      <p:grpSpPr>
        <a:xfrm>
          <a:off x="0" y="0"/>
          <a:ext cx="0" cy="0"/>
          <a:chOff x="0" y="0"/>
          <a:chExt cx="0" cy="0"/>
        </a:xfrm>
      </p:grpSpPr>
      <p:pic>
        <p:nvPicPr>
          <p:cNvPr id="4099" name="图片 6"/>
          <p:cNvPicPr>
            <a:picLocks noChangeAspect="1"/>
          </p:cNvPicPr>
          <p:nvPr userDrawn="1"/>
        </p:nvPicPr>
        <p:blipFill>
          <a:blip r:embed="rId2"/>
          <a:stretch>
            <a:fillRect/>
          </a:stretch>
        </p:blipFill>
        <p:spPr>
          <a:xfrm>
            <a:off x="0" y="1"/>
            <a:ext cx="12192000" cy="6869113"/>
          </a:xfrm>
          <a:prstGeom prst="rect">
            <a:avLst/>
          </a:prstGeom>
          <a:noFill/>
          <a:ln w="9525">
            <a:noFill/>
          </a:ln>
        </p:spPr>
      </p:pic>
      <p:grpSp>
        <p:nvGrpSpPr>
          <p:cNvPr id="4100" name="组合 7"/>
          <p:cNvGrpSpPr/>
          <p:nvPr userDrawn="1"/>
        </p:nvGrpSpPr>
        <p:grpSpPr>
          <a:xfrm>
            <a:off x="0" y="0"/>
            <a:ext cx="12192000" cy="698500"/>
            <a:chOff x="310412" y="0"/>
            <a:chExt cx="12416520" cy="698500"/>
          </a:xfrm>
        </p:grpSpPr>
        <p:pic>
          <p:nvPicPr>
            <p:cNvPr id="4104" name="图片 8"/>
            <p:cNvPicPr>
              <a:picLocks noChangeAspect="1"/>
            </p:cNvPicPr>
            <p:nvPr/>
          </p:nvPicPr>
          <p:blipFill>
            <a:blip r:embed="rId3"/>
            <a:srcRect l="4816" b="92778"/>
            <a:stretch>
              <a:fillRect/>
            </a:stretch>
          </p:blipFill>
          <p:spPr>
            <a:xfrm>
              <a:off x="310412" y="0"/>
              <a:ext cx="6136369" cy="698500"/>
            </a:xfrm>
            <a:prstGeom prst="rect">
              <a:avLst/>
            </a:prstGeom>
            <a:noFill/>
            <a:ln w="9525">
              <a:noFill/>
            </a:ln>
          </p:spPr>
        </p:pic>
        <p:pic>
          <p:nvPicPr>
            <p:cNvPr id="4105" name="图片 9"/>
            <p:cNvPicPr>
              <a:picLocks noChangeAspect="1"/>
            </p:cNvPicPr>
            <p:nvPr/>
          </p:nvPicPr>
          <p:blipFill>
            <a:blip r:embed="rId3"/>
            <a:srcRect b="92778"/>
            <a:stretch>
              <a:fillRect/>
            </a:stretch>
          </p:blipFill>
          <p:spPr>
            <a:xfrm>
              <a:off x="6280149" y="0"/>
              <a:ext cx="6446783" cy="698500"/>
            </a:xfrm>
            <a:prstGeom prst="rect">
              <a:avLst/>
            </a:prstGeom>
            <a:noFill/>
            <a:ln w="9525">
              <a:noFill/>
            </a:ln>
          </p:spPr>
        </p:pic>
      </p:grpSp>
      <p:grpSp>
        <p:nvGrpSpPr>
          <p:cNvPr id="4101" name="组合 10"/>
          <p:cNvGrpSpPr/>
          <p:nvPr userDrawn="1"/>
        </p:nvGrpSpPr>
        <p:grpSpPr>
          <a:xfrm flipV="1">
            <a:off x="0" y="6083300"/>
            <a:ext cx="12192000" cy="774700"/>
            <a:chOff x="310412" y="0"/>
            <a:chExt cx="12416520" cy="698500"/>
          </a:xfrm>
        </p:grpSpPr>
        <p:pic>
          <p:nvPicPr>
            <p:cNvPr id="4102" name="图片 11"/>
            <p:cNvPicPr>
              <a:picLocks noChangeAspect="1"/>
            </p:cNvPicPr>
            <p:nvPr/>
          </p:nvPicPr>
          <p:blipFill>
            <a:blip r:embed="rId4"/>
            <a:srcRect l="4816" b="92778"/>
            <a:stretch>
              <a:fillRect/>
            </a:stretch>
          </p:blipFill>
          <p:spPr>
            <a:xfrm>
              <a:off x="310412" y="0"/>
              <a:ext cx="6136369" cy="698500"/>
            </a:xfrm>
            <a:prstGeom prst="rect">
              <a:avLst/>
            </a:prstGeom>
            <a:noFill/>
            <a:ln w="9525">
              <a:noFill/>
            </a:ln>
          </p:spPr>
        </p:pic>
        <p:pic>
          <p:nvPicPr>
            <p:cNvPr id="4103" name="图片 12"/>
            <p:cNvPicPr>
              <a:picLocks noChangeAspect="1"/>
            </p:cNvPicPr>
            <p:nvPr/>
          </p:nvPicPr>
          <p:blipFill>
            <a:blip r:embed="rId4"/>
            <a:srcRect b="92778"/>
            <a:stretch>
              <a:fillRect/>
            </a:stretch>
          </p:blipFill>
          <p:spPr>
            <a:xfrm>
              <a:off x="6280149" y="0"/>
              <a:ext cx="6446783" cy="698500"/>
            </a:xfrm>
            <a:prstGeom prst="rect">
              <a:avLst/>
            </a:prstGeom>
            <a:noFill/>
            <a:ln w="9525">
              <a:noFill/>
            </a:ln>
          </p:spPr>
        </p:pic>
      </p:grpSp>
    </p:spTree>
    <p:extLst>
      <p:ext uri="{BB962C8B-B14F-4D97-AF65-F5344CB8AC3E}">
        <p14:creationId xmlns:p14="http://schemas.microsoft.com/office/powerpoint/2010/main" val="760644932"/>
      </p:ext>
    </p:extLst>
  </p:cSld>
  <p:clrMapOvr>
    <a:masterClrMapping/>
  </p:clrMapOvr>
  <p:transition spd="slow"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7053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D60FE3D-8A1C-4B27-B8FB-B4D184825C32}" type="slidenum">
              <a:rPr lang="en-US" altLang="en-US" smtClean="0"/>
              <a:pPr>
                <a:defRPr/>
              </a:pPr>
              <a:t>‹#›</a:t>
            </a:fld>
            <a:endParaRPr lang="en-US" altLang="en-US"/>
          </a:p>
        </p:txBody>
      </p:sp>
    </p:spTree>
    <p:extLst>
      <p:ext uri="{BB962C8B-B14F-4D97-AF65-F5344CB8AC3E}">
        <p14:creationId xmlns:p14="http://schemas.microsoft.com/office/powerpoint/2010/main" val="2792686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157426A-ED5A-46E4-B2CE-C4082448D6D8}" type="slidenum">
              <a:rPr lang="en-US" altLang="en-US" smtClean="0"/>
              <a:pPr>
                <a:defRPr/>
              </a:pPr>
              <a:t>‹#›</a:t>
            </a:fld>
            <a:endParaRPr lang="en-US" altLang="en-US"/>
          </a:p>
        </p:txBody>
      </p:sp>
    </p:spTree>
    <p:extLst>
      <p:ext uri="{BB962C8B-B14F-4D97-AF65-F5344CB8AC3E}">
        <p14:creationId xmlns:p14="http://schemas.microsoft.com/office/powerpoint/2010/main" val="2033428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70D65CA-C2BC-4106-A31B-37B7EBB25AED}" type="slidenum">
              <a:rPr lang="en-US" altLang="en-US" smtClean="0"/>
              <a:pPr>
                <a:defRPr/>
              </a:pPr>
              <a:t>‹#›</a:t>
            </a:fld>
            <a:endParaRPr lang="en-US" altLang="en-US"/>
          </a:p>
        </p:txBody>
      </p:sp>
    </p:spTree>
    <p:extLst>
      <p:ext uri="{BB962C8B-B14F-4D97-AF65-F5344CB8AC3E}">
        <p14:creationId xmlns:p14="http://schemas.microsoft.com/office/powerpoint/2010/main" val="866022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5D4A14E-4B6E-4272-83F3-770B5AC5CC5B}" type="slidenum">
              <a:rPr lang="en-US" altLang="en-US" smtClean="0"/>
              <a:pPr>
                <a:defRPr/>
              </a:pPr>
              <a:t>‹#›</a:t>
            </a:fld>
            <a:endParaRPr lang="en-US" altLang="en-US"/>
          </a:p>
        </p:txBody>
      </p:sp>
    </p:spTree>
    <p:extLst>
      <p:ext uri="{BB962C8B-B14F-4D97-AF65-F5344CB8AC3E}">
        <p14:creationId xmlns:p14="http://schemas.microsoft.com/office/powerpoint/2010/main" val="3495634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0D65F9F6-7955-421C-89F8-0EEE1241EE22}" type="slidenum">
              <a:rPr lang="en-US" altLang="en-US" smtClean="0"/>
              <a:pPr>
                <a:defRPr/>
              </a:pPr>
              <a:t>‹#›</a:t>
            </a:fld>
            <a:endParaRPr lang="en-US" altLang="en-US"/>
          </a:p>
        </p:txBody>
      </p:sp>
    </p:spTree>
    <p:extLst>
      <p:ext uri="{BB962C8B-B14F-4D97-AF65-F5344CB8AC3E}">
        <p14:creationId xmlns:p14="http://schemas.microsoft.com/office/powerpoint/2010/main" val="499433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688C4C-F0A7-4578-9337-BD45B52B68F0}" type="datetimeFigureOut">
              <a:rPr lang="en-US"/>
              <a:pPr>
                <a:defRPr/>
              </a:pPr>
              <a:t>12/10/2024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B9754C-2B02-4D9F-9209-B4A6A639ED4E}" type="slidenum">
              <a:rPr lang="en-US"/>
              <a:pPr>
                <a:defRPr/>
              </a:pPr>
              <a:t>‹#›</a:t>
            </a:fld>
            <a:endParaRPr lang="en-US"/>
          </a:p>
        </p:txBody>
      </p:sp>
    </p:spTree>
    <p:extLst>
      <p:ext uri="{BB962C8B-B14F-4D97-AF65-F5344CB8AC3E}">
        <p14:creationId xmlns:p14="http://schemas.microsoft.com/office/powerpoint/2010/main" val="1554563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9543897-06A8-499F-9A59-DAD4621ABE3C}" type="slidenum">
              <a:rPr lang="en-US" altLang="en-US" smtClean="0"/>
              <a:pPr>
                <a:defRPr/>
              </a:pPr>
              <a:t>‹#›</a:t>
            </a:fld>
            <a:endParaRPr lang="en-US" altLang="en-US"/>
          </a:p>
        </p:txBody>
      </p:sp>
    </p:spTree>
    <p:extLst>
      <p:ext uri="{BB962C8B-B14F-4D97-AF65-F5344CB8AC3E}">
        <p14:creationId xmlns:p14="http://schemas.microsoft.com/office/powerpoint/2010/main" val="750238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BAE67DF7-1014-4F8E-BEA3-A7D675F7C631}" type="slidenum">
              <a:rPr lang="en-US" altLang="en-US" smtClean="0"/>
              <a:pPr>
                <a:defRPr/>
              </a:pPr>
              <a:t>‹#›</a:t>
            </a:fld>
            <a:endParaRPr lang="en-US" altLang="en-US"/>
          </a:p>
        </p:txBody>
      </p:sp>
    </p:spTree>
    <p:extLst>
      <p:ext uri="{BB962C8B-B14F-4D97-AF65-F5344CB8AC3E}">
        <p14:creationId xmlns:p14="http://schemas.microsoft.com/office/powerpoint/2010/main" val="2437882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1601A93-F198-4DFB-B954-336EDB9D8A6E}" type="slidenum">
              <a:rPr lang="en-US" altLang="en-US" smtClean="0"/>
              <a:pPr>
                <a:defRPr/>
              </a:pPr>
              <a:t>‹#›</a:t>
            </a:fld>
            <a:endParaRPr lang="en-US" altLang="en-US"/>
          </a:p>
        </p:txBody>
      </p:sp>
    </p:spTree>
    <p:extLst>
      <p:ext uri="{BB962C8B-B14F-4D97-AF65-F5344CB8AC3E}">
        <p14:creationId xmlns:p14="http://schemas.microsoft.com/office/powerpoint/2010/main" val="1631911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27CE4715-4631-4E0E-AD6B-F715C9F20769}" type="slidenum">
              <a:rPr lang="en-US" altLang="en-US" smtClean="0"/>
              <a:pPr>
                <a:defRPr/>
              </a:pPr>
              <a:t>‹#›</a:t>
            </a:fld>
            <a:endParaRPr lang="en-US" altLang="en-US"/>
          </a:p>
        </p:txBody>
      </p:sp>
    </p:spTree>
    <p:extLst>
      <p:ext uri="{BB962C8B-B14F-4D97-AF65-F5344CB8AC3E}">
        <p14:creationId xmlns:p14="http://schemas.microsoft.com/office/powerpoint/2010/main" val="3663359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EB9095D-89C9-4969-9E2E-46FD8D78786E}" type="slidenum">
              <a:rPr lang="en-US" altLang="en-US" smtClean="0"/>
              <a:pPr>
                <a:defRPr/>
              </a:pPr>
              <a:t>‹#›</a:t>
            </a:fld>
            <a:endParaRPr lang="en-US" altLang="en-US"/>
          </a:p>
        </p:txBody>
      </p:sp>
    </p:spTree>
    <p:extLst>
      <p:ext uri="{BB962C8B-B14F-4D97-AF65-F5344CB8AC3E}">
        <p14:creationId xmlns:p14="http://schemas.microsoft.com/office/powerpoint/2010/main" val="114557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8080E82-5F99-43DF-A4CC-F9ACB3A01772}" type="slidenum">
              <a:rPr lang="en-US" altLang="en-US" smtClean="0"/>
              <a:pPr>
                <a:defRPr/>
              </a:pPr>
              <a:t>‹#›</a:t>
            </a:fld>
            <a:endParaRPr lang="en-US" altLang="en-US"/>
          </a:p>
        </p:txBody>
      </p:sp>
    </p:spTree>
    <p:extLst>
      <p:ext uri="{BB962C8B-B14F-4D97-AF65-F5344CB8AC3E}">
        <p14:creationId xmlns:p14="http://schemas.microsoft.com/office/powerpoint/2010/main" val="3587658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3E36B449-963A-4FFE-8927-8F3D4EE74F49}" type="slidenum">
              <a:rPr lang="en-US"/>
              <a:pPr>
                <a:defRPr/>
              </a:pPr>
              <a:t>‹#›</a:t>
            </a:fld>
            <a:endParaRPr lang="en-US"/>
          </a:p>
        </p:txBody>
      </p:sp>
    </p:spTree>
    <p:extLst>
      <p:ext uri="{BB962C8B-B14F-4D97-AF65-F5344CB8AC3E}">
        <p14:creationId xmlns:p14="http://schemas.microsoft.com/office/powerpoint/2010/main" val="65898392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2072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75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1688"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844">
                <a:solidFill>
                  <a:schemeClr val="tx1">
                    <a:tint val="75000"/>
                  </a:schemeClr>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EB60F5C-738C-4547-940F-C62659A0F330}" type="datetimeFigureOut">
              <a:rPr lang="en-US"/>
              <a:pPr>
                <a:defRPr/>
              </a:pPr>
              <a:t>12/10/2024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0ADD38-C248-434E-BDB6-13DBC9D9BF12}" type="slidenum">
              <a:rPr lang="en-US"/>
              <a:pPr>
                <a:defRPr/>
              </a:pPr>
              <a:t>‹#›</a:t>
            </a:fld>
            <a:endParaRPr lang="en-US"/>
          </a:p>
        </p:txBody>
      </p:sp>
    </p:spTree>
    <p:extLst>
      <p:ext uri="{BB962C8B-B14F-4D97-AF65-F5344CB8AC3E}">
        <p14:creationId xmlns:p14="http://schemas.microsoft.com/office/powerpoint/2010/main" val="221460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935A03C-DC00-4B7D-B320-038251A81CD3}" type="datetimeFigureOut">
              <a:rPr lang="en-US"/>
              <a:pPr>
                <a:defRPr/>
              </a:pPr>
              <a:t>12/10/2024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A9084D-A5D3-4251-9D00-C6826B850B24}" type="slidenum">
              <a:rPr lang="en-US"/>
              <a:pPr>
                <a:defRPr/>
              </a:pPr>
              <a:t>‹#›</a:t>
            </a:fld>
            <a:endParaRPr lang="en-US"/>
          </a:p>
        </p:txBody>
      </p:sp>
    </p:spTree>
    <p:extLst>
      <p:ext uri="{BB962C8B-B14F-4D97-AF65-F5344CB8AC3E}">
        <p14:creationId xmlns:p14="http://schemas.microsoft.com/office/powerpoint/2010/main" val="368016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4"/>
            <a:ext cx="5389033" cy="639763"/>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DE96F6E-2FD8-4EDD-8939-BEAEE8C50011}" type="datetimeFigureOut">
              <a:rPr lang="en-US"/>
              <a:pPr>
                <a:defRPr/>
              </a:pPr>
              <a:t>12/10/2024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3E0081B-CC00-47E9-A713-B024420C88E8}" type="slidenum">
              <a:rPr lang="en-US"/>
              <a:pPr>
                <a:defRPr/>
              </a:pPr>
              <a:t>‹#›</a:t>
            </a:fld>
            <a:endParaRPr lang="en-US"/>
          </a:p>
        </p:txBody>
      </p:sp>
    </p:spTree>
    <p:extLst>
      <p:ext uri="{BB962C8B-B14F-4D97-AF65-F5344CB8AC3E}">
        <p14:creationId xmlns:p14="http://schemas.microsoft.com/office/powerpoint/2010/main" val="214957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666B66F-D50D-49C8-91EB-298976DBECF5}" type="datetimeFigureOut">
              <a:rPr lang="en-US"/>
              <a:pPr>
                <a:defRPr/>
              </a:pPr>
              <a:t>12/10/2024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59D3936-FC1E-422C-AF05-C074710DC219}" type="slidenum">
              <a:rPr lang="en-US"/>
              <a:pPr>
                <a:defRPr/>
              </a:pPr>
              <a:t>‹#›</a:t>
            </a:fld>
            <a:endParaRPr lang="en-US"/>
          </a:p>
        </p:txBody>
      </p:sp>
    </p:spTree>
    <p:extLst>
      <p:ext uri="{BB962C8B-B14F-4D97-AF65-F5344CB8AC3E}">
        <p14:creationId xmlns:p14="http://schemas.microsoft.com/office/powerpoint/2010/main" val="168923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48CFE3-2272-4447-B6E7-2FE3C7E5FB19}" type="datetimeFigureOut">
              <a:rPr lang="en-US"/>
              <a:pPr>
                <a:defRPr/>
              </a:pPr>
              <a:t>12/10/2024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36582B-F073-47F9-9C64-474C0A89876D}" type="slidenum">
              <a:rPr lang="en-US"/>
              <a:pPr>
                <a:defRPr/>
              </a:pPr>
              <a:t>‹#›</a:t>
            </a:fld>
            <a:endParaRPr lang="en-US"/>
          </a:p>
        </p:txBody>
      </p:sp>
    </p:spTree>
    <p:extLst>
      <p:ext uri="{BB962C8B-B14F-4D97-AF65-F5344CB8AC3E}">
        <p14:creationId xmlns:p14="http://schemas.microsoft.com/office/powerpoint/2010/main" val="1914714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1"/>
          </a:xfrm>
        </p:spPr>
        <p:txBody>
          <a:bodyPr anchor="b"/>
          <a:lstStyle>
            <a:lvl1pPr algn="l">
              <a:defRPr sz="844"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9" y="1435104"/>
            <a:ext cx="4011084"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BCE2AC-398E-4BC7-BFF8-EF593ACACA84}" type="datetimeFigureOut">
              <a:rPr lang="en-US"/>
              <a:pPr>
                <a:defRPr/>
              </a:pPr>
              <a:t>12/10/2024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013F5A-E19E-4602-8663-4D086DFD8D1C}" type="slidenum">
              <a:rPr lang="en-US"/>
              <a:pPr>
                <a:defRPr/>
              </a:pPr>
              <a:t>‹#›</a:t>
            </a:fld>
            <a:endParaRPr lang="en-US"/>
          </a:p>
        </p:txBody>
      </p:sp>
    </p:spTree>
    <p:extLst>
      <p:ext uri="{BB962C8B-B14F-4D97-AF65-F5344CB8AC3E}">
        <p14:creationId xmlns:p14="http://schemas.microsoft.com/office/powerpoint/2010/main" val="246282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844"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558A7D-07C2-4365-8058-4FA7371FC4CE}" type="datetimeFigureOut">
              <a:rPr lang="en-US"/>
              <a:pPr>
                <a:defRPr/>
              </a:pPr>
              <a:t>12/10/2024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83FF52-2989-4337-B098-D74D54837E92}" type="slidenum">
              <a:rPr lang="en-US"/>
              <a:pPr>
                <a:defRPr/>
              </a:pPr>
              <a:t>‹#›</a:t>
            </a:fld>
            <a:endParaRPr lang="en-US"/>
          </a:p>
        </p:txBody>
      </p:sp>
    </p:spTree>
    <p:extLst>
      <p:ext uri="{BB962C8B-B14F-4D97-AF65-F5344CB8AC3E}">
        <p14:creationId xmlns:p14="http://schemas.microsoft.com/office/powerpoint/2010/main" val="2674469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6713"/>
          </a:xfrm>
          <a:prstGeom prst="rect">
            <a:avLst/>
          </a:prstGeom>
        </p:spPr>
        <p:txBody>
          <a:bodyPr vert="horz" lIns="91440" tIns="45720" rIns="91440" bIns="45720" rtlCol="0" anchor="ctr"/>
          <a:lstStyle>
            <a:lvl1pPr algn="l" defTabSz="385763" eaLnBrk="1" fontAlgn="auto" hangingPunct="1">
              <a:spcBef>
                <a:spcPts val="0"/>
              </a:spcBef>
              <a:spcAft>
                <a:spcPts val="0"/>
              </a:spcAft>
              <a:defRPr sz="506" b="0">
                <a:solidFill>
                  <a:prstClr val="black">
                    <a:tint val="75000"/>
                  </a:prstClr>
                </a:solidFill>
                <a:latin typeface="Calibri"/>
                <a:cs typeface="+mn-cs"/>
              </a:defRPr>
            </a:lvl1pPr>
          </a:lstStyle>
          <a:p>
            <a:pPr>
              <a:defRPr/>
            </a:pPr>
            <a:fld id="{93037796-2A07-4DFA-AA29-4D304D9D6B62}" type="datetimeFigureOut">
              <a:rPr lang="en-US"/>
              <a:pPr>
                <a:defRPr/>
              </a:pPr>
              <a:t>12/10/2024</a:t>
            </a:fld>
            <a:endParaRPr lang="en-US"/>
          </a:p>
        </p:txBody>
      </p:sp>
      <p:sp>
        <p:nvSpPr>
          <p:cNvPr id="5" name="Footer Placeholder 4"/>
          <p:cNvSpPr>
            <a:spLocks noGrp="1"/>
          </p:cNvSpPr>
          <p:nvPr>
            <p:ph type="ftr" sz="quarter" idx="3"/>
          </p:nvPr>
        </p:nvSpPr>
        <p:spPr>
          <a:xfrm>
            <a:off x="4165600" y="6356351"/>
            <a:ext cx="3860800" cy="366713"/>
          </a:xfrm>
          <a:prstGeom prst="rect">
            <a:avLst/>
          </a:prstGeom>
        </p:spPr>
        <p:txBody>
          <a:bodyPr vert="horz" lIns="91440" tIns="45720" rIns="91440" bIns="45720" rtlCol="0" anchor="ctr"/>
          <a:lstStyle>
            <a:lvl1pPr algn="ctr" defTabSz="385763" eaLnBrk="1" fontAlgn="auto" hangingPunct="1">
              <a:spcBef>
                <a:spcPts val="0"/>
              </a:spcBef>
              <a:spcAft>
                <a:spcPts val="0"/>
              </a:spcAft>
              <a:defRPr sz="506"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713"/>
          </a:xfrm>
          <a:prstGeom prst="rect">
            <a:avLst/>
          </a:prstGeom>
        </p:spPr>
        <p:txBody>
          <a:bodyPr vert="horz" lIns="91440" tIns="45720" rIns="91440" bIns="45720" rtlCol="0" anchor="ctr"/>
          <a:lstStyle>
            <a:lvl1pPr algn="r" defTabSz="385763" eaLnBrk="1" fontAlgn="auto" hangingPunct="1">
              <a:spcBef>
                <a:spcPts val="0"/>
              </a:spcBef>
              <a:spcAft>
                <a:spcPts val="0"/>
              </a:spcAft>
              <a:defRPr sz="506" b="0">
                <a:solidFill>
                  <a:prstClr val="black">
                    <a:tint val="75000"/>
                  </a:prstClr>
                </a:solidFill>
                <a:latin typeface="Calibri"/>
                <a:cs typeface="+mn-cs"/>
              </a:defRPr>
            </a:lvl1pPr>
          </a:lstStyle>
          <a:p>
            <a:pPr>
              <a:defRPr/>
            </a:pPr>
            <a:fld id="{5F0DA335-5843-43F9-A658-A740382785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60" r:id="rId12"/>
    <p:sldLayoutId id="2147483761" r:id="rId13"/>
    <p:sldLayoutId id="2147483763" r:id="rId14"/>
  </p:sldLayoutIdLst>
  <p:txStyles>
    <p:titleStyle>
      <a:lvl1pPr algn="ctr" defTabSz="385763" rtl="0" eaLnBrk="0" fontAlgn="base" hangingPunct="0">
        <a:spcBef>
          <a:spcPct val="0"/>
        </a:spcBef>
        <a:spcAft>
          <a:spcPct val="0"/>
        </a:spcAft>
        <a:defRPr kern="1200">
          <a:solidFill>
            <a:schemeClr val="tx1"/>
          </a:solidFill>
          <a:latin typeface="+mj-lt"/>
          <a:ea typeface="+mj-ea"/>
          <a:cs typeface="+mj-cs"/>
        </a:defRPr>
      </a:lvl1pPr>
      <a:lvl2pPr algn="ctr" defTabSz="385763" rtl="0" eaLnBrk="0" fontAlgn="base" hangingPunct="0">
        <a:spcBef>
          <a:spcPct val="0"/>
        </a:spcBef>
        <a:spcAft>
          <a:spcPct val="0"/>
        </a:spcAft>
        <a:defRPr>
          <a:solidFill>
            <a:schemeClr val="tx1"/>
          </a:solidFill>
          <a:latin typeface="Calibri" panose="020F0502020204030204" pitchFamily="34" charset="0"/>
        </a:defRPr>
      </a:lvl2pPr>
      <a:lvl3pPr algn="ctr" defTabSz="385763" rtl="0" eaLnBrk="0" fontAlgn="base" hangingPunct="0">
        <a:spcBef>
          <a:spcPct val="0"/>
        </a:spcBef>
        <a:spcAft>
          <a:spcPct val="0"/>
        </a:spcAft>
        <a:defRPr>
          <a:solidFill>
            <a:schemeClr val="tx1"/>
          </a:solidFill>
          <a:latin typeface="Calibri" panose="020F0502020204030204" pitchFamily="34" charset="0"/>
        </a:defRPr>
      </a:lvl3pPr>
      <a:lvl4pPr algn="ctr" defTabSz="385763" rtl="0" eaLnBrk="0" fontAlgn="base" hangingPunct="0">
        <a:spcBef>
          <a:spcPct val="0"/>
        </a:spcBef>
        <a:spcAft>
          <a:spcPct val="0"/>
        </a:spcAft>
        <a:defRPr>
          <a:solidFill>
            <a:schemeClr val="tx1"/>
          </a:solidFill>
          <a:latin typeface="Calibri" panose="020F0502020204030204" pitchFamily="34" charset="0"/>
        </a:defRPr>
      </a:lvl4pPr>
      <a:lvl5pPr algn="ctr" defTabSz="385763" rtl="0" eaLnBrk="0" fontAlgn="base" hangingPunct="0">
        <a:spcBef>
          <a:spcPct val="0"/>
        </a:spcBef>
        <a:spcAft>
          <a:spcPct val="0"/>
        </a:spcAft>
        <a:defRPr>
          <a:solidFill>
            <a:schemeClr val="tx1"/>
          </a:solidFill>
          <a:latin typeface="Calibri" panose="020F0502020204030204" pitchFamily="34" charset="0"/>
        </a:defRPr>
      </a:lvl5pPr>
      <a:lvl6pPr marL="257175" algn="ctr" defTabSz="385763" rtl="0" fontAlgn="base">
        <a:spcBef>
          <a:spcPct val="0"/>
        </a:spcBef>
        <a:spcAft>
          <a:spcPct val="0"/>
        </a:spcAft>
        <a:defRPr sz="1856">
          <a:solidFill>
            <a:schemeClr val="tx1"/>
          </a:solidFill>
          <a:latin typeface="Calibri" panose="020F0502020204030204" pitchFamily="34" charset="0"/>
        </a:defRPr>
      </a:lvl6pPr>
      <a:lvl7pPr marL="514350" algn="ctr" defTabSz="385763" rtl="0" fontAlgn="base">
        <a:spcBef>
          <a:spcPct val="0"/>
        </a:spcBef>
        <a:spcAft>
          <a:spcPct val="0"/>
        </a:spcAft>
        <a:defRPr sz="1856">
          <a:solidFill>
            <a:schemeClr val="tx1"/>
          </a:solidFill>
          <a:latin typeface="Calibri" panose="020F0502020204030204" pitchFamily="34" charset="0"/>
        </a:defRPr>
      </a:lvl7pPr>
      <a:lvl8pPr marL="771525" algn="ctr" defTabSz="385763" rtl="0" fontAlgn="base">
        <a:spcBef>
          <a:spcPct val="0"/>
        </a:spcBef>
        <a:spcAft>
          <a:spcPct val="0"/>
        </a:spcAft>
        <a:defRPr sz="1856">
          <a:solidFill>
            <a:schemeClr val="tx1"/>
          </a:solidFill>
          <a:latin typeface="Calibri" panose="020F0502020204030204" pitchFamily="34" charset="0"/>
        </a:defRPr>
      </a:lvl8pPr>
      <a:lvl9pPr marL="1028700" algn="ctr" defTabSz="385763" rtl="0" fontAlgn="base">
        <a:spcBef>
          <a:spcPct val="0"/>
        </a:spcBef>
        <a:spcAft>
          <a:spcPct val="0"/>
        </a:spcAft>
        <a:defRPr sz="1856">
          <a:solidFill>
            <a:schemeClr val="tx1"/>
          </a:solidFill>
          <a:latin typeface="Calibri" panose="020F0502020204030204" pitchFamily="34" charset="0"/>
        </a:defRPr>
      </a:lvl9pPr>
    </p:titleStyle>
    <p:bodyStyle>
      <a:lvl1pPr marL="142875" indent="-142875" algn="l" defTabSz="385763"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312738" indent="-119063" algn="l" defTabSz="385763"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2pPr>
      <a:lvl3pPr marL="481013" indent="-95250" algn="l" defTabSz="385763"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674688" indent="-95250" algn="l" defTabSz="385763"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4pPr>
      <a:lvl5pPr marL="866775" indent="-95250" algn="l" defTabSz="385763"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E7CA408-6CAE-4BF8-B276-E85465B85C72}" type="slidenum">
              <a:rPr lang="en-US" altLang="en-US" smtClean="0"/>
              <a:pPr>
                <a:defRPr/>
              </a:pPr>
              <a:t>‹#›</a:t>
            </a:fld>
            <a:endParaRPr lang="en-US" altLang="en-US"/>
          </a:p>
        </p:txBody>
      </p:sp>
    </p:spTree>
    <p:extLst>
      <p:ext uri="{BB962C8B-B14F-4D97-AF65-F5344CB8AC3E}">
        <p14:creationId xmlns:p14="http://schemas.microsoft.com/office/powerpoint/2010/main" val="371813686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emf"/><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wmf"/></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audio" Target="../media/audio1.wav"/><Relationship Id="rId4" Type="http://schemas.openxmlformats.org/officeDocument/2006/relationships/image" Target="../media/image26.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0.jpe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10.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6.png"/><Relationship Id="rId7" Type="http://schemas.openxmlformats.org/officeDocument/2006/relationships/image" Target="../media/image50.gif"/><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0.jpe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microsoft.com/office/2007/relationships/hdphoto" Target="../media/hdphoto5.wdp"/><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image" Target="../media/image56.jpg"/><Relationship Id="rId4" Type="http://schemas.microsoft.com/office/2007/relationships/hdphoto" Target="../media/hdphoto4.wdp"/><Relationship Id="rId9" Type="http://schemas.openxmlformats.org/officeDocument/2006/relationships/image" Target="../media/image41.jpg"/></Relationships>
</file>

<file path=ppt/slides/_rels/slide2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7.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7.xml"/><Relationship Id="rId6" Type="http://schemas.openxmlformats.org/officeDocument/2006/relationships/image" Target="../media/image10.jpe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png"/><Relationship Id="rId3" Type="http://schemas.openxmlformats.org/officeDocument/2006/relationships/image" Target="../media/image72.svg"/><Relationship Id="rId7" Type="http://schemas.openxmlformats.org/officeDocument/2006/relationships/image" Target="../media/image72.png"/><Relationship Id="rId12" Type="http://schemas.openxmlformats.org/officeDocument/2006/relationships/image" Target="../media/image10.jpeg"/><Relationship Id="rId2" Type="http://schemas.openxmlformats.org/officeDocument/2006/relationships/image" Target="../media/image69.png"/><Relationship Id="rId1" Type="http://schemas.openxmlformats.org/officeDocument/2006/relationships/slideLayout" Target="../slideLayouts/slideLayout16.xml"/><Relationship Id="rId6" Type="http://schemas.openxmlformats.org/officeDocument/2006/relationships/image" Target="../media/image71.png"/><Relationship Id="rId11" Type="http://schemas.openxmlformats.org/officeDocument/2006/relationships/image" Target="../media/image75.svg"/><Relationship Id="rId5" Type="http://schemas.openxmlformats.org/officeDocument/2006/relationships/image" Target="../media/image27.sv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5.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33.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0.jpe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svg"/><Relationship Id="rId7"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p:nvSpPr>
          <p:cNvPr id="5122" name="WordArt 2"/>
          <p:cNvSpPr>
            <a:spLocks noChangeArrowheads="1" noChangeShapeType="1" noTextEdit="1"/>
          </p:cNvSpPr>
          <p:nvPr/>
        </p:nvSpPr>
        <p:spPr bwMode="auto">
          <a:xfrm>
            <a:off x="228600" y="848469"/>
            <a:ext cx="11658600" cy="6400800"/>
          </a:xfrm>
          <a:prstGeom prst="rect">
            <a:avLst/>
          </a:prstGeom>
        </p:spPr>
        <p:txBody>
          <a:bodyPr spcFirstLastPara="1" wrap="none" fromWordArt="1">
            <a:prstTxWarp prst="textArchUp">
              <a:avLst>
                <a:gd name="adj" fmla="val 10730932"/>
              </a:avLst>
            </a:prstTxWarp>
          </a:bodyPr>
          <a:lstStyle/>
          <a:p>
            <a:pPr algn="ctr"/>
            <a:r>
              <a:rPr lang="vi-VN" sz="3600" b="1" kern="10" dirty="0" smtClean="0">
                <a:ln w="12573">
                  <a:solidFill>
                    <a:srgbClr val="EAEAEA"/>
                  </a:solidFill>
                  <a:miter lim="800000"/>
                  <a:headEnd/>
                  <a:tailEnd/>
                </a:ln>
                <a:solidFill>
                  <a:srgbClr val="FF0066"/>
                </a:solidFill>
                <a:effectLst>
                  <a:outerShdw dist="17819" dir="2700000" algn="ctr" rotWithShape="0">
                    <a:srgbClr val="C0C0C0">
                      <a:alpha val="80011"/>
                    </a:srgbClr>
                  </a:outerShdw>
                </a:effectLst>
                <a:latin typeface="+mj-lt"/>
                <a:cs typeface="Arial"/>
              </a:rPr>
              <a:t>Ch</a:t>
            </a:r>
            <a:r>
              <a:rPr lang="en-US" sz="3600" b="1" kern="10" dirty="0" err="1" smtClean="0">
                <a:ln w="12573">
                  <a:solidFill>
                    <a:srgbClr val="EAEAEA"/>
                  </a:solidFill>
                  <a:miter lim="800000"/>
                  <a:headEnd/>
                  <a:tailEnd/>
                </a:ln>
                <a:solidFill>
                  <a:srgbClr val="FF0066"/>
                </a:solidFill>
                <a:effectLst>
                  <a:outerShdw dist="17819" dir="2700000" algn="ctr" rotWithShape="0">
                    <a:srgbClr val="C0C0C0">
                      <a:alpha val="80011"/>
                    </a:srgbClr>
                  </a:outerShdw>
                </a:effectLst>
                <a:latin typeface="Times New Roman" panose="02020603050405020304" pitchFamily="18" charset="0"/>
                <a:cs typeface="Times New Roman" panose="02020603050405020304" pitchFamily="18" charset="0"/>
              </a:rPr>
              <a:t>ào</a:t>
            </a:r>
            <a:r>
              <a:rPr lang="vi-VN" sz="3600" b="1" kern="10" dirty="0" smtClean="0">
                <a:ln w="12573">
                  <a:solidFill>
                    <a:srgbClr val="EAEAEA"/>
                  </a:solidFill>
                  <a:miter lim="800000"/>
                  <a:headEnd/>
                  <a:tailEnd/>
                </a:ln>
                <a:solidFill>
                  <a:srgbClr val="FF0066"/>
                </a:solidFill>
                <a:effectLst>
                  <a:outerShdw dist="17819" dir="2700000" algn="ctr" rotWithShape="0">
                    <a:srgbClr val="C0C0C0">
                      <a:alpha val="80011"/>
                    </a:srgbClr>
                  </a:outerShdw>
                </a:effectLst>
                <a:latin typeface="+mj-lt"/>
                <a:cs typeface="Arial"/>
              </a:rPr>
              <a:t> </a:t>
            </a:r>
            <a:r>
              <a:rPr lang="vi-VN" sz="3600" b="1" kern="10" dirty="0">
                <a:ln w="12573">
                  <a:solidFill>
                    <a:srgbClr val="EAEAEA"/>
                  </a:solidFill>
                  <a:miter lim="800000"/>
                  <a:headEnd/>
                  <a:tailEnd/>
                </a:ln>
                <a:solidFill>
                  <a:srgbClr val="FF0066"/>
                </a:solidFill>
                <a:effectLst>
                  <a:outerShdw dist="17819" dir="2700000" algn="ctr" rotWithShape="0">
                    <a:srgbClr val="C0C0C0">
                      <a:alpha val="80011"/>
                    </a:srgbClr>
                  </a:outerShdw>
                </a:effectLst>
                <a:latin typeface="+mj-lt"/>
                <a:cs typeface="Arial"/>
              </a:rPr>
              <a:t>mừng quý thầy cô về dự giờ</a:t>
            </a:r>
            <a:r>
              <a:rPr lang="en-US" sz="3600" b="1" kern="10" dirty="0">
                <a:ln w="12573">
                  <a:solidFill>
                    <a:srgbClr val="EAEAEA"/>
                  </a:solidFill>
                  <a:miter lim="800000"/>
                  <a:headEnd/>
                  <a:tailEnd/>
                </a:ln>
                <a:solidFill>
                  <a:srgbClr val="FF0066"/>
                </a:solidFill>
                <a:effectLst>
                  <a:outerShdw dist="17819" dir="2700000" algn="ctr" rotWithShape="0">
                    <a:srgbClr val="C0C0C0">
                      <a:alpha val="80011"/>
                    </a:srgbClr>
                  </a:outerShdw>
                </a:effectLst>
                <a:latin typeface="+mj-lt"/>
                <a:cs typeface="Arial"/>
              </a:rPr>
              <a:t> </a:t>
            </a:r>
            <a:r>
              <a:rPr lang="vi-VN" sz="3600" b="1" kern="10" dirty="0" smtClean="0">
                <a:ln w="12573">
                  <a:solidFill>
                    <a:srgbClr val="EAEAEA"/>
                  </a:solidFill>
                  <a:miter lim="800000"/>
                  <a:headEnd/>
                  <a:tailEnd/>
                </a:ln>
                <a:solidFill>
                  <a:srgbClr val="FF0066"/>
                </a:solidFill>
                <a:effectLst>
                  <a:outerShdw dist="17819" dir="2700000" algn="ctr" rotWithShape="0">
                    <a:srgbClr val="C0C0C0">
                      <a:alpha val="80011"/>
                    </a:srgbClr>
                  </a:outerShdw>
                </a:effectLst>
                <a:latin typeface="+mj-lt"/>
                <a:cs typeface="Arial"/>
              </a:rPr>
              <a:t>lớp 3</a:t>
            </a:r>
            <a:r>
              <a:rPr lang="en-US" sz="3600" b="1" kern="10" dirty="0" smtClean="0">
                <a:ln w="12573">
                  <a:solidFill>
                    <a:srgbClr val="EAEAEA"/>
                  </a:solidFill>
                  <a:miter lim="800000"/>
                  <a:headEnd/>
                  <a:tailEnd/>
                </a:ln>
                <a:solidFill>
                  <a:srgbClr val="FF0066"/>
                </a:solidFill>
                <a:effectLst>
                  <a:outerShdw dist="17819" dir="2700000" algn="ctr" rotWithShape="0">
                    <a:srgbClr val="C0C0C0">
                      <a:alpha val="80011"/>
                    </a:srgbClr>
                  </a:outerShdw>
                </a:effectLst>
                <a:latin typeface="+mj-lt"/>
                <a:cs typeface="Arial"/>
              </a:rPr>
              <a:t>B</a:t>
            </a:r>
            <a:endParaRPr lang="en-US" sz="3600" b="1" kern="10" dirty="0">
              <a:ln w="12573">
                <a:solidFill>
                  <a:srgbClr val="EAEAEA"/>
                </a:solidFill>
                <a:miter lim="800000"/>
                <a:headEnd/>
                <a:tailEnd/>
              </a:ln>
              <a:solidFill>
                <a:srgbClr val="FF0066"/>
              </a:solidFill>
              <a:effectLst>
                <a:outerShdw dist="17819" dir="2700000" algn="ctr" rotWithShape="0">
                  <a:srgbClr val="C0C0C0">
                    <a:alpha val="80011"/>
                  </a:srgbClr>
                </a:outerShdw>
              </a:effectLst>
              <a:latin typeface="Times New Roman" panose="02020603050405020304" pitchFamily="18" charset="0"/>
              <a:cs typeface="Times New Roman" panose="02020603050405020304" pitchFamily="18" charset="0"/>
            </a:endParaRPr>
          </a:p>
        </p:txBody>
      </p:sp>
      <p:sp>
        <p:nvSpPr>
          <p:cNvPr id="5125" name="WordArt 5" descr="80%"/>
          <p:cNvSpPr>
            <a:spLocks noChangeArrowheads="1" noChangeShapeType="1" noTextEdit="1"/>
          </p:cNvSpPr>
          <p:nvPr/>
        </p:nvSpPr>
        <p:spPr bwMode="auto">
          <a:xfrm>
            <a:off x="2384425" y="3154301"/>
            <a:ext cx="7239000" cy="1067425"/>
          </a:xfrm>
          <a:prstGeom prst="rect">
            <a:avLst/>
          </a:prstGeom>
        </p:spPr>
        <p:txBody>
          <a:bodyPr wrap="none" fromWordArt="1">
            <a:prstTxWarp prst="textPlain">
              <a:avLst>
                <a:gd name="adj" fmla="val 50000"/>
              </a:avLst>
            </a:prstTxWarp>
          </a:bodyPr>
          <a:lstStyle/>
          <a:p>
            <a:pPr algn="ctr"/>
            <a:r>
              <a:rPr lang="en-US" sz="3600" kern="10" dirty="0" err="1" smtClean="0">
                <a:ln w="12573">
                  <a:solidFill>
                    <a:srgbClr val="EAEAEA"/>
                  </a:solidFill>
                  <a:miter lim="800000"/>
                  <a:headEnd/>
                  <a:tailEnd/>
                </a:ln>
                <a:pattFill prst="pct80">
                  <a:fgClr>
                    <a:srgbClr val="FF6600"/>
                  </a:fgClr>
                  <a:bgClr>
                    <a:srgbClr val="9400ED"/>
                  </a:bgClr>
                </a:pattFill>
                <a:effectLst>
                  <a:outerShdw dist="17819" dir="2700000" algn="ctr" rotWithShape="0">
                    <a:srgbClr val="C0C0C0">
                      <a:alpha val="80011"/>
                    </a:srgbClr>
                  </a:outerShdw>
                </a:effectLst>
                <a:latin typeface="Times New Roman"/>
                <a:cs typeface="Times New Roman"/>
              </a:rPr>
              <a:t>Môn:Tiếng</a:t>
            </a:r>
            <a:r>
              <a:rPr lang="en-US" sz="3600" kern="10" dirty="0" smtClean="0">
                <a:ln w="12573">
                  <a:solidFill>
                    <a:srgbClr val="EAEAEA"/>
                  </a:solidFill>
                  <a:miter lim="800000"/>
                  <a:headEnd/>
                  <a:tailEnd/>
                </a:ln>
                <a:pattFill prst="pct80">
                  <a:fgClr>
                    <a:srgbClr val="FF6600"/>
                  </a:fgClr>
                  <a:bgClr>
                    <a:srgbClr val="9400ED"/>
                  </a:bgClr>
                </a:pattFill>
                <a:effectLst>
                  <a:outerShdw dist="17819" dir="2700000" algn="ctr" rotWithShape="0">
                    <a:srgbClr val="C0C0C0">
                      <a:alpha val="80011"/>
                    </a:srgbClr>
                  </a:outerShdw>
                </a:effectLst>
                <a:latin typeface="Times New Roman"/>
                <a:cs typeface="Times New Roman"/>
              </a:rPr>
              <a:t> </a:t>
            </a:r>
            <a:r>
              <a:rPr lang="en-US" sz="3600" kern="10" dirty="0" err="1" smtClean="0">
                <a:ln w="12573">
                  <a:solidFill>
                    <a:srgbClr val="EAEAEA"/>
                  </a:solidFill>
                  <a:miter lim="800000"/>
                  <a:headEnd/>
                  <a:tailEnd/>
                </a:ln>
                <a:pattFill prst="pct80">
                  <a:fgClr>
                    <a:srgbClr val="FF6600"/>
                  </a:fgClr>
                  <a:bgClr>
                    <a:srgbClr val="9400ED"/>
                  </a:bgClr>
                </a:pattFill>
                <a:effectLst>
                  <a:outerShdw dist="17819" dir="2700000" algn="ctr" rotWithShape="0">
                    <a:srgbClr val="C0C0C0">
                      <a:alpha val="80011"/>
                    </a:srgbClr>
                  </a:outerShdw>
                </a:effectLst>
                <a:latin typeface="Times New Roman"/>
                <a:cs typeface="Times New Roman"/>
              </a:rPr>
              <a:t>Việt</a:t>
            </a:r>
            <a:r>
              <a:rPr lang="en-US" sz="3600" kern="10" dirty="0" smtClean="0">
                <a:ln w="12573">
                  <a:solidFill>
                    <a:srgbClr val="EAEAEA"/>
                  </a:solidFill>
                  <a:miter lim="800000"/>
                  <a:headEnd/>
                  <a:tailEnd/>
                </a:ln>
                <a:pattFill prst="pct80">
                  <a:fgClr>
                    <a:srgbClr val="FF6600"/>
                  </a:fgClr>
                  <a:bgClr>
                    <a:srgbClr val="9400ED"/>
                  </a:bgClr>
                </a:pattFill>
                <a:effectLst>
                  <a:outerShdw dist="17819" dir="2700000" algn="ctr" rotWithShape="0">
                    <a:srgbClr val="C0C0C0">
                      <a:alpha val="80011"/>
                    </a:srgbClr>
                  </a:outerShdw>
                </a:effectLst>
                <a:latin typeface="Times New Roman"/>
                <a:cs typeface="Times New Roman"/>
              </a:rPr>
              <a:t> </a:t>
            </a:r>
            <a:r>
              <a:rPr lang="en-US" sz="3600" kern="10" dirty="0">
                <a:ln w="12573">
                  <a:solidFill>
                    <a:srgbClr val="EAEAEA"/>
                  </a:solidFill>
                  <a:miter lim="800000"/>
                  <a:headEnd/>
                  <a:tailEnd/>
                </a:ln>
                <a:pattFill prst="pct80">
                  <a:fgClr>
                    <a:srgbClr val="FF6600"/>
                  </a:fgClr>
                  <a:bgClr>
                    <a:srgbClr val="9400ED"/>
                  </a:bgClr>
                </a:pattFill>
                <a:effectLst>
                  <a:outerShdw dist="17819" dir="2700000" algn="ctr" rotWithShape="0">
                    <a:srgbClr val="C0C0C0">
                      <a:alpha val="80011"/>
                    </a:srgbClr>
                  </a:outerShdw>
                </a:effectLst>
                <a:latin typeface="Times New Roman"/>
                <a:cs typeface="Times New Roman"/>
              </a:rPr>
              <a:t>lớp3</a:t>
            </a:r>
          </a:p>
        </p:txBody>
      </p:sp>
      <p:pic>
        <p:nvPicPr>
          <p:cNvPr id="5126" name="Picture 6"/>
          <p:cNvPicPr>
            <a:picLocks noChangeAspect="1" noChangeArrowheads="1"/>
          </p:cNvPicPr>
          <p:nvPr/>
        </p:nvPicPr>
        <p:blipFill>
          <a:blip r:embed="rId3"/>
          <a:srcRect/>
          <a:stretch>
            <a:fillRect/>
          </a:stretch>
        </p:blipFill>
        <p:spPr bwMode="auto">
          <a:xfrm>
            <a:off x="9860290" y="-29472"/>
            <a:ext cx="2362200" cy="1447800"/>
          </a:xfrm>
          <a:prstGeom prst="rect">
            <a:avLst/>
          </a:prstGeom>
          <a:noFill/>
          <a:ln w="9525">
            <a:noFill/>
            <a:round/>
            <a:headEnd/>
            <a:tailEnd/>
          </a:ln>
        </p:spPr>
      </p:pic>
      <p:pic>
        <p:nvPicPr>
          <p:cNvPr id="5127" name="Picture 7"/>
          <p:cNvPicPr>
            <a:picLocks noChangeAspect="1" noChangeArrowheads="1"/>
          </p:cNvPicPr>
          <p:nvPr/>
        </p:nvPicPr>
        <p:blipFill>
          <a:blip r:embed="rId4"/>
          <a:srcRect/>
          <a:stretch>
            <a:fillRect/>
          </a:stretch>
        </p:blipFill>
        <p:spPr bwMode="auto">
          <a:xfrm>
            <a:off x="29602" y="-27831"/>
            <a:ext cx="1905000" cy="1752600"/>
          </a:xfrm>
          <a:prstGeom prst="rect">
            <a:avLst/>
          </a:prstGeom>
          <a:noFill/>
          <a:ln w="9525">
            <a:noFill/>
            <a:round/>
            <a:headEnd/>
            <a:tailEnd/>
          </a:ln>
        </p:spPr>
      </p:pic>
      <p:pic>
        <p:nvPicPr>
          <p:cNvPr id="5128" name="Picture 8"/>
          <p:cNvPicPr>
            <a:picLocks noChangeAspect="1" noChangeArrowheads="1"/>
          </p:cNvPicPr>
          <p:nvPr/>
        </p:nvPicPr>
        <p:blipFill>
          <a:blip r:embed="rId5"/>
          <a:srcRect/>
          <a:stretch>
            <a:fillRect/>
          </a:stretch>
        </p:blipFill>
        <p:spPr bwMode="auto">
          <a:xfrm>
            <a:off x="10129838" y="5338762"/>
            <a:ext cx="2062162" cy="1519238"/>
          </a:xfrm>
          <a:prstGeom prst="rect">
            <a:avLst/>
          </a:prstGeom>
          <a:noFill/>
          <a:ln w="9525">
            <a:noFill/>
            <a:round/>
            <a:headEnd/>
            <a:tailEnd/>
          </a:ln>
        </p:spPr>
      </p:pic>
      <p:sp>
        <p:nvSpPr>
          <p:cNvPr id="121869" name="WordArt 13" descr="Sphere"/>
          <p:cNvSpPr>
            <a:spLocks noChangeArrowheads="1" noChangeShapeType="1" noTextEdit="1"/>
          </p:cNvSpPr>
          <p:nvPr/>
        </p:nvSpPr>
        <p:spPr bwMode="auto">
          <a:xfrm>
            <a:off x="4800600" y="4687624"/>
            <a:ext cx="5429871" cy="855773"/>
          </a:xfrm>
          <a:prstGeom prst="rect">
            <a:avLst/>
          </a:prstGeom>
        </p:spPr>
        <p:txBody>
          <a:bodyPr wrap="none" fromWordArt="1">
            <a:prstTxWarp prst="textPlain">
              <a:avLst>
                <a:gd name="adj" fmla="val 50000"/>
              </a:avLst>
            </a:prstTxWarp>
          </a:bodyPr>
          <a:lstStyle/>
          <a:p>
            <a:pPr algn="ctr"/>
            <a:r>
              <a:rPr lang="en-US" sz="3600" b="1" i="1" kern="10" dirty="0">
                <a:ln w="12573">
                  <a:solidFill>
                    <a:srgbClr val="EAEAEA"/>
                  </a:solidFill>
                  <a:miter lim="800000"/>
                  <a:headEnd/>
                  <a:tailEnd/>
                </a:ln>
                <a:solidFill>
                  <a:srgbClr val="0000FF"/>
                </a:solidFill>
                <a:effectLst>
                  <a:outerShdw dist="17819" dir="2700000" algn="ctr" rotWithShape="0">
                    <a:srgbClr val="C0C0C0">
                      <a:alpha val="80011"/>
                    </a:srgbClr>
                  </a:outerShdw>
                </a:effectLst>
                <a:latin typeface="+mj-lt"/>
              </a:rPr>
              <a:t> </a:t>
            </a:r>
            <a:r>
              <a:rPr lang="en-US" sz="3600" b="1" i="1" kern="10" dirty="0" err="1" smtClean="0">
                <a:ln w="12573">
                  <a:solidFill>
                    <a:srgbClr val="EAEAEA"/>
                  </a:solidFill>
                  <a:miter lim="800000"/>
                  <a:headEnd/>
                  <a:tailEnd/>
                </a:ln>
                <a:solidFill>
                  <a:srgbClr val="0000FF"/>
                </a:solidFill>
                <a:effectLst>
                  <a:outerShdw dist="17819" dir="2700000" algn="ctr" rotWithShape="0">
                    <a:srgbClr val="C0C0C0">
                      <a:alpha val="80011"/>
                    </a:srgbClr>
                  </a:outerShdw>
                </a:effectLst>
                <a:cs typeface="Times New Roman" panose="02020603050405020304" pitchFamily="18" charset="0"/>
              </a:rPr>
              <a:t>Vũ</a:t>
            </a:r>
            <a:r>
              <a:rPr lang="en-US" sz="3600" b="1" i="1" kern="10" dirty="0" smtClean="0">
                <a:ln w="12573">
                  <a:solidFill>
                    <a:srgbClr val="EAEAEA"/>
                  </a:solidFill>
                  <a:miter lim="800000"/>
                  <a:headEnd/>
                  <a:tailEnd/>
                </a:ln>
                <a:solidFill>
                  <a:srgbClr val="0000FF"/>
                </a:solidFill>
                <a:effectLst>
                  <a:outerShdw dist="17819" dir="2700000" algn="ctr" rotWithShape="0">
                    <a:srgbClr val="C0C0C0">
                      <a:alpha val="80011"/>
                    </a:srgbClr>
                  </a:outerShdw>
                </a:effectLst>
                <a:cs typeface="Times New Roman" panose="02020603050405020304" pitchFamily="18" charset="0"/>
              </a:rPr>
              <a:t> </a:t>
            </a:r>
            <a:r>
              <a:rPr lang="en-US" sz="3600" b="1" i="1" kern="10" dirty="0" err="1" smtClean="0">
                <a:ln w="12573">
                  <a:solidFill>
                    <a:srgbClr val="EAEAEA"/>
                  </a:solidFill>
                  <a:miter lim="800000"/>
                  <a:headEnd/>
                  <a:tailEnd/>
                </a:ln>
                <a:solidFill>
                  <a:srgbClr val="0000FF"/>
                </a:solidFill>
                <a:effectLst>
                  <a:outerShdw dist="17819" dir="2700000" algn="ctr" rotWithShape="0">
                    <a:srgbClr val="C0C0C0">
                      <a:alpha val="80011"/>
                    </a:srgbClr>
                  </a:outerShdw>
                </a:effectLst>
                <a:cs typeface="Times New Roman" panose="02020603050405020304" pitchFamily="18" charset="0"/>
              </a:rPr>
              <a:t>Thị</a:t>
            </a:r>
            <a:r>
              <a:rPr lang="en-US" sz="3600" b="1" i="1" kern="10" dirty="0" smtClean="0">
                <a:ln w="12573">
                  <a:solidFill>
                    <a:srgbClr val="EAEAEA"/>
                  </a:solidFill>
                  <a:miter lim="800000"/>
                  <a:headEnd/>
                  <a:tailEnd/>
                </a:ln>
                <a:solidFill>
                  <a:srgbClr val="0000FF"/>
                </a:solidFill>
                <a:effectLst>
                  <a:outerShdw dist="17819" dir="2700000" algn="ctr" rotWithShape="0">
                    <a:srgbClr val="C0C0C0">
                      <a:alpha val="80011"/>
                    </a:srgbClr>
                  </a:outerShdw>
                </a:effectLst>
                <a:cs typeface="Times New Roman" panose="02020603050405020304" pitchFamily="18" charset="0"/>
              </a:rPr>
              <a:t> </a:t>
            </a:r>
            <a:r>
              <a:rPr lang="en-US" sz="3600" b="1" i="1" kern="10" dirty="0" err="1" smtClean="0">
                <a:ln w="12573">
                  <a:solidFill>
                    <a:srgbClr val="EAEAEA"/>
                  </a:solidFill>
                  <a:miter lim="800000"/>
                  <a:headEnd/>
                  <a:tailEnd/>
                </a:ln>
                <a:solidFill>
                  <a:srgbClr val="0000FF"/>
                </a:solidFill>
                <a:effectLst>
                  <a:outerShdw dist="17819" dir="2700000" algn="ctr" rotWithShape="0">
                    <a:srgbClr val="C0C0C0">
                      <a:alpha val="80011"/>
                    </a:srgbClr>
                  </a:outerShdw>
                </a:effectLst>
                <a:cs typeface="Times New Roman" panose="02020603050405020304" pitchFamily="18" charset="0"/>
              </a:rPr>
              <a:t>Miến</a:t>
            </a:r>
            <a:endParaRPr lang="en-US" sz="3600" b="1" i="1" kern="10" dirty="0">
              <a:ln w="12573">
                <a:solidFill>
                  <a:srgbClr val="EAEAEA"/>
                </a:solidFill>
                <a:miter lim="800000"/>
                <a:headEnd/>
                <a:tailEnd/>
              </a:ln>
              <a:solidFill>
                <a:srgbClr val="0000FF"/>
              </a:solidFill>
              <a:effectLst>
                <a:outerShdw dist="17819" dir="2700000" algn="ctr" rotWithShape="0">
                  <a:srgbClr val="C0C0C0">
                    <a:alpha val="80011"/>
                  </a:srgbClr>
                </a:outerShdw>
              </a:effectLst>
              <a:cs typeface="Times New Roman" panose="02020603050405020304" pitchFamily="18" charset="0"/>
            </a:endParaRPr>
          </a:p>
        </p:txBody>
      </p:sp>
      <p:pic>
        <p:nvPicPr>
          <p:cNvPr id="5129" name="Picture 9"/>
          <p:cNvPicPr>
            <a:picLocks noChangeAspect="1" noChangeArrowheads="1"/>
          </p:cNvPicPr>
          <p:nvPr/>
        </p:nvPicPr>
        <p:blipFill>
          <a:blip r:embed="rId6"/>
          <a:srcRect/>
          <a:stretch>
            <a:fillRect/>
          </a:stretch>
        </p:blipFill>
        <p:spPr bwMode="auto">
          <a:xfrm>
            <a:off x="-92309" y="5410200"/>
            <a:ext cx="2514601" cy="1447800"/>
          </a:xfrm>
          <a:prstGeom prst="rect">
            <a:avLst/>
          </a:prstGeom>
          <a:noFill/>
          <a:ln w="9525">
            <a:noFill/>
            <a:round/>
            <a:headEnd/>
            <a:tailEnd/>
          </a:ln>
        </p:spPr>
      </p:pic>
      <p:pic>
        <p:nvPicPr>
          <p:cNvPr id="5130" name="Picture 10"/>
          <p:cNvPicPr>
            <a:picLocks noChangeAspect="1" noChangeArrowheads="1"/>
          </p:cNvPicPr>
          <p:nvPr/>
        </p:nvPicPr>
        <p:blipFill>
          <a:blip r:embed="rId7"/>
          <a:srcRect/>
          <a:stretch>
            <a:fillRect/>
          </a:stretch>
        </p:blipFill>
        <p:spPr bwMode="auto">
          <a:xfrm>
            <a:off x="4021394" y="1676400"/>
            <a:ext cx="895350" cy="482600"/>
          </a:xfrm>
          <a:prstGeom prst="rect">
            <a:avLst/>
          </a:prstGeom>
          <a:noFill/>
          <a:ln w="9525">
            <a:noFill/>
            <a:round/>
            <a:headEnd/>
            <a:tailEnd/>
          </a:ln>
        </p:spPr>
      </p:pic>
      <p:pic>
        <p:nvPicPr>
          <p:cNvPr id="5131" name="Picture 11"/>
          <p:cNvPicPr>
            <a:picLocks noChangeAspect="1" noChangeArrowheads="1"/>
          </p:cNvPicPr>
          <p:nvPr/>
        </p:nvPicPr>
        <p:blipFill>
          <a:blip r:embed="rId7"/>
          <a:srcRect/>
          <a:stretch>
            <a:fillRect/>
          </a:stretch>
        </p:blipFill>
        <p:spPr bwMode="auto">
          <a:xfrm>
            <a:off x="6579728" y="1676400"/>
            <a:ext cx="990600" cy="381000"/>
          </a:xfrm>
          <a:prstGeom prst="rect">
            <a:avLst/>
          </a:prstGeom>
          <a:noFill/>
          <a:ln w="9525">
            <a:noFill/>
            <a:round/>
            <a:headEnd/>
            <a:tailEnd/>
          </a:ln>
        </p:spPr>
      </p:pic>
      <p:pic>
        <p:nvPicPr>
          <p:cNvPr id="5132" name="Picture 12"/>
          <p:cNvPicPr>
            <a:picLocks noChangeAspect="1" noChangeArrowheads="1"/>
          </p:cNvPicPr>
          <p:nvPr/>
        </p:nvPicPr>
        <p:blipFill>
          <a:blip r:embed="rId7"/>
          <a:srcRect/>
          <a:stretch>
            <a:fillRect/>
          </a:stretch>
        </p:blipFill>
        <p:spPr bwMode="auto">
          <a:xfrm>
            <a:off x="9099755" y="968677"/>
            <a:ext cx="838200" cy="257175"/>
          </a:xfrm>
          <a:prstGeom prst="rect">
            <a:avLst/>
          </a:prstGeom>
          <a:noFill/>
          <a:ln w="9525">
            <a:noFill/>
            <a:round/>
            <a:headEnd/>
            <a:tailEnd/>
          </a:ln>
        </p:spPr>
      </p:pic>
      <p:sp>
        <p:nvSpPr>
          <p:cNvPr id="5134" name="WordArt 14"/>
          <p:cNvSpPr>
            <a:spLocks noChangeArrowheads="1" noChangeShapeType="1" noTextEdit="1"/>
          </p:cNvSpPr>
          <p:nvPr/>
        </p:nvSpPr>
        <p:spPr bwMode="auto">
          <a:xfrm>
            <a:off x="990600" y="4846472"/>
            <a:ext cx="3355120" cy="639929"/>
          </a:xfrm>
          <a:prstGeom prst="rect">
            <a:avLst/>
          </a:prstGeom>
        </p:spPr>
        <p:txBody>
          <a:bodyPr wrap="none" fromWordArt="1">
            <a:prstTxWarp prst="textCascadeUp">
              <a:avLst>
                <a:gd name="adj" fmla="val 100000"/>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vi-VN" sz="3600" kern="10" dirty="0">
                <a:ln w="9525">
                  <a:round/>
                  <a:headEnd/>
                  <a:tailEnd/>
                </a:ln>
                <a:gradFill rotWithShape="1">
                  <a:gsLst>
                    <a:gs pos="0">
                      <a:srgbClr val="FFE701"/>
                    </a:gs>
                    <a:gs pos="100000">
                      <a:srgbClr val="FE3E02"/>
                    </a:gs>
                  </a:gsLst>
                  <a:lin ang="5400000" scaled="1"/>
                </a:gradFill>
                <a:latin typeface="Arial"/>
                <a:cs typeface="Arial"/>
              </a:rPr>
              <a:t>Người thực hiện:</a:t>
            </a:r>
            <a:endParaRPr lang="en-US" sz="3600" kern="10" dirty="0">
              <a:ln w="9525">
                <a:round/>
                <a:headEnd/>
                <a:tailEnd/>
              </a:ln>
              <a:gradFill rotWithShape="1">
                <a:gsLst>
                  <a:gs pos="0">
                    <a:srgbClr val="FFE701"/>
                  </a:gs>
                  <a:gs pos="100000">
                    <a:srgbClr val="FE3E02"/>
                  </a:gs>
                </a:gsLst>
                <a:lin ang="5400000" scaled="1"/>
              </a:gradFill>
              <a:latin typeface="Arial"/>
              <a:cs typeface="Arial"/>
            </a:endParaRPr>
          </a:p>
        </p:txBody>
      </p:sp>
      <p:pic>
        <p:nvPicPr>
          <p:cNvPr id="5135" name="Picture 11"/>
          <p:cNvPicPr>
            <a:picLocks noChangeAspect="1" noChangeArrowheads="1"/>
          </p:cNvPicPr>
          <p:nvPr/>
        </p:nvPicPr>
        <p:blipFill>
          <a:blip r:embed="rId7"/>
          <a:srcRect/>
          <a:stretch>
            <a:fillRect/>
          </a:stretch>
        </p:blipFill>
        <p:spPr bwMode="auto">
          <a:xfrm>
            <a:off x="9386530" y="1676400"/>
            <a:ext cx="990600" cy="381000"/>
          </a:xfrm>
          <a:prstGeom prst="rect">
            <a:avLst/>
          </a:prstGeom>
          <a:noFill/>
          <a:ln w="9525">
            <a:noFill/>
            <a:round/>
            <a:headEnd/>
            <a:tailEnd/>
          </a:ln>
        </p:spPr>
      </p:pic>
      <p:pic>
        <p:nvPicPr>
          <p:cNvPr id="5136" name="Picture 11"/>
          <p:cNvPicPr>
            <a:picLocks noChangeAspect="1" noChangeArrowheads="1"/>
          </p:cNvPicPr>
          <p:nvPr/>
        </p:nvPicPr>
        <p:blipFill>
          <a:blip r:embed="rId7"/>
          <a:srcRect/>
          <a:stretch>
            <a:fillRect/>
          </a:stretch>
        </p:blipFill>
        <p:spPr bwMode="auto">
          <a:xfrm>
            <a:off x="2372029" y="806448"/>
            <a:ext cx="990600" cy="381000"/>
          </a:xfrm>
          <a:prstGeom prst="rect">
            <a:avLst/>
          </a:prstGeom>
          <a:noFill/>
          <a:ln w="9525">
            <a:noFill/>
            <a:round/>
            <a:headEnd/>
            <a:tailEnd/>
          </a:ln>
        </p:spPr>
      </p:pic>
      <p:pic>
        <p:nvPicPr>
          <p:cNvPr id="5137" name="Picture 11"/>
          <p:cNvPicPr>
            <a:picLocks noChangeAspect="1" noChangeArrowheads="1"/>
          </p:cNvPicPr>
          <p:nvPr/>
        </p:nvPicPr>
        <p:blipFill>
          <a:blip r:embed="rId7"/>
          <a:srcRect/>
          <a:stretch>
            <a:fillRect/>
          </a:stretch>
        </p:blipFill>
        <p:spPr bwMode="auto">
          <a:xfrm>
            <a:off x="7648576" y="2336536"/>
            <a:ext cx="990600" cy="381000"/>
          </a:xfrm>
          <a:prstGeom prst="rect">
            <a:avLst/>
          </a:prstGeom>
          <a:noFill/>
          <a:ln w="9525">
            <a:noFill/>
            <a:round/>
            <a:headEnd/>
            <a:tailEnd/>
          </a:ln>
        </p:spPr>
      </p:pic>
      <p:pic>
        <p:nvPicPr>
          <p:cNvPr id="5138" name="Picture 11"/>
          <p:cNvPicPr>
            <a:picLocks noChangeAspect="1" noChangeArrowheads="1"/>
          </p:cNvPicPr>
          <p:nvPr/>
        </p:nvPicPr>
        <p:blipFill>
          <a:blip r:embed="rId7"/>
          <a:srcRect/>
          <a:stretch>
            <a:fillRect/>
          </a:stretch>
        </p:blipFill>
        <p:spPr bwMode="auto">
          <a:xfrm>
            <a:off x="2976459" y="2284349"/>
            <a:ext cx="990600" cy="381000"/>
          </a:xfrm>
          <a:prstGeom prst="rect">
            <a:avLst/>
          </a:prstGeom>
          <a:noFill/>
          <a:ln w="9525">
            <a:noFill/>
            <a:round/>
            <a:headEnd/>
            <a:tailEnd/>
          </a:ln>
        </p:spPr>
      </p:pic>
      <p:sp>
        <p:nvSpPr>
          <p:cNvPr id="19" name="Text Box 6"/>
          <p:cNvSpPr txBox="1">
            <a:spLocks noChangeArrowheads="1"/>
          </p:cNvSpPr>
          <p:nvPr/>
        </p:nvSpPr>
        <p:spPr bwMode="auto">
          <a:xfrm>
            <a:off x="2667000" y="45101"/>
            <a:ext cx="693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en-US" sz="2400" b="1" dirty="0" err="1">
                <a:solidFill>
                  <a:srgbClr val="0000FF"/>
                </a:solidFill>
                <a:latin typeface="Times New Roman" panose="02020603050405020304" pitchFamily="18" charset="0"/>
              </a:rPr>
              <a:t>Trường</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Tiểu</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học</a:t>
            </a:r>
            <a:r>
              <a:rPr lang="en-US" sz="2400" b="1" dirty="0">
                <a:solidFill>
                  <a:srgbClr val="0000FF"/>
                </a:solidFill>
                <a:latin typeface="Times New Roman" panose="02020603050405020304" pitchFamily="18" charset="0"/>
              </a:rPr>
              <a:t> </a:t>
            </a:r>
            <a:r>
              <a:rPr lang="en-US" sz="2800" b="1" dirty="0" err="1" smtClean="0">
                <a:solidFill>
                  <a:srgbClr val="0000FF"/>
                </a:solidFill>
                <a:latin typeface="Times New Roman" panose="02020603050405020304" pitchFamily="18" charset="0"/>
              </a:rPr>
              <a:t>Tân</a:t>
            </a:r>
            <a:r>
              <a:rPr lang="en-US" sz="2800" b="1" dirty="0" smtClean="0">
                <a:solidFill>
                  <a:srgbClr val="0000FF"/>
                </a:solidFill>
                <a:latin typeface="Times New Roman" panose="02020603050405020304" pitchFamily="18" charset="0"/>
              </a:rPr>
              <a:t> </a:t>
            </a:r>
            <a:r>
              <a:rPr lang="en-US" sz="2800" b="1" dirty="0" err="1" smtClean="0">
                <a:solidFill>
                  <a:srgbClr val="0000FF"/>
                </a:solidFill>
                <a:latin typeface="Times New Roman" panose="02020603050405020304" pitchFamily="18" charset="0"/>
              </a:rPr>
              <a:t>Dân</a:t>
            </a:r>
            <a:endParaRPr lang="en-US" sz="2400" b="1" dirty="0">
              <a:solidFill>
                <a:srgbClr val="0000FF"/>
              </a:solidFill>
              <a:latin typeface="Times New Roman" panose="02020603050405020304" pitchFamily="18" charset="0"/>
            </a:endParaRPr>
          </a:p>
        </p:txBody>
      </p:sp>
      <p:pic>
        <p:nvPicPr>
          <p:cNvPr id="20" name="Picture 11"/>
          <p:cNvPicPr>
            <a:picLocks noChangeAspect="1" noChangeArrowheads="1"/>
          </p:cNvPicPr>
          <p:nvPr/>
        </p:nvPicPr>
        <p:blipFill>
          <a:blip r:embed="rId7"/>
          <a:srcRect/>
          <a:stretch>
            <a:fillRect/>
          </a:stretch>
        </p:blipFill>
        <p:spPr bwMode="auto">
          <a:xfrm>
            <a:off x="1676400" y="1638300"/>
            <a:ext cx="990600" cy="381000"/>
          </a:xfrm>
          <a:prstGeom prst="rect">
            <a:avLst/>
          </a:prstGeom>
          <a:noFill/>
          <a:ln w="9525">
            <a:noFill/>
            <a:round/>
            <a:headEnd/>
            <a:tailEnd/>
          </a:ln>
        </p:spPr>
      </p:pic>
      <p:pic>
        <p:nvPicPr>
          <p:cNvPr id="21" name="Picture 20" descr="D:\Lưu trử  TRANG\Năm học 2022 - 2023\Giáo án lớp 3 Bộ sách Cánh Diều\Học Kì I\Giáo án NH 2022 - 2023\images.jpeg"/>
          <p:cNvPicPr/>
          <p:nvPr/>
        </p:nvPicPr>
        <p:blipFill>
          <a:blip r:embed="rId8">
            <a:extLst>
              <a:ext uri="{28A0092B-C50C-407E-A947-70E740481C1C}">
                <a14:useLocalDpi xmlns:a14="http://schemas.microsoft.com/office/drawing/2010/main" val="0"/>
              </a:ext>
            </a:extLst>
          </a:blip>
          <a:srcRect/>
          <a:stretch>
            <a:fillRect/>
          </a:stretch>
        </p:blipFill>
        <p:spPr bwMode="auto">
          <a:xfrm>
            <a:off x="5115743" y="1225852"/>
            <a:ext cx="1463986" cy="1414092"/>
          </a:xfrm>
          <a:prstGeom prst="rect">
            <a:avLst/>
          </a:prstGeom>
          <a:noFill/>
          <a:ln>
            <a:noFill/>
          </a:ln>
        </p:spPr>
      </p:pic>
    </p:spTree>
    <p:extLst>
      <p:ext uri="{BB962C8B-B14F-4D97-AF65-F5344CB8AC3E}">
        <p14:creationId xmlns:p14="http://schemas.microsoft.com/office/powerpoint/2010/main" val="13141320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3000" fill="hold" grpId="0" nodeType="afterEffect">
                                  <p:stCondLst>
                                    <p:cond delay="0"/>
                                  </p:stCondLst>
                                  <p:childTnLst>
                                    <p:set>
                                      <p:cBhvr additive="repl">
                                        <p:cTn id="6" dur="1" fill="hold">
                                          <p:stCondLst>
                                            <p:cond delay="0"/>
                                          </p:stCondLst>
                                        </p:cTn>
                                        <p:tgtEl>
                                          <p:spTgt spid="121869"/>
                                        </p:tgtEl>
                                        <p:attrNameLst>
                                          <p:attrName>style.visibility</p:attrName>
                                        </p:attrNameLst>
                                      </p:cBhvr>
                                      <p:to>
                                        <p:strVal val="visible"/>
                                      </p:to>
                                    </p:set>
                                    <p:anim calcmode="lin" valueType="num">
                                      <p:cBhvr additive="repl">
                                        <p:cTn id="7" dur="5000" fill="hold"/>
                                        <p:tgtEl>
                                          <p:spTgt spid="121869"/>
                                        </p:tgtEl>
                                        <p:attrNameLst>
                                          <p:attrName>ppt_w</p:attrName>
                                        </p:attrNameLst>
                                      </p:cBhvr>
                                      <p:tavLst>
                                        <p:tav tm="100000">
                                          <p:val>
                                            <p:fltVal val="0"/>
                                          </p:val>
                                        </p:tav>
                                        <p:tav tm="100000">
                                          <p:val>
                                            <p:strVal val="#ppt_w"/>
                                          </p:val>
                                        </p:tav>
                                      </p:tavLst>
                                    </p:anim>
                                    <p:anim calcmode="lin" valueType="num">
                                      <p:cBhvr additive="repl">
                                        <p:cTn id="8" dur="5000" fill="hold"/>
                                        <p:tgtEl>
                                          <p:spTgt spid="121869"/>
                                        </p:tgtEl>
                                        <p:attrNameLst>
                                          <p:attrName>ppt_h</p:attrName>
                                        </p:attrNameLst>
                                      </p:cBhvr>
                                      <p:tavLst>
                                        <p:tav tm="10000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7A2AB66-4C67-4B6A-AA15-F8C8F6D45249}"/>
              </a:ext>
            </a:extLst>
          </p:cNvPr>
          <p:cNvPicPr>
            <a:picLocks noChangeAspect="1"/>
          </p:cNvPicPr>
          <p:nvPr/>
        </p:nvPicPr>
        <p:blipFill>
          <a:blip r:embed="rId4"/>
          <a:stretch>
            <a:fillRect/>
          </a:stretch>
        </p:blipFill>
        <p:spPr>
          <a:xfrm>
            <a:off x="3199486" y="2743200"/>
            <a:ext cx="4572914" cy="2870234"/>
          </a:xfrm>
          <a:prstGeom prst="rect">
            <a:avLst/>
          </a:prstGeom>
          <a:effectLst>
            <a:outerShdw blurRad="50800" dist="38100" dir="5400000" algn="t" rotWithShape="0">
              <a:prstClr val="black">
                <a:alpha val="40000"/>
              </a:prstClr>
            </a:outerShdw>
          </a:effectLst>
        </p:spPr>
      </p:pic>
      <p:pic>
        <p:nvPicPr>
          <p:cNvPr id="24" name="Picture 8" descr="Sof | PotterworldMC">
            <a:extLst>
              <a:ext uri="{FF2B5EF4-FFF2-40B4-BE49-F238E27FC236}">
                <a16:creationId xmlns:a16="http://schemas.microsoft.com/office/drawing/2014/main" id="{4525CF0F-FFAA-48E1-9CAB-35600EE95A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72" y="3198006"/>
            <a:ext cx="2415428" cy="2415428"/>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8" descr="Sof | PotterworldMC">
            <a:extLst>
              <a:ext uri="{FF2B5EF4-FFF2-40B4-BE49-F238E27FC236}">
                <a16:creationId xmlns:a16="http://schemas.microsoft.com/office/drawing/2014/main" id="{8EDF1404-C3F6-403E-BB42-8C847DCBA5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296400" y="3232184"/>
            <a:ext cx="2514600" cy="25146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Icon&#10;&#10;Description automatically generated">
            <a:extLst>
              <a:ext uri="{FF2B5EF4-FFF2-40B4-BE49-F238E27FC236}">
                <a16:creationId xmlns:a16="http://schemas.microsoft.com/office/drawing/2014/main" id="{FCEF8011-AB54-416D-9AC8-F5C1BAFE78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sp>
        <p:nvSpPr>
          <p:cNvPr id="31" name="TextBox 30">
            <a:extLst>
              <a:ext uri="{FF2B5EF4-FFF2-40B4-BE49-F238E27FC236}">
                <a16:creationId xmlns:a16="http://schemas.microsoft.com/office/drawing/2014/main" id="{009B4FF9-CC35-4234-8D14-24DE3A903E37}"/>
              </a:ext>
            </a:extLst>
          </p:cNvPr>
          <p:cNvSpPr txBox="1"/>
          <p:nvPr/>
        </p:nvSpPr>
        <p:spPr>
          <a:xfrm>
            <a:off x="2996453" y="7333442"/>
            <a:ext cx="6785070" cy="769441"/>
          </a:xfrm>
          <a:prstGeom prst="rect">
            <a:avLst/>
          </a:prstGeom>
          <a:noFill/>
        </p:spPr>
        <p:txBody>
          <a:bodyPr wrap="square" rtlCol="0">
            <a:spAutoFit/>
          </a:bodyPr>
          <a:lstStyle/>
          <a:p>
            <a:pPr algn="ctr"/>
            <a:r>
              <a:rPr lang="en-US" sz="4400" dirty="0">
                <a:solidFill>
                  <a:srgbClr val="135E98"/>
                </a:solidFill>
                <a:effectLst>
                  <a:glow rad="228600">
                    <a:schemeClr val="accent2">
                      <a:lumMod val="60000"/>
                      <a:lumOff val="40000"/>
                    </a:schemeClr>
                  </a:glow>
                  <a:outerShdw blurRad="50800" dist="38100" dir="5400000" algn="t" rotWithShape="0">
                    <a:prstClr val="black">
                      <a:alpha val="40000"/>
                    </a:prstClr>
                  </a:outerShdw>
                </a:effectLst>
                <a:latin typeface="Coiny" panose="02000903060500060000" pitchFamily="2" charset="0"/>
              </a:rPr>
              <a:t>THẢO LUẬN NHÓM 4</a:t>
            </a:r>
          </a:p>
        </p:txBody>
      </p:sp>
      <p:pic>
        <p:nvPicPr>
          <p:cNvPr id="2" name="Picture 1">
            <a:extLst>
              <a:ext uri="{FF2B5EF4-FFF2-40B4-BE49-F238E27FC236}">
                <a16:creationId xmlns:a16="http://schemas.microsoft.com/office/drawing/2014/main" id="{A9853AE3-22C5-4DC5-9EBA-AF1C5C5E7126}"/>
              </a:ext>
            </a:extLst>
          </p:cNvPr>
          <p:cNvPicPr>
            <a:picLocks noChangeAspect="1"/>
          </p:cNvPicPr>
          <p:nvPr/>
        </p:nvPicPr>
        <p:blipFill>
          <a:blip r:embed="rId7"/>
          <a:stretch>
            <a:fillRect/>
          </a:stretch>
        </p:blipFill>
        <p:spPr>
          <a:xfrm>
            <a:off x="0" y="1968920"/>
            <a:ext cx="7011008" cy="888341"/>
          </a:xfrm>
          <a:prstGeom prst="rect">
            <a:avLst/>
          </a:prstGeom>
        </p:spPr>
      </p:pic>
      <p:pic>
        <p:nvPicPr>
          <p:cNvPr id="8" name="Picture 7" descr="D:\Lưu trử  TRANG\Năm học 2022 - 2023\Giáo án lớp 3 Bộ sách Cánh Diều\Học Kì I\Giáo án NH 2022 - 2023\images.jpeg"/>
          <p:cNvPicPr/>
          <p:nvPr/>
        </p:nvPicPr>
        <p:blipFill>
          <a:blip r:embed="rId8">
            <a:extLst>
              <a:ext uri="{28A0092B-C50C-407E-A947-70E740481C1C}">
                <a14:useLocalDpi xmlns:a14="http://schemas.microsoft.com/office/drawing/2010/main" val="0"/>
              </a:ext>
            </a:extLst>
          </a:blip>
          <a:srcRect/>
          <a:stretch>
            <a:fillRect/>
          </a:stretch>
        </p:blipFill>
        <p:spPr bwMode="auto">
          <a:xfrm>
            <a:off x="1137" y="0"/>
            <a:ext cx="2025061" cy="2057400"/>
          </a:xfrm>
          <a:prstGeom prst="rect">
            <a:avLst/>
          </a:prstGeom>
          <a:noFill/>
          <a:ln>
            <a:noFill/>
          </a:ln>
        </p:spPr>
      </p:pic>
      <p:pic>
        <p:nvPicPr>
          <p:cNvPr id="10" name="Picture 9">
            <a:extLst>
              <a:ext uri="{FF2B5EF4-FFF2-40B4-BE49-F238E27FC236}">
                <a16:creationId xmlns:a16="http://schemas.microsoft.com/office/drawing/2014/main" id="{B5C95A4F-0206-4770-B804-291440EFE522}"/>
              </a:ext>
            </a:extLst>
          </p:cNvPr>
          <p:cNvPicPr>
            <a:picLocks noChangeAspect="1"/>
          </p:cNvPicPr>
          <p:nvPr/>
        </p:nvPicPr>
        <p:blipFill>
          <a:blip r:embed="rId9"/>
          <a:srcRect b="57064"/>
          <a:stretch>
            <a:fillRect/>
          </a:stretch>
        </p:blipFill>
        <p:spPr>
          <a:xfrm>
            <a:off x="4187511" y="533400"/>
            <a:ext cx="3381375" cy="507206"/>
          </a:xfrm>
          <a:prstGeom prst="rect">
            <a:avLst/>
          </a:prstGeom>
        </p:spPr>
      </p:pic>
      <p:sp>
        <p:nvSpPr>
          <p:cNvPr id="11" name="Rectangle 10"/>
          <p:cNvSpPr/>
          <p:nvPr/>
        </p:nvSpPr>
        <p:spPr>
          <a:xfrm>
            <a:off x="152401" y="5562600"/>
            <a:ext cx="11887199" cy="1077218"/>
          </a:xfrm>
          <a:prstGeom prst="rect">
            <a:avLst/>
          </a:prstGeom>
        </p:spPr>
        <p:txBody>
          <a:bodyPr wrap="square">
            <a:spAutoFit/>
          </a:bodyPr>
          <a:lstStyle/>
          <a:p>
            <a:pPr marL="457200" indent="-457200" algn="just">
              <a:spcAft>
                <a:spcPts val="0"/>
              </a:spcAft>
              <a:buFontTx/>
              <a:buChar char="-"/>
            </a:pPr>
            <a:r>
              <a:rPr lang="en-US" sz="3200" dirty="0" smtClean="0">
                <a:solidFill>
                  <a:srgbClr val="FF0000"/>
                </a:solidFill>
                <a:latin typeface="Times New Roman" panose="02020603050405020304" pitchFamily="18" charset="0"/>
                <a:ea typeface="Times New Roman" panose="02020603050405020304" pitchFamily="18" charset="0"/>
              </a:rPr>
              <a:t>HS </a:t>
            </a:r>
            <a:r>
              <a:rPr lang="en-US" sz="3200" dirty="0" err="1">
                <a:solidFill>
                  <a:srgbClr val="FF0000"/>
                </a:solidFill>
                <a:latin typeface="Times New Roman" panose="02020603050405020304" pitchFamily="18" charset="0"/>
                <a:ea typeface="Times New Roman" panose="02020603050405020304" pitchFamily="18" charset="0"/>
              </a:rPr>
              <a:t>thảo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luận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nhóm</a:t>
            </a:r>
            <a:r>
              <a:rPr lang="en-US" sz="3200" dirty="0">
                <a:solidFill>
                  <a:srgbClr val="FF0000"/>
                </a:solidFill>
                <a:latin typeface="Times New Roman" panose="02020603050405020304" pitchFamily="18" charset="0"/>
                <a:ea typeface="Times New Roman" panose="02020603050405020304" pitchFamily="18" charset="0"/>
              </a:rPr>
              <a:t> 4: </a:t>
            </a:r>
            <a:r>
              <a:rPr lang="en-US" sz="3200" dirty="0" err="1">
                <a:solidFill>
                  <a:srgbClr val="FF0000"/>
                </a:solidFill>
                <a:latin typeface="Times New Roman" panose="02020603050405020304" pitchFamily="18" charset="0"/>
                <a:ea typeface="Times New Roman" panose="02020603050405020304" pitchFamily="18" charset="0"/>
              </a:rPr>
              <a:t>Các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em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viết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về</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chuyện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smtClean="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FF0000"/>
                </a:solidFill>
                <a:latin typeface="Times New Roman" panose="02020603050405020304" pitchFamily="18" charset="0"/>
                <a:ea typeface="Times New Roman" panose="02020603050405020304" pitchFamily="18" charset="0"/>
              </a:rPr>
              <a:t> </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smtClean="0">
                <a:solidFill>
                  <a:srgbClr val="FF0000"/>
                </a:solidFill>
                <a:latin typeface="Times New Roman" panose="02020603050405020304" pitchFamily="18" charset="0"/>
                <a:ea typeface="Times New Roman" panose="02020603050405020304" pitchFamily="18" charset="0"/>
              </a:rPr>
              <a:t>Viết</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theo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kiểu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bài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nào</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2133600" y="1112546"/>
            <a:ext cx="7696200" cy="830997"/>
          </a:xfrm>
          <a:prstGeom prst="rect">
            <a:avLst/>
          </a:prstGeom>
        </p:spPr>
        <p:txBody>
          <a:bodyPr wrap="square">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CHUYỆN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EM</a:t>
            </a:r>
          </a:p>
        </p:txBody>
      </p:sp>
    </p:spTree>
    <p:extLst>
      <p:ext uri="{BB962C8B-B14F-4D97-AF65-F5344CB8AC3E}">
        <p14:creationId xmlns:p14="http://schemas.microsoft.com/office/powerpoint/2010/main" val="10110008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750" fill="hold"/>
                                            <p:tgtEl>
                                              <p:spTgt spid="29"/>
                                            </p:tgtEl>
                                            <p:attrNameLst>
                                              <p:attrName>ppt_w</p:attrName>
                                            </p:attrNameLst>
                                          </p:cBhvr>
                                          <p:tavLst>
                                            <p:tav tm="0">
                                              <p:val>
                                                <p:fltVal val="0"/>
                                              </p:val>
                                            </p:tav>
                                            <p:tav tm="100000">
                                              <p:val>
                                                <p:strVal val="#ppt_w"/>
                                              </p:val>
                                            </p:tav>
                                          </p:tavLst>
                                        </p:anim>
                                        <p:anim calcmode="lin" valueType="num">
                                          <p:cBhvr>
                                            <p:cTn id="8" dur="750" fill="hold"/>
                                            <p:tgtEl>
                                              <p:spTgt spid="29"/>
                                            </p:tgtEl>
                                            <p:attrNameLst>
                                              <p:attrName>ppt_h</p:attrName>
                                            </p:attrNameLst>
                                          </p:cBhvr>
                                          <p:tavLst>
                                            <p:tav tm="0">
                                              <p:val>
                                                <p:fltVal val="0"/>
                                              </p:val>
                                            </p:tav>
                                            <p:tav tm="100000">
                                              <p:val>
                                                <p:strVal val="#ppt_h"/>
                                              </p:val>
                                            </p:tav>
                                          </p:tavLst>
                                        </p:anim>
                                        <p:anim calcmode="lin" valueType="num">
                                          <p:cBhvr>
                                            <p:cTn id="9" dur="750" fill="hold"/>
                                            <p:tgtEl>
                                              <p:spTgt spid="29"/>
                                            </p:tgtEl>
                                            <p:attrNameLst>
                                              <p:attrName>style.rotation</p:attrName>
                                            </p:attrNameLst>
                                          </p:cBhvr>
                                          <p:tavLst>
                                            <p:tav tm="0">
                                              <p:val>
                                                <p:fltVal val="90"/>
                                              </p:val>
                                            </p:tav>
                                            <p:tav tm="100000">
                                              <p:val>
                                                <p:fltVal val="0"/>
                                              </p:val>
                                            </p:tav>
                                          </p:tavLst>
                                        </p:anim>
                                        <p:animEffect transition="in" filter="fade">
                                          <p:cBhvr>
                                            <p:cTn id="10" dur="750"/>
                                            <p:tgtEl>
                                              <p:spTgt spid="29"/>
                                            </p:tgtEl>
                                          </p:cBhvr>
                                        </p:animEffect>
                                      </p:childTnLst>
                                    </p:cTn>
                                  </p:par>
                                </p:childTnLst>
                              </p:cTn>
                            </p:par>
                            <p:par>
                              <p:cTn id="11" fill="hold">
                                <p:stCondLst>
                                  <p:cond delay="750"/>
                                </p:stCondLst>
                                <p:childTnLst>
                                  <p:par>
                                    <p:cTn id="12" presetID="2" presetClass="entr" presetSubtype="4" fill="hold" nodeType="afterEffect" p14:presetBounceEnd="4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40000">
                                          <p:cBhvr additive="base">
                                            <p:cTn id="14"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1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anim calcmode="lin" valueType="num">
                                          <p:cBhvr>
                                            <p:cTn id="19" dur="500" fill="hold"/>
                                            <p:tgtEl>
                                              <p:spTgt spid="24"/>
                                            </p:tgtEl>
                                            <p:attrNameLst>
                                              <p:attrName>ppt_x</p:attrName>
                                            </p:attrNameLst>
                                          </p:cBhvr>
                                          <p:tavLst>
                                            <p:tav tm="0">
                                              <p:val>
                                                <p:strVal val="#ppt_x"/>
                                              </p:val>
                                            </p:tav>
                                            <p:tav tm="100000">
                                              <p:val>
                                                <p:strVal val="#ppt_x"/>
                                              </p:val>
                                            </p:tav>
                                          </p:tavLst>
                                        </p:anim>
                                        <p:anim calcmode="lin" valueType="num">
                                          <p:cBhvr>
                                            <p:cTn id="20" dur="5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Right)">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2000"/>
                                            <p:tgtEl>
                                              <p:spTgt spid="11">
                                                <p:txEl>
                                                  <p:pRg st="0" end="0"/>
                                                </p:txEl>
                                              </p:spTgt>
                                            </p:tgtEl>
                                          </p:cBhvr>
                                        </p:animEffect>
                                        <p:anim calcmode="lin" valueType="num">
                                          <p:cBhvr>
                                            <p:cTn id="34" dur="2000" fill="hold"/>
                                            <p:tgtEl>
                                              <p:spTgt spid="11">
                                                <p:txEl>
                                                  <p:pRg st="0" end="0"/>
                                                </p:txEl>
                                              </p:spTgt>
                                            </p:tgtEl>
                                            <p:attrNameLst>
                                              <p:attrName>ppt_w</p:attrName>
                                            </p:attrNameLst>
                                          </p:cBhvr>
                                          <p:tavLst>
                                            <p:tav tm="0" fmla="#ppt_w*sin(2.5*pi*$)">
                                              <p:val>
                                                <p:fltVal val="0"/>
                                              </p:val>
                                            </p:tav>
                                            <p:tav tm="100000">
                                              <p:val>
                                                <p:fltVal val="1"/>
                                              </p:val>
                                            </p:tav>
                                          </p:tavLst>
                                        </p:anim>
                                        <p:anim calcmode="lin" valueType="num">
                                          <p:cBhvr>
                                            <p:cTn id="35" dur="2000" fill="hold"/>
                                            <p:tgtEl>
                                              <p:spTgt spid="11">
                                                <p:txEl>
                                                  <p:pRg st="0" end="0"/>
                                                </p:txEl>
                                              </p:spTgt>
                                            </p:tgtEl>
                                            <p:attrNameLst>
                                              <p:attrName>ppt_h</p:attrName>
                                            </p:attrNameLst>
                                          </p:cBhvr>
                                          <p:tavLst>
                                            <p:tav tm="0">
                                              <p:val>
                                                <p:strVal val="#ppt_h"/>
                                              </p:val>
                                            </p:tav>
                                            <p:tav tm="100000">
                                              <p:val>
                                                <p:strVal val="#ppt_h"/>
                                              </p:val>
                                            </p:tav>
                                          </p:tavLst>
                                        </p:anim>
                                      </p:childTnLst>
                                    </p:cTn>
                                  </p:par>
                                </p:childTnLst>
                              </p:cTn>
                            </p:par>
                            <p:par>
                              <p:cTn id="36" fill="hold">
                                <p:stCondLst>
                                  <p:cond delay="2000"/>
                                </p:stCondLst>
                                <p:childTnLst>
                                  <p:par>
                                    <p:cTn id="37" presetID="45" presetClass="entr" presetSubtype="0" fill="hold" nodeType="after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fade">
                                          <p:cBhvr>
                                            <p:cTn id="39" dur="2000"/>
                                            <p:tgtEl>
                                              <p:spTgt spid="11">
                                                <p:txEl>
                                                  <p:pRg st="1" end="1"/>
                                                </p:txEl>
                                              </p:spTgt>
                                            </p:tgtEl>
                                          </p:cBhvr>
                                        </p:animEffect>
                                        <p:anim calcmode="lin" valueType="num">
                                          <p:cBhvr>
                                            <p:cTn id="40" dur="2000" fill="hold"/>
                                            <p:tgtEl>
                                              <p:spTgt spid="11">
                                                <p:txEl>
                                                  <p:pRg st="1" end="1"/>
                                                </p:txEl>
                                              </p:spTgt>
                                            </p:tgtEl>
                                            <p:attrNameLst>
                                              <p:attrName>ppt_w</p:attrName>
                                            </p:attrNameLst>
                                          </p:cBhvr>
                                          <p:tavLst>
                                            <p:tav tm="0" fmla="#ppt_w*sin(2.5*pi*$)">
                                              <p:val>
                                                <p:fltVal val="0"/>
                                              </p:val>
                                            </p:tav>
                                            <p:tav tm="100000">
                                              <p:val>
                                                <p:fltVal val="1"/>
                                              </p:val>
                                            </p:tav>
                                          </p:tavLst>
                                        </p:anim>
                                        <p:anim calcmode="lin" valueType="num">
                                          <p:cBhvr>
                                            <p:cTn id="41" dur="2000" fill="hold"/>
                                            <p:tgtEl>
                                              <p:spTgt spid="1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750" fill="hold"/>
                                            <p:tgtEl>
                                              <p:spTgt spid="29"/>
                                            </p:tgtEl>
                                            <p:attrNameLst>
                                              <p:attrName>ppt_w</p:attrName>
                                            </p:attrNameLst>
                                          </p:cBhvr>
                                          <p:tavLst>
                                            <p:tav tm="0">
                                              <p:val>
                                                <p:fltVal val="0"/>
                                              </p:val>
                                            </p:tav>
                                            <p:tav tm="100000">
                                              <p:val>
                                                <p:strVal val="#ppt_w"/>
                                              </p:val>
                                            </p:tav>
                                          </p:tavLst>
                                        </p:anim>
                                        <p:anim calcmode="lin" valueType="num">
                                          <p:cBhvr>
                                            <p:cTn id="8" dur="750" fill="hold"/>
                                            <p:tgtEl>
                                              <p:spTgt spid="29"/>
                                            </p:tgtEl>
                                            <p:attrNameLst>
                                              <p:attrName>ppt_h</p:attrName>
                                            </p:attrNameLst>
                                          </p:cBhvr>
                                          <p:tavLst>
                                            <p:tav tm="0">
                                              <p:val>
                                                <p:fltVal val="0"/>
                                              </p:val>
                                            </p:tav>
                                            <p:tav tm="100000">
                                              <p:val>
                                                <p:strVal val="#ppt_h"/>
                                              </p:val>
                                            </p:tav>
                                          </p:tavLst>
                                        </p:anim>
                                        <p:anim calcmode="lin" valueType="num">
                                          <p:cBhvr>
                                            <p:cTn id="9" dur="750" fill="hold"/>
                                            <p:tgtEl>
                                              <p:spTgt spid="29"/>
                                            </p:tgtEl>
                                            <p:attrNameLst>
                                              <p:attrName>style.rotation</p:attrName>
                                            </p:attrNameLst>
                                          </p:cBhvr>
                                          <p:tavLst>
                                            <p:tav tm="0">
                                              <p:val>
                                                <p:fltVal val="90"/>
                                              </p:val>
                                            </p:tav>
                                            <p:tav tm="100000">
                                              <p:val>
                                                <p:fltVal val="0"/>
                                              </p:val>
                                            </p:tav>
                                          </p:tavLst>
                                        </p:anim>
                                        <p:animEffect transition="in" filter="fade">
                                          <p:cBhvr>
                                            <p:cTn id="10" dur="750"/>
                                            <p:tgtEl>
                                              <p:spTgt spid="29"/>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750" fill="hold"/>
                                            <p:tgtEl>
                                              <p:spTgt spid="21"/>
                                            </p:tgtEl>
                                            <p:attrNameLst>
                                              <p:attrName>ppt_x</p:attrName>
                                            </p:attrNameLst>
                                          </p:cBhvr>
                                          <p:tavLst>
                                            <p:tav tm="0">
                                              <p:val>
                                                <p:strVal val="#ppt_x"/>
                                              </p:val>
                                            </p:tav>
                                            <p:tav tm="100000">
                                              <p:val>
                                                <p:strVal val="#ppt_x"/>
                                              </p:val>
                                            </p:tav>
                                          </p:tavLst>
                                        </p:anim>
                                        <p:anim calcmode="lin" valueType="num">
                                          <p:cBhvr additive="base">
                                            <p:cTn id="1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uỷn.wav"/>
                                            </p:tgtEl>
                                          </p:cMediaNode>
                                        </p:audio>
                                      </p:sub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anim calcmode="lin" valueType="num">
                                          <p:cBhvr>
                                            <p:cTn id="19" dur="500" fill="hold"/>
                                            <p:tgtEl>
                                              <p:spTgt spid="24"/>
                                            </p:tgtEl>
                                            <p:attrNameLst>
                                              <p:attrName>ppt_x</p:attrName>
                                            </p:attrNameLst>
                                          </p:cBhvr>
                                          <p:tavLst>
                                            <p:tav tm="0">
                                              <p:val>
                                                <p:strVal val="#ppt_x"/>
                                              </p:val>
                                            </p:tav>
                                            <p:tav tm="100000">
                                              <p:val>
                                                <p:strVal val="#ppt_x"/>
                                              </p:val>
                                            </p:tav>
                                          </p:tavLst>
                                        </p:anim>
                                        <p:anim calcmode="lin" valueType="num">
                                          <p:cBhvr>
                                            <p:cTn id="20" dur="5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Right)">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2000"/>
                                            <p:tgtEl>
                                              <p:spTgt spid="11">
                                                <p:txEl>
                                                  <p:pRg st="0" end="0"/>
                                                </p:txEl>
                                              </p:spTgt>
                                            </p:tgtEl>
                                          </p:cBhvr>
                                        </p:animEffect>
                                        <p:anim calcmode="lin" valueType="num">
                                          <p:cBhvr>
                                            <p:cTn id="34" dur="2000" fill="hold"/>
                                            <p:tgtEl>
                                              <p:spTgt spid="11">
                                                <p:txEl>
                                                  <p:pRg st="0" end="0"/>
                                                </p:txEl>
                                              </p:spTgt>
                                            </p:tgtEl>
                                            <p:attrNameLst>
                                              <p:attrName>ppt_w</p:attrName>
                                            </p:attrNameLst>
                                          </p:cBhvr>
                                          <p:tavLst>
                                            <p:tav tm="0" fmla="#ppt_w*sin(2.5*pi*$)">
                                              <p:val>
                                                <p:fltVal val="0"/>
                                              </p:val>
                                            </p:tav>
                                            <p:tav tm="100000">
                                              <p:val>
                                                <p:fltVal val="1"/>
                                              </p:val>
                                            </p:tav>
                                          </p:tavLst>
                                        </p:anim>
                                        <p:anim calcmode="lin" valueType="num">
                                          <p:cBhvr>
                                            <p:cTn id="35" dur="2000" fill="hold"/>
                                            <p:tgtEl>
                                              <p:spTgt spid="11">
                                                <p:txEl>
                                                  <p:pRg st="0" end="0"/>
                                                </p:txEl>
                                              </p:spTgt>
                                            </p:tgtEl>
                                            <p:attrNameLst>
                                              <p:attrName>ppt_h</p:attrName>
                                            </p:attrNameLst>
                                          </p:cBhvr>
                                          <p:tavLst>
                                            <p:tav tm="0">
                                              <p:val>
                                                <p:strVal val="#ppt_h"/>
                                              </p:val>
                                            </p:tav>
                                            <p:tav tm="100000">
                                              <p:val>
                                                <p:strVal val="#ppt_h"/>
                                              </p:val>
                                            </p:tav>
                                          </p:tavLst>
                                        </p:anim>
                                      </p:childTnLst>
                                    </p:cTn>
                                  </p:par>
                                </p:childTnLst>
                              </p:cTn>
                            </p:par>
                            <p:par>
                              <p:cTn id="36" fill="hold">
                                <p:stCondLst>
                                  <p:cond delay="2000"/>
                                </p:stCondLst>
                                <p:childTnLst>
                                  <p:par>
                                    <p:cTn id="37" presetID="45" presetClass="entr" presetSubtype="0" fill="hold" nodeType="after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fade">
                                          <p:cBhvr>
                                            <p:cTn id="39" dur="2000"/>
                                            <p:tgtEl>
                                              <p:spTgt spid="11">
                                                <p:txEl>
                                                  <p:pRg st="1" end="1"/>
                                                </p:txEl>
                                              </p:spTgt>
                                            </p:tgtEl>
                                          </p:cBhvr>
                                        </p:animEffect>
                                        <p:anim calcmode="lin" valueType="num">
                                          <p:cBhvr>
                                            <p:cTn id="40" dur="2000" fill="hold"/>
                                            <p:tgtEl>
                                              <p:spTgt spid="11">
                                                <p:txEl>
                                                  <p:pRg st="1" end="1"/>
                                                </p:txEl>
                                              </p:spTgt>
                                            </p:tgtEl>
                                            <p:attrNameLst>
                                              <p:attrName>ppt_w</p:attrName>
                                            </p:attrNameLst>
                                          </p:cBhvr>
                                          <p:tavLst>
                                            <p:tav tm="0" fmla="#ppt_w*sin(2.5*pi*$)">
                                              <p:val>
                                                <p:fltVal val="0"/>
                                              </p:val>
                                            </p:tav>
                                            <p:tav tm="100000">
                                              <p:val>
                                                <p:fltVal val="1"/>
                                              </p:val>
                                            </p:tav>
                                          </p:tavLst>
                                        </p:anim>
                                        <p:anim calcmode="lin" valueType="num">
                                          <p:cBhvr>
                                            <p:cTn id="41" dur="2000" fill="hold"/>
                                            <p:tgtEl>
                                              <p:spTgt spid="1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1F0DFFF-868D-3F91-43EE-7459067612D1}"/>
              </a:ext>
            </a:extLst>
          </p:cNvPr>
          <p:cNvGrpSpPr/>
          <p:nvPr/>
        </p:nvGrpSpPr>
        <p:grpSpPr>
          <a:xfrm>
            <a:off x="3113837" y="1251552"/>
            <a:ext cx="6098582" cy="4676621"/>
            <a:chOff x="3113837" y="1251552"/>
            <a:chExt cx="6098582" cy="4676621"/>
          </a:xfrm>
        </p:grpSpPr>
        <p:pic>
          <p:nvPicPr>
            <p:cNvPr id="7" name="Picture 6" descr="Shape, circle&#10;&#10;Description automatically generated">
              <a:extLst>
                <a:ext uri="{FF2B5EF4-FFF2-40B4-BE49-F238E27FC236}">
                  <a16:creationId xmlns:a16="http://schemas.microsoft.com/office/drawing/2014/main" id="{77840592-51C2-6C17-ECB8-B35A12125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654" y="1251552"/>
              <a:ext cx="4676621" cy="4676621"/>
            </a:xfrm>
            <a:prstGeom prst="rect">
              <a:avLst/>
            </a:prstGeom>
          </p:spPr>
        </p:pic>
        <p:sp>
          <p:nvSpPr>
            <p:cNvPr id="16" name="TextBox 15">
              <a:extLst>
                <a:ext uri="{FF2B5EF4-FFF2-40B4-BE49-F238E27FC236}">
                  <a16:creationId xmlns:a16="http://schemas.microsoft.com/office/drawing/2014/main" id="{49D4C67D-414E-1BA8-DCCA-B9A29668D941}"/>
                </a:ext>
              </a:extLst>
            </p:cNvPr>
            <p:cNvSpPr txBox="1"/>
            <p:nvPr/>
          </p:nvSpPr>
          <p:spPr>
            <a:xfrm>
              <a:off x="3113837" y="2688031"/>
              <a:ext cx="6098582" cy="1446550"/>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p>
            <a:p>
              <a:pPr algn="ct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p>
          </p:txBody>
        </p:sp>
      </p:grpSp>
      <p:grpSp>
        <p:nvGrpSpPr>
          <p:cNvPr id="29" name="Group 28">
            <a:extLst>
              <a:ext uri="{FF2B5EF4-FFF2-40B4-BE49-F238E27FC236}">
                <a16:creationId xmlns:a16="http://schemas.microsoft.com/office/drawing/2014/main" id="{90385BE5-4DF0-B80D-108E-0068CE117DCE}"/>
              </a:ext>
            </a:extLst>
          </p:cNvPr>
          <p:cNvGrpSpPr/>
          <p:nvPr/>
        </p:nvGrpSpPr>
        <p:grpSpPr>
          <a:xfrm>
            <a:off x="-408402" y="-264866"/>
            <a:ext cx="6098582" cy="3524227"/>
            <a:chOff x="-408402" y="-264866"/>
            <a:chExt cx="6098582" cy="3524227"/>
          </a:xfrm>
        </p:grpSpPr>
        <p:pic>
          <p:nvPicPr>
            <p:cNvPr id="13" name="Picture 12" descr="A picture containing text&#10;&#10;Description automatically generated">
              <a:extLst>
                <a:ext uri="{FF2B5EF4-FFF2-40B4-BE49-F238E27FC236}">
                  <a16:creationId xmlns:a16="http://schemas.microsoft.com/office/drawing/2014/main" id="{90568856-6C8C-EAE6-C983-8B0752B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27" y="-264866"/>
              <a:ext cx="5183252" cy="3524227"/>
            </a:xfrm>
            <a:prstGeom prst="rect">
              <a:avLst/>
            </a:prstGeom>
          </p:spPr>
        </p:pic>
        <p:sp>
          <p:nvSpPr>
            <p:cNvPr id="21" name="TextBox 20">
              <a:extLst>
                <a:ext uri="{FF2B5EF4-FFF2-40B4-BE49-F238E27FC236}">
                  <a16:creationId xmlns:a16="http://schemas.microsoft.com/office/drawing/2014/main" id="{37E5DD67-38EA-0D91-6D69-04E2FF7B7FA9}"/>
                </a:ext>
              </a:extLst>
            </p:cNvPr>
            <p:cNvSpPr txBox="1"/>
            <p:nvPr/>
          </p:nvSpPr>
          <p:spPr>
            <a:xfrm>
              <a:off x="-408402" y="1107631"/>
              <a:ext cx="6098582" cy="707886"/>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Đôi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tay</a:t>
              </a:r>
              <a:endParaRPr lang="en-US" sz="400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C5BAF54B-9C05-00E0-2291-9D953B7849F6}"/>
              </a:ext>
            </a:extLst>
          </p:cNvPr>
          <p:cNvGrpSpPr/>
          <p:nvPr/>
        </p:nvGrpSpPr>
        <p:grpSpPr>
          <a:xfrm>
            <a:off x="-212366" y="2895810"/>
            <a:ext cx="5126913" cy="4175157"/>
            <a:chOff x="-212366" y="2895810"/>
            <a:chExt cx="5126913" cy="4175157"/>
          </a:xfrm>
        </p:grpSpPr>
        <p:pic>
          <p:nvPicPr>
            <p:cNvPr id="14" name="Picture 13" descr="A picture containing text&#10;&#10;Description automatically generated">
              <a:extLst>
                <a:ext uri="{FF2B5EF4-FFF2-40B4-BE49-F238E27FC236}">
                  <a16:creationId xmlns:a16="http://schemas.microsoft.com/office/drawing/2014/main" id="{593E74FB-9816-7566-878F-3DD21071E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66" y="2895810"/>
              <a:ext cx="5126913" cy="4175157"/>
            </a:xfrm>
            <a:prstGeom prst="rect">
              <a:avLst/>
            </a:prstGeom>
          </p:spPr>
        </p:pic>
        <p:sp>
          <p:nvSpPr>
            <p:cNvPr id="22" name="TextBox 21">
              <a:extLst>
                <a:ext uri="{FF2B5EF4-FFF2-40B4-BE49-F238E27FC236}">
                  <a16:creationId xmlns:a16="http://schemas.microsoft.com/office/drawing/2014/main" id="{094CAC5A-8691-7D47-9D16-CE9B1B3F85EF}"/>
                </a:ext>
              </a:extLst>
            </p:cNvPr>
            <p:cNvSpPr txBox="1"/>
            <p:nvPr/>
          </p:nvSpPr>
          <p:spPr>
            <a:xfrm>
              <a:off x="315087" y="4242291"/>
              <a:ext cx="4217123" cy="1938992"/>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tóc</a:t>
              </a:r>
              <a:r>
                <a:rPr lang="en-US" sz="4000" dirty="0">
                  <a:latin typeface="Times New Roman" panose="02020603050405020304" pitchFamily="18" charset="0"/>
                  <a:cs typeface="Times New Roman" panose="02020603050405020304" pitchFamily="18" charset="0"/>
                </a:rPr>
                <a:t> </a:t>
              </a:r>
            </a:p>
            <a:p>
              <a:pPr algn="ct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endParaRPr lang="en-US" sz="4000" dirty="0">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B6416B7F-CEC8-8F47-51EF-991476AA1D94}"/>
              </a:ext>
            </a:extLst>
          </p:cNvPr>
          <p:cNvGrpSpPr/>
          <p:nvPr/>
        </p:nvGrpSpPr>
        <p:grpSpPr>
          <a:xfrm>
            <a:off x="7091276" y="-585295"/>
            <a:ext cx="6098582" cy="4175157"/>
            <a:chOff x="7091276" y="-585295"/>
            <a:chExt cx="6098582" cy="4175157"/>
          </a:xfrm>
        </p:grpSpPr>
        <p:pic>
          <p:nvPicPr>
            <p:cNvPr id="12" name="Picture 11" descr="A picture containing text&#10;&#10;Description automatically generated">
              <a:extLst>
                <a:ext uri="{FF2B5EF4-FFF2-40B4-BE49-F238E27FC236}">
                  <a16:creationId xmlns:a16="http://schemas.microsoft.com/office/drawing/2014/main" id="{8C4C5259-2259-46D1-652E-7D1A6A4D3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095" y="-585295"/>
              <a:ext cx="4952861" cy="4175157"/>
            </a:xfrm>
            <a:prstGeom prst="rect">
              <a:avLst/>
            </a:prstGeom>
          </p:spPr>
        </p:pic>
        <p:sp>
          <p:nvSpPr>
            <p:cNvPr id="23" name="TextBox 22">
              <a:extLst>
                <a:ext uri="{FF2B5EF4-FFF2-40B4-BE49-F238E27FC236}">
                  <a16:creationId xmlns:a16="http://schemas.microsoft.com/office/drawing/2014/main" id="{AF1EC302-B353-1E77-505D-AC7DA0087F87}"/>
                </a:ext>
              </a:extLst>
            </p:cNvPr>
            <p:cNvSpPr txBox="1"/>
            <p:nvPr/>
          </p:nvSpPr>
          <p:spPr>
            <a:xfrm>
              <a:off x="7091276" y="899852"/>
              <a:ext cx="6098582" cy="707886"/>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Đôi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mắt</a:t>
              </a:r>
              <a:endParaRPr lang="en-US" sz="4000" dirty="0">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E0DB6E5D-54AF-013E-9161-5080F4C9F54E}"/>
              </a:ext>
            </a:extLst>
          </p:cNvPr>
          <p:cNvGrpSpPr/>
          <p:nvPr/>
        </p:nvGrpSpPr>
        <p:grpSpPr>
          <a:xfrm>
            <a:off x="6615184" y="3376288"/>
            <a:ext cx="6098582" cy="3962474"/>
            <a:chOff x="6615184" y="3376288"/>
            <a:chExt cx="6098582" cy="3962474"/>
          </a:xfrm>
        </p:grpSpPr>
        <p:pic>
          <p:nvPicPr>
            <p:cNvPr id="11" name="Picture 10" descr="A picture containing text&#10;&#10;Description automatically generated">
              <a:extLst>
                <a:ext uri="{FF2B5EF4-FFF2-40B4-BE49-F238E27FC236}">
                  <a16:creationId xmlns:a16="http://schemas.microsoft.com/office/drawing/2014/main" id="{60CA06A2-E06D-A211-4E04-34890D386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333" y="3376288"/>
              <a:ext cx="5254284" cy="3962474"/>
            </a:xfrm>
            <a:prstGeom prst="rect">
              <a:avLst/>
            </a:prstGeom>
          </p:spPr>
        </p:pic>
        <p:sp>
          <p:nvSpPr>
            <p:cNvPr id="24" name="TextBox 23">
              <a:extLst>
                <a:ext uri="{FF2B5EF4-FFF2-40B4-BE49-F238E27FC236}">
                  <a16:creationId xmlns:a16="http://schemas.microsoft.com/office/drawing/2014/main" id="{35803916-7BE4-DFD7-405E-B640707A8BC5}"/>
                </a:ext>
              </a:extLst>
            </p:cNvPr>
            <p:cNvSpPr txBox="1"/>
            <p:nvPr/>
          </p:nvSpPr>
          <p:spPr>
            <a:xfrm>
              <a:off x="6615184" y="4695805"/>
              <a:ext cx="6098582" cy="707886"/>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răng</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5428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style.rotation</p:attrName>
                                        </p:attrNameLst>
                                      </p:cBhvr>
                                      <p:tavLst>
                                        <p:tav tm="0">
                                          <p:val>
                                            <p:fltVal val="90"/>
                                          </p:val>
                                        </p:tav>
                                        <p:tav tm="100000">
                                          <p:val>
                                            <p:fltVal val="0"/>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1000" fill="hold"/>
                                        <p:tgtEl>
                                          <p:spTgt spid="28"/>
                                        </p:tgtEl>
                                        <p:attrNameLst>
                                          <p:attrName>ppt_w</p:attrName>
                                        </p:attrNameLst>
                                      </p:cBhvr>
                                      <p:tavLst>
                                        <p:tav tm="0">
                                          <p:val>
                                            <p:fltVal val="0"/>
                                          </p:val>
                                        </p:tav>
                                        <p:tav tm="100000">
                                          <p:val>
                                            <p:strVal val="#ppt_w"/>
                                          </p:val>
                                        </p:tav>
                                      </p:tavLst>
                                    </p:anim>
                                    <p:anim calcmode="lin" valueType="num">
                                      <p:cBhvr>
                                        <p:cTn id="27" dur="1000" fill="hold"/>
                                        <p:tgtEl>
                                          <p:spTgt spid="28"/>
                                        </p:tgtEl>
                                        <p:attrNameLst>
                                          <p:attrName>ppt_h</p:attrName>
                                        </p:attrNameLst>
                                      </p:cBhvr>
                                      <p:tavLst>
                                        <p:tav tm="0">
                                          <p:val>
                                            <p:fltVal val="0"/>
                                          </p:val>
                                        </p:tav>
                                        <p:tav tm="100000">
                                          <p:val>
                                            <p:strVal val="#ppt_h"/>
                                          </p:val>
                                        </p:tav>
                                      </p:tavLst>
                                    </p:anim>
                                    <p:anim calcmode="lin" valueType="num">
                                      <p:cBhvr>
                                        <p:cTn id="28" dur="1000" fill="hold"/>
                                        <p:tgtEl>
                                          <p:spTgt spid="28"/>
                                        </p:tgtEl>
                                        <p:attrNameLst>
                                          <p:attrName>style.rotation</p:attrName>
                                        </p:attrNameLst>
                                      </p:cBhvr>
                                      <p:tavLst>
                                        <p:tav tm="0">
                                          <p:val>
                                            <p:fltVal val="90"/>
                                          </p:val>
                                        </p:tav>
                                        <p:tav tm="100000">
                                          <p:val>
                                            <p:fltVal val="0"/>
                                          </p:val>
                                        </p:tav>
                                      </p:tavLst>
                                    </p:anim>
                                    <p:animEffect transition="in" filter="fade">
                                      <p:cBhvr>
                                        <p:cTn id="29" dur="1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5A26B84-AC72-78C3-7A89-AEA2D9DBB741}"/>
              </a:ext>
            </a:extLst>
          </p:cNvPr>
          <p:cNvGrpSpPr/>
          <p:nvPr/>
        </p:nvGrpSpPr>
        <p:grpSpPr>
          <a:xfrm>
            <a:off x="-167822" y="0"/>
            <a:ext cx="6311590" cy="4445147"/>
            <a:chOff x="-167822" y="0"/>
            <a:chExt cx="6311590" cy="4445147"/>
          </a:xfrm>
        </p:grpSpPr>
        <p:pic>
          <p:nvPicPr>
            <p:cNvPr id="12" name="Picture 11" descr="Shape, arrow&#10;&#10;Description automatically generated">
              <a:extLst>
                <a:ext uri="{FF2B5EF4-FFF2-40B4-BE49-F238E27FC236}">
                  <a16:creationId xmlns:a16="http://schemas.microsoft.com/office/drawing/2014/main" id="{FE418760-7E6F-0483-B056-E4E4CF7A1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01" y="0"/>
              <a:ext cx="5753144" cy="4445147"/>
            </a:xfrm>
            <a:prstGeom prst="rect">
              <a:avLst/>
            </a:prstGeom>
          </p:spPr>
        </p:pic>
        <p:sp>
          <p:nvSpPr>
            <p:cNvPr id="15" name="TextBox 14">
              <a:extLst>
                <a:ext uri="{FF2B5EF4-FFF2-40B4-BE49-F238E27FC236}">
                  <a16:creationId xmlns:a16="http://schemas.microsoft.com/office/drawing/2014/main" id="{73450BD3-F839-27C8-0966-0EA9317692E8}"/>
                </a:ext>
              </a:extLst>
            </p:cNvPr>
            <p:cNvSpPr txBox="1"/>
            <p:nvPr/>
          </p:nvSpPr>
          <p:spPr>
            <a:xfrm>
              <a:off x="-167822" y="1690336"/>
              <a:ext cx="6311590" cy="1938992"/>
            </a:xfrm>
            <a:prstGeom prst="rect">
              <a:avLst/>
            </a:prstGeom>
            <a:noFill/>
          </p:spPr>
          <p:txBody>
            <a:bodyPr wrap="square" rtlCol="0">
              <a:spAutoFit/>
            </a:bodyPr>
            <a:lstStyle/>
            <a:p>
              <a:pPr algn="ctr"/>
              <a:r>
                <a:rPr lang="en-US" sz="6000" dirty="0" err="1">
                  <a:latin typeface="Times New Roman" panose="02020603050405020304" pitchFamily="18" charset="0"/>
                  <a:cs typeface="Times New Roman" panose="02020603050405020304" pitchFamily="18" charset="0"/>
                </a:rPr>
                <a:t>Chọn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kiểu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bài</a:t>
              </a:r>
              <a:r>
                <a:rPr lang="en-US" sz="6000" dirty="0">
                  <a:latin typeface="Times New Roman" panose="02020603050405020304" pitchFamily="18" charset="0"/>
                  <a:cs typeface="Times New Roman" panose="02020603050405020304" pitchFamily="18" charset="0"/>
                </a:rPr>
                <a:t> </a:t>
              </a:r>
            </a:p>
            <a:p>
              <a:pPr algn="ctr"/>
              <a:r>
                <a:rPr lang="en-US" sz="6000" dirty="0" err="1">
                  <a:latin typeface="Times New Roman" panose="02020603050405020304" pitchFamily="18" charset="0"/>
                  <a:cs typeface="Times New Roman" panose="02020603050405020304" pitchFamily="18" charset="0"/>
                </a:rPr>
                <a:t>mà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em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thích</a:t>
              </a:r>
              <a:endParaRPr lang="en-US" sz="6000"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62F7C47C-6F67-3A0E-F139-EFF647110C1B}"/>
              </a:ext>
            </a:extLst>
          </p:cNvPr>
          <p:cNvGrpSpPr/>
          <p:nvPr/>
        </p:nvGrpSpPr>
        <p:grpSpPr>
          <a:xfrm>
            <a:off x="5769009" y="32136"/>
            <a:ext cx="6573478" cy="6678690"/>
            <a:chOff x="10400816" y="-353008"/>
            <a:chExt cx="6573478" cy="6678690"/>
          </a:xfrm>
        </p:grpSpPr>
        <p:pic>
          <p:nvPicPr>
            <p:cNvPr id="32" name="Picture 31" descr="A picture containing paper clip, stationary&#10;&#10;Description automatically generated">
              <a:extLst>
                <a:ext uri="{FF2B5EF4-FFF2-40B4-BE49-F238E27FC236}">
                  <a16:creationId xmlns:a16="http://schemas.microsoft.com/office/drawing/2014/main" id="{287EA234-0A33-FD51-F234-C24AB939CA2F}"/>
                </a:ext>
              </a:extLst>
            </p:cNvPr>
            <p:cNvPicPr>
              <a:picLocks noChangeAspect="1"/>
            </p:cNvPicPr>
            <p:nvPr/>
          </p:nvPicPr>
          <p:blipFill rotWithShape="1">
            <a:blip r:embed="rId3">
              <a:extLst>
                <a:ext uri="{28A0092B-C50C-407E-A947-70E740481C1C}">
                  <a14:useLocalDpi xmlns:a14="http://schemas.microsoft.com/office/drawing/2010/main" val="0"/>
                </a:ext>
              </a:extLst>
            </a:blip>
            <a:srcRect t="34711" b="34750"/>
            <a:stretch/>
          </p:blipFill>
          <p:spPr>
            <a:xfrm>
              <a:off x="10474601" y="-353008"/>
              <a:ext cx="6349206" cy="1938993"/>
            </a:xfrm>
            <a:prstGeom prst="rect">
              <a:avLst/>
            </a:prstGeom>
          </p:spPr>
        </p:pic>
        <p:sp>
          <p:nvSpPr>
            <p:cNvPr id="33" name="TextBox 32">
              <a:extLst>
                <a:ext uri="{FF2B5EF4-FFF2-40B4-BE49-F238E27FC236}">
                  <a16:creationId xmlns:a16="http://schemas.microsoft.com/office/drawing/2014/main" id="{4EF142D3-5508-CE4F-4BA2-7A1EB0DF600B}"/>
                </a:ext>
              </a:extLst>
            </p:cNvPr>
            <p:cNvSpPr txBox="1"/>
            <p:nvPr/>
          </p:nvSpPr>
          <p:spPr>
            <a:xfrm>
              <a:off x="10400816" y="-26322"/>
              <a:ext cx="6311590" cy="923330"/>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a</a:t>
              </a:r>
              <a:r>
                <a:rPr lang="en-US" sz="5400" dirty="0" smtClean="0">
                  <a:latin typeface="Times New Roman" panose="02020603050405020304" pitchFamily="18" charset="0"/>
                  <a:cs typeface="Times New Roman" panose="02020603050405020304" pitchFamily="18" charset="0"/>
                </a:rPr>
                <a:t>)</a:t>
              </a:r>
              <a:r>
                <a:rPr lang="en-US" sz="5400" dirty="0" err="1" smtClean="0">
                  <a:latin typeface="Times New Roman" panose="02020603050405020304" pitchFamily="18" charset="0"/>
                  <a:cs typeface="Times New Roman" panose="02020603050405020304" pitchFamily="18" charset="0"/>
                </a:rPr>
                <a:t>Một</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đoạn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a:t>
              </a:r>
            </a:p>
          </p:txBody>
        </p:sp>
        <p:pic>
          <p:nvPicPr>
            <p:cNvPr id="34" name="Picture 33" descr="A picture containing paper clip, stationary&#10;&#10;Description automatically generated">
              <a:extLst>
                <a:ext uri="{FF2B5EF4-FFF2-40B4-BE49-F238E27FC236}">
                  <a16:creationId xmlns:a16="http://schemas.microsoft.com/office/drawing/2014/main" id="{E0083461-FDC3-E256-4D99-49EA991C925B}"/>
                </a:ext>
              </a:extLst>
            </p:cNvPr>
            <p:cNvPicPr>
              <a:picLocks noChangeAspect="1"/>
            </p:cNvPicPr>
            <p:nvPr/>
          </p:nvPicPr>
          <p:blipFill rotWithShape="1">
            <a:blip r:embed="rId3">
              <a:extLst>
                <a:ext uri="{28A0092B-C50C-407E-A947-70E740481C1C}">
                  <a14:useLocalDpi xmlns:a14="http://schemas.microsoft.com/office/drawing/2010/main" val="0"/>
                </a:ext>
              </a:extLst>
            </a:blip>
            <a:srcRect t="34711" b="34750"/>
            <a:stretch/>
          </p:blipFill>
          <p:spPr>
            <a:xfrm>
              <a:off x="10625088" y="1713100"/>
              <a:ext cx="6349206" cy="1938993"/>
            </a:xfrm>
            <a:prstGeom prst="rect">
              <a:avLst/>
            </a:prstGeom>
          </p:spPr>
        </p:pic>
        <p:pic>
          <p:nvPicPr>
            <p:cNvPr id="35" name="Picture 34" descr="A picture containing paper clip, stationary&#10;&#10;Description automatically generated">
              <a:extLst>
                <a:ext uri="{FF2B5EF4-FFF2-40B4-BE49-F238E27FC236}">
                  <a16:creationId xmlns:a16="http://schemas.microsoft.com/office/drawing/2014/main" id="{099571F9-291A-7B9D-A49B-C7E174C779BD}"/>
                </a:ext>
              </a:extLst>
            </p:cNvPr>
            <p:cNvPicPr>
              <a:picLocks noChangeAspect="1"/>
            </p:cNvPicPr>
            <p:nvPr/>
          </p:nvPicPr>
          <p:blipFill rotWithShape="1">
            <a:blip r:embed="rId3">
              <a:extLst>
                <a:ext uri="{28A0092B-C50C-407E-A947-70E740481C1C}">
                  <a14:useLocalDpi xmlns:a14="http://schemas.microsoft.com/office/drawing/2010/main" val="0"/>
                </a:ext>
              </a:extLst>
            </a:blip>
            <a:srcRect t="34711" b="34750"/>
            <a:stretch/>
          </p:blipFill>
          <p:spPr>
            <a:xfrm>
              <a:off x="10625088" y="4386689"/>
              <a:ext cx="6349206" cy="1938993"/>
            </a:xfrm>
            <a:prstGeom prst="rect">
              <a:avLst/>
            </a:prstGeom>
          </p:spPr>
        </p:pic>
        <p:sp>
          <p:nvSpPr>
            <p:cNvPr id="36" name="TextBox 35">
              <a:extLst>
                <a:ext uri="{FF2B5EF4-FFF2-40B4-BE49-F238E27FC236}">
                  <a16:creationId xmlns:a16="http://schemas.microsoft.com/office/drawing/2014/main" id="{85D0FCE5-8E10-2B6B-B035-A52AA5596E41}"/>
                </a:ext>
              </a:extLst>
            </p:cNvPr>
            <p:cNvSpPr txBox="1"/>
            <p:nvPr/>
          </p:nvSpPr>
          <p:spPr>
            <a:xfrm>
              <a:off x="10625088" y="2125679"/>
              <a:ext cx="6311590" cy="923330"/>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b</a:t>
              </a:r>
              <a:r>
                <a:rPr lang="en-US" sz="5400" dirty="0" smtClean="0">
                  <a:latin typeface="Times New Roman" panose="02020603050405020304" pitchFamily="18" charset="0"/>
                  <a:cs typeface="Times New Roman" panose="02020603050405020304" pitchFamily="18" charset="0"/>
                </a:rPr>
                <a:t>)</a:t>
              </a:r>
              <a:r>
                <a:rPr lang="en-US" sz="5400" dirty="0" err="1" smtClean="0">
                  <a:latin typeface="Times New Roman" panose="02020603050405020304" pitchFamily="18" charset="0"/>
                  <a:cs typeface="Times New Roman" panose="02020603050405020304" pitchFamily="18" charset="0"/>
                </a:rPr>
                <a:t>Một</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ngắn</a:t>
              </a:r>
              <a:r>
                <a:rPr lang="en-US" sz="5400" dirty="0">
                  <a:latin typeface="Times New Roman" panose="020206030504050203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id="{EA645113-15A8-7A6D-BA70-1CE04DEA7019}"/>
                </a:ext>
              </a:extLst>
            </p:cNvPr>
            <p:cNvSpPr txBox="1"/>
            <p:nvPr/>
          </p:nvSpPr>
          <p:spPr>
            <a:xfrm>
              <a:off x="10662704" y="4894520"/>
              <a:ext cx="6311590" cy="923330"/>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c</a:t>
              </a:r>
              <a:r>
                <a:rPr lang="en-US" sz="5400" dirty="0" smtClean="0">
                  <a:latin typeface="Times New Roman" panose="02020603050405020304" pitchFamily="18" charset="0"/>
                  <a:cs typeface="Times New Roman" panose="02020603050405020304" pitchFamily="18" charset="0"/>
                </a:rPr>
                <a:t>)</a:t>
              </a:r>
              <a:r>
                <a:rPr lang="en-US" sz="5400" dirty="0" err="1" smtClean="0">
                  <a:latin typeface="Times New Roman" panose="02020603050405020304" pitchFamily="18" charset="0"/>
                  <a:cs typeface="Times New Roman" panose="02020603050405020304" pitchFamily="18" charset="0"/>
                </a:rPr>
                <a:t>Một</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trang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kí</a:t>
              </a:r>
              <a:r>
                <a:rPr lang="en-US" sz="5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59012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ppt_x"/>
                                          </p:val>
                                        </p:tav>
                                        <p:tav tm="100000">
                                          <p:val>
                                            <p:strVal val="#ppt_x"/>
                                          </p:val>
                                        </p:tav>
                                      </p:tavLst>
                                    </p:anim>
                                    <p:anim calcmode="lin" valueType="num">
                                      <p:cBhvr additive="base">
                                        <p:cTn id="1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A44688DD-26F0-B3F2-E8F6-E851B3784B76}"/>
              </a:ext>
            </a:extLst>
          </p:cNvPr>
          <p:cNvPicPr>
            <a:picLocks noChangeAspect="1"/>
          </p:cNvPicPr>
          <p:nvPr/>
        </p:nvPicPr>
        <p:blipFill rotWithShape="1">
          <a:blip r:embed="rId2">
            <a:extLst>
              <a:ext uri="{28A0092B-C50C-407E-A947-70E740481C1C}">
                <a14:useLocalDpi xmlns:a14="http://schemas.microsoft.com/office/drawing/2010/main" val="0"/>
              </a:ext>
            </a:extLst>
          </a:blip>
          <a:srcRect t="28172" r="448"/>
          <a:stretch/>
        </p:blipFill>
        <p:spPr>
          <a:xfrm>
            <a:off x="0" y="132735"/>
            <a:ext cx="12192000" cy="6489291"/>
          </a:xfrm>
          <a:prstGeom prst="rect">
            <a:avLst/>
          </a:prstGeom>
        </p:spPr>
      </p:pic>
    </p:spTree>
    <p:extLst>
      <p:ext uri="{BB962C8B-B14F-4D97-AF65-F5344CB8AC3E}">
        <p14:creationId xmlns:p14="http://schemas.microsoft.com/office/powerpoint/2010/main" val="30195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solidFill>
                  <a:schemeClr val="accent1"/>
                </a:solidFill>
                <a:latin typeface="Times New Roman" panose="02020603050405020304" pitchFamily="18" charset="0"/>
                <a:cs typeface="Times New Roman" panose="02020603050405020304" pitchFamily="18" charset="0"/>
              </a:rPr>
              <a:t>Gợi</a:t>
            </a:r>
            <a:r>
              <a:rPr lang="en-US" dirty="0" smtClean="0">
                <a:solidFill>
                  <a:schemeClr val="accent1"/>
                </a:solidFill>
                <a:latin typeface="Times New Roman" panose="02020603050405020304" pitchFamily="18" charset="0"/>
                <a:cs typeface="Times New Roman" panose="02020603050405020304" pitchFamily="18" charset="0"/>
              </a:rPr>
              <a:t> ý:</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4294967295"/>
          </p:nvPr>
        </p:nvSpPr>
        <p:spPr>
          <a:xfrm>
            <a:off x="1676400" y="1825625"/>
            <a:ext cx="8839200" cy="993775"/>
          </a:xfrm>
        </p:spPr>
        <p:txBody>
          <a:bodyPr/>
          <a:lstStyle/>
          <a:p>
            <a:pPr marL="0" indent="0">
              <a:buNone/>
            </a:pPr>
            <a:r>
              <a:rPr lang="en-US" dirty="0"/>
              <a:t> </a:t>
            </a:r>
            <a:r>
              <a:rPr lang="en-US" dirty="0" smtClean="0"/>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viết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nội</a:t>
            </a:r>
            <a:r>
              <a:rPr lang="en-US" sz="4000" b="1" dirty="0" smtClean="0">
                <a:latin typeface="Times New Roman" panose="02020603050405020304" pitchFamily="18" charset="0"/>
                <a:cs typeface="Times New Roman" panose="02020603050405020304" pitchFamily="18" charset="0"/>
              </a:rPr>
              <a:t> dung </a:t>
            </a:r>
            <a:r>
              <a:rPr lang="en-US" sz="4000" b="1" dirty="0" err="1" smtClean="0">
                <a:latin typeface="Times New Roman" panose="02020603050405020304" pitchFamily="18" charset="0"/>
                <a:cs typeface="Times New Roman" panose="02020603050405020304" pitchFamily="18" charset="0"/>
              </a:rPr>
              <a:t>gì</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1981200" y="2971800"/>
            <a:ext cx="88392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những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việc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 </a:t>
            </a:r>
            <a:endParaRPr lang="en-US" sz="4000" b="1" dirty="0">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rot="10800000" flipV="1">
            <a:off x="1981200" y="3968050"/>
            <a:ext cx="8686800"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cảm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nghĩ</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việc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đó</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78629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2">
            <a:extLst>
              <a:ext uri="{FF2B5EF4-FFF2-40B4-BE49-F238E27FC236}">
                <a16:creationId xmlns:a16="http://schemas.microsoft.com/office/drawing/2014/main" id="{E969AB05-D83F-40F2-AE97-A3345F7BD0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pic>
        <p:nvPicPr>
          <p:cNvPr id="16" name="Picture 15" descr="Shape&#10;&#10;Description automatically generated">
            <a:extLst>
              <a:ext uri="{FF2B5EF4-FFF2-40B4-BE49-F238E27FC236}">
                <a16:creationId xmlns:a16="http://schemas.microsoft.com/office/drawing/2014/main" id="{D74E41DF-3004-4B83-AACB-CB343E6057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t="21354"/>
          <a:stretch/>
        </p:blipFill>
        <p:spPr>
          <a:xfrm flipH="1">
            <a:off x="-1371600" y="304800"/>
            <a:ext cx="15087601" cy="7984433"/>
          </a:xfrm>
          <a:prstGeom prst="rect">
            <a:avLst/>
          </a:prstGeom>
        </p:spPr>
      </p:pic>
      <p:pic>
        <p:nvPicPr>
          <p:cNvPr id="2" name="Picture 1">
            <a:extLst>
              <a:ext uri="{FF2B5EF4-FFF2-40B4-BE49-F238E27FC236}">
                <a16:creationId xmlns:a16="http://schemas.microsoft.com/office/drawing/2014/main" id="{755DF04C-5AF4-4F7A-942B-B72BF597ACFB}"/>
              </a:ext>
            </a:extLst>
          </p:cNvPr>
          <p:cNvPicPr>
            <a:picLocks noChangeAspect="1"/>
          </p:cNvPicPr>
          <p:nvPr/>
        </p:nvPicPr>
        <p:blipFill>
          <a:blip r:embed="rId7"/>
          <a:stretch>
            <a:fillRect/>
          </a:stretch>
        </p:blipFill>
        <p:spPr>
          <a:xfrm>
            <a:off x="3704265" y="-4713"/>
            <a:ext cx="5766637" cy="2391562"/>
          </a:xfrm>
          <a:prstGeom prst="rect">
            <a:avLst/>
          </a:prstGeom>
        </p:spPr>
      </p:pic>
      <p:sp>
        <p:nvSpPr>
          <p:cNvPr id="3" name="Rectangle 2"/>
          <p:cNvSpPr/>
          <p:nvPr/>
        </p:nvSpPr>
        <p:spPr>
          <a:xfrm>
            <a:off x="1447800" y="1730276"/>
            <a:ext cx="9982200" cy="3539430"/>
          </a:xfrm>
          <a:prstGeom prst="rect">
            <a:avLst/>
          </a:prstGeom>
        </p:spPr>
        <p:txBody>
          <a:bodyPr wrap="square">
            <a:spAutoFit/>
          </a:bodyPr>
          <a:lstStyle/>
          <a:p>
            <a:pPr indent="465138" algn="ctr"/>
            <a:r>
              <a:rPr lang="en-US" sz="2800" b="1" dirty="0" err="1" smtClean="0">
                <a:solidFill>
                  <a:schemeClr val="accent6"/>
                </a:solidFill>
                <a:latin typeface="Times New Roman" panose="02020603050405020304" pitchFamily="18" charset="0"/>
                <a:cs typeface="Times New Roman" panose="02020603050405020304" pitchFamily="18" charset="0"/>
              </a:rPr>
              <a:t>Đoạn</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văn</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gắn</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ảnh</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nụ</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cười</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xinh</a:t>
            </a:r>
            <a:r>
              <a:rPr lang="en-US" sz="2800" b="1" dirty="0" smtClean="0">
                <a:solidFill>
                  <a:schemeClr val="accent6"/>
                </a:solidFill>
                <a:latin typeface="Times New Roman" panose="02020603050405020304" pitchFamily="18" charset="0"/>
                <a:cs typeface="Times New Roman" panose="02020603050405020304" pitchFamily="18" charset="0"/>
              </a:rPr>
              <a:t>)</a:t>
            </a:r>
          </a:p>
          <a:p>
            <a:pPr indent="465138"/>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Hôm</a:t>
            </a:r>
            <a:r>
              <a:rPr lang="en-US" sz="2800" b="1" dirty="0" smtClean="0">
                <a:latin typeface="Times New Roman" panose="02020603050405020304" pitchFamily="18" charset="0"/>
                <a:cs typeface="Times New Roman" panose="02020603050405020304" pitchFamily="18" charset="0"/>
              </a:rPr>
              <a:t> nay,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khen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nụ</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vui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khoe</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mẹ</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mẹ</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dạy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mỗi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dậy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mỗi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Mẹ</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còn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dặn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kẹo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lúc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chúng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nóng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khoẻ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dạy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giữ</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xinh</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2449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Righ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2">
            <a:extLst>
              <a:ext uri="{FF2B5EF4-FFF2-40B4-BE49-F238E27FC236}">
                <a16:creationId xmlns:a16="http://schemas.microsoft.com/office/drawing/2014/main" id="{E969AB05-D83F-40F2-AE97-A3345F7BD0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pic>
        <p:nvPicPr>
          <p:cNvPr id="16" name="Picture 15" descr="Shape&#10;&#10;Description automatically generated">
            <a:extLst>
              <a:ext uri="{FF2B5EF4-FFF2-40B4-BE49-F238E27FC236}">
                <a16:creationId xmlns:a16="http://schemas.microsoft.com/office/drawing/2014/main" id="{D74E41DF-3004-4B83-AACB-CB343E6057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t="21354"/>
          <a:stretch/>
        </p:blipFill>
        <p:spPr>
          <a:xfrm flipH="1">
            <a:off x="-1295402" y="-228600"/>
            <a:ext cx="15087601" cy="8136833"/>
          </a:xfrm>
          <a:prstGeom prst="rect">
            <a:avLst/>
          </a:prstGeom>
        </p:spPr>
      </p:pic>
      <p:pic>
        <p:nvPicPr>
          <p:cNvPr id="2" name="Picture 1">
            <a:extLst>
              <a:ext uri="{FF2B5EF4-FFF2-40B4-BE49-F238E27FC236}">
                <a16:creationId xmlns:a16="http://schemas.microsoft.com/office/drawing/2014/main" id="{755DF04C-5AF4-4F7A-942B-B72BF597ACFB}"/>
              </a:ext>
            </a:extLst>
          </p:cNvPr>
          <p:cNvPicPr>
            <a:picLocks noChangeAspect="1"/>
          </p:cNvPicPr>
          <p:nvPr/>
        </p:nvPicPr>
        <p:blipFill>
          <a:blip r:embed="rId7"/>
          <a:stretch>
            <a:fillRect/>
          </a:stretch>
        </p:blipFill>
        <p:spPr>
          <a:xfrm>
            <a:off x="3733800" y="-29362"/>
            <a:ext cx="5766637" cy="2391562"/>
          </a:xfrm>
          <a:prstGeom prst="rect">
            <a:avLst/>
          </a:prstGeom>
        </p:spPr>
      </p:pic>
      <p:sp>
        <p:nvSpPr>
          <p:cNvPr id="4" name="Rectangle 3"/>
          <p:cNvSpPr/>
          <p:nvPr/>
        </p:nvSpPr>
        <p:spPr>
          <a:xfrm>
            <a:off x="3048000" y="1671434"/>
            <a:ext cx="6096000" cy="3586366"/>
          </a:xfrm>
          <a:prstGeom prst="rect">
            <a:avLst/>
          </a:prstGeom>
        </p:spPr>
        <p:txBody>
          <a:bodyPr>
            <a:spAutoFit/>
          </a:bodyPr>
          <a:lstStyle/>
          <a:p>
            <a:pPr algn="ctr">
              <a:lnSpc>
                <a:spcPct val="120000"/>
              </a:lnSpc>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ngắn</a:t>
            </a:r>
            <a:r>
              <a:rPr lang="en-US" sz="3200" dirty="0">
                <a:latin typeface="Times New Roman" panose="02020603050405020304" pitchFamily="18" charset="0"/>
                <a:ea typeface="Times New Roman" panose="02020603050405020304" pitchFamily="18" charset="0"/>
              </a:rPr>
              <a:t>:</a:t>
            </a:r>
          </a:p>
          <a:p>
            <a:pPr algn="ctr">
              <a:lnSpc>
                <a:spcPct val="120000"/>
              </a:lnSpc>
              <a:spcAft>
                <a:spcPts val="0"/>
              </a:spcAft>
            </a:pPr>
            <a:r>
              <a:rPr lang="en-US" sz="3200" i="1" dirty="0" err="1">
                <a:latin typeface="Times New Roman" panose="02020603050405020304" pitchFamily="18" charset="0"/>
                <a:ea typeface="Times New Roman" panose="02020603050405020304" pitchFamily="18" charset="0"/>
              </a:rPr>
              <a:t>Đôi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mắt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thân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yêu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của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tớ</a:t>
            </a:r>
            <a:endParaRPr lang="en-US" sz="3200" dirty="0">
              <a:latin typeface="Times New Roman" panose="02020603050405020304" pitchFamily="18" charset="0"/>
              <a:ea typeface="Times New Roman" panose="02020603050405020304" pitchFamily="18" charset="0"/>
            </a:endParaRPr>
          </a:p>
          <a:p>
            <a:pPr algn="ctr">
              <a:lnSpc>
                <a:spcPct val="120000"/>
              </a:lnSpc>
              <a:spcAft>
                <a:spcPts val="0"/>
              </a:spcAft>
            </a:pPr>
            <a:r>
              <a:rPr lang="en-US" sz="3200" i="1" dirty="0" err="1">
                <a:latin typeface="Times New Roman" panose="02020603050405020304" pitchFamily="18" charset="0"/>
                <a:ea typeface="Times New Roman" panose="02020603050405020304" pitchFamily="18" charset="0"/>
              </a:rPr>
              <a:t>Giúp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tớ</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nhìn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thấy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mọi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thứ</a:t>
            </a:r>
            <a:r>
              <a:rPr lang="en-US" sz="3200" i="1"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ctr">
              <a:lnSpc>
                <a:spcPct val="120000"/>
              </a:lnSpc>
              <a:spcAft>
                <a:spcPts val="0"/>
              </a:spcAft>
            </a:pPr>
            <a:r>
              <a:rPr lang="en-US" sz="3200" i="1" dirty="0" err="1">
                <a:latin typeface="Times New Roman" panose="02020603050405020304" pitchFamily="18" charset="0"/>
                <a:ea typeface="Times New Roman" panose="02020603050405020304" pitchFamily="18" charset="0"/>
              </a:rPr>
              <a:t>Giúp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tớ</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đọc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những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cuốn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sách</a:t>
            </a:r>
            <a:r>
              <a:rPr lang="en-US" sz="3200" i="1" dirty="0">
                <a:latin typeface="Times New Roman" panose="02020603050405020304" pitchFamily="18" charset="0"/>
                <a:ea typeface="Times New Roman" panose="02020603050405020304" pitchFamily="18" charset="0"/>
              </a:rPr>
              <a:t> hay.</a:t>
            </a:r>
            <a:endParaRPr lang="en-US" sz="3200" dirty="0">
              <a:latin typeface="Times New Roman" panose="02020603050405020304" pitchFamily="18" charset="0"/>
              <a:ea typeface="Times New Roman" panose="02020603050405020304" pitchFamily="18" charset="0"/>
            </a:endParaRPr>
          </a:p>
          <a:p>
            <a:pPr algn="ctr">
              <a:lnSpc>
                <a:spcPct val="120000"/>
              </a:lnSpc>
              <a:spcAft>
                <a:spcPts val="0"/>
              </a:spcAft>
            </a:pPr>
            <a:r>
              <a:rPr lang="en-US" sz="3200" i="1" dirty="0" err="1">
                <a:latin typeface="Times New Roman" panose="02020603050405020304" pitchFamily="18" charset="0"/>
                <a:ea typeface="Times New Roman" panose="02020603050405020304" pitchFamily="18" charset="0"/>
              </a:rPr>
              <a:t>Tớ</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luôn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rửa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mắt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mỗi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ngày</a:t>
            </a:r>
            <a:endParaRPr lang="en-US" sz="3200" dirty="0">
              <a:latin typeface="Times New Roman" panose="02020603050405020304" pitchFamily="18" charset="0"/>
              <a:ea typeface="Times New Roman" panose="02020603050405020304" pitchFamily="18" charset="0"/>
            </a:endParaRPr>
          </a:p>
          <a:p>
            <a:pPr algn="ctr">
              <a:lnSpc>
                <a:spcPct val="120000"/>
              </a:lnSpc>
              <a:spcAft>
                <a:spcPts val="0"/>
              </a:spcAft>
            </a:pPr>
            <a:r>
              <a:rPr lang="en-US" sz="3200" i="1" dirty="0" err="1">
                <a:latin typeface="Times New Roman" panose="02020603050405020304" pitchFamily="18" charset="0"/>
                <a:ea typeface="Times New Roman" panose="02020603050405020304" pitchFamily="18" charset="0"/>
              </a:rPr>
              <a:t>Để</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mắt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lúc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nào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cũng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sáng</a:t>
            </a:r>
            <a:r>
              <a:rPr lang="en-US" sz="3200" i="1"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281616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2">
            <a:extLst>
              <a:ext uri="{FF2B5EF4-FFF2-40B4-BE49-F238E27FC236}">
                <a16:creationId xmlns:a16="http://schemas.microsoft.com/office/drawing/2014/main" id="{E969AB05-D83F-40F2-AE97-A3345F7BD0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pic>
        <p:nvPicPr>
          <p:cNvPr id="16" name="Picture 15" descr="Shape&#10;&#10;Description automatically generated">
            <a:extLst>
              <a:ext uri="{FF2B5EF4-FFF2-40B4-BE49-F238E27FC236}">
                <a16:creationId xmlns:a16="http://schemas.microsoft.com/office/drawing/2014/main" id="{D74E41DF-3004-4B83-AACB-CB343E6057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t="21354"/>
          <a:stretch/>
        </p:blipFill>
        <p:spPr>
          <a:xfrm flipH="1">
            <a:off x="-1371601" y="228600"/>
            <a:ext cx="15087601" cy="7984433"/>
          </a:xfrm>
          <a:prstGeom prst="rect">
            <a:avLst/>
          </a:prstGeom>
        </p:spPr>
      </p:pic>
      <p:pic>
        <p:nvPicPr>
          <p:cNvPr id="2" name="Picture 1">
            <a:extLst>
              <a:ext uri="{FF2B5EF4-FFF2-40B4-BE49-F238E27FC236}">
                <a16:creationId xmlns:a16="http://schemas.microsoft.com/office/drawing/2014/main" id="{755DF04C-5AF4-4F7A-942B-B72BF597ACFB}"/>
              </a:ext>
            </a:extLst>
          </p:cNvPr>
          <p:cNvPicPr>
            <a:picLocks noChangeAspect="1"/>
          </p:cNvPicPr>
          <p:nvPr/>
        </p:nvPicPr>
        <p:blipFill>
          <a:blip r:embed="rId7"/>
          <a:stretch>
            <a:fillRect/>
          </a:stretch>
        </p:blipFill>
        <p:spPr>
          <a:xfrm>
            <a:off x="3733800" y="-152400"/>
            <a:ext cx="5766637" cy="2438400"/>
          </a:xfrm>
          <a:prstGeom prst="rect">
            <a:avLst/>
          </a:prstGeom>
        </p:spPr>
      </p:pic>
      <p:sp>
        <p:nvSpPr>
          <p:cNvPr id="3" name="Rectangle 2"/>
          <p:cNvSpPr/>
          <p:nvPr/>
        </p:nvSpPr>
        <p:spPr>
          <a:xfrm>
            <a:off x="1143000" y="990600"/>
            <a:ext cx="10363200" cy="461665"/>
          </a:xfrm>
          <a:prstGeom prst="rect">
            <a:avLst/>
          </a:prstGeom>
        </p:spPr>
        <p:txBody>
          <a:bodyPr wrap="square">
            <a:spAutoFit/>
          </a:bodyPr>
          <a:lstStyle/>
          <a:p>
            <a:pPr indent="465138" algn="just"/>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 name="Google Shape;522;p35">
            <a:extLst>
              <a:ext uri="{FF2B5EF4-FFF2-40B4-BE49-F238E27FC236}">
                <a16:creationId xmlns:a16="http://schemas.microsoft.com/office/drawing/2014/main" id="{F5C27FFD-9524-46B2-AFF2-85FACE7C2CE0}"/>
              </a:ext>
            </a:extLst>
          </p:cNvPr>
          <p:cNvSpPr txBox="1">
            <a:spLocks/>
          </p:cNvSpPr>
          <p:nvPr/>
        </p:nvSpPr>
        <p:spPr>
          <a:xfrm>
            <a:off x="1143000" y="1452265"/>
            <a:ext cx="10058400" cy="3793538"/>
          </a:xfrm>
          <a:prstGeom prst="roundRect">
            <a:avLst>
              <a:gd name="adj" fmla="val 50000"/>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omfortaa"/>
                <a:ea typeface="Comfortaa"/>
                <a:cs typeface="Comfortaa"/>
                <a:sym typeface="Comfortaa"/>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omfortaa"/>
                <a:ea typeface="Comfortaa"/>
                <a:cs typeface="Comfortaa"/>
                <a:sym typeface="Comfortaa"/>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omfortaa"/>
                <a:ea typeface="Comfortaa"/>
                <a:cs typeface="Comfortaa"/>
                <a:sym typeface="Comfortaa"/>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omfortaa"/>
                <a:ea typeface="Comfortaa"/>
                <a:cs typeface="Comfortaa"/>
                <a:sym typeface="Comfortaa"/>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omfortaa"/>
                <a:ea typeface="Comfortaa"/>
                <a:cs typeface="Comfortaa"/>
                <a:sym typeface="Comfortaa"/>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omfortaa"/>
                <a:ea typeface="Comfortaa"/>
                <a:cs typeface="Comfortaa"/>
                <a:sym typeface="Comfortaa"/>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omfortaa"/>
                <a:ea typeface="Comfortaa"/>
                <a:cs typeface="Comfortaa"/>
                <a:sym typeface="Comfortaa"/>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omfortaa"/>
                <a:ea typeface="Comfortaa"/>
                <a:cs typeface="Comfortaa"/>
                <a:sym typeface="Comfortaa"/>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a:t>
            </a:r>
            <a:r>
              <a:rPr lang="en-US" sz="2800" b="1" dirty="0">
                <a:latin typeface="Times New Roman" panose="02020603050405020304" pitchFamily="18" charset="0"/>
                <a:cs typeface="Times New Roman" panose="02020603050405020304" pitchFamily="18" charset="0"/>
              </a:rPr>
              <a:t>:</a:t>
            </a:r>
          </a:p>
          <a:p>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16/10</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nay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khen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mượt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lắm</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3244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Righ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chemeClr val="bg1"/>
          </a:bgClr>
        </a:pattFill>
        <a:effectLst/>
      </p:bgPr>
    </p:bg>
    <p:spTree>
      <p:nvGrpSpPr>
        <p:cNvPr id="1" name=""/>
        <p:cNvGrpSpPr/>
        <p:nvPr/>
      </p:nvGrpSpPr>
      <p:grpSpPr>
        <a:xfrm>
          <a:off x="0" y="0"/>
          <a:ext cx="0" cy="0"/>
          <a:chOff x="0" y="0"/>
          <a:chExt cx="0" cy="0"/>
        </a:xfrm>
      </p:grpSpPr>
      <p:sp>
        <p:nvSpPr>
          <p:cNvPr id="6" name="任意多边形 4">
            <a:extLst>
              <a:ext uri="{FF2B5EF4-FFF2-40B4-BE49-F238E27FC236}">
                <a16:creationId xmlns:a16="http://schemas.microsoft.com/office/drawing/2014/main" id="{CC075B86-5079-4E13-BE1E-F5D4139601EA}"/>
              </a:ext>
            </a:extLst>
          </p:cNvPr>
          <p:cNvSpPr/>
          <p:nvPr/>
        </p:nvSpPr>
        <p:spPr>
          <a:xfrm>
            <a:off x="-9832" y="4039571"/>
            <a:ext cx="12221790" cy="2818431"/>
          </a:xfrm>
          <a:custGeom>
            <a:avLst/>
            <a:gdLst>
              <a:gd name="connsiteX0" fmla="*/ 0 w 3656743"/>
              <a:gd name="connsiteY0" fmla="*/ 0 h 2177165"/>
              <a:gd name="connsiteX1" fmla="*/ 15134 w 3656743"/>
              <a:gd name="connsiteY1" fmla="*/ 18303 h 2177165"/>
              <a:gd name="connsiteX2" fmla="*/ 1018428 w 3656743"/>
              <a:gd name="connsiteY2" fmla="*/ 1070677 h 2177165"/>
              <a:gd name="connsiteX3" fmla="*/ 2459193 w 3656743"/>
              <a:gd name="connsiteY3" fmla="*/ 1402460 h 2177165"/>
              <a:gd name="connsiteX4" fmla="*/ 3618494 w 3656743"/>
              <a:gd name="connsiteY4" fmla="*/ 2136001 h 2177165"/>
              <a:gd name="connsiteX5" fmla="*/ 3656743 w 3656743"/>
              <a:gd name="connsiteY5" fmla="*/ 2177165 h 2177165"/>
              <a:gd name="connsiteX6" fmla="*/ 0 w 3656743"/>
              <a:gd name="connsiteY6" fmla="*/ 2177165 h 2177165"/>
              <a:gd name="connsiteX0" fmla="*/ 0 w 3656743"/>
              <a:gd name="connsiteY0" fmla="*/ 0 h 2177165"/>
              <a:gd name="connsiteX1" fmla="*/ 15134 w 3656743"/>
              <a:gd name="connsiteY1" fmla="*/ 18303 h 2177165"/>
              <a:gd name="connsiteX2" fmla="*/ 1115745 w 3656743"/>
              <a:gd name="connsiteY2" fmla="*/ 981160 h 2177165"/>
              <a:gd name="connsiteX3" fmla="*/ 2459193 w 3656743"/>
              <a:gd name="connsiteY3" fmla="*/ 1402460 h 2177165"/>
              <a:gd name="connsiteX4" fmla="*/ 3618494 w 3656743"/>
              <a:gd name="connsiteY4" fmla="*/ 2136001 h 2177165"/>
              <a:gd name="connsiteX5" fmla="*/ 3656743 w 3656743"/>
              <a:gd name="connsiteY5" fmla="*/ 2177165 h 2177165"/>
              <a:gd name="connsiteX6" fmla="*/ 0 w 3656743"/>
              <a:gd name="connsiteY6" fmla="*/ 2177165 h 2177165"/>
              <a:gd name="connsiteX7" fmla="*/ 0 w 3656743"/>
              <a:gd name="connsiteY7" fmla="*/ 0 h 2177165"/>
              <a:gd name="connsiteX0" fmla="*/ 0 w 3656743"/>
              <a:gd name="connsiteY0" fmla="*/ 0 h 2177165"/>
              <a:gd name="connsiteX1" fmla="*/ 15134 w 3656743"/>
              <a:gd name="connsiteY1" fmla="*/ 18303 h 2177165"/>
              <a:gd name="connsiteX2" fmla="*/ 1115745 w 3656743"/>
              <a:gd name="connsiteY2" fmla="*/ 981160 h 2177165"/>
              <a:gd name="connsiteX3" fmla="*/ 2205580 w 3656743"/>
              <a:gd name="connsiteY3" fmla="*/ 961272 h 2177165"/>
              <a:gd name="connsiteX4" fmla="*/ 3618494 w 3656743"/>
              <a:gd name="connsiteY4" fmla="*/ 2136001 h 2177165"/>
              <a:gd name="connsiteX5" fmla="*/ 3656743 w 3656743"/>
              <a:gd name="connsiteY5" fmla="*/ 2177165 h 2177165"/>
              <a:gd name="connsiteX6" fmla="*/ 0 w 3656743"/>
              <a:gd name="connsiteY6" fmla="*/ 2177165 h 2177165"/>
              <a:gd name="connsiteX7" fmla="*/ 0 w 3656743"/>
              <a:gd name="connsiteY7" fmla="*/ 0 h 2177165"/>
              <a:gd name="connsiteX0" fmla="*/ 0 w 3659692"/>
              <a:gd name="connsiteY0" fmla="*/ 358944 h 2158862"/>
              <a:gd name="connsiteX1" fmla="*/ 18083 w 3659692"/>
              <a:gd name="connsiteY1" fmla="*/ 0 h 2158862"/>
              <a:gd name="connsiteX2" fmla="*/ 1118694 w 3659692"/>
              <a:gd name="connsiteY2" fmla="*/ 962857 h 2158862"/>
              <a:gd name="connsiteX3" fmla="*/ 2208529 w 3659692"/>
              <a:gd name="connsiteY3" fmla="*/ 942969 h 2158862"/>
              <a:gd name="connsiteX4" fmla="*/ 3621443 w 3659692"/>
              <a:gd name="connsiteY4" fmla="*/ 2117698 h 2158862"/>
              <a:gd name="connsiteX5" fmla="*/ 3659692 w 3659692"/>
              <a:gd name="connsiteY5" fmla="*/ 2158862 h 2158862"/>
              <a:gd name="connsiteX6" fmla="*/ 2949 w 3659692"/>
              <a:gd name="connsiteY6" fmla="*/ 2158862 h 2158862"/>
              <a:gd name="connsiteX7" fmla="*/ 0 w 3659692"/>
              <a:gd name="connsiteY7" fmla="*/ 358944 h 2158862"/>
              <a:gd name="connsiteX0" fmla="*/ 0 w 3659692"/>
              <a:gd name="connsiteY0" fmla="*/ 96789 h 1896707"/>
              <a:gd name="connsiteX1" fmla="*/ 307084 w 3659692"/>
              <a:gd name="connsiteY1" fmla="*/ 0 h 1896707"/>
              <a:gd name="connsiteX2" fmla="*/ 1118694 w 3659692"/>
              <a:gd name="connsiteY2" fmla="*/ 700702 h 1896707"/>
              <a:gd name="connsiteX3" fmla="*/ 2208529 w 3659692"/>
              <a:gd name="connsiteY3" fmla="*/ 680814 h 1896707"/>
              <a:gd name="connsiteX4" fmla="*/ 3621443 w 3659692"/>
              <a:gd name="connsiteY4" fmla="*/ 1855543 h 1896707"/>
              <a:gd name="connsiteX5" fmla="*/ 3659692 w 3659692"/>
              <a:gd name="connsiteY5" fmla="*/ 1896707 h 1896707"/>
              <a:gd name="connsiteX6" fmla="*/ 2949 w 3659692"/>
              <a:gd name="connsiteY6" fmla="*/ 1896707 h 1896707"/>
              <a:gd name="connsiteX7" fmla="*/ 0 w 3659692"/>
              <a:gd name="connsiteY7" fmla="*/ 96789 h 1896707"/>
              <a:gd name="connsiteX0" fmla="*/ 0 w 3659692"/>
              <a:gd name="connsiteY0" fmla="*/ 172775 h 1972693"/>
              <a:gd name="connsiteX1" fmla="*/ 307084 w 3659692"/>
              <a:gd name="connsiteY1" fmla="*/ 75986 h 1972693"/>
              <a:gd name="connsiteX2" fmla="*/ 1118694 w 3659692"/>
              <a:gd name="connsiteY2" fmla="*/ 776688 h 1972693"/>
              <a:gd name="connsiteX3" fmla="*/ 2208529 w 3659692"/>
              <a:gd name="connsiteY3" fmla="*/ 756800 h 1972693"/>
              <a:gd name="connsiteX4" fmla="*/ 3621443 w 3659692"/>
              <a:gd name="connsiteY4" fmla="*/ 1931529 h 1972693"/>
              <a:gd name="connsiteX5" fmla="*/ 3659692 w 3659692"/>
              <a:gd name="connsiteY5" fmla="*/ 1972693 h 1972693"/>
              <a:gd name="connsiteX6" fmla="*/ 2949 w 3659692"/>
              <a:gd name="connsiteY6" fmla="*/ 1972693 h 1972693"/>
              <a:gd name="connsiteX7" fmla="*/ 0 w 3659692"/>
              <a:gd name="connsiteY7" fmla="*/ 172775 h 1972693"/>
              <a:gd name="connsiteX0" fmla="*/ 0 w 3659692"/>
              <a:gd name="connsiteY0" fmla="*/ 172775 h 1972693"/>
              <a:gd name="connsiteX1" fmla="*/ 307084 w 3659692"/>
              <a:gd name="connsiteY1" fmla="*/ 75986 h 1972693"/>
              <a:gd name="connsiteX2" fmla="*/ 1118694 w 3659692"/>
              <a:gd name="connsiteY2" fmla="*/ 776688 h 1972693"/>
              <a:gd name="connsiteX3" fmla="*/ 2208529 w 3659692"/>
              <a:gd name="connsiteY3" fmla="*/ 756800 h 1972693"/>
              <a:gd name="connsiteX4" fmla="*/ 3621443 w 3659692"/>
              <a:gd name="connsiteY4" fmla="*/ 1931529 h 1972693"/>
              <a:gd name="connsiteX5" fmla="*/ 3659692 w 3659692"/>
              <a:gd name="connsiteY5" fmla="*/ 1972693 h 1972693"/>
              <a:gd name="connsiteX6" fmla="*/ 2949 w 3659692"/>
              <a:gd name="connsiteY6" fmla="*/ 1972693 h 1972693"/>
              <a:gd name="connsiteX7" fmla="*/ 0 w 3659692"/>
              <a:gd name="connsiteY7" fmla="*/ 172775 h 1972693"/>
              <a:gd name="connsiteX0" fmla="*/ 0 w 3659692"/>
              <a:gd name="connsiteY0" fmla="*/ 32938 h 1832856"/>
              <a:gd name="connsiteX1" fmla="*/ 681605 w 3659692"/>
              <a:gd name="connsiteY1" fmla="*/ 147152 h 1832856"/>
              <a:gd name="connsiteX2" fmla="*/ 1118694 w 3659692"/>
              <a:gd name="connsiteY2" fmla="*/ 636851 h 1832856"/>
              <a:gd name="connsiteX3" fmla="*/ 2208529 w 3659692"/>
              <a:gd name="connsiteY3" fmla="*/ 616963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561042 w 3659692"/>
              <a:gd name="connsiteY2" fmla="*/ 355514 h 1832856"/>
              <a:gd name="connsiteX3" fmla="*/ 2208529 w 3659692"/>
              <a:gd name="connsiteY3" fmla="*/ 616963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561042 w 3659692"/>
              <a:gd name="connsiteY2" fmla="*/ 355514 h 1832856"/>
              <a:gd name="connsiteX3" fmla="*/ 2438550 w 3659692"/>
              <a:gd name="connsiteY3" fmla="*/ 45711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805808 w 3659692"/>
              <a:gd name="connsiteY2" fmla="*/ 361908 h 1832856"/>
              <a:gd name="connsiteX3" fmla="*/ 2438550 w 3659692"/>
              <a:gd name="connsiteY3" fmla="*/ 45711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805808 w 3659692"/>
              <a:gd name="connsiteY2" fmla="*/ 361908 h 1832856"/>
              <a:gd name="connsiteX3" fmla="*/ 2438550 w 3659692"/>
              <a:gd name="connsiteY3" fmla="*/ 45711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805808 w 3659692"/>
              <a:gd name="connsiteY2" fmla="*/ 361908 h 1832856"/>
              <a:gd name="connsiteX3" fmla="*/ 2603693 w 3659692"/>
              <a:gd name="connsiteY3" fmla="*/ 48908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805808 w 3659692"/>
              <a:gd name="connsiteY2" fmla="*/ 361908 h 1832856"/>
              <a:gd name="connsiteX3" fmla="*/ 2603693 w 3659692"/>
              <a:gd name="connsiteY3" fmla="*/ 48908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65678"/>
              <a:gd name="connsiteY0" fmla="*/ 32938 h 1832856"/>
              <a:gd name="connsiteX1" fmla="*/ 681605 w 3665678"/>
              <a:gd name="connsiteY1" fmla="*/ 147152 h 1832856"/>
              <a:gd name="connsiteX2" fmla="*/ 1805808 w 3665678"/>
              <a:gd name="connsiteY2" fmla="*/ 361908 h 1832856"/>
              <a:gd name="connsiteX3" fmla="*/ 2603693 w 3665678"/>
              <a:gd name="connsiteY3" fmla="*/ 489082 h 1832856"/>
              <a:gd name="connsiteX4" fmla="*/ 3665678 w 3665678"/>
              <a:gd name="connsiteY4" fmla="*/ 800618 h 1832856"/>
              <a:gd name="connsiteX5" fmla="*/ 3659692 w 3665678"/>
              <a:gd name="connsiteY5" fmla="*/ 1832856 h 1832856"/>
              <a:gd name="connsiteX6" fmla="*/ 2949 w 3665678"/>
              <a:gd name="connsiteY6" fmla="*/ 1832856 h 1832856"/>
              <a:gd name="connsiteX7" fmla="*/ 0 w 3665678"/>
              <a:gd name="connsiteY7" fmla="*/ 32938 h 1832856"/>
              <a:gd name="connsiteX0" fmla="*/ 0 w 3665678"/>
              <a:gd name="connsiteY0" fmla="*/ 32938 h 1832856"/>
              <a:gd name="connsiteX1" fmla="*/ 681605 w 3665678"/>
              <a:gd name="connsiteY1" fmla="*/ 147152 h 1832856"/>
              <a:gd name="connsiteX2" fmla="*/ 1805808 w 3665678"/>
              <a:gd name="connsiteY2" fmla="*/ 361908 h 1832856"/>
              <a:gd name="connsiteX3" fmla="*/ 2633183 w 3665678"/>
              <a:gd name="connsiteY3" fmla="*/ 629751 h 1832856"/>
              <a:gd name="connsiteX4" fmla="*/ 3665678 w 3665678"/>
              <a:gd name="connsiteY4" fmla="*/ 800618 h 1832856"/>
              <a:gd name="connsiteX5" fmla="*/ 3659692 w 3665678"/>
              <a:gd name="connsiteY5" fmla="*/ 1832856 h 1832856"/>
              <a:gd name="connsiteX6" fmla="*/ 2949 w 3665678"/>
              <a:gd name="connsiteY6" fmla="*/ 1832856 h 1832856"/>
              <a:gd name="connsiteX7" fmla="*/ 0 w 3665678"/>
              <a:gd name="connsiteY7" fmla="*/ 32938 h 1832856"/>
              <a:gd name="connsiteX0" fmla="*/ 0 w 3665678"/>
              <a:gd name="connsiteY0" fmla="*/ 32938 h 1832856"/>
              <a:gd name="connsiteX1" fmla="*/ 681605 w 3665678"/>
              <a:gd name="connsiteY1" fmla="*/ 147152 h 1832856"/>
              <a:gd name="connsiteX2" fmla="*/ 1805808 w 3665678"/>
              <a:gd name="connsiteY2" fmla="*/ 361908 h 1832856"/>
              <a:gd name="connsiteX3" fmla="*/ 2633183 w 3665678"/>
              <a:gd name="connsiteY3" fmla="*/ 629751 h 1832856"/>
              <a:gd name="connsiteX4" fmla="*/ 3665678 w 3665678"/>
              <a:gd name="connsiteY4" fmla="*/ 800618 h 1832856"/>
              <a:gd name="connsiteX5" fmla="*/ 3659692 w 3665678"/>
              <a:gd name="connsiteY5" fmla="*/ 1832856 h 1832856"/>
              <a:gd name="connsiteX6" fmla="*/ 2949 w 3665678"/>
              <a:gd name="connsiteY6" fmla="*/ 1832856 h 1832856"/>
              <a:gd name="connsiteX7" fmla="*/ 0 w 3665678"/>
              <a:gd name="connsiteY7" fmla="*/ 32938 h 183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5678" h="1832856">
                <a:moveTo>
                  <a:pt x="0" y="32938"/>
                </a:moveTo>
                <a:cubicBezTo>
                  <a:pt x="102361" y="675"/>
                  <a:pt x="555652" y="-57163"/>
                  <a:pt x="681605" y="147152"/>
                </a:cubicBezTo>
                <a:cubicBezTo>
                  <a:pt x="1212597" y="941147"/>
                  <a:pt x="1480545" y="281475"/>
                  <a:pt x="1805808" y="361908"/>
                </a:cubicBezTo>
                <a:cubicBezTo>
                  <a:pt x="2131071" y="442341"/>
                  <a:pt x="2380390" y="823473"/>
                  <a:pt x="2633183" y="629751"/>
                </a:cubicBezTo>
                <a:cubicBezTo>
                  <a:pt x="2954957" y="383168"/>
                  <a:pt x="3376498" y="518311"/>
                  <a:pt x="3665678" y="800618"/>
                </a:cubicBezTo>
                <a:cubicBezTo>
                  <a:pt x="3663683" y="1144697"/>
                  <a:pt x="3661687" y="1488777"/>
                  <a:pt x="3659692" y="1832856"/>
                </a:cubicBezTo>
                <a:lnTo>
                  <a:pt x="2949" y="1832856"/>
                </a:lnTo>
                <a:lnTo>
                  <a:pt x="0" y="32938"/>
                </a:lnTo>
                <a:close/>
              </a:path>
            </a:pathLst>
          </a:custGeom>
          <a:solidFill>
            <a:srgbClr val="67A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3"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462"/>
          <a:stretch/>
        </p:blipFill>
        <p:spPr>
          <a:xfrm>
            <a:off x="-9832" y="1269939"/>
            <a:ext cx="12201832" cy="5539264"/>
          </a:xfrm>
          <a:prstGeom prst="rect">
            <a:avLst/>
          </a:prstGeom>
        </p:spPr>
      </p:pic>
      <p:pic>
        <p:nvPicPr>
          <p:cNvPr id="5" name="Picture 4">
            <a:extLst>
              <a:ext uri="{FF2B5EF4-FFF2-40B4-BE49-F238E27FC236}">
                <a16:creationId xmlns:a16="http://schemas.microsoft.com/office/drawing/2014/main" id="{71EA19C9-6478-441D-A174-94E4482D6543}"/>
              </a:ext>
            </a:extLst>
          </p:cNvPr>
          <p:cNvPicPr>
            <a:picLocks noChangeAspect="1"/>
          </p:cNvPicPr>
          <p:nvPr/>
        </p:nvPicPr>
        <p:blipFill>
          <a:blip r:embed="rId4"/>
          <a:stretch>
            <a:fillRect/>
          </a:stretch>
        </p:blipFill>
        <p:spPr>
          <a:xfrm>
            <a:off x="-46850" y="1479924"/>
            <a:ext cx="6041660" cy="1343983"/>
          </a:xfrm>
          <a:prstGeom prst="rect">
            <a:avLst/>
          </a:prstGeom>
        </p:spPr>
      </p:pic>
      <p:pic>
        <p:nvPicPr>
          <p:cNvPr id="28" name="Picture 27">
            <a:extLst>
              <a:ext uri="{FF2B5EF4-FFF2-40B4-BE49-F238E27FC236}">
                <a16:creationId xmlns:a16="http://schemas.microsoft.com/office/drawing/2014/main" id="{44099AED-3AAE-444A-A5AF-2D9B6D61BC3A}"/>
              </a:ext>
            </a:extLst>
          </p:cNvPr>
          <p:cNvPicPr>
            <a:picLocks noChangeAspect="1"/>
          </p:cNvPicPr>
          <p:nvPr/>
        </p:nvPicPr>
        <p:blipFill>
          <a:blip r:embed="rId5"/>
          <a:stretch>
            <a:fillRect/>
          </a:stretch>
        </p:blipFill>
        <p:spPr>
          <a:xfrm>
            <a:off x="446969" y="2590800"/>
            <a:ext cx="5547841" cy="1138492"/>
          </a:xfrm>
          <a:prstGeom prst="rect">
            <a:avLst/>
          </a:prstGeom>
        </p:spPr>
      </p:pic>
      <p:grpSp>
        <p:nvGrpSpPr>
          <p:cNvPr id="22" name="Group 21">
            <a:extLst>
              <a:ext uri="{FF2B5EF4-FFF2-40B4-BE49-F238E27FC236}">
                <a16:creationId xmlns:a16="http://schemas.microsoft.com/office/drawing/2014/main" id="{8F4F83FB-6931-4BC6-96AF-35C92DA3BA4F}"/>
              </a:ext>
            </a:extLst>
          </p:cNvPr>
          <p:cNvGrpSpPr/>
          <p:nvPr/>
        </p:nvGrpSpPr>
        <p:grpSpPr>
          <a:xfrm>
            <a:off x="267782" y="4038392"/>
            <a:ext cx="11742397" cy="2813626"/>
            <a:chOff x="1334770" y="1715770"/>
            <a:chExt cx="9629140" cy="2694305"/>
          </a:xfrm>
        </p:grpSpPr>
        <p:sp>
          <p:nvSpPr>
            <p:cNvPr id="23" name="矩形: 圆角 8">
              <a:extLst>
                <a:ext uri="{FF2B5EF4-FFF2-40B4-BE49-F238E27FC236}">
                  <a16:creationId xmlns:a16="http://schemas.microsoft.com/office/drawing/2014/main" id="{3D890F2A-2CF2-4553-84F3-D547C8BF5262}"/>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nl-NL" sz="4000" b="1" dirty="0">
                  <a:solidFill>
                    <a:srgbClr val="FF0000"/>
                  </a:solidFill>
                  <a:latin typeface="Times New Roman" panose="02020603050405020304" pitchFamily="18" charset="0"/>
                  <a:cs typeface="Times New Roman" panose="02020603050405020304" pitchFamily="18" charset="0"/>
                </a:rPr>
                <a:t>Hãy kể những việc em đã làm để chăm sóc, bảo vệ đôi tay (hoặc đôi chân, đôi mắt, những chiếc răng, mái tóc,...) của em. Gắn kèm vào bài viết ảnh hoặc tranh em vẽ.</a:t>
              </a:r>
              <a:endParaRPr lang="en-US" sz="4000" dirty="0">
                <a:solidFill>
                  <a:srgbClr val="FF0000"/>
                </a:solidFill>
                <a:latin typeface="Times New Roman" panose="02020603050405020304" pitchFamily="18" charset="0"/>
                <a:cs typeface="Times New Roman" panose="02020603050405020304" pitchFamily="18" charset="0"/>
              </a:endParaRPr>
            </a:p>
            <a:p>
              <a:pPr algn="ctr" defTabSz="685800" eaLnBrk="1" fontAlgn="auto" hangingPunct="1">
                <a:spcBef>
                  <a:spcPts val="0"/>
                </a:spcBef>
                <a:spcAft>
                  <a:spcPts val="0"/>
                </a:spcAft>
                <a:defRPr/>
              </a:pPr>
              <a:endParaRPr lang="zh-CN" altLang="en-US" sz="1350" noProof="1">
                <a:solidFill>
                  <a:prstClr val="white"/>
                </a:solidFill>
                <a:latin typeface="等线"/>
                <a:cs typeface="+mn-ea"/>
                <a:sym typeface="+mn-lt"/>
              </a:endParaRPr>
            </a:p>
          </p:txBody>
        </p:sp>
        <p:sp>
          <p:nvSpPr>
            <p:cNvPr id="24" name="矩形: 圆角 7">
              <a:extLst>
                <a:ext uri="{FF2B5EF4-FFF2-40B4-BE49-F238E27FC236}">
                  <a16:creationId xmlns:a16="http://schemas.microsoft.com/office/drawing/2014/main" id="{6655AB64-B174-4991-BD48-3A66355BB7F0}"/>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noProof="1">
                <a:solidFill>
                  <a:prstClr val="white"/>
                </a:solidFill>
                <a:latin typeface="等线"/>
                <a:cs typeface="+mn-ea"/>
                <a:sym typeface="+mn-lt"/>
              </a:endParaRPr>
            </a:p>
          </p:txBody>
        </p:sp>
      </p:grpSp>
      <p:pic>
        <p:nvPicPr>
          <p:cNvPr id="25" name="Picture 24" descr="D:\Lưu trử  TRANG\Năm học 2022 - 2023\Giáo án lớp 3 Bộ sách Cánh Diều\Học Kì I\Giáo án NH 2022 - 2023\images.jpeg"/>
          <p:cNvPicPr/>
          <p:nvPr/>
        </p:nvPicPr>
        <p:blipFill>
          <a:blip r:embed="rId6">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
        <p:nvSpPr>
          <p:cNvPr id="26" name="Google Shape;487;p33">
            <a:extLst>
              <a:ext uri="{FF2B5EF4-FFF2-40B4-BE49-F238E27FC236}">
                <a16:creationId xmlns:a16="http://schemas.microsoft.com/office/drawing/2014/main" id="{A1A69744-D541-4BA5-B2BB-BD332FF68953}"/>
              </a:ext>
            </a:extLst>
          </p:cNvPr>
          <p:cNvSpPr txBox="1">
            <a:spLocks/>
          </p:cNvSpPr>
          <p:nvPr/>
        </p:nvSpPr>
        <p:spPr>
          <a:xfrm>
            <a:off x="2026198" y="3690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2700" kern="0" dirty="0">
                <a:solidFill>
                  <a:srgbClr val="000000"/>
                </a:solidFill>
                <a:latin typeface="Times New Roman" panose="02020603050405020304" pitchFamily="18" charset="0"/>
                <a:cs typeface="Times New Roman" panose="02020603050405020304" pitchFamily="18" charset="0"/>
              </a:rPr>
              <a:t>Thứ </a:t>
            </a:r>
            <a:r>
              <a:rPr lang="en-US" sz="2700" kern="0" dirty="0" err="1" smtClean="0">
                <a:solidFill>
                  <a:srgbClr val="000000"/>
                </a:solidFill>
                <a:latin typeface="Times New Roman" panose="02020603050405020304" pitchFamily="18" charset="0"/>
                <a:cs typeface="Times New Roman" panose="02020603050405020304" pitchFamily="18" charset="0"/>
              </a:rPr>
              <a:t>sáu</a:t>
            </a:r>
            <a:r>
              <a:rPr lang="en-US" sz="2700" kern="0" dirty="0" smtClean="0">
                <a:solidFill>
                  <a:srgbClr val="000000"/>
                </a:solidFill>
                <a:latin typeface="Times New Roman" panose="02020603050405020304" pitchFamily="18" charset="0"/>
                <a:cs typeface="Times New Roman" panose="02020603050405020304" pitchFamily="18" charset="0"/>
              </a:rPr>
              <a:t> </a:t>
            </a:r>
            <a:r>
              <a:rPr lang="en-US" sz="2700" kern="0" dirty="0" err="1">
                <a:solidFill>
                  <a:srgbClr val="000000"/>
                </a:solidFill>
                <a:latin typeface="Times New Roman" panose="02020603050405020304" pitchFamily="18" charset="0"/>
                <a:cs typeface="Times New Roman" panose="02020603050405020304" pitchFamily="18" charset="0"/>
              </a:rPr>
              <a:t>ngày</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14 </a:t>
            </a:r>
            <a:r>
              <a:rPr lang="en-US" sz="2700" kern="0" dirty="0" err="1">
                <a:solidFill>
                  <a:srgbClr val="000000"/>
                </a:solidFill>
                <a:latin typeface="Times New Roman" panose="02020603050405020304" pitchFamily="18" charset="0"/>
                <a:cs typeface="Times New Roman" panose="02020603050405020304" pitchFamily="18" charset="0"/>
              </a:rPr>
              <a:t>tháng</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10 </a:t>
            </a:r>
            <a:r>
              <a:rPr lang="en-US" sz="2700" kern="0" dirty="0" err="1">
                <a:solidFill>
                  <a:srgbClr val="000000"/>
                </a:solidFill>
                <a:latin typeface="Times New Roman" panose="02020603050405020304" pitchFamily="18" charset="0"/>
                <a:cs typeface="Times New Roman" panose="02020603050405020304" pitchFamily="18" charset="0"/>
              </a:rPr>
              <a:t>năm</a:t>
            </a:r>
            <a:r>
              <a:rPr lang="en-US" sz="2700" kern="0" dirty="0">
                <a:solidFill>
                  <a:srgbClr val="000000"/>
                </a:solidFill>
                <a:latin typeface="Times New Roman" panose="02020603050405020304" pitchFamily="18" charset="0"/>
                <a:cs typeface="Times New Roman" panose="02020603050405020304" pitchFamily="18" charset="0"/>
              </a:rPr>
              <a:t> 2022</a:t>
            </a:r>
          </a:p>
        </p:txBody>
      </p:sp>
      <p:pic>
        <p:nvPicPr>
          <p:cNvPr id="27" name="Picture 26">
            <a:extLst>
              <a:ext uri="{FF2B5EF4-FFF2-40B4-BE49-F238E27FC236}">
                <a16:creationId xmlns:a16="http://schemas.microsoft.com/office/drawing/2014/main" id="{B5C95A4F-0206-4770-B804-291440EFE522}"/>
              </a:ext>
            </a:extLst>
          </p:cNvPr>
          <p:cNvPicPr>
            <a:picLocks noChangeAspect="1"/>
          </p:cNvPicPr>
          <p:nvPr/>
        </p:nvPicPr>
        <p:blipFill>
          <a:blip r:embed="rId7"/>
          <a:srcRect b="57064"/>
          <a:stretch>
            <a:fillRect/>
          </a:stretch>
        </p:blipFill>
        <p:spPr>
          <a:xfrm>
            <a:off x="4187511" y="683156"/>
            <a:ext cx="3381375" cy="507206"/>
          </a:xfrm>
          <a:prstGeom prst="rect">
            <a:avLst/>
          </a:prstGeom>
        </p:spPr>
      </p:pic>
      <p:sp>
        <p:nvSpPr>
          <p:cNvPr id="29" name="Rectangle 28"/>
          <p:cNvSpPr/>
          <p:nvPr/>
        </p:nvSpPr>
        <p:spPr>
          <a:xfrm>
            <a:off x="1447800" y="1112546"/>
            <a:ext cx="7696200" cy="830997"/>
          </a:xfrm>
          <a:prstGeom prst="rect">
            <a:avLst/>
          </a:prstGeom>
        </p:spPr>
        <p:txBody>
          <a:bodyPr wrap="square">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CHUYỆN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EM</a:t>
            </a:r>
          </a:p>
        </p:txBody>
      </p:sp>
    </p:spTree>
    <p:extLst>
      <p:ext uri="{BB962C8B-B14F-4D97-AF65-F5344CB8AC3E}">
        <p14:creationId xmlns:p14="http://schemas.microsoft.com/office/powerpoint/2010/main" val="40618439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AF3E3D2A-9CF6-4965-A457-0EEE424D1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 y="1925396"/>
            <a:ext cx="5330202" cy="1149081"/>
          </a:xfrm>
          <a:prstGeom prst="rect">
            <a:avLst/>
          </a:prstGeom>
        </p:spPr>
      </p:pic>
      <p:sp>
        <p:nvSpPr>
          <p:cNvPr id="18" name="文本框 6">
            <a:extLst>
              <a:ext uri="{FF2B5EF4-FFF2-40B4-BE49-F238E27FC236}">
                <a16:creationId xmlns:a16="http://schemas.microsoft.com/office/drawing/2014/main" id="{5A0F9F8A-506B-4A78-9186-53E832ABE5CC}"/>
              </a:ext>
            </a:extLst>
          </p:cNvPr>
          <p:cNvSpPr txBox="1"/>
          <p:nvPr/>
        </p:nvSpPr>
        <p:spPr>
          <a:xfrm>
            <a:off x="36286" y="2113546"/>
            <a:ext cx="5029200" cy="766557"/>
          </a:xfrm>
          <a:prstGeom prst="rect">
            <a:avLst/>
          </a:prstGeom>
          <a:noFill/>
        </p:spPr>
        <p:txBody>
          <a:bodyPr wrap="square" rtlCol="0">
            <a:spAutoFit/>
          </a:bodyPr>
          <a:lstStyle/>
          <a:p>
            <a:pPr algn="ctr" defTabSz="457200" eaLnBrk="1" fontAlgn="auto" hangingPunct="1">
              <a:lnSpc>
                <a:spcPct val="120000"/>
              </a:lnSpc>
              <a:spcBef>
                <a:spcPts val="0"/>
              </a:spcBef>
              <a:spcAft>
                <a:spcPts val="0"/>
              </a:spcAft>
              <a:defRPr/>
            </a:pPr>
            <a:r>
              <a:rPr kumimoji="0" lang="en-US" altLang="zh-CN" sz="2800" b="0" i="0" u="none" strike="noStrike" kern="1200" cap="none" spc="0" normalizeH="0" baseline="0" noProof="0" dirty="0" smtClean="0">
                <a:ln>
                  <a:noFill/>
                </a:ln>
                <a:solidFill>
                  <a:srgbClr val="2D1B61">
                    <a:lumMod val="85000"/>
                    <a:lumOff val="15000"/>
                  </a:srgbClr>
                </a:solidFill>
                <a:effectLst/>
                <a:uLnTx/>
                <a:uFillTx/>
                <a:latin typeface="Arial"/>
                <a:ea typeface="inpin heiti" panose="00000500000000000000" pitchFamily="2" charset="-122"/>
                <a:sym typeface="inpin heiti" panose="00000500000000000000" pitchFamily="2" charset="-122"/>
              </a:rPr>
              <a:t> </a:t>
            </a:r>
            <a:r>
              <a:rPr lang="en-US" sz="4000" b="1" dirty="0" err="1" smtClean="0">
                <a:solidFill>
                  <a:srgbClr val="FF0000"/>
                </a:solidFill>
                <a:latin typeface="Times New Roman" panose="02020603050405020304" pitchFamily="18" charset="0"/>
                <a:cs typeface="Times New Roman" panose="02020603050405020304" pitchFamily="18" charset="0"/>
              </a:rPr>
              <a:t>Học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sinh</a:t>
            </a:r>
            <a:r>
              <a:rPr lang="en-US" sz="4000" b="1" dirty="0" smtClean="0">
                <a:solidFill>
                  <a:srgbClr val="FF0000"/>
                </a:solidFill>
                <a:latin typeface="Times New Roman" panose="02020603050405020304" pitchFamily="18" charset="0"/>
                <a:cs typeface="Times New Roman" panose="02020603050405020304" pitchFamily="18" charset="0"/>
              </a:rPr>
              <a:t> chia </a:t>
            </a:r>
            <a:r>
              <a:rPr lang="en-US" sz="4000" b="1" dirty="0" err="1" smtClean="0">
                <a:solidFill>
                  <a:srgbClr val="FF0000"/>
                </a:solidFill>
                <a:latin typeface="Times New Roman" panose="02020603050405020304" pitchFamily="18" charset="0"/>
                <a:cs typeface="Times New Roman" panose="02020603050405020304" pitchFamily="18" charset="0"/>
              </a:rPr>
              <a:t>sẻ</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E942D1A-5D2E-DA9B-DF84-D42B0347D972}"/>
              </a:ext>
            </a:extLst>
          </p:cNvPr>
          <p:cNvPicPr>
            <a:picLocks noChangeAspect="1"/>
          </p:cNvPicPr>
          <p:nvPr/>
        </p:nvPicPr>
        <p:blipFill rotWithShape="1">
          <a:blip r:embed="rId4"/>
          <a:srcRect l="10179" t="4312" r="4204" b="9547"/>
          <a:stretch/>
        </p:blipFill>
        <p:spPr>
          <a:xfrm>
            <a:off x="163287" y="3408946"/>
            <a:ext cx="3276600" cy="3082827"/>
          </a:xfrm>
          <a:prstGeom prst="ellipse">
            <a:avLst/>
          </a:prstGeom>
        </p:spPr>
      </p:pic>
      <p:pic>
        <p:nvPicPr>
          <p:cNvPr id="11" name="Picture 10">
            <a:extLst>
              <a:ext uri="{FF2B5EF4-FFF2-40B4-BE49-F238E27FC236}">
                <a16:creationId xmlns:a16="http://schemas.microsoft.com/office/drawing/2014/main" id="{B6D487CF-EFB9-4234-0782-057255611BB3}"/>
              </a:ext>
            </a:extLst>
          </p:cNvPr>
          <p:cNvPicPr>
            <a:picLocks noChangeAspect="1"/>
          </p:cNvPicPr>
          <p:nvPr/>
        </p:nvPicPr>
        <p:blipFill rotWithShape="1">
          <a:blip r:embed="rId5"/>
          <a:srcRect l="6159" t="4515" r="3859" b="5577"/>
          <a:stretch/>
        </p:blipFill>
        <p:spPr>
          <a:xfrm>
            <a:off x="4267200" y="3408946"/>
            <a:ext cx="3200400" cy="3197797"/>
          </a:xfrm>
          <a:prstGeom prst="ellipse">
            <a:avLst/>
          </a:prstGeom>
        </p:spPr>
      </p:pic>
      <p:pic>
        <p:nvPicPr>
          <p:cNvPr id="12" name="Picture 11">
            <a:extLst>
              <a:ext uri="{FF2B5EF4-FFF2-40B4-BE49-F238E27FC236}">
                <a16:creationId xmlns:a16="http://schemas.microsoft.com/office/drawing/2014/main" id="{8812490B-2E12-F3E1-3B52-943E547171A9}"/>
              </a:ext>
            </a:extLst>
          </p:cNvPr>
          <p:cNvPicPr>
            <a:picLocks noChangeAspect="1"/>
          </p:cNvPicPr>
          <p:nvPr/>
        </p:nvPicPr>
        <p:blipFill rotWithShape="1">
          <a:blip r:embed="rId6"/>
          <a:srcRect l="9824" t="6087" r="3005"/>
          <a:stretch/>
        </p:blipFill>
        <p:spPr>
          <a:xfrm>
            <a:off x="8382000" y="3408946"/>
            <a:ext cx="3352800" cy="3296654"/>
          </a:xfrm>
          <a:prstGeom prst="ellipse">
            <a:avLst/>
          </a:prstGeom>
        </p:spPr>
      </p:pic>
      <p:pic>
        <p:nvPicPr>
          <p:cNvPr id="9" name="Picture 8" descr="D:\Lưu trử  TRANG\Năm học 2022 - 2023\Giáo án lớp 3 Bộ sách Cánh Diều\Học Kì I\Giáo án NH 2022 - 2023\images.jpeg"/>
          <p:cNvPicPr/>
          <p:nvPr/>
        </p:nvPicPr>
        <p:blipFill>
          <a:blip r:embed="rId7">
            <a:extLst>
              <a:ext uri="{28A0092B-C50C-407E-A947-70E740481C1C}">
                <a14:useLocalDpi xmlns:a14="http://schemas.microsoft.com/office/drawing/2010/main" val="0"/>
              </a:ext>
            </a:extLst>
          </a:blip>
          <a:srcRect/>
          <a:stretch>
            <a:fillRect/>
          </a:stretch>
        </p:blipFill>
        <p:spPr bwMode="auto">
          <a:xfrm>
            <a:off x="18583" y="55683"/>
            <a:ext cx="1276817" cy="1315917"/>
          </a:xfrm>
          <a:prstGeom prst="rect">
            <a:avLst/>
          </a:prstGeom>
          <a:noFill/>
          <a:ln>
            <a:noFill/>
          </a:ln>
        </p:spPr>
      </p:pic>
      <p:sp>
        <p:nvSpPr>
          <p:cNvPr id="13" name="Google Shape;487;p33">
            <a:extLst>
              <a:ext uri="{FF2B5EF4-FFF2-40B4-BE49-F238E27FC236}">
                <a16:creationId xmlns:a16="http://schemas.microsoft.com/office/drawing/2014/main" id="{A1A69744-D541-4BA5-B2BB-BD332FF68953}"/>
              </a:ext>
            </a:extLst>
          </p:cNvPr>
          <p:cNvSpPr txBox="1">
            <a:spLocks/>
          </p:cNvSpPr>
          <p:nvPr/>
        </p:nvSpPr>
        <p:spPr>
          <a:xfrm>
            <a:off x="2026198" y="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2700" kern="0" dirty="0">
                <a:solidFill>
                  <a:srgbClr val="000000"/>
                </a:solidFill>
                <a:latin typeface="Times New Roman" panose="02020603050405020304" pitchFamily="18" charset="0"/>
                <a:cs typeface="Times New Roman" panose="02020603050405020304" pitchFamily="18" charset="0"/>
              </a:rPr>
              <a:t>Thứ </a:t>
            </a:r>
            <a:r>
              <a:rPr lang="en-US" sz="2700" kern="0" dirty="0" err="1" smtClean="0">
                <a:solidFill>
                  <a:srgbClr val="000000"/>
                </a:solidFill>
                <a:latin typeface="Times New Roman" panose="02020603050405020304" pitchFamily="18" charset="0"/>
                <a:cs typeface="Times New Roman" panose="02020603050405020304" pitchFamily="18" charset="0"/>
              </a:rPr>
              <a:t>sáu</a:t>
            </a:r>
            <a:r>
              <a:rPr lang="en-US" sz="2700" kern="0" dirty="0" smtClean="0">
                <a:solidFill>
                  <a:srgbClr val="000000"/>
                </a:solidFill>
                <a:latin typeface="Times New Roman" panose="02020603050405020304" pitchFamily="18" charset="0"/>
                <a:cs typeface="Times New Roman" panose="02020603050405020304" pitchFamily="18" charset="0"/>
              </a:rPr>
              <a:t> </a:t>
            </a:r>
            <a:r>
              <a:rPr lang="en-US" sz="2700" kern="0" dirty="0" err="1">
                <a:solidFill>
                  <a:srgbClr val="000000"/>
                </a:solidFill>
                <a:latin typeface="Times New Roman" panose="02020603050405020304" pitchFamily="18" charset="0"/>
                <a:cs typeface="Times New Roman" panose="02020603050405020304" pitchFamily="18" charset="0"/>
              </a:rPr>
              <a:t>ngày</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14 </a:t>
            </a:r>
            <a:r>
              <a:rPr lang="en-US" sz="2700" kern="0" dirty="0" err="1">
                <a:solidFill>
                  <a:srgbClr val="000000"/>
                </a:solidFill>
                <a:latin typeface="Times New Roman" panose="02020603050405020304" pitchFamily="18" charset="0"/>
                <a:cs typeface="Times New Roman" panose="02020603050405020304" pitchFamily="18" charset="0"/>
              </a:rPr>
              <a:t>tháng</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10 </a:t>
            </a:r>
            <a:r>
              <a:rPr lang="en-US" sz="2700" kern="0" dirty="0" err="1">
                <a:solidFill>
                  <a:srgbClr val="000000"/>
                </a:solidFill>
                <a:latin typeface="Times New Roman" panose="02020603050405020304" pitchFamily="18" charset="0"/>
                <a:cs typeface="Times New Roman" panose="02020603050405020304" pitchFamily="18" charset="0"/>
              </a:rPr>
              <a:t>năm</a:t>
            </a:r>
            <a:r>
              <a:rPr lang="en-US" sz="2700" kern="0" dirty="0">
                <a:solidFill>
                  <a:srgbClr val="000000"/>
                </a:solidFill>
                <a:latin typeface="Times New Roman" panose="02020603050405020304" pitchFamily="18" charset="0"/>
                <a:cs typeface="Times New Roman" panose="02020603050405020304" pitchFamily="18" charset="0"/>
              </a:rPr>
              <a:t> 2022</a:t>
            </a:r>
          </a:p>
        </p:txBody>
      </p:sp>
      <p:pic>
        <p:nvPicPr>
          <p:cNvPr id="14" name="Picture 13">
            <a:extLst>
              <a:ext uri="{FF2B5EF4-FFF2-40B4-BE49-F238E27FC236}">
                <a16:creationId xmlns:a16="http://schemas.microsoft.com/office/drawing/2014/main" id="{B5C95A4F-0206-4770-B804-291440EFE522}"/>
              </a:ext>
            </a:extLst>
          </p:cNvPr>
          <p:cNvPicPr>
            <a:picLocks noChangeAspect="1"/>
          </p:cNvPicPr>
          <p:nvPr/>
        </p:nvPicPr>
        <p:blipFill>
          <a:blip r:embed="rId8"/>
          <a:srcRect b="57064"/>
          <a:stretch>
            <a:fillRect/>
          </a:stretch>
        </p:blipFill>
        <p:spPr>
          <a:xfrm>
            <a:off x="4187511" y="533400"/>
            <a:ext cx="3381375" cy="507206"/>
          </a:xfrm>
          <a:prstGeom prst="rect">
            <a:avLst/>
          </a:prstGeom>
        </p:spPr>
      </p:pic>
      <p:sp>
        <p:nvSpPr>
          <p:cNvPr id="15" name="Rectangle 14"/>
          <p:cNvSpPr/>
          <p:nvPr/>
        </p:nvSpPr>
        <p:spPr>
          <a:xfrm>
            <a:off x="2133600" y="1112546"/>
            <a:ext cx="7696200" cy="830997"/>
          </a:xfrm>
          <a:prstGeom prst="rect">
            <a:avLst/>
          </a:prstGeom>
        </p:spPr>
        <p:txBody>
          <a:bodyPr wrap="square">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CHUYỆN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EM</a:t>
            </a:r>
          </a:p>
        </p:txBody>
      </p:sp>
    </p:spTree>
    <p:extLst>
      <p:ext uri="{BB962C8B-B14F-4D97-AF65-F5344CB8AC3E}">
        <p14:creationId xmlns:p14="http://schemas.microsoft.com/office/powerpoint/2010/main" val="40987800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FB554DA-F872-4FAB-9DFF-EABC40F49E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62" b="12058"/>
          <a:stretch/>
        </p:blipFill>
        <p:spPr>
          <a:xfrm>
            <a:off x="0" y="1885099"/>
            <a:ext cx="11962263" cy="3857625"/>
          </a:xfrm>
          <a:prstGeom prst="rect">
            <a:avLst/>
          </a:prstGeom>
          <a:noFill/>
        </p:spPr>
      </p:pic>
      <p:grpSp>
        <p:nvGrpSpPr>
          <p:cNvPr id="2" name="Group 1"/>
          <p:cNvGrpSpPr/>
          <p:nvPr/>
        </p:nvGrpSpPr>
        <p:grpSpPr>
          <a:xfrm>
            <a:off x="457200" y="5796608"/>
            <a:ext cx="3291320" cy="604177"/>
            <a:chOff x="-1385371" y="6313026"/>
            <a:chExt cx="2393984" cy="420332"/>
          </a:xfrm>
        </p:grpSpPr>
        <p:sp>
          <p:nvSpPr>
            <p:cNvPr id="6" name="Google Shape;472;p25">
              <a:extLst>
                <a:ext uri="{FF2B5EF4-FFF2-40B4-BE49-F238E27FC236}">
                  <a16:creationId xmlns:a16="http://schemas.microsoft.com/office/drawing/2014/main" id="{7FB02094-1CC4-47DD-A89B-BA82CCBFEE2E}"/>
                </a:ext>
              </a:extLst>
            </p:cNvPr>
            <p:cNvSpPr/>
            <p:nvPr/>
          </p:nvSpPr>
          <p:spPr>
            <a:xfrm>
              <a:off x="-1385371" y="6325228"/>
              <a:ext cx="2393984" cy="302111"/>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2"/>
            </a:solidFill>
            <a:ln>
              <a:noFill/>
            </a:ln>
          </p:spPr>
          <p:txBody>
            <a:bodyPr spcFirstLastPara="1" wrap="square" lIns="68569" tIns="34275" rIns="68569" bIns="34275" anchor="ctr" anchorCtr="0">
              <a:noAutofit/>
            </a:bodyPr>
            <a:lstStyle/>
            <a:p>
              <a:pPr algn="ctr">
                <a:spcAft>
                  <a:spcPts val="1575"/>
                </a:spcAft>
              </a:pPr>
              <a:endParaRPr lang="vi-VN" sz="1050" b="1" dirty="0">
                <a:latin typeface="Times New Roman" panose="02020603050405020304" pitchFamily="18" charset="0"/>
                <a:cs typeface="Times New Roman" panose="02020603050405020304" pitchFamily="18" charset="0"/>
              </a:endParaRPr>
            </a:p>
          </p:txBody>
        </p:sp>
        <p:sp>
          <p:nvSpPr>
            <p:cNvPr id="7" name="Google Shape;474;p25">
              <a:extLst>
                <a:ext uri="{FF2B5EF4-FFF2-40B4-BE49-F238E27FC236}">
                  <a16:creationId xmlns:a16="http://schemas.microsoft.com/office/drawing/2014/main" id="{E102F64B-5C3C-4BC8-A35F-A651DBCE8EA6}"/>
                </a:ext>
              </a:extLst>
            </p:cNvPr>
            <p:cNvSpPr txBox="1">
              <a:spLocks/>
            </p:cNvSpPr>
            <p:nvPr/>
          </p:nvSpPr>
          <p:spPr>
            <a:xfrm>
              <a:off x="-1329946" y="6313026"/>
              <a:ext cx="2338559" cy="42033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575"/>
                </a:spcAft>
              </a:pPr>
              <a:r>
                <a:rPr lang="vi-VN" sz="2000" b="1" dirty="0">
                  <a:solidFill>
                    <a:schemeClr val="bg1"/>
                  </a:solidFill>
                  <a:latin typeface="Times New Roman" panose="02020603050405020304" pitchFamily="18" charset="0"/>
                  <a:cs typeface="Times New Roman" panose="02020603050405020304" pitchFamily="18" charset="0"/>
                </a:rPr>
                <a:t>Học thật nghiệm túc nhé!!</a:t>
              </a:r>
            </a:p>
          </p:txBody>
        </p:sp>
      </p:grpSp>
      <p:sp>
        <p:nvSpPr>
          <p:cNvPr id="9" name="WordArt 5" descr="anh-tran-tri-blogger-blogspot_anh-dong-nen-blog_Namkna-blogspot-com_20 (1)">
            <a:extLst>
              <a:ext uri="{FF2B5EF4-FFF2-40B4-BE49-F238E27FC236}">
                <a16:creationId xmlns:a16="http://schemas.microsoft.com/office/drawing/2014/main" id="{F235E6A8-3B93-423B-B48D-026E4F6997D5}"/>
              </a:ext>
            </a:extLst>
          </p:cNvPr>
          <p:cNvSpPr>
            <a:spLocks noChangeArrowheads="1" noChangeShapeType="1" noTextEdit="1"/>
          </p:cNvSpPr>
          <p:nvPr/>
        </p:nvSpPr>
        <p:spPr bwMode="auto">
          <a:xfrm>
            <a:off x="3481390" y="1268760"/>
            <a:ext cx="5229225" cy="577466"/>
          </a:xfrm>
          <a:prstGeom prst="rect">
            <a:avLst/>
          </a:prstGeom>
        </p:spPr>
        <p:txBody>
          <a:bodyPr wrap="none" lIns="68150" tIns="34075" rIns="68150" bIns="34075"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CHÀO MỪNG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các</a:t>
            </a: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EM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đến</a:t>
            </a: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với</a:t>
            </a: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tiết</a:t>
            </a: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học</a:t>
            </a:r>
            <a:endPar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endParaRPr>
          </a:p>
        </p:txBody>
      </p:sp>
      <p:sp>
        <p:nvSpPr>
          <p:cNvPr id="10" name="WordArt 18">
            <a:extLst>
              <a:ext uri="{FF2B5EF4-FFF2-40B4-BE49-F238E27FC236}">
                <a16:creationId xmlns:a16="http://schemas.microsoft.com/office/drawing/2014/main" id="{1F49E0CA-690C-40CB-AB2A-B1BB0C5F4328}"/>
              </a:ext>
            </a:extLst>
          </p:cNvPr>
          <p:cNvSpPr>
            <a:spLocks noChangeArrowheads="1" noChangeShapeType="1" noTextEdit="1"/>
          </p:cNvSpPr>
          <p:nvPr/>
        </p:nvSpPr>
        <p:spPr bwMode="auto">
          <a:xfrm>
            <a:off x="4726647" y="2171700"/>
            <a:ext cx="3071813" cy="874044"/>
          </a:xfrm>
          <a:prstGeom prst="rect">
            <a:avLst/>
          </a:prstGeom>
        </p:spPr>
        <p:txBody>
          <a:bodyPr wrap="none" lIns="68161" tIns="34080" rIns="68161" bIns="34080" numCol="1" fromWordArt="1">
            <a:prstTxWarp prst="textChevron">
              <a:avLst>
                <a:gd name="adj" fmla="val 25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7125" b="1" kern="10" spc="38"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a:cs typeface="Times New Roman"/>
              </a:rPr>
              <a:t>Môn:Tiếng</a:t>
            </a:r>
            <a:r>
              <a:rPr lang="en-US" sz="7125" b="1" kern="10" spc="38"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a:cs typeface="Times New Roman"/>
              </a:rPr>
              <a:t> </a:t>
            </a:r>
            <a:r>
              <a:rPr lang="en-US" sz="7125" b="1" kern="10" spc="38"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a:cs typeface="Times New Roman"/>
              </a:rPr>
              <a:t>Việt</a:t>
            </a:r>
            <a:r>
              <a:rPr lang="en-US" sz="7125" b="1" kern="10" spc="38"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a:cs typeface="Times New Roman"/>
              </a:rPr>
              <a:t>  </a:t>
            </a:r>
          </a:p>
        </p:txBody>
      </p:sp>
      <p:sp>
        <p:nvSpPr>
          <p:cNvPr id="11" name="WordArt 5" descr="anh-tran-tri-blogger-blogspot_anh-dong-nen-blog_Namkna-blogspot-com_20 (1)">
            <a:extLst>
              <a:ext uri="{FF2B5EF4-FFF2-40B4-BE49-F238E27FC236}">
                <a16:creationId xmlns:a16="http://schemas.microsoft.com/office/drawing/2014/main" id="{F235E6A8-3B93-423B-B48D-026E4F6997D5}"/>
              </a:ext>
            </a:extLst>
          </p:cNvPr>
          <p:cNvSpPr>
            <a:spLocks noChangeArrowheads="1" noChangeShapeType="1" noTextEdit="1"/>
          </p:cNvSpPr>
          <p:nvPr/>
        </p:nvSpPr>
        <p:spPr bwMode="auto">
          <a:xfrm>
            <a:off x="3455122" y="1268760"/>
            <a:ext cx="5229225" cy="577466"/>
          </a:xfrm>
          <a:prstGeom prst="rect">
            <a:avLst/>
          </a:prstGeom>
        </p:spPr>
        <p:txBody>
          <a:bodyPr wrap="none" lIns="68150" tIns="34075" rIns="68150" bIns="34075"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CHÀO MỪNG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các</a:t>
            </a: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EM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đến</a:t>
            </a: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với</a:t>
            </a: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tiết</a:t>
            </a:r>
            <a:r>
              <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3300" b="1"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học</a:t>
            </a:r>
            <a:endParaRPr lang="en-US" sz="3300" b="1"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endParaRPr>
          </a:p>
        </p:txBody>
      </p:sp>
      <p:pic>
        <p:nvPicPr>
          <p:cNvPr id="12" name="Picture 11" descr="D:\Lưu trử  TRANG\Năm học 2022 - 2023\Giáo án lớp 3 Bộ sách Cánh Diều\Học Kì I\Giáo án NH 2022 - 2023\images.jpeg"/>
          <p:cNvPicPr/>
          <p:nvPr/>
        </p:nvPicPr>
        <p:blipFill>
          <a:blip r:embed="rId3">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Tree>
    <p:extLst>
      <p:ext uri="{BB962C8B-B14F-4D97-AF65-F5344CB8AC3E}">
        <p14:creationId xmlns:p14="http://schemas.microsoft.com/office/powerpoint/2010/main" val="352969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7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7B943-E548-4118-B763-A5776A0C200F}"/>
              </a:ext>
            </a:extLst>
          </p:cNvPr>
          <p:cNvGrpSpPr/>
          <p:nvPr/>
        </p:nvGrpSpPr>
        <p:grpSpPr>
          <a:xfrm>
            <a:off x="7299434" y="1791497"/>
            <a:ext cx="5085333" cy="4188076"/>
            <a:chOff x="6096000" y="1467148"/>
            <a:chExt cx="5174796" cy="4091824"/>
          </a:xfrm>
        </p:grpSpPr>
        <p:sp>
          <p:nvSpPr>
            <p:cNvPr id="5" name="圆角矩形 2">
              <a:extLst>
                <a:ext uri="{FF2B5EF4-FFF2-40B4-BE49-F238E27FC236}">
                  <a16:creationId xmlns:a16="http://schemas.microsoft.com/office/drawing/2014/main" id="{D5BE12A1-7410-41C8-B92F-0A0F6A19DC45}"/>
                </a:ext>
              </a:extLst>
            </p:cNvPr>
            <p:cNvSpPr/>
            <p:nvPr/>
          </p:nvSpPr>
          <p:spPr>
            <a:xfrm>
              <a:off x="6970712" y="2815772"/>
              <a:ext cx="3425372" cy="2583542"/>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6" name="图片 1">
              <a:extLst>
                <a:ext uri="{FF2B5EF4-FFF2-40B4-BE49-F238E27FC236}">
                  <a16:creationId xmlns:a16="http://schemas.microsoft.com/office/drawing/2014/main" id="{F6F4F877-010E-48D0-AE25-9075662B2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67148"/>
              <a:ext cx="5174796" cy="4091824"/>
            </a:xfrm>
            <a:prstGeom prst="rect">
              <a:avLst/>
            </a:prstGeom>
          </p:spPr>
        </p:pic>
      </p:grpSp>
      <p:pic>
        <p:nvPicPr>
          <p:cNvPr id="7" name="图片 4">
            <a:extLst>
              <a:ext uri="{FF2B5EF4-FFF2-40B4-BE49-F238E27FC236}">
                <a16:creationId xmlns:a16="http://schemas.microsoft.com/office/drawing/2014/main" id="{E9E716E8-C9F5-4308-87BD-935337F97796}"/>
              </a:ext>
            </a:extLst>
          </p:cNvPr>
          <p:cNvPicPr>
            <a:picLocks noChangeAspect="1"/>
          </p:cNvPicPr>
          <p:nvPr/>
        </p:nvPicPr>
        <p:blipFill rotWithShape="1">
          <a:blip r:embed="rId4">
            <a:extLst>
              <a:ext uri="{28A0092B-C50C-407E-A947-70E740481C1C}">
                <a14:useLocalDpi xmlns:a14="http://schemas.microsoft.com/office/drawing/2010/main" val="0"/>
              </a:ext>
            </a:extLst>
          </a:blip>
          <a:srcRect l="44565" t="21591" r="28541" b="-1128"/>
          <a:stretch/>
        </p:blipFill>
        <p:spPr>
          <a:xfrm>
            <a:off x="-162346" y="1723161"/>
            <a:ext cx="3028950" cy="5040939"/>
          </a:xfrm>
          <a:prstGeom prst="rect">
            <a:avLst/>
          </a:prstGeom>
        </p:spPr>
      </p:pic>
      <p:sp>
        <p:nvSpPr>
          <p:cNvPr id="8" name="文本框 7">
            <a:extLst>
              <a:ext uri="{FF2B5EF4-FFF2-40B4-BE49-F238E27FC236}">
                <a16:creationId xmlns:a16="http://schemas.microsoft.com/office/drawing/2014/main" id="{738CB93D-6B15-4A85-9566-E0CC1D7B566A}"/>
              </a:ext>
            </a:extLst>
          </p:cNvPr>
          <p:cNvSpPr txBox="1"/>
          <p:nvPr/>
        </p:nvSpPr>
        <p:spPr>
          <a:xfrm>
            <a:off x="1554200" y="2248961"/>
            <a:ext cx="7526736" cy="628955"/>
          </a:xfrm>
          <a:prstGeom prst="rect">
            <a:avLst/>
          </a:prstGeom>
          <a:noFill/>
        </p:spPr>
        <p:txBody>
          <a:bodyPr wrap="square" rtlCol="0">
            <a:spAutoFit/>
          </a:bodyPr>
          <a:lstStyle/>
          <a:p>
            <a:pPr algn="ctr">
              <a:lnSpc>
                <a:spcPct val="120000"/>
              </a:lnSpc>
            </a:pP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1.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Bảng</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 tin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có</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đủ</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nội</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 dung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chưa</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a:t>
            </a:r>
            <a:endParaRPr lang="zh-CN" altLang="en-US" sz="3200" dirty="0">
              <a:solidFill>
                <a:schemeClr val="tx1">
                  <a:lumMod val="85000"/>
                  <a:lumOff val="15000"/>
                </a:schemeClr>
              </a:solidFill>
              <a:latin typeface="+mj-lt"/>
              <a:ea typeface="inpin heiti" panose="00000500000000000000" pitchFamily="2" charset="-122"/>
              <a:sym typeface="inpin heiti" panose="00000500000000000000" pitchFamily="2" charset="-122"/>
            </a:endParaRPr>
          </a:p>
        </p:txBody>
      </p:sp>
      <p:sp>
        <p:nvSpPr>
          <p:cNvPr id="9" name="文本框 10">
            <a:extLst>
              <a:ext uri="{FF2B5EF4-FFF2-40B4-BE49-F238E27FC236}">
                <a16:creationId xmlns:a16="http://schemas.microsoft.com/office/drawing/2014/main" id="{6466014E-A6FE-432E-B9F8-81304E289D4E}"/>
              </a:ext>
            </a:extLst>
          </p:cNvPr>
          <p:cNvSpPr txBox="1"/>
          <p:nvPr/>
        </p:nvSpPr>
        <p:spPr>
          <a:xfrm>
            <a:off x="1964771" y="3150210"/>
            <a:ext cx="5855591" cy="628955"/>
          </a:xfrm>
          <a:prstGeom prst="rect">
            <a:avLst/>
          </a:prstGeom>
          <a:noFill/>
        </p:spPr>
        <p:txBody>
          <a:bodyPr wrap="square" rtlCol="0">
            <a:spAutoFit/>
          </a:bodyPr>
          <a:lstStyle/>
          <a:p>
            <a:pPr algn="ctr">
              <a:lnSpc>
                <a:spcPct val="120000"/>
              </a:lnSpc>
            </a:pP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2.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Trang</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trí</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phù</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hợp</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 </a:t>
            </a:r>
            <a:r>
              <a:rPr lang="en-US" altLang="zh-CN" sz="3200" dirty="0" err="1">
                <a:solidFill>
                  <a:schemeClr val="tx1">
                    <a:lumMod val="85000"/>
                    <a:lumOff val="15000"/>
                  </a:schemeClr>
                </a:solidFill>
                <a:latin typeface="+mj-lt"/>
                <a:ea typeface="inpin heiti" panose="00000500000000000000" pitchFamily="2" charset="-122"/>
                <a:sym typeface="inpin heiti" panose="00000500000000000000" pitchFamily="2" charset="-122"/>
              </a:rPr>
              <a:t>không</a:t>
            </a:r>
            <a:r>
              <a:rPr lang="en-US" altLang="zh-CN" sz="3200" dirty="0">
                <a:solidFill>
                  <a:schemeClr val="tx1">
                    <a:lumMod val="85000"/>
                    <a:lumOff val="15000"/>
                  </a:schemeClr>
                </a:solidFill>
                <a:latin typeface="+mj-lt"/>
                <a:ea typeface="inpin heiti" panose="00000500000000000000" pitchFamily="2" charset="-122"/>
                <a:sym typeface="inpin heiti" panose="00000500000000000000" pitchFamily="2" charset="-122"/>
              </a:rPr>
              <a:t>?</a:t>
            </a:r>
            <a:endParaRPr lang="zh-CN" altLang="en-US" sz="3200" dirty="0">
              <a:solidFill>
                <a:schemeClr val="tx1">
                  <a:lumMod val="85000"/>
                  <a:lumOff val="15000"/>
                </a:schemeClr>
              </a:solidFill>
              <a:latin typeface="+mj-lt"/>
              <a:ea typeface="inpin heiti" panose="00000500000000000000" pitchFamily="2" charset="-122"/>
              <a:sym typeface="inpin heiti" panose="00000500000000000000" pitchFamily="2" charset="-122"/>
            </a:endParaRPr>
          </a:p>
        </p:txBody>
      </p:sp>
      <p:sp>
        <p:nvSpPr>
          <p:cNvPr id="11" name="文本框 12">
            <a:extLst>
              <a:ext uri="{FF2B5EF4-FFF2-40B4-BE49-F238E27FC236}">
                <a16:creationId xmlns:a16="http://schemas.microsoft.com/office/drawing/2014/main" id="{7100D3ED-8AAA-47B4-98EE-941EC0D38E61}"/>
              </a:ext>
            </a:extLst>
          </p:cNvPr>
          <p:cNvSpPr txBox="1"/>
          <p:nvPr/>
        </p:nvSpPr>
        <p:spPr>
          <a:xfrm>
            <a:off x="3329641" y="1321892"/>
            <a:ext cx="5110694" cy="707886"/>
          </a:xfrm>
          <a:prstGeom prst="rect">
            <a:avLst/>
          </a:prstGeom>
          <a:noFill/>
        </p:spPr>
        <p:txBody>
          <a:bodyPr wrap="none" rtlCol="0">
            <a:spAutoFit/>
          </a:bodyPr>
          <a:lstStyle/>
          <a:p>
            <a:pPr algn="ctr"/>
            <a:r>
              <a:rPr lang="en-US" altLang="zh-CN" sz="4000" dirty="0">
                <a:solidFill>
                  <a:schemeClr val="tx1">
                    <a:lumMod val="85000"/>
                    <a:lumOff val="15000"/>
                  </a:schemeClr>
                </a:solidFill>
                <a:latin typeface="+mj-lt"/>
                <a:ea typeface="inpin heiti" panose="00000500000000000000" pitchFamily="2" charset="-122"/>
                <a:sym typeface="inpin heiti" panose="00000500000000000000" pitchFamily="2" charset="-122"/>
              </a:rPr>
              <a:t>TIÊU CHÍ NHẬN XÉT</a:t>
            </a:r>
            <a:endParaRPr lang="zh-CN" altLang="en-US" sz="4000" dirty="0">
              <a:solidFill>
                <a:schemeClr val="tx1">
                  <a:lumMod val="85000"/>
                  <a:lumOff val="15000"/>
                </a:schemeClr>
              </a:solidFill>
              <a:latin typeface="+mj-lt"/>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578412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75">
          <a:fgClr>
            <a:schemeClr val="accent1">
              <a:lumMod val="20000"/>
              <a:lumOff val="80000"/>
            </a:schemeClr>
          </a:fgClr>
          <a:bgClr>
            <a:schemeClr val="bg1"/>
          </a:bgClr>
        </a:pattFill>
        <a:effectLst/>
      </p:bgPr>
    </p:bg>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4"/>
          <a:stretch>
            <a:fillRect/>
          </a:stretch>
        </p:blipFill>
        <p:spPr>
          <a:xfrm>
            <a:off x="1723901" y="2904337"/>
            <a:ext cx="6194073" cy="1694835"/>
          </a:xfrm>
          <a:prstGeom prst="rect">
            <a:avLst/>
          </a:prstGeom>
        </p:spPr>
      </p:pic>
      <p:pic>
        <p:nvPicPr>
          <p:cNvPr id="28" name="Picture 27" descr="D:\Lưu trử  TRANG\Năm học 2022 - 2023\Giáo án lớp 3 Bộ sách Cánh Diều\Học Kì I\Giáo án NH 2022 - 2023\images.jpeg"/>
          <p:cNvPicPr/>
          <p:nvPr/>
        </p:nvPicPr>
        <p:blipFill>
          <a:blip r:embed="rId5">
            <a:extLst>
              <a:ext uri="{28A0092B-C50C-407E-A947-70E740481C1C}">
                <a14:useLocalDpi xmlns:a14="http://schemas.microsoft.com/office/drawing/2010/main" val="0"/>
              </a:ext>
            </a:extLst>
          </a:blip>
          <a:srcRect/>
          <a:stretch>
            <a:fillRect/>
          </a:stretch>
        </p:blipFill>
        <p:spPr bwMode="auto">
          <a:xfrm>
            <a:off x="18583" y="55683"/>
            <a:ext cx="1276817" cy="1315917"/>
          </a:xfrm>
          <a:prstGeom prst="rect">
            <a:avLst/>
          </a:prstGeom>
          <a:noFill/>
          <a:ln>
            <a:noFill/>
          </a:ln>
        </p:spPr>
      </p:pic>
    </p:spTree>
    <p:extLst>
      <p:ext uri="{BB962C8B-B14F-4D97-AF65-F5344CB8AC3E}">
        <p14:creationId xmlns:p14="http://schemas.microsoft.com/office/powerpoint/2010/main" val="2789789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bwMode="auto">
          <a:xfrm>
            <a:off x="2267052" y="2661431"/>
            <a:ext cx="7886493" cy="1121168"/>
          </a:xfrm>
          <a:prstGeom prst="rect">
            <a:avLst/>
          </a:prstGeom>
          <a:noFill/>
        </p:spPr>
        <p:txBody>
          <a:bodyPr>
            <a:prstTxWarp prst="textPlain">
              <a:avLst/>
            </a:prstTxWarp>
            <a:spAutoFit/>
          </a:bodyPr>
          <a:lstStyle/>
          <a:p>
            <a:pPr algn="ctr" eaLnBrk="1" hangingPunct="1">
              <a:defRPr/>
            </a:pP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 </a:t>
            </a:r>
            <a:r>
              <a:rPr lang="en-US" sz="1898" b="1" dirty="0" err="1">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EM </a:t>
            </a:r>
            <a:r>
              <a:rPr lang="en-US" sz="1898" b="1" dirty="0" err="1">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CHĂM</a:t>
            </a: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98" b="1" dirty="0" err="1">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NGOAN</a:t>
            </a: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98" b="1" dirty="0" err="1">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TẬP TỐT.</a:t>
            </a:r>
          </a:p>
        </p:txBody>
      </p:sp>
      <p:pic>
        <p:nvPicPr>
          <p:cNvPr id="6" name="Picture 5" descr="D:\Lưu trử  TRANG\Năm học 2022 - 2023\Giáo án lớp 3 Bộ sách Cánh Diều\Học Kì I\Giáo án NH 2022 - 2023\images.jpeg"/>
          <p:cNvPicPr/>
          <p:nvPr/>
        </p:nvPicPr>
        <p:blipFill>
          <a:blip r:embed="rId3">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Tree>
    <p:extLst>
      <p:ext uri="{BB962C8B-B14F-4D97-AF65-F5344CB8AC3E}">
        <p14:creationId xmlns:p14="http://schemas.microsoft.com/office/powerpoint/2010/main" val="255646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ísḻíḑe">
            <a:extLst>
              <a:ext uri="{FF2B5EF4-FFF2-40B4-BE49-F238E27FC236}">
                <a16:creationId xmlns:a16="http://schemas.microsoft.com/office/drawing/2014/main" id="{C9A94530-834A-4653-B7A7-3B5202B2EEEF}"/>
              </a:ext>
            </a:extLst>
          </p:cNvPr>
          <p:cNvSpPr/>
          <p:nvPr/>
        </p:nvSpPr>
        <p:spPr>
          <a:xfrm>
            <a:off x="0" y="0"/>
            <a:ext cx="12192000" cy="6858000"/>
          </a:xfrm>
          <a:prstGeom prst="rect">
            <a:avLst/>
          </a:prstGeom>
          <a:blipFill dpi="0" rotWithShape="1">
            <a:blip r:embed="rId3"/>
            <a:srcRect/>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思源黑体 Light" panose="020B0300000000000000" pitchFamily="34" charset="-122"/>
              <a:ea typeface="+mn-ea"/>
              <a:cs typeface="+mn-cs"/>
            </a:endParaRPr>
          </a:p>
        </p:txBody>
      </p:sp>
      <p:sp>
        <p:nvSpPr>
          <p:cNvPr id="3" name="Rounded Rectangle 7">
            <a:extLst>
              <a:ext uri="{FF2B5EF4-FFF2-40B4-BE49-F238E27FC236}">
                <a16:creationId xmlns:a16="http://schemas.microsoft.com/office/drawing/2014/main" id="{8DE8EA52-2CE7-43DB-9C46-DA359CA611B3}"/>
              </a:ext>
            </a:extLst>
          </p:cNvPr>
          <p:cNvSpPr/>
          <p:nvPr/>
        </p:nvSpPr>
        <p:spPr>
          <a:xfrm>
            <a:off x="0" y="2504145"/>
            <a:ext cx="6389955" cy="1445746"/>
          </a:xfrm>
          <a:prstGeom prst="roundRect">
            <a:avLst/>
          </a:prstGeom>
          <a:solidFill>
            <a:srgbClr val="CF2665">
              <a:alpha val="63000"/>
            </a:srgbClr>
          </a:solidFill>
          <a:ln w="57150" cap="flat" cmpd="sng" algn="ctr">
            <a:solidFill>
              <a:srgbClr val="F3F6F0"/>
            </a:solidFill>
            <a:prstDash val="solid"/>
            <a:miter lim="800000"/>
          </a:ln>
          <a:effectLst>
            <a:outerShdw blurRad="1651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7BAC1DE-AF9C-475A-B181-8B3CF9ADF9FB}"/>
              </a:ext>
            </a:extLst>
          </p:cNvPr>
          <p:cNvPicPr>
            <a:picLocks noChangeAspect="1"/>
          </p:cNvPicPr>
          <p:nvPr/>
        </p:nvPicPr>
        <p:blipFill>
          <a:blip r:embed="rId4"/>
          <a:stretch>
            <a:fillRect/>
          </a:stretch>
        </p:blipFill>
        <p:spPr>
          <a:xfrm>
            <a:off x="0" y="455711"/>
            <a:ext cx="6968332" cy="2048434"/>
          </a:xfrm>
          <a:prstGeom prst="rect">
            <a:avLst/>
          </a:prstGeom>
        </p:spPr>
      </p:pic>
      <p:pic>
        <p:nvPicPr>
          <p:cNvPr id="7" name="图片 4">
            <a:extLst>
              <a:ext uri="{FF2B5EF4-FFF2-40B4-BE49-F238E27FC236}">
                <a16:creationId xmlns:a16="http://schemas.microsoft.com/office/drawing/2014/main" id="{C2C55ED9-B0BD-4BBB-B53C-1126D479A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8" name="Group 7">
            <a:extLst>
              <a:ext uri="{FF2B5EF4-FFF2-40B4-BE49-F238E27FC236}">
                <a16:creationId xmlns:a16="http://schemas.microsoft.com/office/drawing/2014/main" id="{25DF302C-BD09-487B-B8C0-2A64EBEC2891}"/>
              </a:ext>
            </a:extLst>
          </p:cNvPr>
          <p:cNvGrpSpPr/>
          <p:nvPr/>
        </p:nvGrpSpPr>
        <p:grpSpPr>
          <a:xfrm>
            <a:off x="-1581963" y="4138740"/>
            <a:ext cx="14695717" cy="2974720"/>
            <a:chOff x="-1178284" y="4220649"/>
            <a:chExt cx="14695717" cy="2974720"/>
          </a:xfrm>
        </p:grpSpPr>
        <p:grpSp>
          <p:nvGrpSpPr>
            <p:cNvPr id="9" name="Group 8">
              <a:extLst>
                <a:ext uri="{FF2B5EF4-FFF2-40B4-BE49-F238E27FC236}">
                  <a16:creationId xmlns:a16="http://schemas.microsoft.com/office/drawing/2014/main" id="{8853CFD4-492E-4DD4-AF57-B0A60A00DA98}"/>
                </a:ext>
              </a:extLst>
            </p:cNvPr>
            <p:cNvGrpSpPr/>
            <p:nvPr/>
          </p:nvGrpSpPr>
          <p:grpSpPr>
            <a:xfrm>
              <a:off x="-1178284" y="4695337"/>
              <a:ext cx="12140835" cy="2500032"/>
              <a:chOff x="382287" y="4081809"/>
              <a:chExt cx="11047711" cy="2812721"/>
            </a:xfrm>
          </p:grpSpPr>
          <p:pic>
            <p:nvPicPr>
              <p:cNvPr id="21" name="Picture 20">
                <a:extLst>
                  <a:ext uri="{FF2B5EF4-FFF2-40B4-BE49-F238E27FC236}">
                    <a16:creationId xmlns:a16="http://schemas.microsoft.com/office/drawing/2014/main" id="{71229BF3-5833-441D-924D-7975EA44E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2" name="Picture 21">
                <a:extLst>
                  <a:ext uri="{FF2B5EF4-FFF2-40B4-BE49-F238E27FC236}">
                    <a16:creationId xmlns:a16="http://schemas.microsoft.com/office/drawing/2014/main" id="{F3E05D8F-3EA3-4DA1-8330-4D1BACC5C1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3" name="Picture 22">
                <a:extLst>
                  <a:ext uri="{FF2B5EF4-FFF2-40B4-BE49-F238E27FC236}">
                    <a16:creationId xmlns:a16="http://schemas.microsoft.com/office/drawing/2014/main" id="{85A3C134-BDBE-47D5-AE59-1DF4790D66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4" name="Picture 23">
                <a:extLst>
                  <a:ext uri="{FF2B5EF4-FFF2-40B4-BE49-F238E27FC236}">
                    <a16:creationId xmlns:a16="http://schemas.microsoft.com/office/drawing/2014/main" id="{D53C8DA9-45C6-4924-874A-91C0C6D0FB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5" name="Picture 24">
                <a:extLst>
                  <a:ext uri="{FF2B5EF4-FFF2-40B4-BE49-F238E27FC236}">
                    <a16:creationId xmlns:a16="http://schemas.microsoft.com/office/drawing/2014/main" id="{C54C86EE-9F4C-4057-8D0B-E60953145E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6" name="Picture 25">
                <a:extLst>
                  <a:ext uri="{FF2B5EF4-FFF2-40B4-BE49-F238E27FC236}">
                    <a16:creationId xmlns:a16="http://schemas.microsoft.com/office/drawing/2014/main" id="{79EB1054-5F48-4C3D-ACB7-E2CA6E4E29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7" name="Picture 26">
                <a:extLst>
                  <a:ext uri="{FF2B5EF4-FFF2-40B4-BE49-F238E27FC236}">
                    <a16:creationId xmlns:a16="http://schemas.microsoft.com/office/drawing/2014/main" id="{FC45ADF9-C6D0-4A61-A522-83FF420FA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0" name="Picture 9">
              <a:extLst>
                <a:ext uri="{FF2B5EF4-FFF2-40B4-BE49-F238E27FC236}">
                  <a16:creationId xmlns:a16="http://schemas.microsoft.com/office/drawing/2014/main" id="{8C745822-686C-42CF-A3D5-9E8405E876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11" name="Picture 10">
              <a:extLst>
                <a:ext uri="{FF2B5EF4-FFF2-40B4-BE49-F238E27FC236}">
                  <a16:creationId xmlns:a16="http://schemas.microsoft.com/office/drawing/2014/main" id="{43E16C40-D125-4F5B-AA27-F5F9D1585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13" name="Group 12">
              <a:extLst>
                <a:ext uri="{FF2B5EF4-FFF2-40B4-BE49-F238E27FC236}">
                  <a16:creationId xmlns:a16="http://schemas.microsoft.com/office/drawing/2014/main" id="{82F510E0-4B32-443E-9928-238F81D60308}"/>
                </a:ext>
              </a:extLst>
            </p:cNvPr>
            <p:cNvGrpSpPr/>
            <p:nvPr/>
          </p:nvGrpSpPr>
          <p:grpSpPr>
            <a:xfrm>
              <a:off x="1376598" y="4743099"/>
              <a:ext cx="12140835" cy="2442249"/>
              <a:chOff x="382287" y="4081809"/>
              <a:chExt cx="11047711" cy="2747711"/>
            </a:xfrm>
          </p:grpSpPr>
          <p:pic>
            <p:nvPicPr>
              <p:cNvPr id="14" name="Picture 13">
                <a:extLst>
                  <a:ext uri="{FF2B5EF4-FFF2-40B4-BE49-F238E27FC236}">
                    <a16:creationId xmlns:a16="http://schemas.microsoft.com/office/drawing/2014/main" id="{31A80423-2FD7-4DF5-B74F-3981A985A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5" name="Picture 14">
                <a:extLst>
                  <a:ext uri="{FF2B5EF4-FFF2-40B4-BE49-F238E27FC236}">
                    <a16:creationId xmlns:a16="http://schemas.microsoft.com/office/drawing/2014/main" id="{365F3177-C404-497D-8D90-E41AC860FB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1970121" y="5012043"/>
                <a:ext cx="1570424" cy="1817477"/>
              </a:xfrm>
              <a:prstGeom prst="rect">
                <a:avLst/>
              </a:prstGeom>
            </p:spPr>
          </p:pic>
          <p:pic>
            <p:nvPicPr>
              <p:cNvPr id="16" name="Picture 15">
                <a:extLst>
                  <a:ext uri="{FF2B5EF4-FFF2-40B4-BE49-F238E27FC236}">
                    <a16:creationId xmlns:a16="http://schemas.microsoft.com/office/drawing/2014/main" id="{80CEFF36-910A-4D9C-BBC3-91FD3E2A87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7" name="Picture 16">
                <a:extLst>
                  <a:ext uri="{FF2B5EF4-FFF2-40B4-BE49-F238E27FC236}">
                    <a16:creationId xmlns:a16="http://schemas.microsoft.com/office/drawing/2014/main" id="{2070FB8E-D9EF-430B-9305-1D643C301E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8" name="Picture 17">
                <a:extLst>
                  <a:ext uri="{FF2B5EF4-FFF2-40B4-BE49-F238E27FC236}">
                    <a16:creationId xmlns:a16="http://schemas.microsoft.com/office/drawing/2014/main" id="{822AF74E-9A0B-47CE-953B-996B1469D0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9" name="Picture 18">
                <a:extLst>
                  <a:ext uri="{FF2B5EF4-FFF2-40B4-BE49-F238E27FC236}">
                    <a16:creationId xmlns:a16="http://schemas.microsoft.com/office/drawing/2014/main" id="{F9729F4C-7EF1-4E18-902E-F489E15E55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0" name="Picture 19">
                <a:extLst>
                  <a:ext uri="{FF2B5EF4-FFF2-40B4-BE49-F238E27FC236}">
                    <a16:creationId xmlns:a16="http://schemas.microsoft.com/office/drawing/2014/main" id="{D5B14F4A-F69B-4AE6-AC4A-2868DD57F8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pic>
        <p:nvPicPr>
          <p:cNvPr id="28" name="Picture 27" descr="D:\Lưu trử  TRANG\Năm học 2022 - 2023\Giáo án lớp 3 Bộ sách Cánh Diều\Học Kì I\Giáo án NH 2022 - 2023\images.jpeg"/>
          <p:cNvPicPr/>
          <p:nvPr/>
        </p:nvPicPr>
        <p:blipFill>
          <a:blip r:embed="rId8">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
        <p:nvSpPr>
          <p:cNvPr id="30" name="文本框 6">
            <a:extLst>
              <a:ext uri="{FF2B5EF4-FFF2-40B4-BE49-F238E27FC236}">
                <a16:creationId xmlns:a16="http://schemas.microsoft.com/office/drawing/2014/main" id="{5A0F9F8A-506B-4A78-9186-53E832ABE5CC}"/>
              </a:ext>
            </a:extLst>
          </p:cNvPr>
          <p:cNvSpPr txBox="1"/>
          <p:nvPr/>
        </p:nvSpPr>
        <p:spPr>
          <a:xfrm>
            <a:off x="491086" y="2712791"/>
            <a:ext cx="5562600" cy="1200329"/>
          </a:xfrm>
          <a:prstGeom prst="rect">
            <a:avLst/>
          </a:prstGeom>
          <a:noFill/>
        </p:spPr>
        <p:txBody>
          <a:bodyPr wrap="square" rtlCol="0">
            <a:spAutoFit/>
          </a:bodyPr>
          <a:lstStyle/>
          <a:p>
            <a:pPr algn="ctr" defTabSz="457200" eaLnBrk="1" fontAlgn="auto" hangingPunct="1">
              <a:lnSpc>
                <a:spcPct val="120000"/>
              </a:lnSpc>
              <a:spcBef>
                <a:spcPts val="0"/>
              </a:spcBef>
              <a:spcAft>
                <a:spcPts val="0"/>
              </a:spcAft>
              <a:defRPr/>
            </a:pPr>
            <a:r>
              <a:rPr kumimoji="0" lang="en-US" altLang="zh-CN" sz="4000" b="0" i="0" u="none" strike="noStrike" kern="1200" cap="none" spc="0" normalizeH="0" baseline="0" noProof="0" dirty="0" smtClean="0">
                <a:ln>
                  <a:noFill/>
                </a:ln>
                <a:solidFill>
                  <a:srgbClr val="2D1B61">
                    <a:lumMod val="85000"/>
                    <a:lumOff val="15000"/>
                  </a:srgbClr>
                </a:solidFill>
                <a:effectLst/>
                <a:uLnTx/>
                <a:uFillTx/>
                <a:latin typeface="Arial"/>
                <a:ea typeface="inpin heiti" panose="00000500000000000000" pitchFamily="2" charset="-122"/>
                <a:sym typeface="inpin heiti" panose="00000500000000000000" pitchFamily="2" charset="-122"/>
              </a:rPr>
              <a:t> </a:t>
            </a:r>
            <a:r>
              <a:rPr lang="en-US" sz="6000" b="1" dirty="0" err="1" smtClean="0">
                <a:solidFill>
                  <a:schemeClr val="bg1"/>
                </a:solidFill>
                <a:latin typeface="Times New Roman" panose="02020603050405020304" pitchFamily="18" charset="0"/>
                <a:cs typeface="Times New Roman" panose="02020603050405020304" pitchFamily="18" charset="0"/>
              </a:rPr>
              <a:t>GIẢI</a:t>
            </a:r>
            <a:r>
              <a:rPr lang="en-US" sz="6000" b="1" dirty="0" smtClean="0">
                <a:solidFill>
                  <a:schemeClr val="bg1"/>
                </a:solidFill>
                <a:latin typeface="Times New Roman" panose="02020603050405020304" pitchFamily="18" charset="0"/>
                <a:cs typeface="Times New Roman" panose="02020603050405020304" pitchFamily="18" charset="0"/>
              </a:rPr>
              <a:t> Ô </a:t>
            </a:r>
            <a:r>
              <a:rPr lang="en-US" sz="6000" b="1" dirty="0" err="1" smtClean="0">
                <a:solidFill>
                  <a:schemeClr val="bg1"/>
                </a:solidFill>
                <a:latin typeface="Times New Roman" panose="02020603050405020304" pitchFamily="18" charset="0"/>
                <a:cs typeface="Times New Roman" panose="02020603050405020304" pitchFamily="18" charset="0"/>
              </a:rPr>
              <a:t>CHỮ</a:t>
            </a:r>
            <a:endParaRPr lang="en-US" sz="6000" b="1" dirty="0">
              <a:solidFill>
                <a:schemeClr val="bg1"/>
              </a:solidFill>
              <a:latin typeface="Times New Roman" panose="02020603050405020304" pitchFamily="18" charset="0"/>
              <a:cs typeface="Times New Roman" panose="02020603050405020304" pitchFamily="18" charset="0"/>
            </a:endParaRPr>
          </a:p>
        </p:txBody>
      </p:sp>
      <p:pic>
        <p:nvPicPr>
          <p:cNvPr id="31" name="图片 7">
            <a:extLst>
              <a:ext uri="{FF2B5EF4-FFF2-40B4-BE49-F238E27FC236}">
                <a16:creationId xmlns:a16="http://schemas.microsoft.com/office/drawing/2014/main" id="{7592AAD2-6DBF-42AF-A37E-129DB30B39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4527" y="2450748"/>
            <a:ext cx="5186155" cy="3135475"/>
          </a:xfrm>
          <a:prstGeom prst="rect">
            <a:avLst/>
          </a:prstGeom>
        </p:spPr>
      </p:pic>
      <p:sp>
        <p:nvSpPr>
          <p:cNvPr id="32" name="文本框 10">
            <a:extLst>
              <a:ext uri="{FF2B5EF4-FFF2-40B4-BE49-F238E27FC236}">
                <a16:creationId xmlns:a16="http://schemas.microsoft.com/office/drawing/2014/main" id="{D4417FD3-F85E-4C74-A49F-E2B2041BE922}"/>
              </a:ext>
            </a:extLst>
          </p:cNvPr>
          <p:cNvSpPr txBox="1"/>
          <p:nvPr/>
        </p:nvSpPr>
        <p:spPr>
          <a:xfrm>
            <a:off x="6514527" y="3779143"/>
            <a:ext cx="4818532" cy="564257"/>
          </a:xfrm>
          <a:prstGeom prst="rect">
            <a:avLst/>
          </a:prstGeom>
          <a:noFill/>
        </p:spPr>
        <p:txBody>
          <a:bodyPr wrap="square" rtlCol="0">
            <a:spAutoFit/>
          </a:bodyPr>
          <a:lstStyle/>
          <a:p>
            <a:pPr algn="ctr">
              <a:lnSpc>
                <a:spcPct val="120000"/>
              </a:lnSpc>
            </a:pPr>
            <a:r>
              <a:rPr lang="en-US" altLang="zh-CN" sz="2800" dirty="0" err="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a:t>
            </a:r>
            <a:r>
              <a:rPr lang="en-US" altLang="zh-CN" sz="2800"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smtClean="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động</a:t>
            </a:r>
            <a:r>
              <a:rPr lang="en-US" altLang="zh-CN" sz="2800"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smtClean="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theo</a:t>
            </a:r>
            <a:r>
              <a:rPr lang="en-US" altLang="zh-CN" sz="2800" dirty="0" smtClean="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dirty="0" err="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cặp</a:t>
            </a:r>
            <a:endParaRPr lang="zh-CN" altLang="en-US" sz="2800"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3861604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anim calcmode="lin" valueType="num">
                                      <p:cBhvr>
                                        <p:cTn id="13" dur="2000" fill="hold"/>
                                        <p:tgtEl>
                                          <p:spTgt spid="31"/>
                                        </p:tgtEl>
                                        <p:attrNameLst>
                                          <p:attrName>ppt_w</p:attrName>
                                        </p:attrNameLst>
                                      </p:cBhvr>
                                      <p:tavLst>
                                        <p:tav tm="0" fmla="#ppt_w*sin(2.5*pi*$)">
                                          <p:val>
                                            <p:fltVal val="0"/>
                                          </p:val>
                                        </p:tav>
                                        <p:tav tm="100000">
                                          <p:val>
                                            <p:fltVal val="1"/>
                                          </p:val>
                                        </p:tav>
                                      </p:tavLst>
                                    </p:anim>
                                    <p:anim calcmode="lin" valueType="num">
                                      <p:cBhvr>
                                        <p:cTn id="14" dur="2000" fill="hold"/>
                                        <p:tgtEl>
                                          <p:spTgt spid="31"/>
                                        </p:tgtEl>
                                        <p:attrNameLst>
                                          <p:attrName>ppt_h</p:attrName>
                                        </p:attrNameLst>
                                      </p:cBhvr>
                                      <p:tavLst>
                                        <p:tav tm="0">
                                          <p:val>
                                            <p:strVal val="#ppt_h"/>
                                          </p:val>
                                        </p:tav>
                                        <p:tav tm="100000">
                                          <p:val>
                                            <p:strVal val="#ppt_h"/>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103" name="Flowchart: Connector 102"/>
          <p:cNvSpPr/>
          <p:nvPr/>
        </p:nvSpPr>
        <p:spPr>
          <a:xfrm>
            <a:off x="7172835" y="4579899"/>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02" name="Flowchart: Connector 101"/>
          <p:cNvSpPr/>
          <p:nvPr/>
        </p:nvSpPr>
        <p:spPr>
          <a:xfrm>
            <a:off x="6548467" y="4584877"/>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nvGrpSpPr>
          <p:cNvPr id="10" name="组合 9"/>
          <p:cNvGrpSpPr/>
          <p:nvPr/>
        </p:nvGrpSpPr>
        <p:grpSpPr>
          <a:xfrm>
            <a:off x="1810411" y="5171090"/>
            <a:ext cx="8318930" cy="1529256"/>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7" name="文本框 6"/>
          <p:cNvSpPr txBox="1"/>
          <p:nvPr/>
        </p:nvSpPr>
        <p:spPr>
          <a:xfrm>
            <a:off x="2614388" y="5620657"/>
            <a:ext cx="6944159" cy="561885"/>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1.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Làm</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đi</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làm</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nhiều</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lần</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cho</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thành</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thạo</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a:t>
            </a:r>
            <a:endParaRPr kumimoji="0" lang="zh-CN" altLang="en-US"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8194" t="81676" r="10591" b="11504"/>
          <a:stretch/>
        </p:blipFill>
        <p:spPr>
          <a:xfrm>
            <a:off x="10143487" y="5252127"/>
            <a:ext cx="2048513" cy="1209485"/>
          </a:xfrm>
          <a:prstGeom prst="rect">
            <a:avLst/>
          </a:prstGeom>
        </p:spPr>
      </p:pic>
      <p:sp>
        <p:nvSpPr>
          <p:cNvPr id="11" name="Flowchart: Connector 10"/>
          <p:cNvSpPr/>
          <p:nvPr/>
        </p:nvSpPr>
        <p:spPr>
          <a:xfrm>
            <a:off x="914400" y="410390"/>
            <a:ext cx="614855" cy="58865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a:cs typeface="+mn-cs"/>
              </a:rPr>
              <a:t>1</a:t>
            </a:r>
          </a:p>
        </p:txBody>
      </p:sp>
      <p:sp>
        <p:nvSpPr>
          <p:cNvPr id="12" name="Flowchart: Connector 11"/>
          <p:cNvSpPr/>
          <p:nvPr/>
        </p:nvSpPr>
        <p:spPr>
          <a:xfrm>
            <a:off x="3370130" y="388807"/>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L</a:t>
            </a:r>
          </a:p>
        </p:txBody>
      </p:sp>
      <p:sp>
        <p:nvSpPr>
          <p:cNvPr id="13" name="Flowchart: Connector 12"/>
          <p:cNvSpPr/>
          <p:nvPr/>
        </p:nvSpPr>
        <p:spPr>
          <a:xfrm>
            <a:off x="3984985" y="378257"/>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U</a:t>
            </a:r>
          </a:p>
        </p:txBody>
      </p:sp>
      <p:sp>
        <p:nvSpPr>
          <p:cNvPr id="14" name="Flowchart: Connector 13"/>
          <p:cNvSpPr/>
          <p:nvPr/>
        </p:nvSpPr>
        <p:spPr>
          <a:xfrm>
            <a:off x="4599840" y="388806"/>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Y</a:t>
            </a:r>
          </a:p>
        </p:txBody>
      </p:sp>
      <p:sp>
        <p:nvSpPr>
          <p:cNvPr id="15" name="Flowchart: Connector 14"/>
          <p:cNvSpPr/>
          <p:nvPr/>
        </p:nvSpPr>
        <p:spPr>
          <a:xfrm>
            <a:off x="5211005" y="384074"/>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Ệ</a:t>
            </a:r>
          </a:p>
        </p:txBody>
      </p:sp>
      <p:sp>
        <p:nvSpPr>
          <p:cNvPr id="16" name="Flowchart: Connector 15"/>
          <p:cNvSpPr/>
          <p:nvPr/>
        </p:nvSpPr>
        <p:spPr>
          <a:xfrm>
            <a:off x="5836370" y="410389"/>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N</a:t>
            </a:r>
          </a:p>
        </p:txBody>
      </p:sp>
      <p:sp>
        <p:nvSpPr>
          <p:cNvPr id="17" name="Flowchart: Connector 16"/>
          <p:cNvSpPr/>
          <p:nvPr/>
        </p:nvSpPr>
        <p:spPr>
          <a:xfrm>
            <a:off x="6461735" y="410388"/>
            <a:ext cx="614855" cy="588653"/>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8" name="Flowchart: Connector 17"/>
          <p:cNvSpPr/>
          <p:nvPr/>
        </p:nvSpPr>
        <p:spPr>
          <a:xfrm>
            <a:off x="7097610" y="410388"/>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9" name="Flowchart: Connector 18"/>
          <p:cNvSpPr/>
          <p:nvPr/>
        </p:nvSpPr>
        <p:spPr>
          <a:xfrm>
            <a:off x="7712465" y="410387"/>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0" name="TextBox 19"/>
          <p:cNvSpPr txBox="1"/>
          <p:nvPr/>
        </p:nvSpPr>
        <p:spPr>
          <a:xfrm>
            <a:off x="6503776" y="490077"/>
            <a:ext cx="186558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 T     Ậ     P</a:t>
            </a:r>
          </a:p>
        </p:txBody>
      </p:sp>
      <p:sp>
        <p:nvSpPr>
          <p:cNvPr id="21" name="Flowchart: Connector 20"/>
          <p:cNvSpPr/>
          <p:nvPr/>
        </p:nvSpPr>
        <p:spPr>
          <a:xfrm>
            <a:off x="914400" y="999040"/>
            <a:ext cx="614855" cy="588653"/>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2</a:t>
            </a:r>
          </a:p>
        </p:txBody>
      </p:sp>
      <p:sp>
        <p:nvSpPr>
          <p:cNvPr id="22" name="Flowchart: Connector 21"/>
          <p:cNvSpPr/>
          <p:nvPr/>
        </p:nvSpPr>
        <p:spPr>
          <a:xfrm>
            <a:off x="5857390" y="1010180"/>
            <a:ext cx="614855" cy="588653"/>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H</a:t>
            </a:r>
          </a:p>
        </p:txBody>
      </p:sp>
      <p:sp>
        <p:nvSpPr>
          <p:cNvPr id="23" name="Flowchart: Connector 22"/>
          <p:cNvSpPr/>
          <p:nvPr/>
        </p:nvSpPr>
        <p:spPr>
          <a:xfrm>
            <a:off x="6488010" y="1006315"/>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Ọ</a:t>
            </a:r>
          </a:p>
        </p:txBody>
      </p:sp>
      <p:sp>
        <p:nvSpPr>
          <p:cNvPr id="24" name="Flowchart: Connector 23"/>
          <p:cNvSpPr/>
          <p:nvPr/>
        </p:nvSpPr>
        <p:spPr>
          <a:xfrm>
            <a:off x="7129140" y="1008966"/>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C</a:t>
            </a:r>
          </a:p>
        </p:txBody>
      </p:sp>
      <p:sp>
        <p:nvSpPr>
          <p:cNvPr id="25" name="Flowchart: Connector 24"/>
          <p:cNvSpPr/>
          <p:nvPr/>
        </p:nvSpPr>
        <p:spPr>
          <a:xfrm>
            <a:off x="7739397" y="990049"/>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T</a:t>
            </a:r>
          </a:p>
        </p:txBody>
      </p:sp>
      <p:sp>
        <p:nvSpPr>
          <p:cNvPr id="26" name="Flowchart: Connector 25"/>
          <p:cNvSpPr/>
          <p:nvPr/>
        </p:nvSpPr>
        <p:spPr>
          <a:xfrm>
            <a:off x="8348340" y="999040"/>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Ậ</a:t>
            </a:r>
          </a:p>
        </p:txBody>
      </p:sp>
      <p:sp>
        <p:nvSpPr>
          <p:cNvPr id="27" name="Flowchart: Connector 26"/>
          <p:cNvSpPr/>
          <p:nvPr/>
        </p:nvSpPr>
        <p:spPr>
          <a:xfrm>
            <a:off x="8990784" y="992199"/>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P</a:t>
            </a:r>
          </a:p>
        </p:txBody>
      </p:sp>
      <p:grpSp>
        <p:nvGrpSpPr>
          <p:cNvPr id="28" name="组合 9"/>
          <p:cNvGrpSpPr/>
          <p:nvPr/>
        </p:nvGrpSpPr>
        <p:grpSpPr>
          <a:xfrm>
            <a:off x="1810411" y="5166357"/>
            <a:ext cx="8318930" cy="1529256"/>
            <a:chOff x="1936535" y="3935752"/>
            <a:chExt cx="8318930" cy="2056864"/>
          </a:xfrm>
        </p:grpSpPr>
        <p:sp>
          <p:nvSpPr>
            <p:cNvPr id="29"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31" name="文本框 6"/>
          <p:cNvSpPr txBox="1"/>
          <p:nvPr/>
        </p:nvSpPr>
        <p:spPr>
          <a:xfrm>
            <a:off x="2390562" y="5614356"/>
            <a:ext cx="6944159" cy="609398"/>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3.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Có</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hình</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dáng</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rất</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ưa</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nhìn</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a:t>
            </a:r>
            <a:endParaRPr kumimoji="0" lang="zh-CN" altLang="en-US"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32" name="Flowchart: Connector 31"/>
          <p:cNvSpPr/>
          <p:nvPr/>
        </p:nvSpPr>
        <p:spPr>
          <a:xfrm>
            <a:off x="924906" y="1603886"/>
            <a:ext cx="614855" cy="58865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a:cs typeface="+mn-cs"/>
              </a:rPr>
              <a:t>3</a:t>
            </a:r>
          </a:p>
        </p:txBody>
      </p:sp>
      <p:sp>
        <p:nvSpPr>
          <p:cNvPr id="33" name="Flowchart: Connector 32"/>
          <p:cNvSpPr/>
          <p:nvPr/>
        </p:nvSpPr>
        <p:spPr>
          <a:xfrm>
            <a:off x="4641877" y="1565950"/>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x</a:t>
            </a:r>
          </a:p>
        </p:txBody>
      </p:sp>
      <p:sp>
        <p:nvSpPr>
          <p:cNvPr id="35" name="Flowchart: Connector 34"/>
          <p:cNvSpPr/>
          <p:nvPr/>
        </p:nvSpPr>
        <p:spPr>
          <a:xfrm>
            <a:off x="5871587" y="1565949"/>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6" name="Flowchart: Connector 35"/>
          <p:cNvSpPr/>
          <p:nvPr/>
        </p:nvSpPr>
        <p:spPr>
          <a:xfrm>
            <a:off x="6482752" y="1561217"/>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7" name="Flowchart: Connector 36"/>
          <p:cNvSpPr/>
          <p:nvPr/>
        </p:nvSpPr>
        <p:spPr>
          <a:xfrm>
            <a:off x="7108117" y="1587532"/>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X</a:t>
            </a:r>
          </a:p>
        </p:txBody>
      </p:sp>
      <p:sp>
        <p:nvSpPr>
          <p:cNvPr id="38" name="Flowchart: Connector 37"/>
          <p:cNvSpPr/>
          <p:nvPr/>
        </p:nvSpPr>
        <p:spPr>
          <a:xfrm>
            <a:off x="5241470" y="1570683"/>
            <a:ext cx="614855" cy="588653"/>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9" name="Flowchart: Connector 38"/>
          <p:cNvSpPr/>
          <p:nvPr/>
        </p:nvSpPr>
        <p:spPr>
          <a:xfrm>
            <a:off x="7738734" y="1587531"/>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0" name="Flowchart: Connector 39"/>
          <p:cNvSpPr/>
          <p:nvPr/>
        </p:nvSpPr>
        <p:spPr>
          <a:xfrm>
            <a:off x="8356224" y="1602352"/>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1" name="TextBox 40"/>
          <p:cNvSpPr txBox="1"/>
          <p:nvPr/>
        </p:nvSpPr>
        <p:spPr>
          <a:xfrm>
            <a:off x="5349766" y="1634176"/>
            <a:ext cx="186558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 I     N     H</a:t>
            </a:r>
          </a:p>
        </p:txBody>
      </p:sp>
      <p:sp>
        <p:nvSpPr>
          <p:cNvPr id="42" name="TextBox 41"/>
          <p:cNvSpPr txBox="1"/>
          <p:nvPr/>
        </p:nvSpPr>
        <p:spPr>
          <a:xfrm>
            <a:off x="7768141" y="1674202"/>
            <a:ext cx="127806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 Ắ     N    </a:t>
            </a:r>
          </a:p>
        </p:txBody>
      </p:sp>
      <p:sp>
        <p:nvSpPr>
          <p:cNvPr id="43" name="Flowchart: Connector 42"/>
          <p:cNvSpPr/>
          <p:nvPr/>
        </p:nvSpPr>
        <p:spPr>
          <a:xfrm>
            <a:off x="924906" y="2191966"/>
            <a:ext cx="614855" cy="588653"/>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4</a:t>
            </a:r>
          </a:p>
        </p:txBody>
      </p:sp>
      <p:sp>
        <p:nvSpPr>
          <p:cNvPr id="44" name="Flowchart: Connector 43"/>
          <p:cNvSpPr/>
          <p:nvPr/>
        </p:nvSpPr>
        <p:spPr>
          <a:xfrm>
            <a:off x="4655469" y="2168300"/>
            <a:ext cx="614855" cy="588653"/>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Ế</a:t>
            </a:r>
          </a:p>
        </p:txBody>
      </p:sp>
      <p:sp>
        <p:nvSpPr>
          <p:cNvPr id="45" name="Flowchart: Connector 44"/>
          <p:cNvSpPr/>
          <p:nvPr/>
        </p:nvSpPr>
        <p:spPr>
          <a:xfrm>
            <a:off x="3370129" y="2179673"/>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T</a:t>
            </a:r>
          </a:p>
        </p:txBody>
      </p:sp>
      <p:sp>
        <p:nvSpPr>
          <p:cNvPr id="46" name="Flowchart: Connector 45"/>
          <p:cNvSpPr/>
          <p:nvPr/>
        </p:nvSpPr>
        <p:spPr>
          <a:xfrm>
            <a:off x="4002059" y="2172765"/>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I</a:t>
            </a:r>
          </a:p>
        </p:txBody>
      </p:sp>
      <p:sp>
        <p:nvSpPr>
          <p:cNvPr id="47" name="Flowchart: Connector 46"/>
          <p:cNvSpPr/>
          <p:nvPr/>
        </p:nvSpPr>
        <p:spPr>
          <a:xfrm>
            <a:off x="5259056" y="2149870"/>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N</a:t>
            </a:r>
          </a:p>
        </p:txBody>
      </p:sp>
      <p:sp>
        <p:nvSpPr>
          <p:cNvPr id="48" name="Flowchart: Connector 47"/>
          <p:cNvSpPr/>
          <p:nvPr/>
        </p:nvSpPr>
        <p:spPr>
          <a:xfrm>
            <a:off x="5868277" y="2191965"/>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B</a:t>
            </a:r>
          </a:p>
        </p:txBody>
      </p:sp>
      <p:sp>
        <p:nvSpPr>
          <p:cNvPr id="49" name="Flowchart: Connector 48"/>
          <p:cNvSpPr/>
          <p:nvPr/>
        </p:nvSpPr>
        <p:spPr>
          <a:xfrm>
            <a:off x="6477503" y="2168300"/>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Ộ</a:t>
            </a:r>
          </a:p>
        </p:txBody>
      </p:sp>
      <p:sp>
        <p:nvSpPr>
          <p:cNvPr id="50" name="Flowchart: Connector 49"/>
          <p:cNvSpPr/>
          <p:nvPr/>
        </p:nvSpPr>
        <p:spPr>
          <a:xfrm>
            <a:off x="933443" y="2785806"/>
            <a:ext cx="614855" cy="588653"/>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5</a:t>
            </a:r>
          </a:p>
        </p:txBody>
      </p:sp>
      <p:sp>
        <p:nvSpPr>
          <p:cNvPr id="51" name="Flowchart: Connector 50"/>
          <p:cNvSpPr/>
          <p:nvPr/>
        </p:nvSpPr>
        <p:spPr>
          <a:xfrm>
            <a:off x="4019577" y="2777907"/>
            <a:ext cx="614855" cy="588653"/>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U</a:t>
            </a:r>
          </a:p>
        </p:txBody>
      </p:sp>
      <p:sp>
        <p:nvSpPr>
          <p:cNvPr id="52" name="Flowchart: Connector 51"/>
          <p:cNvSpPr/>
          <p:nvPr/>
        </p:nvSpPr>
        <p:spPr>
          <a:xfrm>
            <a:off x="2734237" y="2789280"/>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Y</a:t>
            </a:r>
          </a:p>
        </p:txBody>
      </p:sp>
      <p:sp>
        <p:nvSpPr>
          <p:cNvPr id="53" name="Flowchart: Connector 52"/>
          <p:cNvSpPr/>
          <p:nvPr/>
        </p:nvSpPr>
        <p:spPr>
          <a:xfrm>
            <a:off x="3366167" y="2782372"/>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Ê</a:t>
            </a:r>
          </a:p>
        </p:txBody>
      </p:sp>
      <p:sp>
        <p:nvSpPr>
          <p:cNvPr id="54" name="Flowchart: Connector 53"/>
          <p:cNvSpPr/>
          <p:nvPr/>
        </p:nvSpPr>
        <p:spPr>
          <a:xfrm>
            <a:off x="4623164" y="2775243"/>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T</a:t>
            </a:r>
          </a:p>
        </p:txBody>
      </p:sp>
      <p:sp>
        <p:nvSpPr>
          <p:cNvPr id="55" name="Flowchart: Connector 54"/>
          <p:cNvSpPr/>
          <p:nvPr/>
        </p:nvSpPr>
        <p:spPr>
          <a:xfrm>
            <a:off x="5232385" y="2801572"/>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Ổ</a:t>
            </a:r>
          </a:p>
        </p:txBody>
      </p:sp>
      <p:sp>
        <p:nvSpPr>
          <p:cNvPr id="56" name="Flowchart: Connector 55"/>
          <p:cNvSpPr/>
          <p:nvPr/>
        </p:nvSpPr>
        <p:spPr>
          <a:xfrm>
            <a:off x="5841611" y="2777907"/>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Q</a:t>
            </a:r>
          </a:p>
        </p:txBody>
      </p:sp>
      <p:sp>
        <p:nvSpPr>
          <p:cNvPr id="57" name="Flowchart: Connector 56"/>
          <p:cNvSpPr/>
          <p:nvPr/>
        </p:nvSpPr>
        <p:spPr>
          <a:xfrm>
            <a:off x="6482266" y="2770515"/>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U</a:t>
            </a:r>
          </a:p>
        </p:txBody>
      </p:sp>
      <p:sp>
        <p:nvSpPr>
          <p:cNvPr id="58" name="Flowchart: Connector 57"/>
          <p:cNvSpPr/>
          <p:nvPr/>
        </p:nvSpPr>
        <p:spPr>
          <a:xfrm>
            <a:off x="7109632" y="2783794"/>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Ố</a:t>
            </a:r>
          </a:p>
        </p:txBody>
      </p:sp>
      <p:sp>
        <p:nvSpPr>
          <p:cNvPr id="59" name="Flowchart: Connector 58"/>
          <p:cNvSpPr/>
          <p:nvPr/>
        </p:nvSpPr>
        <p:spPr>
          <a:xfrm>
            <a:off x="7718858" y="2763256"/>
            <a:ext cx="614855" cy="588653"/>
          </a:xfrm>
          <a:prstGeom prst="flowChartConnector">
            <a:avLst/>
          </a:prstGeom>
          <a:solidFill>
            <a:schemeClr val="accent3">
              <a:lumMod val="20000"/>
              <a:lumOff val="80000"/>
            </a:schemeClr>
          </a:solidFill>
          <a:ln>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U</a:t>
            </a:r>
          </a:p>
        </p:txBody>
      </p:sp>
      <p:grpSp>
        <p:nvGrpSpPr>
          <p:cNvPr id="60" name="组合 9"/>
          <p:cNvGrpSpPr/>
          <p:nvPr/>
        </p:nvGrpSpPr>
        <p:grpSpPr>
          <a:xfrm>
            <a:off x="1783589" y="5218754"/>
            <a:ext cx="8318930" cy="1486668"/>
            <a:chOff x="1936535" y="3935752"/>
            <a:chExt cx="8318930" cy="2056864"/>
          </a:xfrm>
        </p:grpSpPr>
        <p:sp>
          <p:nvSpPr>
            <p:cNvPr id="61"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63" name="文本框 6"/>
          <p:cNvSpPr txBox="1"/>
          <p:nvPr/>
        </p:nvSpPr>
        <p:spPr>
          <a:xfrm>
            <a:off x="2339011" y="5573144"/>
            <a:ext cx="6944159" cy="609398"/>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6.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Trẻ</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em</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biết</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nghe</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lời</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dạy</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bảo</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a:t>
            </a:r>
            <a:endParaRPr kumimoji="0" lang="zh-CN" altLang="en-US"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64" name="Flowchart: Connector 63"/>
          <p:cNvSpPr/>
          <p:nvPr/>
        </p:nvSpPr>
        <p:spPr>
          <a:xfrm>
            <a:off x="919646" y="3395922"/>
            <a:ext cx="614855" cy="58865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a:cs typeface="+mn-cs"/>
              </a:rPr>
              <a:t>6</a:t>
            </a:r>
          </a:p>
        </p:txBody>
      </p:sp>
      <p:sp>
        <p:nvSpPr>
          <p:cNvPr id="65" name="Flowchart: Connector 64"/>
          <p:cNvSpPr/>
          <p:nvPr/>
        </p:nvSpPr>
        <p:spPr>
          <a:xfrm>
            <a:off x="2122002" y="3374042"/>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N</a:t>
            </a:r>
          </a:p>
        </p:txBody>
      </p:sp>
      <p:sp>
        <p:nvSpPr>
          <p:cNvPr id="66" name="Flowchart: Connector 65"/>
          <p:cNvSpPr/>
          <p:nvPr/>
        </p:nvSpPr>
        <p:spPr>
          <a:xfrm>
            <a:off x="2759763" y="3379107"/>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7" name="Flowchart: Connector 66"/>
          <p:cNvSpPr/>
          <p:nvPr/>
        </p:nvSpPr>
        <p:spPr>
          <a:xfrm>
            <a:off x="3385658" y="3384852"/>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9" name="Flowchart: Connector 68"/>
          <p:cNvSpPr/>
          <p:nvPr/>
        </p:nvSpPr>
        <p:spPr>
          <a:xfrm>
            <a:off x="4652829" y="3380398"/>
            <a:ext cx="614855" cy="588653"/>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70" name="Flowchart: Connector 69"/>
          <p:cNvSpPr/>
          <p:nvPr/>
        </p:nvSpPr>
        <p:spPr>
          <a:xfrm>
            <a:off x="4030029" y="3394388"/>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72" name="TextBox 71"/>
          <p:cNvSpPr txBox="1"/>
          <p:nvPr/>
        </p:nvSpPr>
        <p:spPr>
          <a:xfrm>
            <a:off x="2734237" y="3469070"/>
            <a:ext cx="26906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 G     O     A     N</a:t>
            </a:r>
          </a:p>
        </p:txBody>
      </p:sp>
      <p:grpSp>
        <p:nvGrpSpPr>
          <p:cNvPr id="74" name="组合 9"/>
          <p:cNvGrpSpPr/>
          <p:nvPr/>
        </p:nvGrpSpPr>
        <p:grpSpPr>
          <a:xfrm>
            <a:off x="1723132" y="5324291"/>
            <a:ext cx="8318930" cy="1382302"/>
            <a:chOff x="1936535" y="3935752"/>
            <a:chExt cx="8318930" cy="2056864"/>
          </a:xfrm>
        </p:grpSpPr>
        <p:sp>
          <p:nvSpPr>
            <p:cNvPr id="75"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6"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77" name="文本框 6"/>
          <p:cNvSpPr txBox="1"/>
          <p:nvPr/>
        </p:nvSpPr>
        <p:spPr>
          <a:xfrm>
            <a:off x="2641210" y="5593829"/>
            <a:ext cx="6944159" cy="609398"/>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7.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Giờ</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giải</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lao</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giữa</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buổi</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học</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a:t>
            </a:r>
            <a:endParaRPr kumimoji="0" lang="zh-CN" altLang="en-US"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8" name="Flowchart: Connector 77"/>
          <p:cNvSpPr/>
          <p:nvPr/>
        </p:nvSpPr>
        <p:spPr>
          <a:xfrm>
            <a:off x="951178" y="3995028"/>
            <a:ext cx="614855" cy="58865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a:cs typeface="+mn-cs"/>
              </a:rPr>
              <a:t>7</a:t>
            </a:r>
          </a:p>
        </p:txBody>
      </p:sp>
      <p:sp>
        <p:nvSpPr>
          <p:cNvPr id="79" name="Flowchart: Connector 78"/>
          <p:cNvSpPr/>
          <p:nvPr/>
        </p:nvSpPr>
        <p:spPr>
          <a:xfrm>
            <a:off x="3393539" y="3986904"/>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R</a:t>
            </a:r>
          </a:p>
        </p:txBody>
      </p:sp>
      <p:sp>
        <p:nvSpPr>
          <p:cNvPr id="80" name="Flowchart: Connector 79"/>
          <p:cNvSpPr/>
          <p:nvPr/>
        </p:nvSpPr>
        <p:spPr>
          <a:xfrm>
            <a:off x="4022144" y="3991509"/>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81" name="Flowchart: Connector 80"/>
          <p:cNvSpPr/>
          <p:nvPr/>
        </p:nvSpPr>
        <p:spPr>
          <a:xfrm>
            <a:off x="4632215" y="3985188"/>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82" name="Flowchart: Connector 81"/>
          <p:cNvSpPr/>
          <p:nvPr/>
        </p:nvSpPr>
        <p:spPr>
          <a:xfrm>
            <a:off x="5888921" y="3978672"/>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83" name="Flowchart: Connector 82"/>
          <p:cNvSpPr/>
          <p:nvPr/>
        </p:nvSpPr>
        <p:spPr>
          <a:xfrm>
            <a:off x="5267742" y="3961825"/>
            <a:ext cx="614855" cy="588653"/>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84" name="Flowchart: Connector 83"/>
          <p:cNvSpPr/>
          <p:nvPr/>
        </p:nvSpPr>
        <p:spPr>
          <a:xfrm>
            <a:off x="6503776" y="3995028"/>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86" name="TextBox 85"/>
          <p:cNvSpPr txBox="1"/>
          <p:nvPr/>
        </p:nvSpPr>
        <p:spPr>
          <a:xfrm>
            <a:off x="4079561" y="4058514"/>
            <a:ext cx="32776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 A     C    H     Ơ     I</a:t>
            </a:r>
          </a:p>
        </p:txBody>
      </p:sp>
      <p:grpSp>
        <p:nvGrpSpPr>
          <p:cNvPr id="88" name="组合 9"/>
          <p:cNvGrpSpPr/>
          <p:nvPr/>
        </p:nvGrpSpPr>
        <p:grpSpPr>
          <a:xfrm>
            <a:off x="1737278" y="5354204"/>
            <a:ext cx="8318930" cy="1338073"/>
            <a:chOff x="1936535" y="3935752"/>
            <a:chExt cx="8318930" cy="2056864"/>
          </a:xfrm>
        </p:grpSpPr>
        <p:sp>
          <p:nvSpPr>
            <p:cNvPr id="89"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0"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91" name="文本框 6"/>
          <p:cNvSpPr txBox="1"/>
          <p:nvPr/>
        </p:nvSpPr>
        <p:spPr>
          <a:xfrm>
            <a:off x="2339011" y="5656490"/>
            <a:ext cx="6944159" cy="609398"/>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8.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Hiểu</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nhanh</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tiếp</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thu</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800" b="0" i="0" u="none" strike="noStrike" kern="1200" cap="none" spc="0" normalizeH="0" baseline="0" noProof="0" dirty="0" err="1">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nhanh</a:t>
            </a:r>
            <a:r>
              <a:rPr kumimoji="0" lang="en-US" altLang="zh-CN"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rPr>
              <a:t>.</a:t>
            </a:r>
            <a:endParaRPr kumimoji="0" lang="zh-CN" altLang="en-US" sz="2800" b="0" i="0" u="none" strike="noStrike" kern="1200" cap="none" spc="0" normalizeH="0" baseline="0" noProof="0" dirty="0">
              <a:ln>
                <a:noFill/>
              </a:ln>
              <a:solidFill>
                <a:srgbClr val="000000">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92" name="Flowchart: Connector 91"/>
          <p:cNvSpPr/>
          <p:nvPr/>
        </p:nvSpPr>
        <p:spPr>
          <a:xfrm>
            <a:off x="966944" y="4609848"/>
            <a:ext cx="614855" cy="58865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a:cs typeface="+mn-cs"/>
              </a:rPr>
              <a:t>8</a:t>
            </a:r>
          </a:p>
        </p:txBody>
      </p:sp>
      <p:sp>
        <p:nvSpPr>
          <p:cNvPr id="93" name="Flowchart: Connector 92"/>
          <p:cNvSpPr/>
          <p:nvPr/>
        </p:nvSpPr>
        <p:spPr>
          <a:xfrm>
            <a:off x="2115969" y="4557429"/>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T</a:t>
            </a:r>
          </a:p>
        </p:txBody>
      </p:sp>
      <p:sp>
        <p:nvSpPr>
          <p:cNvPr id="94" name="Flowchart: Connector 93"/>
          <p:cNvSpPr/>
          <p:nvPr/>
        </p:nvSpPr>
        <p:spPr>
          <a:xfrm>
            <a:off x="4007844" y="4603948"/>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5" name="Flowchart: Connector 94"/>
          <p:cNvSpPr/>
          <p:nvPr/>
        </p:nvSpPr>
        <p:spPr>
          <a:xfrm>
            <a:off x="2741806" y="4552072"/>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H</a:t>
            </a:r>
          </a:p>
        </p:txBody>
      </p:sp>
      <p:sp>
        <p:nvSpPr>
          <p:cNvPr id="96" name="Flowchart: Connector 95"/>
          <p:cNvSpPr/>
          <p:nvPr/>
        </p:nvSpPr>
        <p:spPr>
          <a:xfrm>
            <a:off x="3366167" y="4593485"/>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7" name="Flowchart: Connector 96"/>
          <p:cNvSpPr/>
          <p:nvPr/>
        </p:nvSpPr>
        <p:spPr>
          <a:xfrm>
            <a:off x="5913701" y="4576061"/>
            <a:ext cx="614855" cy="588653"/>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8" name="Flowchart: Connector 97"/>
          <p:cNvSpPr/>
          <p:nvPr/>
        </p:nvSpPr>
        <p:spPr>
          <a:xfrm>
            <a:off x="4642300" y="4608990"/>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9" name="Flowchart: Connector 98"/>
          <p:cNvSpPr/>
          <p:nvPr/>
        </p:nvSpPr>
        <p:spPr>
          <a:xfrm>
            <a:off x="5276007" y="4576052"/>
            <a:ext cx="614855" cy="588653"/>
          </a:xfrm>
          <a:prstGeom prst="flowChartConnector">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00" name="TextBox 99"/>
          <p:cNvSpPr txBox="1"/>
          <p:nvPr/>
        </p:nvSpPr>
        <p:spPr>
          <a:xfrm>
            <a:off x="3393539" y="4651869"/>
            <a:ext cx="450498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微软雅黑"/>
                <a:cs typeface="+mn-cs"/>
              </a:rPr>
              <a:t> Ô     N     G    M      I     N     H</a:t>
            </a:r>
          </a:p>
        </p:txBody>
      </p:sp>
    </p:spTree>
    <p:extLst>
      <p:ext uri="{BB962C8B-B14F-4D97-AF65-F5344CB8AC3E}">
        <p14:creationId xmlns:p14="http://schemas.microsoft.com/office/powerpoint/2010/main" val="2096241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arn(inVertical)">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barn(inVertical)">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barn(inVertical)">
                                      <p:cBhvr>
                                        <p:cTn id="2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7"/>
                                        </p:tgtEl>
                                        <p:attrNameLst>
                                          <p:attrName>ppt_y</p:attrName>
                                        </p:attrNameLst>
                                      </p:cBhvr>
                                      <p:tavLst>
                                        <p:tav tm="0">
                                          <p:val>
                                            <p:strVal val="#ppt_y"/>
                                          </p:val>
                                        </p:tav>
                                        <p:tav tm="100000">
                                          <p:val>
                                            <p:strVal val="#ppt_y"/>
                                          </p:val>
                                        </p:tav>
                                      </p:tavLst>
                                    </p:anim>
                                    <p:anim calcmode="lin" valueType="num">
                                      <p:cBhvr>
                                        <p:cTn id="4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2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grpId="1" nodeType="withEffect">
                                  <p:stCondLst>
                                    <p:cond delay="0"/>
                                  </p:stCondLst>
                                  <p:iterate type="lt">
                                    <p:tmAbs val="0"/>
                                  </p:iterate>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1" presetClass="entr" presetSubtype="0" fill="hold" grpId="0" nodeType="afterEffect">
                                  <p:stCondLst>
                                    <p:cond delay="0"/>
                                  </p:stCondLst>
                                  <p:iterate type="lt">
                                    <p:tmPct val="10000"/>
                                  </p:iterate>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31"/>
                                        </p:tgtEl>
                                        <p:attrNameLst>
                                          <p:attrName>ppt_y</p:attrName>
                                        </p:attrNameLst>
                                      </p:cBhvr>
                                      <p:tavLst>
                                        <p:tav tm="0">
                                          <p:val>
                                            <p:strVal val="#ppt_y"/>
                                          </p:val>
                                        </p:tav>
                                        <p:tav tm="100000">
                                          <p:val>
                                            <p:strVal val="#ppt_y"/>
                                          </p:val>
                                        </p:tav>
                                      </p:tavLst>
                                    </p:anim>
                                    <p:anim calcmode="lin" valueType="num">
                                      <p:cBhvr>
                                        <p:cTn id="68"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circle(in)">
                                      <p:cBhvr>
                                        <p:cTn id="75" dur="2000"/>
                                        <p:tgtEl>
                                          <p:spTgt spid="41"/>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circle(in)">
                                      <p:cBhvr>
                                        <p:cTn id="78" dur="2000"/>
                                        <p:tgtEl>
                                          <p:spTgt spid="4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1" presetClass="exit" presetSubtype="0" fill="hold" grpId="1" nodeType="withEffect">
                                  <p:stCondLst>
                                    <p:cond delay="0"/>
                                  </p:stCondLst>
                                  <p:iterate type="lt">
                                    <p:tmAbs val="0"/>
                                  </p:iterate>
                                  <p:childTnLst>
                                    <p:set>
                                      <p:cBhvr>
                                        <p:cTn id="8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5" restart="whenNotActive" fill="hold" evtFilter="cancelBubble" nodeType="interactiveSeq">
                <p:stCondLst>
                  <p:cond evt="onClick" delay="0">
                    <p:tgtEl>
                      <p:spTgt spid="64"/>
                    </p:tgtEl>
                  </p:cond>
                </p:stCondLst>
                <p:endSync evt="end" delay="0">
                  <p:rtn val="all"/>
                </p:endSync>
                <p:childTnLst>
                  <p:par>
                    <p:cTn id="86" fill="hold">
                      <p:stCondLst>
                        <p:cond delay="0"/>
                      </p:stCondLst>
                      <p:childTnLst>
                        <p:par>
                          <p:cTn id="87" fill="hold">
                            <p:stCondLst>
                              <p:cond delay="0"/>
                            </p:stCondLst>
                            <p:childTnLst>
                              <p:par>
                                <p:cTn id="88" presetID="42" presetClass="entr" presetSubtype="0" fill="hold" nodeType="after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fade">
                                      <p:cBhvr>
                                        <p:cTn id="90" dur="1000"/>
                                        <p:tgtEl>
                                          <p:spTgt spid="60"/>
                                        </p:tgtEl>
                                      </p:cBhvr>
                                    </p:animEffect>
                                    <p:anim calcmode="lin" valueType="num">
                                      <p:cBhvr>
                                        <p:cTn id="91" dur="1000" fill="hold"/>
                                        <p:tgtEl>
                                          <p:spTgt spid="60"/>
                                        </p:tgtEl>
                                        <p:attrNameLst>
                                          <p:attrName>ppt_x</p:attrName>
                                        </p:attrNameLst>
                                      </p:cBhvr>
                                      <p:tavLst>
                                        <p:tav tm="0">
                                          <p:val>
                                            <p:strVal val="#ppt_x"/>
                                          </p:val>
                                        </p:tav>
                                        <p:tav tm="100000">
                                          <p:val>
                                            <p:strVal val="#ppt_x"/>
                                          </p:val>
                                        </p:tav>
                                      </p:tavLst>
                                    </p:anim>
                                    <p:anim calcmode="lin" valueType="num">
                                      <p:cBhvr>
                                        <p:cTn id="92" dur="1000" fill="hold"/>
                                        <p:tgtEl>
                                          <p:spTgt spid="60"/>
                                        </p:tgtEl>
                                        <p:attrNameLst>
                                          <p:attrName>ppt_y</p:attrName>
                                        </p:attrNameLst>
                                      </p:cBhvr>
                                      <p:tavLst>
                                        <p:tav tm="0">
                                          <p:val>
                                            <p:strVal val="#ppt_y+.1"/>
                                          </p:val>
                                        </p:tav>
                                        <p:tav tm="100000">
                                          <p:val>
                                            <p:strVal val="#ppt_y"/>
                                          </p:val>
                                        </p:tav>
                                      </p:tavLst>
                                    </p:anim>
                                  </p:childTnLst>
                                </p:cTn>
                              </p:par>
                            </p:childTnLst>
                          </p:cTn>
                        </p:par>
                        <p:par>
                          <p:cTn id="93" fill="hold">
                            <p:stCondLst>
                              <p:cond delay="1000"/>
                            </p:stCondLst>
                            <p:childTnLst>
                              <p:par>
                                <p:cTn id="94" presetID="41" presetClass="entr" presetSubtype="0" fill="hold" grpId="0" nodeType="afterEffect">
                                  <p:stCondLst>
                                    <p:cond delay="0"/>
                                  </p:stCondLst>
                                  <p:iterate type="lt">
                                    <p:tmPct val="10000"/>
                                  </p:iterate>
                                  <p:childTnLst>
                                    <p:set>
                                      <p:cBhvr>
                                        <p:cTn id="95" dur="1" fill="hold">
                                          <p:stCondLst>
                                            <p:cond delay="0"/>
                                          </p:stCondLst>
                                        </p:cTn>
                                        <p:tgtEl>
                                          <p:spTgt spid="63"/>
                                        </p:tgtEl>
                                        <p:attrNameLst>
                                          <p:attrName>style.visibility</p:attrName>
                                        </p:attrNameLst>
                                      </p:cBhvr>
                                      <p:to>
                                        <p:strVal val="visible"/>
                                      </p:to>
                                    </p:set>
                                    <p:anim calcmode="lin" valueType="num">
                                      <p:cBhvr>
                                        <p:cTn id="96" dur="500" fill="hold"/>
                                        <p:tgtEl>
                                          <p:spTgt spid="63"/>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63"/>
                                        </p:tgtEl>
                                        <p:attrNameLst>
                                          <p:attrName>ppt_y</p:attrName>
                                        </p:attrNameLst>
                                      </p:cBhvr>
                                      <p:tavLst>
                                        <p:tav tm="0">
                                          <p:val>
                                            <p:strVal val="#ppt_y"/>
                                          </p:val>
                                        </p:tav>
                                        <p:tav tm="100000">
                                          <p:val>
                                            <p:strVal val="#ppt_y"/>
                                          </p:val>
                                        </p:tav>
                                      </p:tavLst>
                                    </p:anim>
                                    <p:anim calcmode="lin" valueType="num">
                                      <p:cBhvr>
                                        <p:cTn id="98" dur="500" fill="hold"/>
                                        <p:tgtEl>
                                          <p:spTgt spid="63"/>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63"/>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63"/>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circle(in)">
                                      <p:cBhvr>
                                        <p:cTn id="105" dur="2000"/>
                                        <p:tgtEl>
                                          <p:spTgt spid="72"/>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60"/>
                                        </p:tgtEl>
                                        <p:attrNameLst>
                                          <p:attrName>style.visibility</p:attrName>
                                        </p:attrNameLst>
                                      </p:cBhvr>
                                      <p:to>
                                        <p:strVal val="hidden"/>
                                      </p:to>
                                    </p:set>
                                  </p:childTnLst>
                                </p:cTn>
                              </p:par>
                              <p:par>
                                <p:cTn id="110" presetID="1" presetClass="exit" presetSubtype="0" fill="hold" grpId="1" nodeType="withEffect">
                                  <p:stCondLst>
                                    <p:cond delay="0"/>
                                  </p:stCondLst>
                                  <p:iterate type="lt">
                                    <p:tmAbs val="0"/>
                                  </p:iterate>
                                  <p:childTnLst>
                                    <p:set>
                                      <p:cBhvr>
                                        <p:cTn id="11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12" restart="whenNotActive" fill="hold" evtFilter="cancelBubble" nodeType="interactiveSeq">
                <p:stCondLst>
                  <p:cond evt="onClick" delay="0">
                    <p:tgtEl>
                      <p:spTgt spid="78"/>
                    </p:tgtEl>
                  </p:cond>
                </p:stCondLst>
                <p:endSync evt="end" delay="0">
                  <p:rtn val="all"/>
                </p:endSync>
                <p:childTnLst>
                  <p:par>
                    <p:cTn id="113" fill="hold">
                      <p:stCondLst>
                        <p:cond delay="0"/>
                      </p:stCondLst>
                      <p:childTnLst>
                        <p:par>
                          <p:cTn id="114" fill="hold">
                            <p:stCondLst>
                              <p:cond delay="0"/>
                            </p:stCondLst>
                            <p:childTnLst>
                              <p:par>
                                <p:cTn id="115" presetID="42" presetClass="entr" presetSubtype="0" fill="hold" nodeType="afterEffect">
                                  <p:stCondLst>
                                    <p:cond delay="0"/>
                                  </p:stCondLst>
                                  <p:childTnLst>
                                    <p:set>
                                      <p:cBhvr>
                                        <p:cTn id="116" dur="1" fill="hold">
                                          <p:stCondLst>
                                            <p:cond delay="0"/>
                                          </p:stCondLst>
                                        </p:cTn>
                                        <p:tgtEl>
                                          <p:spTgt spid="74"/>
                                        </p:tgtEl>
                                        <p:attrNameLst>
                                          <p:attrName>style.visibility</p:attrName>
                                        </p:attrNameLst>
                                      </p:cBhvr>
                                      <p:to>
                                        <p:strVal val="visible"/>
                                      </p:to>
                                    </p:set>
                                    <p:animEffect transition="in" filter="fade">
                                      <p:cBhvr>
                                        <p:cTn id="117" dur="1000"/>
                                        <p:tgtEl>
                                          <p:spTgt spid="74"/>
                                        </p:tgtEl>
                                      </p:cBhvr>
                                    </p:animEffect>
                                    <p:anim calcmode="lin" valueType="num">
                                      <p:cBhvr>
                                        <p:cTn id="118" dur="1000" fill="hold"/>
                                        <p:tgtEl>
                                          <p:spTgt spid="74"/>
                                        </p:tgtEl>
                                        <p:attrNameLst>
                                          <p:attrName>ppt_x</p:attrName>
                                        </p:attrNameLst>
                                      </p:cBhvr>
                                      <p:tavLst>
                                        <p:tav tm="0">
                                          <p:val>
                                            <p:strVal val="#ppt_x"/>
                                          </p:val>
                                        </p:tav>
                                        <p:tav tm="100000">
                                          <p:val>
                                            <p:strVal val="#ppt_x"/>
                                          </p:val>
                                        </p:tav>
                                      </p:tavLst>
                                    </p:anim>
                                    <p:anim calcmode="lin" valueType="num">
                                      <p:cBhvr>
                                        <p:cTn id="119" dur="1000" fill="hold"/>
                                        <p:tgtEl>
                                          <p:spTgt spid="74"/>
                                        </p:tgtEl>
                                        <p:attrNameLst>
                                          <p:attrName>ppt_y</p:attrName>
                                        </p:attrNameLst>
                                      </p:cBhvr>
                                      <p:tavLst>
                                        <p:tav tm="0">
                                          <p:val>
                                            <p:strVal val="#ppt_y+.1"/>
                                          </p:val>
                                        </p:tav>
                                        <p:tav tm="100000">
                                          <p:val>
                                            <p:strVal val="#ppt_y"/>
                                          </p:val>
                                        </p:tav>
                                      </p:tavLst>
                                    </p:anim>
                                  </p:childTnLst>
                                </p:cTn>
                              </p:par>
                            </p:childTnLst>
                          </p:cTn>
                        </p:par>
                        <p:par>
                          <p:cTn id="120" fill="hold">
                            <p:stCondLst>
                              <p:cond delay="1000"/>
                            </p:stCondLst>
                            <p:childTnLst>
                              <p:par>
                                <p:cTn id="121" presetID="41" presetClass="entr" presetSubtype="0" fill="hold" grpId="0" nodeType="afterEffect">
                                  <p:stCondLst>
                                    <p:cond delay="0"/>
                                  </p:stCondLst>
                                  <p:iterate type="lt">
                                    <p:tmPct val="10000"/>
                                  </p:iterate>
                                  <p:childTnLst>
                                    <p:set>
                                      <p:cBhvr>
                                        <p:cTn id="122" dur="1" fill="hold">
                                          <p:stCondLst>
                                            <p:cond delay="0"/>
                                          </p:stCondLst>
                                        </p:cTn>
                                        <p:tgtEl>
                                          <p:spTgt spid="77"/>
                                        </p:tgtEl>
                                        <p:attrNameLst>
                                          <p:attrName>style.visibility</p:attrName>
                                        </p:attrNameLst>
                                      </p:cBhvr>
                                      <p:to>
                                        <p:strVal val="visible"/>
                                      </p:to>
                                    </p:set>
                                    <p:anim calcmode="lin" valueType="num">
                                      <p:cBhvr>
                                        <p:cTn id="123" dur="5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124" dur="500" fill="hold"/>
                                        <p:tgtEl>
                                          <p:spTgt spid="77"/>
                                        </p:tgtEl>
                                        <p:attrNameLst>
                                          <p:attrName>ppt_y</p:attrName>
                                        </p:attrNameLst>
                                      </p:cBhvr>
                                      <p:tavLst>
                                        <p:tav tm="0">
                                          <p:val>
                                            <p:strVal val="#ppt_y"/>
                                          </p:val>
                                        </p:tav>
                                        <p:tav tm="100000">
                                          <p:val>
                                            <p:strVal val="#ppt_y"/>
                                          </p:val>
                                        </p:tav>
                                      </p:tavLst>
                                    </p:anim>
                                    <p:anim calcmode="lin" valueType="num">
                                      <p:cBhvr>
                                        <p:cTn id="125" dur="5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126" dur="5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127" dur="500" tmFilter="0,0; .5, 1; 1, 1"/>
                                        <p:tgtEl>
                                          <p:spTgt spid="77"/>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grpId="0" nodeType="clickEffect">
                                  <p:stCondLst>
                                    <p:cond delay="0"/>
                                  </p:stCondLst>
                                  <p:childTnLst>
                                    <p:set>
                                      <p:cBhvr>
                                        <p:cTn id="131" dur="1" fill="hold">
                                          <p:stCondLst>
                                            <p:cond delay="0"/>
                                          </p:stCondLst>
                                        </p:cTn>
                                        <p:tgtEl>
                                          <p:spTgt spid="86"/>
                                        </p:tgtEl>
                                        <p:attrNameLst>
                                          <p:attrName>style.visibility</p:attrName>
                                        </p:attrNameLst>
                                      </p:cBhvr>
                                      <p:to>
                                        <p:strVal val="visible"/>
                                      </p:to>
                                    </p:set>
                                    <p:animEffect transition="in" filter="circle(in)">
                                      <p:cBhvr>
                                        <p:cTn id="132" dur="2000"/>
                                        <p:tgtEl>
                                          <p:spTgt spid="86"/>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74"/>
                                        </p:tgtEl>
                                        <p:attrNameLst>
                                          <p:attrName>style.visibility</p:attrName>
                                        </p:attrNameLst>
                                      </p:cBhvr>
                                      <p:to>
                                        <p:strVal val="hidden"/>
                                      </p:to>
                                    </p:set>
                                  </p:childTnLst>
                                </p:cTn>
                              </p:par>
                              <p:par>
                                <p:cTn id="137" presetID="1" presetClass="exit" presetSubtype="0" fill="hold" grpId="1" nodeType="withEffect">
                                  <p:stCondLst>
                                    <p:cond delay="0"/>
                                  </p:stCondLst>
                                  <p:iterate type="lt">
                                    <p:tmAbs val="0"/>
                                  </p:iterate>
                                  <p:childTnLst>
                                    <p:set>
                                      <p:cBhvr>
                                        <p:cTn id="138"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39" restart="whenNotActive" fill="hold" evtFilter="cancelBubble" nodeType="interactiveSeq">
                <p:stCondLst>
                  <p:cond evt="onClick" delay="0">
                    <p:tgtEl>
                      <p:spTgt spid="92"/>
                    </p:tgtEl>
                  </p:cond>
                </p:stCondLst>
                <p:endSync evt="end" delay="0">
                  <p:rtn val="all"/>
                </p:endSync>
                <p:childTnLst>
                  <p:par>
                    <p:cTn id="140" fill="hold">
                      <p:stCondLst>
                        <p:cond delay="0"/>
                      </p:stCondLst>
                      <p:childTnLst>
                        <p:par>
                          <p:cTn id="141" fill="hold">
                            <p:stCondLst>
                              <p:cond delay="0"/>
                            </p:stCondLst>
                            <p:childTnLst>
                              <p:par>
                                <p:cTn id="142" presetID="42" presetClass="entr" presetSubtype="0" fill="hold" nodeType="afterEffect">
                                  <p:stCondLst>
                                    <p:cond delay="0"/>
                                  </p:stCondLst>
                                  <p:childTnLst>
                                    <p:set>
                                      <p:cBhvr>
                                        <p:cTn id="143" dur="1" fill="hold">
                                          <p:stCondLst>
                                            <p:cond delay="0"/>
                                          </p:stCondLst>
                                        </p:cTn>
                                        <p:tgtEl>
                                          <p:spTgt spid="88"/>
                                        </p:tgtEl>
                                        <p:attrNameLst>
                                          <p:attrName>style.visibility</p:attrName>
                                        </p:attrNameLst>
                                      </p:cBhvr>
                                      <p:to>
                                        <p:strVal val="visible"/>
                                      </p:to>
                                    </p:set>
                                    <p:animEffect transition="in" filter="fade">
                                      <p:cBhvr>
                                        <p:cTn id="144" dur="1000"/>
                                        <p:tgtEl>
                                          <p:spTgt spid="88"/>
                                        </p:tgtEl>
                                      </p:cBhvr>
                                    </p:animEffect>
                                    <p:anim calcmode="lin" valueType="num">
                                      <p:cBhvr>
                                        <p:cTn id="145" dur="1000" fill="hold"/>
                                        <p:tgtEl>
                                          <p:spTgt spid="88"/>
                                        </p:tgtEl>
                                        <p:attrNameLst>
                                          <p:attrName>ppt_x</p:attrName>
                                        </p:attrNameLst>
                                      </p:cBhvr>
                                      <p:tavLst>
                                        <p:tav tm="0">
                                          <p:val>
                                            <p:strVal val="#ppt_x"/>
                                          </p:val>
                                        </p:tav>
                                        <p:tav tm="100000">
                                          <p:val>
                                            <p:strVal val="#ppt_x"/>
                                          </p:val>
                                        </p:tav>
                                      </p:tavLst>
                                    </p:anim>
                                    <p:anim calcmode="lin" valueType="num">
                                      <p:cBhvr>
                                        <p:cTn id="146" dur="1000" fill="hold"/>
                                        <p:tgtEl>
                                          <p:spTgt spid="88"/>
                                        </p:tgtEl>
                                        <p:attrNameLst>
                                          <p:attrName>ppt_y</p:attrName>
                                        </p:attrNameLst>
                                      </p:cBhvr>
                                      <p:tavLst>
                                        <p:tav tm="0">
                                          <p:val>
                                            <p:strVal val="#ppt_y+.1"/>
                                          </p:val>
                                        </p:tav>
                                        <p:tav tm="100000">
                                          <p:val>
                                            <p:strVal val="#ppt_y"/>
                                          </p:val>
                                        </p:tav>
                                      </p:tavLst>
                                    </p:anim>
                                  </p:childTnLst>
                                </p:cTn>
                              </p:par>
                            </p:childTnLst>
                          </p:cTn>
                        </p:par>
                        <p:par>
                          <p:cTn id="147" fill="hold">
                            <p:stCondLst>
                              <p:cond delay="1000"/>
                            </p:stCondLst>
                            <p:childTnLst>
                              <p:par>
                                <p:cTn id="148" presetID="41" presetClass="entr" presetSubtype="0" fill="hold" grpId="0" nodeType="afterEffect">
                                  <p:stCondLst>
                                    <p:cond delay="0"/>
                                  </p:stCondLst>
                                  <p:iterate type="lt">
                                    <p:tmPct val="10000"/>
                                  </p:iterate>
                                  <p:childTnLst>
                                    <p:set>
                                      <p:cBhvr>
                                        <p:cTn id="149" dur="1" fill="hold">
                                          <p:stCondLst>
                                            <p:cond delay="0"/>
                                          </p:stCondLst>
                                        </p:cTn>
                                        <p:tgtEl>
                                          <p:spTgt spid="91"/>
                                        </p:tgtEl>
                                        <p:attrNameLst>
                                          <p:attrName>style.visibility</p:attrName>
                                        </p:attrNameLst>
                                      </p:cBhvr>
                                      <p:to>
                                        <p:strVal val="visible"/>
                                      </p:to>
                                    </p:set>
                                    <p:anim calcmode="lin" valueType="num">
                                      <p:cBhvr>
                                        <p:cTn id="150"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151" dur="500" fill="hold"/>
                                        <p:tgtEl>
                                          <p:spTgt spid="91"/>
                                        </p:tgtEl>
                                        <p:attrNameLst>
                                          <p:attrName>ppt_y</p:attrName>
                                        </p:attrNameLst>
                                      </p:cBhvr>
                                      <p:tavLst>
                                        <p:tav tm="0">
                                          <p:val>
                                            <p:strVal val="#ppt_y"/>
                                          </p:val>
                                        </p:tav>
                                        <p:tav tm="100000">
                                          <p:val>
                                            <p:strVal val="#ppt_y"/>
                                          </p:val>
                                        </p:tav>
                                      </p:tavLst>
                                    </p:anim>
                                    <p:anim calcmode="lin" valueType="num">
                                      <p:cBhvr>
                                        <p:cTn id="152"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53"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54" dur="500" tmFilter="0,0; .5, 1; 1, 1"/>
                                        <p:tgtEl>
                                          <p:spTgt spid="91"/>
                                        </p:tgtEl>
                                      </p:cBhvr>
                                    </p:animEffect>
                                  </p:childTnLst>
                                </p:cTn>
                              </p:par>
                            </p:childTnLst>
                          </p:cTn>
                        </p:par>
                      </p:childTnLst>
                    </p:cTn>
                  </p:par>
                  <p:par>
                    <p:cTn id="155" fill="hold">
                      <p:stCondLst>
                        <p:cond delay="indefinite"/>
                      </p:stCondLst>
                      <p:childTnLst>
                        <p:par>
                          <p:cTn id="156" fill="hold">
                            <p:stCondLst>
                              <p:cond delay="0"/>
                            </p:stCondLst>
                            <p:childTnLst>
                              <p:par>
                                <p:cTn id="157" presetID="6" presetClass="entr" presetSubtype="16" fill="hold" grpId="0" nodeType="clickEffect">
                                  <p:stCondLst>
                                    <p:cond delay="0"/>
                                  </p:stCondLst>
                                  <p:childTnLst>
                                    <p:set>
                                      <p:cBhvr>
                                        <p:cTn id="158" dur="1" fill="hold">
                                          <p:stCondLst>
                                            <p:cond delay="0"/>
                                          </p:stCondLst>
                                        </p:cTn>
                                        <p:tgtEl>
                                          <p:spTgt spid="100"/>
                                        </p:tgtEl>
                                        <p:attrNameLst>
                                          <p:attrName>style.visibility</p:attrName>
                                        </p:attrNameLst>
                                      </p:cBhvr>
                                      <p:to>
                                        <p:strVal val="visible"/>
                                      </p:to>
                                    </p:set>
                                    <p:animEffect transition="in" filter="circle(in)">
                                      <p:cBhvr>
                                        <p:cTn id="159" dur="2000"/>
                                        <p:tgtEl>
                                          <p:spTgt spid="100"/>
                                        </p:tgtEl>
                                      </p:cBhvr>
                                    </p:animEffect>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nodeType="clickEffect">
                                  <p:stCondLst>
                                    <p:cond delay="0"/>
                                  </p:stCondLst>
                                  <p:childTnLst>
                                    <p:set>
                                      <p:cBhvr>
                                        <p:cTn id="163" dur="1" fill="hold">
                                          <p:stCondLst>
                                            <p:cond delay="0"/>
                                          </p:stCondLst>
                                        </p:cTn>
                                        <p:tgtEl>
                                          <p:spTgt spid="88"/>
                                        </p:tgtEl>
                                        <p:attrNameLst>
                                          <p:attrName>style.visibility</p:attrName>
                                        </p:attrNameLst>
                                      </p:cBhvr>
                                      <p:to>
                                        <p:strVal val="hidden"/>
                                      </p:to>
                                    </p:set>
                                  </p:childTnLst>
                                </p:cTn>
                              </p:par>
                              <p:par>
                                <p:cTn id="164" presetID="1" presetClass="exit" presetSubtype="0" fill="hold" grpId="1" nodeType="withEffect">
                                  <p:stCondLst>
                                    <p:cond delay="0"/>
                                  </p:stCondLst>
                                  <p:iterate type="lt">
                                    <p:tmAbs val="0"/>
                                  </p:iterate>
                                  <p:childTnLst>
                                    <p:set>
                                      <p:cBhvr>
                                        <p:cTn id="165"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2"/>
                  </p:tgtEl>
                </p:cond>
              </p:nextCondLst>
            </p:seq>
          </p:childTnLst>
        </p:cTn>
      </p:par>
    </p:tnLst>
    <p:bldLst>
      <p:bldP spid="7" grpId="0"/>
      <p:bldP spid="7" grpId="1"/>
      <p:bldP spid="11" grpId="0" animBg="1"/>
      <p:bldP spid="20" grpId="0"/>
      <p:bldP spid="31" grpId="0"/>
      <p:bldP spid="31" grpId="1"/>
      <p:bldP spid="32" grpId="0" animBg="1"/>
      <p:bldP spid="41" grpId="0"/>
      <p:bldP spid="42" grpId="0"/>
      <p:bldP spid="63" grpId="0"/>
      <p:bldP spid="63" grpId="1"/>
      <p:bldP spid="64" grpId="0" animBg="1"/>
      <p:bldP spid="72" grpId="0"/>
      <p:bldP spid="77" grpId="0"/>
      <p:bldP spid="77" grpId="1"/>
      <p:bldP spid="78" grpId="0" animBg="1"/>
      <p:bldP spid="86" grpId="0"/>
      <p:bldP spid="91" grpId="0"/>
      <p:bldP spid="91" grpId="1"/>
      <p:bldP spid="92" grpId="0" animBg="1"/>
      <p:bldP spid="10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90">
          <a:fgClr>
            <a:schemeClr val="accent1">
              <a:lumMod val="20000"/>
              <a:lumOff val="80000"/>
            </a:schemeClr>
          </a:fgClr>
          <a:bgClr>
            <a:schemeClr val="bg1"/>
          </a:bgClr>
        </a:pattFill>
        <a:effectLst/>
      </p:bgPr>
    </p:bg>
    <p:spTree>
      <p:nvGrpSpPr>
        <p:cNvPr id="1" name="Shape 600"/>
        <p:cNvGrpSpPr/>
        <p:nvPr/>
      </p:nvGrpSpPr>
      <p:grpSpPr>
        <a:xfrm>
          <a:off x="0" y="0"/>
          <a:ext cx="0" cy="0"/>
          <a:chOff x="0" y="0"/>
          <a:chExt cx="0" cy="0"/>
        </a:xfrm>
      </p:grpSpPr>
      <p:grpSp>
        <p:nvGrpSpPr>
          <p:cNvPr id="128" name="组合 19">
            <a:extLst>
              <a:ext uri="{FF2B5EF4-FFF2-40B4-BE49-F238E27FC236}">
                <a16:creationId xmlns:a16="http://schemas.microsoft.com/office/drawing/2014/main" id="{B10F1D0E-CEBD-431C-ABB1-5DB7C6A61F98}"/>
              </a:ext>
            </a:extLst>
          </p:cNvPr>
          <p:cNvGrpSpPr/>
          <p:nvPr/>
        </p:nvGrpSpPr>
        <p:grpSpPr>
          <a:xfrm>
            <a:off x="6475654" y="1638642"/>
            <a:ext cx="4396503" cy="3875422"/>
            <a:chOff x="6475654" y="1638642"/>
            <a:chExt cx="4396503" cy="3875422"/>
          </a:xfrm>
        </p:grpSpPr>
        <p:grpSp>
          <p:nvGrpSpPr>
            <p:cNvPr id="129" name="组合 1">
              <a:extLst>
                <a:ext uri="{FF2B5EF4-FFF2-40B4-BE49-F238E27FC236}">
                  <a16:creationId xmlns:a16="http://schemas.microsoft.com/office/drawing/2014/main" id="{01CB3A1C-A1CB-43D6-8249-5EF1BFE7EF94}"/>
                </a:ext>
              </a:extLst>
            </p:cNvPr>
            <p:cNvGrpSpPr/>
            <p:nvPr/>
          </p:nvGrpSpPr>
          <p:grpSpPr>
            <a:xfrm>
              <a:off x="6475654" y="2064662"/>
              <a:ext cx="4259379" cy="3449402"/>
              <a:chOff x="551674" y="602974"/>
              <a:chExt cx="4258639" cy="3448337"/>
            </a:xfrm>
          </p:grpSpPr>
          <p:pic>
            <p:nvPicPr>
              <p:cNvPr id="133" name="Picture 242" descr="C:\Users\Thinkpad\Desktop\新建文件夹 (2)\2_0005_图层-3.png">
                <a:extLst>
                  <a:ext uri="{FF2B5EF4-FFF2-40B4-BE49-F238E27FC236}">
                    <a16:creationId xmlns:a16="http://schemas.microsoft.com/office/drawing/2014/main" id="{EEDFAC31-72EE-43AB-94DC-DF82DD2687E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14">
                <a:extLst>
                  <a:ext uri="{FF2B5EF4-FFF2-40B4-BE49-F238E27FC236}">
                    <a16:creationId xmlns:a16="http://schemas.microsoft.com/office/drawing/2014/main" id="{A58E1D64-86D7-443E-934A-9DCB73D33DDC}"/>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30" name="Picture 243" descr="C:\Users\Thinkpad\Desktop\新建文件夹 (2)\2_0000_图层-8.png">
              <a:extLst>
                <a:ext uri="{FF2B5EF4-FFF2-40B4-BE49-F238E27FC236}">
                  <a16:creationId xmlns:a16="http://schemas.microsoft.com/office/drawing/2014/main" id="{4D41A14F-F120-455A-BEF8-C506BB8519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45" descr="C:\Users\Thinkpad\Desktop\新建文件夹 (2)\2_0002_图层-6.png">
              <a:extLst>
                <a:ext uri="{FF2B5EF4-FFF2-40B4-BE49-F238E27FC236}">
                  <a16:creationId xmlns:a16="http://schemas.microsoft.com/office/drawing/2014/main" id="{B292454E-8562-430D-AA9D-F13938556D5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sp>
          <p:nvSpPr>
            <p:cNvPr id="132" name="文本框 8">
              <a:extLst>
                <a:ext uri="{FF2B5EF4-FFF2-40B4-BE49-F238E27FC236}">
                  <a16:creationId xmlns:a16="http://schemas.microsoft.com/office/drawing/2014/main" id="{438B0A22-B0EE-41B1-8370-8F6FDC0BA908}"/>
                </a:ext>
              </a:extLst>
            </p:cNvPr>
            <p:cNvSpPr txBox="1"/>
            <p:nvPr/>
          </p:nvSpPr>
          <p:spPr>
            <a:xfrm>
              <a:off x="6673052" y="3490387"/>
              <a:ext cx="3685176" cy="1089529"/>
            </a:xfrm>
            <a:prstGeom prst="rect">
              <a:avLst/>
            </a:prstGeom>
            <a:noFill/>
          </p:spPr>
          <p:txBody>
            <a:bodyPr wrap="square" rtlCol="0">
              <a:spAutoFit/>
            </a:bodyPr>
            <a:lstStyle/>
            <a:p>
              <a:pPr algn="ctr">
                <a:lnSpc>
                  <a:spcPct val="120000"/>
                </a:lnSpc>
              </a:pPr>
              <a:r>
                <a:rPr lang="en-US" altLang="zh-CN" sz="5400" dirty="0">
                  <a:solidFill>
                    <a:schemeClr val="tx1">
                      <a:lumMod val="85000"/>
                      <a:lumOff val="15000"/>
                    </a:schemeClr>
                  </a:solidFill>
                  <a:latin typeface="+mj-lt"/>
                  <a:ea typeface="inpin heiti" panose="00000500000000000000" pitchFamily="2" charset="-122"/>
                  <a:sym typeface="inpin heiti" panose="00000500000000000000" pitchFamily="2" charset="-122"/>
                </a:rPr>
                <a:t>THIẾU NHI</a:t>
              </a:r>
              <a:endParaRPr lang="zh-CN" altLang="en-US" sz="5400" dirty="0">
                <a:solidFill>
                  <a:schemeClr val="tx1">
                    <a:lumMod val="85000"/>
                    <a:lumOff val="15000"/>
                  </a:schemeClr>
                </a:solidFill>
                <a:latin typeface="+mj-lt"/>
                <a:ea typeface="inpin heiti" panose="00000500000000000000" pitchFamily="2" charset="-122"/>
                <a:sym typeface="inpin heiti" panose="00000500000000000000" pitchFamily="2" charset="-122"/>
              </a:endParaRPr>
            </a:p>
          </p:txBody>
        </p:sp>
      </p:grpSp>
      <p:grpSp>
        <p:nvGrpSpPr>
          <p:cNvPr id="135" name="组合 9">
            <a:extLst>
              <a:ext uri="{FF2B5EF4-FFF2-40B4-BE49-F238E27FC236}">
                <a16:creationId xmlns:a16="http://schemas.microsoft.com/office/drawing/2014/main" id="{CE8231CD-42AF-45FE-812F-0BCB7DC24AEE}"/>
              </a:ext>
            </a:extLst>
          </p:cNvPr>
          <p:cNvGrpSpPr/>
          <p:nvPr/>
        </p:nvGrpSpPr>
        <p:grpSpPr>
          <a:xfrm rot="18548604">
            <a:off x="2929155" y="1427552"/>
            <a:ext cx="2630347" cy="2785503"/>
            <a:chOff x="4860032" y="-408065"/>
            <a:chExt cx="3102623" cy="3102623"/>
          </a:xfrm>
        </p:grpSpPr>
        <p:sp>
          <p:nvSpPr>
            <p:cNvPr id="136" name="五角星 10">
              <a:extLst>
                <a:ext uri="{FF2B5EF4-FFF2-40B4-BE49-F238E27FC236}">
                  <a16:creationId xmlns:a16="http://schemas.microsoft.com/office/drawing/2014/main" id="{5CC7FCEF-8CE4-49D6-8E4E-26705915D62D}"/>
                </a:ext>
              </a:extLst>
            </p:cNvPr>
            <p:cNvSpPr/>
            <p:nvPr/>
          </p:nvSpPr>
          <p:spPr>
            <a:xfrm>
              <a:off x="4860032" y="-408065"/>
              <a:ext cx="3102623" cy="3102623"/>
            </a:xfrm>
            <a:prstGeom prst="star5">
              <a:avLst>
                <a:gd name="adj" fmla="val 32772"/>
                <a:gd name="hf" fmla="val 105146"/>
                <a:gd name="vf" fmla="val 110557"/>
              </a:avLst>
            </a:prstGeom>
            <a:solidFill>
              <a:schemeClr val="bg1"/>
            </a:solid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五角星 11">
              <a:extLst>
                <a:ext uri="{FF2B5EF4-FFF2-40B4-BE49-F238E27FC236}">
                  <a16:creationId xmlns:a16="http://schemas.microsoft.com/office/drawing/2014/main" id="{1ABC63CA-4876-4C0B-AD3F-869DB633D7C5}"/>
                </a:ext>
              </a:extLst>
            </p:cNvPr>
            <p:cNvSpPr/>
            <p:nvPr/>
          </p:nvSpPr>
          <p:spPr>
            <a:xfrm>
              <a:off x="5007187" y="-236562"/>
              <a:ext cx="2808312" cy="2808312"/>
            </a:xfrm>
            <a:prstGeom prst="star5">
              <a:avLst>
                <a:gd name="adj" fmla="val 32772"/>
                <a:gd name="hf" fmla="val 105146"/>
                <a:gd name="vf" fmla="val 110557"/>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38" name="组合 12">
            <a:extLst>
              <a:ext uri="{FF2B5EF4-FFF2-40B4-BE49-F238E27FC236}">
                <a16:creationId xmlns:a16="http://schemas.microsoft.com/office/drawing/2014/main" id="{0C513233-A101-4B67-8C87-AFE12FA050BB}"/>
              </a:ext>
            </a:extLst>
          </p:cNvPr>
          <p:cNvGrpSpPr/>
          <p:nvPr/>
        </p:nvGrpSpPr>
        <p:grpSpPr>
          <a:xfrm rot="19506219">
            <a:off x="1520340" y="3714894"/>
            <a:ext cx="1854463" cy="1940618"/>
            <a:chOff x="6982395" y="1128627"/>
            <a:chExt cx="2205362" cy="2205362"/>
          </a:xfrm>
        </p:grpSpPr>
        <p:sp>
          <p:nvSpPr>
            <p:cNvPr id="139" name="五角星 13">
              <a:extLst>
                <a:ext uri="{FF2B5EF4-FFF2-40B4-BE49-F238E27FC236}">
                  <a16:creationId xmlns:a16="http://schemas.microsoft.com/office/drawing/2014/main" id="{39F2E93C-CFC4-4CA5-AF84-EFC910C2F93C}"/>
                </a:ext>
              </a:extLst>
            </p:cNvPr>
            <p:cNvSpPr/>
            <p:nvPr/>
          </p:nvSpPr>
          <p:spPr>
            <a:xfrm rot="1005818">
              <a:off x="6982395" y="1128627"/>
              <a:ext cx="2205362" cy="2205362"/>
            </a:xfrm>
            <a:prstGeom prst="star5">
              <a:avLst>
                <a:gd name="adj" fmla="val 32772"/>
                <a:gd name="hf" fmla="val 105146"/>
                <a:gd name="vf" fmla="val 110557"/>
              </a:avLst>
            </a:prstGeom>
            <a:solidFill>
              <a:schemeClr val="bg1"/>
            </a:solid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五角星 14">
              <a:extLst>
                <a:ext uri="{FF2B5EF4-FFF2-40B4-BE49-F238E27FC236}">
                  <a16:creationId xmlns:a16="http://schemas.microsoft.com/office/drawing/2014/main" id="{6352F05C-EBA2-4619-8F1D-E41028731D08}"/>
                </a:ext>
              </a:extLst>
            </p:cNvPr>
            <p:cNvSpPr/>
            <p:nvPr/>
          </p:nvSpPr>
          <p:spPr>
            <a:xfrm rot="1005818">
              <a:off x="7108049" y="1276717"/>
              <a:ext cx="1942199" cy="1942199"/>
            </a:xfrm>
            <a:prstGeom prst="star5">
              <a:avLst>
                <a:gd name="adj" fmla="val 32772"/>
                <a:gd name="hf" fmla="val 105146"/>
                <a:gd name="vf" fmla="val 110557"/>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41" name="图片 15">
            <a:extLst>
              <a:ext uri="{FF2B5EF4-FFF2-40B4-BE49-F238E27FC236}">
                <a16:creationId xmlns:a16="http://schemas.microsoft.com/office/drawing/2014/main" id="{EDB9E279-B8D9-410D-B240-A6645842CC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6109" y="2203729"/>
            <a:ext cx="1315898" cy="1001654"/>
          </a:xfrm>
          <a:prstGeom prst="rect">
            <a:avLst/>
          </a:prstGeom>
        </p:spPr>
      </p:pic>
      <p:pic>
        <p:nvPicPr>
          <p:cNvPr id="142" name="图片 16">
            <a:extLst>
              <a:ext uri="{FF2B5EF4-FFF2-40B4-BE49-F238E27FC236}">
                <a16:creationId xmlns:a16="http://schemas.microsoft.com/office/drawing/2014/main" id="{301670DE-5A90-4D24-9EA0-A0475C68DC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54327" y="4749771"/>
            <a:ext cx="3647761" cy="1528585"/>
          </a:xfrm>
          <a:prstGeom prst="rect">
            <a:avLst/>
          </a:prstGeom>
        </p:spPr>
      </p:pic>
      <p:sp>
        <p:nvSpPr>
          <p:cNvPr id="144" name="文本框 18">
            <a:extLst>
              <a:ext uri="{FF2B5EF4-FFF2-40B4-BE49-F238E27FC236}">
                <a16:creationId xmlns:a16="http://schemas.microsoft.com/office/drawing/2014/main" id="{7585F59F-1FA6-4913-8AD6-E99D8C073E91}"/>
              </a:ext>
            </a:extLst>
          </p:cNvPr>
          <p:cNvSpPr txBox="1"/>
          <p:nvPr/>
        </p:nvSpPr>
        <p:spPr>
          <a:xfrm>
            <a:off x="4831070" y="310256"/>
            <a:ext cx="2529860" cy="707886"/>
          </a:xfrm>
          <a:prstGeom prst="rect">
            <a:avLst/>
          </a:prstGeom>
          <a:noFill/>
        </p:spPr>
        <p:txBody>
          <a:bodyPr wrap="none" rtlCol="0">
            <a:spAutoFit/>
          </a:bodyPr>
          <a:lstStyle/>
          <a:p>
            <a:pPr algn="ctr"/>
            <a:r>
              <a:rPr lang="en-US" altLang="zh-CN" sz="4000" dirty="0">
                <a:solidFill>
                  <a:schemeClr val="tx1">
                    <a:lumMod val="85000"/>
                    <a:lumOff val="15000"/>
                  </a:schemeClr>
                </a:solidFill>
                <a:latin typeface="+mj-lt"/>
                <a:ea typeface="inpin heiti" panose="00000500000000000000" pitchFamily="2" charset="-122"/>
                <a:sym typeface="inpin heiti" panose="00000500000000000000" pitchFamily="2" charset="-122"/>
              </a:rPr>
              <a:t>TỪ KHÓA</a:t>
            </a:r>
            <a:endParaRPr lang="zh-CN" altLang="en-US" sz="4000" dirty="0">
              <a:solidFill>
                <a:schemeClr val="tx1">
                  <a:lumMod val="85000"/>
                  <a:lumOff val="15000"/>
                </a:schemeClr>
              </a:solidFill>
              <a:latin typeface="+mj-lt"/>
              <a:ea typeface="inpin heiti" panose="00000500000000000000" pitchFamily="2" charset="-122"/>
              <a:sym typeface="inpin heiti" panose="00000500000000000000" pitchFamily="2" charset="-122"/>
            </a:endParaRPr>
          </a:p>
        </p:txBody>
      </p:sp>
      <p:pic>
        <p:nvPicPr>
          <p:cNvPr id="19" name="Picture 18" descr="D:\Lưu trử  TRANG\Năm học 2022 - 2023\Giáo án lớp 3 Bộ sách Cánh Diều\Học Kì I\Giáo án NH 2022 - 2023\images.jpeg"/>
          <p:cNvPicPr/>
          <p:nvPr/>
        </p:nvPicPr>
        <p:blipFill>
          <a:blip r:embed="rId13">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Tree>
    <p:extLst>
      <p:ext uri="{BB962C8B-B14F-4D97-AF65-F5344CB8AC3E}">
        <p14:creationId xmlns:p14="http://schemas.microsoft.com/office/powerpoint/2010/main" val="9875237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wipe(down)">
                                      <p:cBhvr>
                                        <p:cTn id="7" dur="580">
                                          <p:stCondLst>
                                            <p:cond delay="0"/>
                                          </p:stCondLst>
                                        </p:cTn>
                                        <p:tgtEl>
                                          <p:spTgt spid="142"/>
                                        </p:tgtEl>
                                      </p:cBhvr>
                                    </p:animEffect>
                                    <p:anim calcmode="lin" valueType="num">
                                      <p:cBhvr>
                                        <p:cTn id="8" dur="182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2"/>
                                        </p:tgtEl>
                                        <p:attrNameLst>
                                          <p:attrName>ppt_y</p:attrName>
                                        </p:attrNameLst>
                                      </p:cBhvr>
                                      <p:tavLst>
                                        <p:tav tm="0" fmla="#ppt_y-sin(pi*$)/81">
                                          <p:val>
                                            <p:fltVal val="0"/>
                                          </p:val>
                                        </p:tav>
                                        <p:tav tm="100000">
                                          <p:val>
                                            <p:fltVal val="1"/>
                                          </p:val>
                                        </p:tav>
                                      </p:tavLst>
                                    </p:anim>
                                    <p:animScale>
                                      <p:cBhvr>
                                        <p:cTn id="13" dur="26">
                                          <p:stCondLst>
                                            <p:cond delay="650"/>
                                          </p:stCondLst>
                                        </p:cTn>
                                        <p:tgtEl>
                                          <p:spTgt spid="142"/>
                                        </p:tgtEl>
                                      </p:cBhvr>
                                      <p:to x="100000" y="60000"/>
                                    </p:animScale>
                                    <p:animScale>
                                      <p:cBhvr>
                                        <p:cTn id="14" dur="166" decel="50000">
                                          <p:stCondLst>
                                            <p:cond delay="676"/>
                                          </p:stCondLst>
                                        </p:cTn>
                                        <p:tgtEl>
                                          <p:spTgt spid="142"/>
                                        </p:tgtEl>
                                      </p:cBhvr>
                                      <p:to x="100000" y="100000"/>
                                    </p:animScale>
                                    <p:animScale>
                                      <p:cBhvr>
                                        <p:cTn id="15" dur="26">
                                          <p:stCondLst>
                                            <p:cond delay="1312"/>
                                          </p:stCondLst>
                                        </p:cTn>
                                        <p:tgtEl>
                                          <p:spTgt spid="142"/>
                                        </p:tgtEl>
                                      </p:cBhvr>
                                      <p:to x="100000" y="80000"/>
                                    </p:animScale>
                                    <p:animScale>
                                      <p:cBhvr>
                                        <p:cTn id="16" dur="166" decel="50000">
                                          <p:stCondLst>
                                            <p:cond delay="1338"/>
                                          </p:stCondLst>
                                        </p:cTn>
                                        <p:tgtEl>
                                          <p:spTgt spid="142"/>
                                        </p:tgtEl>
                                      </p:cBhvr>
                                      <p:to x="100000" y="100000"/>
                                    </p:animScale>
                                    <p:animScale>
                                      <p:cBhvr>
                                        <p:cTn id="17" dur="26">
                                          <p:stCondLst>
                                            <p:cond delay="1642"/>
                                          </p:stCondLst>
                                        </p:cTn>
                                        <p:tgtEl>
                                          <p:spTgt spid="142"/>
                                        </p:tgtEl>
                                      </p:cBhvr>
                                      <p:to x="100000" y="90000"/>
                                    </p:animScale>
                                    <p:animScale>
                                      <p:cBhvr>
                                        <p:cTn id="18" dur="166" decel="50000">
                                          <p:stCondLst>
                                            <p:cond delay="1668"/>
                                          </p:stCondLst>
                                        </p:cTn>
                                        <p:tgtEl>
                                          <p:spTgt spid="142"/>
                                        </p:tgtEl>
                                      </p:cBhvr>
                                      <p:to x="100000" y="100000"/>
                                    </p:animScale>
                                    <p:animScale>
                                      <p:cBhvr>
                                        <p:cTn id="19" dur="26">
                                          <p:stCondLst>
                                            <p:cond delay="1808"/>
                                          </p:stCondLst>
                                        </p:cTn>
                                        <p:tgtEl>
                                          <p:spTgt spid="142"/>
                                        </p:tgtEl>
                                      </p:cBhvr>
                                      <p:to x="100000" y="95000"/>
                                    </p:animScale>
                                    <p:animScale>
                                      <p:cBhvr>
                                        <p:cTn id="20" dur="166" decel="50000">
                                          <p:stCondLst>
                                            <p:cond delay="1834"/>
                                          </p:stCondLst>
                                        </p:cTn>
                                        <p:tgtEl>
                                          <p:spTgt spid="142"/>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35"/>
                                        </p:tgtEl>
                                        <p:attrNameLst>
                                          <p:attrName>style.visibility</p:attrName>
                                        </p:attrNameLst>
                                      </p:cBhvr>
                                      <p:to>
                                        <p:strVal val="visible"/>
                                      </p:to>
                                    </p:set>
                                    <p:anim calcmode="lin" valueType="num">
                                      <p:cBhvr>
                                        <p:cTn id="24" dur="1000" fill="hold"/>
                                        <p:tgtEl>
                                          <p:spTgt spid="135"/>
                                        </p:tgtEl>
                                        <p:attrNameLst>
                                          <p:attrName>ppt_w</p:attrName>
                                        </p:attrNameLst>
                                      </p:cBhvr>
                                      <p:tavLst>
                                        <p:tav tm="0">
                                          <p:val>
                                            <p:fltVal val="0"/>
                                          </p:val>
                                        </p:tav>
                                        <p:tav tm="100000">
                                          <p:val>
                                            <p:strVal val="#ppt_w"/>
                                          </p:val>
                                        </p:tav>
                                      </p:tavLst>
                                    </p:anim>
                                    <p:anim calcmode="lin" valueType="num">
                                      <p:cBhvr>
                                        <p:cTn id="25" dur="1000" fill="hold"/>
                                        <p:tgtEl>
                                          <p:spTgt spid="135"/>
                                        </p:tgtEl>
                                        <p:attrNameLst>
                                          <p:attrName>ppt_h</p:attrName>
                                        </p:attrNameLst>
                                      </p:cBhvr>
                                      <p:tavLst>
                                        <p:tav tm="0">
                                          <p:val>
                                            <p:fltVal val="0"/>
                                          </p:val>
                                        </p:tav>
                                        <p:tav tm="100000">
                                          <p:val>
                                            <p:strVal val="#ppt_h"/>
                                          </p:val>
                                        </p:tav>
                                      </p:tavLst>
                                    </p:anim>
                                    <p:anim calcmode="lin" valueType="num">
                                      <p:cBhvr>
                                        <p:cTn id="26" dur="1000" fill="hold"/>
                                        <p:tgtEl>
                                          <p:spTgt spid="135"/>
                                        </p:tgtEl>
                                        <p:attrNameLst>
                                          <p:attrName>style.rotation</p:attrName>
                                        </p:attrNameLst>
                                      </p:cBhvr>
                                      <p:tavLst>
                                        <p:tav tm="0">
                                          <p:val>
                                            <p:fltVal val="90"/>
                                          </p:val>
                                        </p:tav>
                                        <p:tav tm="100000">
                                          <p:val>
                                            <p:fltVal val="0"/>
                                          </p:val>
                                        </p:tav>
                                      </p:tavLst>
                                    </p:anim>
                                    <p:animEffect transition="in" filter="fade">
                                      <p:cBhvr>
                                        <p:cTn id="27" dur="1000"/>
                                        <p:tgtEl>
                                          <p:spTgt spid="135"/>
                                        </p:tgtEl>
                                      </p:cBhvr>
                                    </p:animEffect>
                                  </p:childTnLst>
                                </p:cTn>
                              </p:par>
                              <p:par>
                                <p:cTn id="28" presetID="31" presetClass="entr" presetSubtype="0" fill="hold"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fade">
                                      <p:cBhvr>
                                        <p:cTn id="37" dur="500"/>
                                        <p:tgtEl>
                                          <p:spTgt spid="141"/>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28"/>
                                        </p:tgtEl>
                                        <p:attrNameLst>
                                          <p:attrName>style.visibility</p:attrName>
                                        </p:attrNameLst>
                                      </p:cBhvr>
                                      <p:to>
                                        <p:strVal val="visible"/>
                                      </p:to>
                                    </p:set>
                                    <p:animEffect transition="in" filter="fade">
                                      <p:cBhvr>
                                        <p:cTn id="41" dur="1000"/>
                                        <p:tgtEl>
                                          <p:spTgt spid="128"/>
                                        </p:tgtEl>
                                      </p:cBhvr>
                                    </p:animEffect>
                                    <p:anim calcmode="lin" valueType="num">
                                      <p:cBhvr>
                                        <p:cTn id="42" dur="1000" fill="hold"/>
                                        <p:tgtEl>
                                          <p:spTgt spid="128"/>
                                        </p:tgtEl>
                                        <p:attrNameLst>
                                          <p:attrName>ppt_x</p:attrName>
                                        </p:attrNameLst>
                                      </p:cBhvr>
                                      <p:tavLst>
                                        <p:tav tm="0">
                                          <p:val>
                                            <p:strVal val="#ppt_x"/>
                                          </p:val>
                                        </p:tav>
                                        <p:tav tm="100000">
                                          <p:val>
                                            <p:strVal val="#ppt_x"/>
                                          </p:val>
                                        </p:tav>
                                      </p:tavLst>
                                    </p:anim>
                                    <p:anim calcmode="lin" valueType="num">
                                      <p:cBhvr>
                                        <p:cTn id="43"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3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grpSp>
        <p:nvGrpSpPr>
          <p:cNvPr id="4" name="组合 50">
            <a:extLst>
              <a:ext uri="{FF2B5EF4-FFF2-40B4-BE49-F238E27FC236}">
                <a16:creationId xmlns:a16="http://schemas.microsoft.com/office/drawing/2014/main" id="{A95CFCC3-08B4-4DA9-A8D6-775523B7765A}"/>
              </a:ext>
            </a:extLst>
          </p:cNvPr>
          <p:cNvGrpSpPr/>
          <p:nvPr/>
        </p:nvGrpSpPr>
        <p:grpSpPr>
          <a:xfrm>
            <a:off x="2704001" y="3359338"/>
            <a:ext cx="2388361" cy="2875963"/>
            <a:chOff x="2883522" y="1894995"/>
            <a:chExt cx="2983904" cy="3593091"/>
          </a:xfrm>
        </p:grpSpPr>
        <p:grpSp>
          <p:nvGrpSpPr>
            <p:cNvPr id="5" name="组合 1">
              <a:extLst>
                <a:ext uri="{FF2B5EF4-FFF2-40B4-BE49-F238E27FC236}">
                  <a16:creationId xmlns:a16="http://schemas.microsoft.com/office/drawing/2014/main" id="{99049B7C-1BB8-4282-993E-6FB6D5D87654}"/>
                </a:ext>
              </a:extLst>
            </p:cNvPr>
            <p:cNvGrpSpPr/>
            <p:nvPr/>
          </p:nvGrpSpPr>
          <p:grpSpPr>
            <a:xfrm rot="1389033">
              <a:off x="2883522" y="1894995"/>
              <a:ext cx="2983904" cy="3593091"/>
              <a:chOff x="3886994" y="742096"/>
              <a:chExt cx="2983904" cy="3593091"/>
            </a:xfrm>
          </p:grpSpPr>
          <p:grpSp>
            <p:nvGrpSpPr>
              <p:cNvPr id="7" name="组合 2">
                <a:extLst>
                  <a:ext uri="{FF2B5EF4-FFF2-40B4-BE49-F238E27FC236}">
                    <a16:creationId xmlns:a16="http://schemas.microsoft.com/office/drawing/2014/main" id="{BB4A906E-017E-4989-B44B-5BF42112A3EA}"/>
                  </a:ext>
                </a:extLst>
              </p:cNvPr>
              <p:cNvGrpSpPr/>
              <p:nvPr/>
            </p:nvGrpSpPr>
            <p:grpSpPr>
              <a:xfrm>
                <a:off x="3886994" y="742096"/>
                <a:ext cx="2983904" cy="3593091"/>
                <a:chOff x="3633429" y="789584"/>
                <a:chExt cx="2983904" cy="3593091"/>
              </a:xfrm>
            </p:grpSpPr>
            <p:sp>
              <p:nvSpPr>
                <p:cNvPr id="10" name="圆角矩形 5">
                  <a:extLst>
                    <a:ext uri="{FF2B5EF4-FFF2-40B4-BE49-F238E27FC236}">
                      <a16:creationId xmlns:a16="http://schemas.microsoft.com/office/drawing/2014/main" id="{3D86F30C-C962-4B86-BBEF-1870A8ADE52D}"/>
                    </a:ext>
                  </a:extLst>
                </p:cNvPr>
                <p:cNvSpPr/>
                <p:nvPr/>
              </p:nvSpPr>
              <p:spPr>
                <a:xfrm rot="20949018">
                  <a:off x="3633429" y="789584"/>
                  <a:ext cx="2983904" cy="3593091"/>
                </a:xfrm>
                <a:prstGeom prst="roundRect">
                  <a:avLst>
                    <a:gd name="adj" fmla="val 4247"/>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a:outerShdw blurRad="152400" dist="1524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圆角矩形 6">
                  <a:extLst>
                    <a:ext uri="{FF2B5EF4-FFF2-40B4-BE49-F238E27FC236}">
                      <a16:creationId xmlns:a16="http://schemas.microsoft.com/office/drawing/2014/main" id="{F6D4A2E3-5147-4239-80F6-F38D93EFCD91}"/>
                    </a:ext>
                  </a:extLst>
                </p:cNvPr>
                <p:cNvSpPr/>
                <p:nvPr/>
              </p:nvSpPr>
              <p:spPr>
                <a:xfrm rot="20949018">
                  <a:off x="3691734" y="859792"/>
                  <a:ext cx="2867295" cy="3452675"/>
                </a:xfrm>
                <a:prstGeom prst="roundRect">
                  <a:avLst>
                    <a:gd name="adj" fmla="val 4247"/>
                  </a:avLst>
                </a:prstGeom>
                <a:noFill/>
                <a:ln w="12700">
                  <a:solidFill>
                    <a:srgbClr val="6861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8" name="圆角矩形 3">
                <a:extLst>
                  <a:ext uri="{FF2B5EF4-FFF2-40B4-BE49-F238E27FC236}">
                    <a16:creationId xmlns:a16="http://schemas.microsoft.com/office/drawing/2014/main" id="{AC8B3582-EBF9-41CC-BF50-28232B31D28A}"/>
                  </a:ext>
                </a:extLst>
              </p:cNvPr>
              <p:cNvSpPr/>
              <p:nvPr/>
            </p:nvSpPr>
            <p:spPr>
              <a:xfrm rot="20949018">
                <a:off x="4115848" y="941817"/>
                <a:ext cx="2526196" cy="3193648"/>
              </a:xfrm>
              <a:prstGeom prst="roundRect">
                <a:avLst>
                  <a:gd name="adj" fmla="val 4247"/>
                </a:avLst>
              </a:prstGeom>
              <a:blipFill dpi="0" rotWithShape="1">
                <a:blip r:embed="rId3"/>
                <a:srcRect/>
                <a:stretch>
                  <a:fillRect/>
                </a:stretch>
              </a:blipFill>
              <a:ln w="28575">
                <a:solidFill>
                  <a:srgbClr val="F2E6CE"/>
                </a:solidFill>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圆角矩形 4">
                <a:extLst>
                  <a:ext uri="{FF2B5EF4-FFF2-40B4-BE49-F238E27FC236}">
                    <a16:creationId xmlns:a16="http://schemas.microsoft.com/office/drawing/2014/main" id="{32FC5EAB-4516-454E-9134-95527DE2A024}"/>
                  </a:ext>
                </a:extLst>
              </p:cNvPr>
              <p:cNvSpPr/>
              <p:nvPr/>
            </p:nvSpPr>
            <p:spPr>
              <a:xfrm rot="20949018">
                <a:off x="4180605" y="1023683"/>
                <a:ext cx="2396683" cy="3029916"/>
              </a:xfrm>
              <a:prstGeom prst="roundRect">
                <a:avLst>
                  <a:gd name="adj" fmla="val 4247"/>
                </a:avLst>
              </a:prstGeom>
              <a:noFill/>
              <a:ln w="12700">
                <a:solidFill>
                  <a:schemeClr val="tx1">
                    <a:lumMod val="75000"/>
                    <a:lumOff val="25000"/>
                  </a:schemeClr>
                </a:solidFill>
                <a:prstDash val="dash"/>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6" name="图片 7">
              <a:extLst>
                <a:ext uri="{FF2B5EF4-FFF2-40B4-BE49-F238E27FC236}">
                  <a16:creationId xmlns:a16="http://schemas.microsoft.com/office/drawing/2014/main" id="{41B025D0-F5E2-4790-B56E-4A643965C8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20" r="21020"/>
            <a:stretch/>
          </p:blipFill>
          <p:spPr>
            <a:xfrm rot="721703">
              <a:off x="3289949" y="2290732"/>
              <a:ext cx="2173708" cy="2812774"/>
            </a:xfrm>
            <a:prstGeom prst="roundRect">
              <a:avLst>
                <a:gd name="adj" fmla="val 6614"/>
              </a:avLst>
            </a:prstGeom>
            <a:effectLst>
              <a:innerShdw blurRad="114300">
                <a:prstClr val="black"/>
              </a:innerShdw>
            </a:effectLst>
          </p:spPr>
        </p:pic>
      </p:grpSp>
      <p:grpSp>
        <p:nvGrpSpPr>
          <p:cNvPr id="12" name="组合 56">
            <a:extLst>
              <a:ext uri="{FF2B5EF4-FFF2-40B4-BE49-F238E27FC236}">
                <a16:creationId xmlns:a16="http://schemas.microsoft.com/office/drawing/2014/main" id="{E786560E-942A-46E4-8D89-257B504956C5}"/>
              </a:ext>
            </a:extLst>
          </p:cNvPr>
          <p:cNvGrpSpPr/>
          <p:nvPr/>
        </p:nvGrpSpPr>
        <p:grpSpPr>
          <a:xfrm>
            <a:off x="7460839" y="2109382"/>
            <a:ext cx="2983904" cy="4370947"/>
            <a:chOff x="7742193" y="1210214"/>
            <a:chExt cx="2983904" cy="4370947"/>
          </a:xfrm>
        </p:grpSpPr>
        <p:grpSp>
          <p:nvGrpSpPr>
            <p:cNvPr id="13" name="组合 16">
              <a:extLst>
                <a:ext uri="{FF2B5EF4-FFF2-40B4-BE49-F238E27FC236}">
                  <a16:creationId xmlns:a16="http://schemas.microsoft.com/office/drawing/2014/main" id="{8FE0CFBF-6280-44D7-8357-E7E9B804692B}"/>
                </a:ext>
              </a:extLst>
            </p:cNvPr>
            <p:cNvGrpSpPr/>
            <p:nvPr/>
          </p:nvGrpSpPr>
          <p:grpSpPr>
            <a:xfrm rot="21201317">
              <a:off x="7742193" y="1988070"/>
              <a:ext cx="2983904" cy="3593091"/>
              <a:chOff x="3886994" y="742096"/>
              <a:chExt cx="2983904" cy="3593091"/>
            </a:xfrm>
          </p:grpSpPr>
          <p:grpSp>
            <p:nvGrpSpPr>
              <p:cNvPr id="16" name="组合 17">
                <a:extLst>
                  <a:ext uri="{FF2B5EF4-FFF2-40B4-BE49-F238E27FC236}">
                    <a16:creationId xmlns:a16="http://schemas.microsoft.com/office/drawing/2014/main" id="{56914CEC-4277-431B-B7C8-4E8A9F911DFC}"/>
                  </a:ext>
                </a:extLst>
              </p:cNvPr>
              <p:cNvGrpSpPr/>
              <p:nvPr/>
            </p:nvGrpSpPr>
            <p:grpSpPr>
              <a:xfrm>
                <a:off x="3886994" y="742096"/>
                <a:ext cx="2983904" cy="3593091"/>
                <a:chOff x="3633429" y="789584"/>
                <a:chExt cx="2983904" cy="3593091"/>
              </a:xfrm>
            </p:grpSpPr>
            <p:sp>
              <p:nvSpPr>
                <p:cNvPr id="19" name="圆角矩形 20">
                  <a:extLst>
                    <a:ext uri="{FF2B5EF4-FFF2-40B4-BE49-F238E27FC236}">
                      <a16:creationId xmlns:a16="http://schemas.microsoft.com/office/drawing/2014/main" id="{97845486-F4B0-48FF-AA09-1A3F34CCF842}"/>
                    </a:ext>
                  </a:extLst>
                </p:cNvPr>
                <p:cNvSpPr/>
                <p:nvPr/>
              </p:nvSpPr>
              <p:spPr>
                <a:xfrm rot="20949018">
                  <a:off x="3633429" y="789584"/>
                  <a:ext cx="2983904" cy="3593091"/>
                </a:xfrm>
                <a:prstGeom prst="roundRect">
                  <a:avLst>
                    <a:gd name="adj" fmla="val 4247"/>
                  </a:avLst>
                </a:prstGeom>
                <a:blipFill dpi="0" rotWithShape="1">
                  <a:blip r:embed="rId2"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152400" dist="152400" dir="2100000" sx="99000" sy="99000" algn="tl" rotWithShape="0">
                    <a:sysClr val="windowText" lastClr="000000">
                      <a:lumMod val="85000"/>
                      <a:lumOff val="15000"/>
                      <a:alpha val="8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圆角矩形 21">
                  <a:extLst>
                    <a:ext uri="{FF2B5EF4-FFF2-40B4-BE49-F238E27FC236}">
                      <a16:creationId xmlns:a16="http://schemas.microsoft.com/office/drawing/2014/main" id="{10D2D11A-E2D9-40A8-B679-A1A3C3774536}"/>
                    </a:ext>
                  </a:extLst>
                </p:cNvPr>
                <p:cNvSpPr/>
                <p:nvPr/>
              </p:nvSpPr>
              <p:spPr>
                <a:xfrm rot="20949018">
                  <a:off x="3691734" y="859792"/>
                  <a:ext cx="2867295" cy="3452675"/>
                </a:xfrm>
                <a:prstGeom prst="roundRect">
                  <a:avLst>
                    <a:gd name="adj" fmla="val 4247"/>
                  </a:avLst>
                </a:prstGeom>
                <a:solidFill>
                  <a:srgbClr val="E5823F"/>
                </a:solidFill>
                <a:ln w="28575" cap="flat" cmpd="sng" algn="ctr">
                  <a:solidFill>
                    <a:srgbClr val="6861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7" name="圆角矩形 18">
                <a:extLst>
                  <a:ext uri="{FF2B5EF4-FFF2-40B4-BE49-F238E27FC236}">
                    <a16:creationId xmlns:a16="http://schemas.microsoft.com/office/drawing/2014/main" id="{25EBA8A5-4239-488A-ACE6-C777E0944F83}"/>
                  </a:ext>
                </a:extLst>
              </p:cNvPr>
              <p:cNvSpPr/>
              <p:nvPr/>
            </p:nvSpPr>
            <p:spPr>
              <a:xfrm rot="20949018">
                <a:off x="4115848" y="941817"/>
                <a:ext cx="2526196" cy="3193648"/>
              </a:xfrm>
              <a:prstGeom prst="roundRect">
                <a:avLst>
                  <a:gd name="adj" fmla="val 4247"/>
                </a:avLst>
              </a:prstGeom>
              <a:blipFill dpi="0" rotWithShape="1">
                <a:blip r:embed="rId5">
                  <a:duotone>
                    <a:srgbClr val="70AD47">
                      <a:shade val="45000"/>
                      <a:satMod val="135000"/>
                    </a:srgbClr>
                    <a:prstClr val="white"/>
                  </a:duotone>
                  <a:extLst>
                    <a:ext uri="{28A0092B-C50C-407E-A947-70E740481C1C}">
                      <a14:useLocalDpi xmlns:a14="http://schemas.microsoft.com/office/drawing/2010/main"/>
                    </a:ext>
                  </a:extLst>
                </a:blip>
                <a:srcRect/>
                <a:stretch>
                  <a:fillRect/>
                </a:stretch>
              </a:blipFill>
              <a:ln w="28575" cap="flat" cmpd="sng" algn="ctr">
                <a:solidFill>
                  <a:srgbClr val="F2E6CE"/>
                </a:solidFill>
                <a:prstDash val="solid"/>
                <a:miter lim="800000"/>
              </a:ln>
              <a:effectLst>
                <a:outerShdw blurRad="152400" dist="76200" dir="2100000" sx="99000" sy="99000" algn="tl" rotWithShape="0">
                  <a:sysClr val="windowText" lastClr="000000">
                    <a:lumMod val="85000"/>
                    <a:lumOff val="15000"/>
                    <a:alpha val="8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圆角矩形 19">
                <a:extLst>
                  <a:ext uri="{FF2B5EF4-FFF2-40B4-BE49-F238E27FC236}">
                    <a16:creationId xmlns:a16="http://schemas.microsoft.com/office/drawing/2014/main" id="{2A833D49-86D7-468A-9937-35F99470DC08}"/>
                  </a:ext>
                </a:extLst>
              </p:cNvPr>
              <p:cNvSpPr/>
              <p:nvPr/>
            </p:nvSpPr>
            <p:spPr>
              <a:xfrm rot="20949018">
                <a:off x="4180605" y="1023683"/>
                <a:ext cx="2396683" cy="3029916"/>
              </a:xfrm>
              <a:prstGeom prst="roundRect">
                <a:avLst>
                  <a:gd name="adj" fmla="val 4247"/>
                </a:avLst>
              </a:prstGeom>
              <a:noFill/>
              <a:ln w="28575" cap="flat" cmpd="sng" algn="ctr">
                <a:solidFill>
                  <a:srgbClr val="F2E6CE"/>
                </a:solidFill>
                <a:prstDash val="dash"/>
                <a:miter lim="800000"/>
              </a:ln>
              <a:effectLst>
                <a:outerShdw blurRad="152400" dist="76200" dir="2100000" sx="99000" sy="99000" algn="tl" rotWithShape="0">
                  <a:sysClr val="windowText" lastClr="000000">
                    <a:lumMod val="85000"/>
                    <a:lumOff val="15000"/>
                    <a:alpha val="8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4" name="图片 22">
              <a:extLst>
                <a:ext uri="{FF2B5EF4-FFF2-40B4-BE49-F238E27FC236}">
                  <a16:creationId xmlns:a16="http://schemas.microsoft.com/office/drawing/2014/main" id="{B8332123-DDDB-4952-B73C-ABE683CA26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82" r="19582"/>
            <a:stretch/>
          </p:blipFill>
          <p:spPr>
            <a:xfrm rot="20545665">
              <a:off x="8170115" y="2381718"/>
              <a:ext cx="2140854" cy="2815288"/>
            </a:xfrm>
            <a:prstGeom prst="roundRect">
              <a:avLst>
                <a:gd name="adj" fmla="val 5166"/>
              </a:avLst>
            </a:prstGeom>
            <a:effectLst>
              <a:innerShdw blurRad="114300">
                <a:prstClr val="black"/>
              </a:innerShdw>
            </a:effectLst>
          </p:spPr>
        </p:pic>
        <p:pic>
          <p:nvPicPr>
            <p:cNvPr id="15" name="图片 23">
              <a:extLst>
                <a:ext uri="{FF2B5EF4-FFF2-40B4-BE49-F238E27FC236}">
                  <a16:creationId xmlns:a16="http://schemas.microsoft.com/office/drawing/2014/main" id="{732A122B-74D1-4FC7-AA88-3D1FDEF845B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665546" y="1210214"/>
              <a:ext cx="797721" cy="830959"/>
            </a:xfrm>
            <a:prstGeom prst="rect">
              <a:avLst/>
            </a:prstGeom>
          </p:spPr>
        </p:pic>
      </p:grpSp>
      <p:sp>
        <p:nvSpPr>
          <p:cNvPr id="21" name="Freeform 49">
            <a:extLst>
              <a:ext uri="{FF2B5EF4-FFF2-40B4-BE49-F238E27FC236}">
                <a16:creationId xmlns:a16="http://schemas.microsoft.com/office/drawing/2014/main" id="{6B779587-A3D3-4691-A1EC-B22724F3B97A}"/>
              </a:ext>
            </a:extLst>
          </p:cNvPr>
          <p:cNvSpPr>
            <a:spLocks noEditPoints="1"/>
          </p:cNvSpPr>
          <p:nvPr/>
        </p:nvSpPr>
        <p:spPr bwMode="auto">
          <a:xfrm>
            <a:off x="548702" y="1766432"/>
            <a:ext cx="974725" cy="538163"/>
          </a:xfrm>
          <a:custGeom>
            <a:avLst/>
            <a:gdLst>
              <a:gd name="T0" fmla="*/ 73 w 259"/>
              <a:gd name="T1" fmla="*/ 37 h 143"/>
              <a:gd name="T2" fmla="*/ 79 w 259"/>
              <a:gd name="T3" fmla="*/ 143 h 143"/>
              <a:gd name="T4" fmla="*/ 74 w 259"/>
              <a:gd name="T5" fmla="*/ 38 h 143"/>
              <a:gd name="T6" fmla="*/ 67 w 259"/>
              <a:gd name="T7" fmla="*/ 36 h 143"/>
              <a:gd name="T8" fmla="*/ 61 w 259"/>
              <a:gd name="T9" fmla="*/ 143 h 143"/>
              <a:gd name="T10" fmla="*/ 67 w 259"/>
              <a:gd name="T11" fmla="*/ 36 h 143"/>
              <a:gd name="T12" fmla="*/ 49 w 259"/>
              <a:gd name="T13" fmla="*/ 35 h 143"/>
              <a:gd name="T14" fmla="*/ 55 w 259"/>
              <a:gd name="T15" fmla="*/ 143 h 143"/>
              <a:gd name="T16" fmla="*/ 43 w 259"/>
              <a:gd name="T17" fmla="*/ 36 h 143"/>
              <a:gd name="T18" fmla="*/ 37 w 259"/>
              <a:gd name="T19" fmla="*/ 140 h 143"/>
              <a:gd name="T20" fmla="*/ 43 w 259"/>
              <a:gd name="T21" fmla="*/ 36 h 143"/>
              <a:gd name="T22" fmla="*/ 25 w 259"/>
              <a:gd name="T23" fmla="*/ 43 h 143"/>
              <a:gd name="T24" fmla="*/ 31 w 259"/>
              <a:gd name="T25" fmla="*/ 137 h 143"/>
              <a:gd name="T26" fmla="*/ 18 w 259"/>
              <a:gd name="T27" fmla="*/ 48 h 143"/>
              <a:gd name="T28" fmla="*/ 12 w 259"/>
              <a:gd name="T29" fmla="*/ 123 h 143"/>
              <a:gd name="T30" fmla="*/ 18 w 259"/>
              <a:gd name="T31" fmla="*/ 48 h 143"/>
              <a:gd name="T32" fmla="*/ 0 w 259"/>
              <a:gd name="T33" fmla="*/ 84 h 143"/>
              <a:gd name="T34" fmla="*/ 6 w 259"/>
              <a:gd name="T35" fmla="*/ 114 h 143"/>
              <a:gd name="T36" fmla="*/ 85 w 259"/>
              <a:gd name="T37" fmla="*/ 143 h 143"/>
              <a:gd name="T38" fmla="*/ 91 w 259"/>
              <a:gd name="T39" fmla="*/ 16 h 143"/>
              <a:gd name="T40" fmla="*/ 85 w 259"/>
              <a:gd name="T41" fmla="*/ 143 h 143"/>
              <a:gd name="T42" fmla="*/ 103 w 259"/>
              <a:gd name="T43" fmla="*/ 143 h 143"/>
              <a:gd name="T44" fmla="*/ 97 w 259"/>
              <a:gd name="T45" fmla="*/ 12 h 143"/>
              <a:gd name="T46" fmla="*/ 109 w 259"/>
              <a:gd name="T47" fmla="*/ 143 h 143"/>
              <a:gd name="T48" fmla="*/ 115 w 259"/>
              <a:gd name="T49" fmla="*/ 3 h 143"/>
              <a:gd name="T50" fmla="*/ 109 w 259"/>
              <a:gd name="T51" fmla="*/ 143 h 143"/>
              <a:gd name="T52" fmla="*/ 127 w 259"/>
              <a:gd name="T53" fmla="*/ 143 h 143"/>
              <a:gd name="T54" fmla="*/ 121 w 259"/>
              <a:gd name="T55" fmla="*/ 1 h 143"/>
              <a:gd name="T56" fmla="*/ 133 w 259"/>
              <a:gd name="T57" fmla="*/ 143 h 143"/>
              <a:gd name="T58" fmla="*/ 139 w 259"/>
              <a:gd name="T59" fmla="*/ 0 h 143"/>
              <a:gd name="T60" fmla="*/ 137 w 259"/>
              <a:gd name="T61" fmla="*/ 0 h 143"/>
              <a:gd name="T62" fmla="*/ 133 w 259"/>
              <a:gd name="T63" fmla="*/ 143 h 143"/>
              <a:gd name="T64" fmla="*/ 151 w 259"/>
              <a:gd name="T65" fmla="*/ 143 h 143"/>
              <a:gd name="T66" fmla="*/ 145 w 259"/>
              <a:gd name="T67" fmla="*/ 0 h 143"/>
              <a:gd name="T68" fmla="*/ 157 w 259"/>
              <a:gd name="T69" fmla="*/ 143 h 143"/>
              <a:gd name="T70" fmla="*/ 163 w 259"/>
              <a:gd name="T71" fmla="*/ 5 h 143"/>
              <a:gd name="T72" fmla="*/ 157 w 259"/>
              <a:gd name="T73" fmla="*/ 143 h 143"/>
              <a:gd name="T74" fmla="*/ 175 w 259"/>
              <a:gd name="T75" fmla="*/ 143 h 143"/>
              <a:gd name="T76" fmla="*/ 169 w 259"/>
              <a:gd name="T77" fmla="*/ 7 h 143"/>
              <a:gd name="T78" fmla="*/ 181 w 259"/>
              <a:gd name="T79" fmla="*/ 143 h 143"/>
              <a:gd name="T80" fmla="*/ 187 w 259"/>
              <a:gd name="T81" fmla="*/ 20 h 143"/>
              <a:gd name="T82" fmla="*/ 181 w 259"/>
              <a:gd name="T83" fmla="*/ 143 h 143"/>
              <a:gd name="T84" fmla="*/ 199 w 259"/>
              <a:gd name="T85" fmla="*/ 143 h 143"/>
              <a:gd name="T86" fmla="*/ 193 w 259"/>
              <a:gd name="T87" fmla="*/ 27 h 143"/>
              <a:gd name="T88" fmla="*/ 205 w 259"/>
              <a:gd name="T89" fmla="*/ 143 h 143"/>
              <a:gd name="T90" fmla="*/ 211 w 259"/>
              <a:gd name="T91" fmla="*/ 68 h 143"/>
              <a:gd name="T92" fmla="*/ 208 w 259"/>
              <a:gd name="T93" fmla="*/ 68 h 143"/>
              <a:gd name="T94" fmla="*/ 205 w 259"/>
              <a:gd name="T95" fmla="*/ 143 h 143"/>
              <a:gd name="T96" fmla="*/ 223 w 259"/>
              <a:gd name="T97" fmla="*/ 143 h 143"/>
              <a:gd name="T98" fmla="*/ 223 w 259"/>
              <a:gd name="T99" fmla="*/ 66 h 143"/>
              <a:gd name="T100" fmla="*/ 223 w 259"/>
              <a:gd name="T101" fmla="*/ 66 h 143"/>
              <a:gd name="T102" fmla="*/ 217 w 259"/>
              <a:gd name="T103" fmla="*/ 143 h 143"/>
              <a:gd name="T104" fmla="*/ 235 w 259"/>
              <a:gd name="T105" fmla="*/ 141 h 143"/>
              <a:gd name="T106" fmla="*/ 229 w 259"/>
              <a:gd name="T107" fmla="*/ 66 h 143"/>
              <a:gd name="T108" fmla="*/ 241 w 259"/>
              <a:gd name="T109" fmla="*/ 138 h 143"/>
              <a:gd name="T110" fmla="*/ 247 w 259"/>
              <a:gd name="T111" fmla="*/ 74 h 143"/>
              <a:gd name="T112" fmla="*/ 241 w 259"/>
              <a:gd name="T113" fmla="*/ 138 h 143"/>
              <a:gd name="T114" fmla="*/ 259 w 259"/>
              <a:gd name="T115" fmla="*/ 117 h 143"/>
              <a:gd name="T116" fmla="*/ 253 w 259"/>
              <a:gd name="T117" fmla="*/ 8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43">
                <a:moveTo>
                  <a:pt x="74" y="38"/>
                </a:moveTo>
                <a:cubicBezTo>
                  <a:pt x="73" y="37"/>
                  <a:pt x="73" y="37"/>
                  <a:pt x="73" y="37"/>
                </a:cubicBezTo>
                <a:cubicBezTo>
                  <a:pt x="73" y="143"/>
                  <a:pt x="73" y="143"/>
                  <a:pt x="73" y="143"/>
                </a:cubicBezTo>
                <a:cubicBezTo>
                  <a:pt x="79" y="143"/>
                  <a:pt x="79" y="143"/>
                  <a:pt x="79" y="143"/>
                </a:cubicBezTo>
                <a:cubicBezTo>
                  <a:pt x="79" y="29"/>
                  <a:pt x="79" y="29"/>
                  <a:pt x="79" y="29"/>
                </a:cubicBezTo>
                <a:cubicBezTo>
                  <a:pt x="77" y="32"/>
                  <a:pt x="75" y="35"/>
                  <a:pt x="74" y="38"/>
                </a:cubicBezTo>
                <a:cubicBezTo>
                  <a:pt x="74" y="38"/>
                  <a:pt x="74" y="38"/>
                  <a:pt x="74" y="38"/>
                </a:cubicBezTo>
                <a:close/>
                <a:moveTo>
                  <a:pt x="67" y="36"/>
                </a:moveTo>
                <a:cubicBezTo>
                  <a:pt x="65" y="35"/>
                  <a:pt x="63" y="35"/>
                  <a:pt x="61" y="35"/>
                </a:cubicBezTo>
                <a:cubicBezTo>
                  <a:pt x="61" y="143"/>
                  <a:pt x="61" y="143"/>
                  <a:pt x="61" y="143"/>
                </a:cubicBezTo>
                <a:cubicBezTo>
                  <a:pt x="67" y="143"/>
                  <a:pt x="67" y="143"/>
                  <a:pt x="67" y="143"/>
                </a:cubicBezTo>
                <a:cubicBezTo>
                  <a:pt x="67" y="36"/>
                  <a:pt x="67" y="36"/>
                  <a:pt x="67" y="36"/>
                </a:cubicBezTo>
                <a:close/>
                <a:moveTo>
                  <a:pt x="55" y="34"/>
                </a:moveTo>
                <a:cubicBezTo>
                  <a:pt x="53" y="34"/>
                  <a:pt x="51" y="34"/>
                  <a:pt x="49" y="35"/>
                </a:cubicBezTo>
                <a:cubicBezTo>
                  <a:pt x="49" y="143"/>
                  <a:pt x="49" y="143"/>
                  <a:pt x="49" y="143"/>
                </a:cubicBezTo>
                <a:cubicBezTo>
                  <a:pt x="51" y="143"/>
                  <a:pt x="53" y="143"/>
                  <a:pt x="55" y="143"/>
                </a:cubicBezTo>
                <a:cubicBezTo>
                  <a:pt x="55" y="34"/>
                  <a:pt x="55" y="34"/>
                  <a:pt x="55" y="34"/>
                </a:cubicBezTo>
                <a:close/>
                <a:moveTo>
                  <a:pt x="43" y="36"/>
                </a:moveTo>
                <a:cubicBezTo>
                  <a:pt x="40" y="36"/>
                  <a:pt x="38" y="37"/>
                  <a:pt x="37" y="37"/>
                </a:cubicBezTo>
                <a:cubicBezTo>
                  <a:pt x="37" y="140"/>
                  <a:pt x="37" y="140"/>
                  <a:pt x="37" y="140"/>
                </a:cubicBezTo>
                <a:cubicBezTo>
                  <a:pt x="38" y="140"/>
                  <a:pt x="40" y="141"/>
                  <a:pt x="43" y="142"/>
                </a:cubicBezTo>
                <a:cubicBezTo>
                  <a:pt x="43" y="36"/>
                  <a:pt x="43" y="36"/>
                  <a:pt x="43" y="36"/>
                </a:cubicBezTo>
                <a:close/>
                <a:moveTo>
                  <a:pt x="31" y="40"/>
                </a:moveTo>
                <a:cubicBezTo>
                  <a:pt x="28" y="41"/>
                  <a:pt x="26" y="42"/>
                  <a:pt x="25" y="43"/>
                </a:cubicBezTo>
                <a:cubicBezTo>
                  <a:pt x="25" y="134"/>
                  <a:pt x="25" y="134"/>
                  <a:pt x="25" y="134"/>
                </a:cubicBezTo>
                <a:cubicBezTo>
                  <a:pt x="26" y="135"/>
                  <a:pt x="28" y="136"/>
                  <a:pt x="31" y="137"/>
                </a:cubicBezTo>
                <a:cubicBezTo>
                  <a:pt x="31" y="40"/>
                  <a:pt x="31" y="40"/>
                  <a:pt x="31" y="40"/>
                </a:cubicBezTo>
                <a:close/>
                <a:moveTo>
                  <a:pt x="18" y="48"/>
                </a:moveTo>
                <a:cubicBezTo>
                  <a:pt x="16" y="50"/>
                  <a:pt x="14" y="52"/>
                  <a:pt x="12" y="54"/>
                </a:cubicBezTo>
                <a:cubicBezTo>
                  <a:pt x="12" y="123"/>
                  <a:pt x="12" y="123"/>
                  <a:pt x="12" y="123"/>
                </a:cubicBezTo>
                <a:cubicBezTo>
                  <a:pt x="14" y="125"/>
                  <a:pt x="16" y="127"/>
                  <a:pt x="18" y="129"/>
                </a:cubicBezTo>
                <a:cubicBezTo>
                  <a:pt x="18" y="48"/>
                  <a:pt x="18" y="48"/>
                  <a:pt x="18" y="48"/>
                </a:cubicBezTo>
                <a:close/>
                <a:moveTo>
                  <a:pt x="6" y="63"/>
                </a:moveTo>
                <a:cubicBezTo>
                  <a:pt x="3" y="70"/>
                  <a:pt x="1" y="77"/>
                  <a:pt x="0" y="84"/>
                </a:cubicBezTo>
                <a:cubicBezTo>
                  <a:pt x="0" y="93"/>
                  <a:pt x="0" y="93"/>
                  <a:pt x="0" y="93"/>
                </a:cubicBezTo>
                <a:cubicBezTo>
                  <a:pt x="1" y="100"/>
                  <a:pt x="3" y="107"/>
                  <a:pt x="6" y="114"/>
                </a:cubicBezTo>
                <a:cubicBezTo>
                  <a:pt x="6" y="63"/>
                  <a:pt x="6" y="63"/>
                  <a:pt x="6" y="63"/>
                </a:cubicBezTo>
                <a:close/>
                <a:moveTo>
                  <a:pt x="85" y="143"/>
                </a:moveTo>
                <a:cubicBezTo>
                  <a:pt x="91" y="143"/>
                  <a:pt x="91" y="143"/>
                  <a:pt x="91" y="143"/>
                </a:cubicBezTo>
                <a:cubicBezTo>
                  <a:pt x="91" y="16"/>
                  <a:pt x="91" y="16"/>
                  <a:pt x="91" y="16"/>
                </a:cubicBezTo>
                <a:cubicBezTo>
                  <a:pt x="89" y="18"/>
                  <a:pt x="87" y="20"/>
                  <a:pt x="85" y="22"/>
                </a:cubicBezTo>
                <a:cubicBezTo>
                  <a:pt x="85" y="143"/>
                  <a:pt x="85" y="143"/>
                  <a:pt x="85" y="143"/>
                </a:cubicBezTo>
                <a:close/>
                <a:moveTo>
                  <a:pt x="97" y="143"/>
                </a:moveTo>
                <a:cubicBezTo>
                  <a:pt x="103" y="143"/>
                  <a:pt x="103" y="143"/>
                  <a:pt x="103" y="143"/>
                </a:cubicBezTo>
                <a:cubicBezTo>
                  <a:pt x="103" y="8"/>
                  <a:pt x="103" y="8"/>
                  <a:pt x="103" y="8"/>
                </a:cubicBezTo>
                <a:cubicBezTo>
                  <a:pt x="101" y="9"/>
                  <a:pt x="99" y="11"/>
                  <a:pt x="97" y="12"/>
                </a:cubicBezTo>
                <a:cubicBezTo>
                  <a:pt x="97" y="143"/>
                  <a:pt x="97" y="143"/>
                  <a:pt x="97" y="143"/>
                </a:cubicBezTo>
                <a:close/>
                <a:moveTo>
                  <a:pt x="109" y="143"/>
                </a:moveTo>
                <a:cubicBezTo>
                  <a:pt x="115" y="143"/>
                  <a:pt x="115" y="143"/>
                  <a:pt x="115" y="143"/>
                </a:cubicBezTo>
                <a:cubicBezTo>
                  <a:pt x="115" y="3"/>
                  <a:pt x="115" y="3"/>
                  <a:pt x="115" y="3"/>
                </a:cubicBezTo>
                <a:cubicBezTo>
                  <a:pt x="113" y="4"/>
                  <a:pt x="111" y="5"/>
                  <a:pt x="109" y="5"/>
                </a:cubicBezTo>
                <a:cubicBezTo>
                  <a:pt x="109" y="143"/>
                  <a:pt x="109" y="143"/>
                  <a:pt x="109" y="143"/>
                </a:cubicBezTo>
                <a:close/>
                <a:moveTo>
                  <a:pt x="121" y="143"/>
                </a:moveTo>
                <a:cubicBezTo>
                  <a:pt x="127" y="143"/>
                  <a:pt x="127" y="143"/>
                  <a:pt x="127" y="143"/>
                </a:cubicBezTo>
                <a:cubicBezTo>
                  <a:pt x="127" y="0"/>
                  <a:pt x="127" y="0"/>
                  <a:pt x="127" y="0"/>
                </a:cubicBezTo>
                <a:cubicBezTo>
                  <a:pt x="125" y="1"/>
                  <a:pt x="123" y="1"/>
                  <a:pt x="121" y="1"/>
                </a:cubicBezTo>
                <a:cubicBezTo>
                  <a:pt x="121" y="143"/>
                  <a:pt x="121" y="143"/>
                  <a:pt x="121" y="143"/>
                </a:cubicBezTo>
                <a:close/>
                <a:moveTo>
                  <a:pt x="133" y="143"/>
                </a:moveTo>
                <a:cubicBezTo>
                  <a:pt x="139" y="143"/>
                  <a:pt x="139" y="143"/>
                  <a:pt x="139" y="143"/>
                </a:cubicBezTo>
                <a:cubicBezTo>
                  <a:pt x="139" y="0"/>
                  <a:pt x="139" y="0"/>
                  <a:pt x="139" y="0"/>
                </a:cubicBezTo>
                <a:cubicBezTo>
                  <a:pt x="138" y="0"/>
                  <a:pt x="137" y="0"/>
                  <a:pt x="137" y="0"/>
                </a:cubicBezTo>
                <a:cubicBezTo>
                  <a:pt x="137" y="0"/>
                  <a:pt x="137" y="0"/>
                  <a:pt x="137" y="0"/>
                </a:cubicBezTo>
                <a:cubicBezTo>
                  <a:pt x="135" y="0"/>
                  <a:pt x="134" y="0"/>
                  <a:pt x="133" y="0"/>
                </a:cubicBezTo>
                <a:cubicBezTo>
                  <a:pt x="133" y="143"/>
                  <a:pt x="133" y="143"/>
                  <a:pt x="133" y="143"/>
                </a:cubicBezTo>
                <a:close/>
                <a:moveTo>
                  <a:pt x="145" y="143"/>
                </a:moveTo>
                <a:cubicBezTo>
                  <a:pt x="151" y="143"/>
                  <a:pt x="151" y="143"/>
                  <a:pt x="151" y="143"/>
                </a:cubicBezTo>
                <a:cubicBezTo>
                  <a:pt x="151" y="1"/>
                  <a:pt x="151" y="1"/>
                  <a:pt x="151" y="1"/>
                </a:cubicBezTo>
                <a:cubicBezTo>
                  <a:pt x="149" y="1"/>
                  <a:pt x="147" y="0"/>
                  <a:pt x="145" y="0"/>
                </a:cubicBezTo>
                <a:cubicBezTo>
                  <a:pt x="145" y="143"/>
                  <a:pt x="145" y="143"/>
                  <a:pt x="145" y="143"/>
                </a:cubicBezTo>
                <a:close/>
                <a:moveTo>
                  <a:pt x="157" y="143"/>
                </a:moveTo>
                <a:cubicBezTo>
                  <a:pt x="163" y="143"/>
                  <a:pt x="163" y="143"/>
                  <a:pt x="163" y="143"/>
                </a:cubicBezTo>
                <a:cubicBezTo>
                  <a:pt x="163" y="5"/>
                  <a:pt x="163" y="5"/>
                  <a:pt x="163" y="5"/>
                </a:cubicBezTo>
                <a:cubicBezTo>
                  <a:pt x="161" y="4"/>
                  <a:pt x="159" y="3"/>
                  <a:pt x="157" y="3"/>
                </a:cubicBezTo>
                <a:cubicBezTo>
                  <a:pt x="157" y="143"/>
                  <a:pt x="157" y="143"/>
                  <a:pt x="157" y="143"/>
                </a:cubicBezTo>
                <a:close/>
                <a:moveTo>
                  <a:pt x="169" y="143"/>
                </a:moveTo>
                <a:cubicBezTo>
                  <a:pt x="175" y="143"/>
                  <a:pt x="175" y="143"/>
                  <a:pt x="175" y="143"/>
                </a:cubicBezTo>
                <a:cubicBezTo>
                  <a:pt x="175" y="11"/>
                  <a:pt x="175" y="11"/>
                  <a:pt x="175" y="11"/>
                </a:cubicBezTo>
                <a:cubicBezTo>
                  <a:pt x="173" y="9"/>
                  <a:pt x="171" y="8"/>
                  <a:pt x="169" y="7"/>
                </a:cubicBezTo>
                <a:cubicBezTo>
                  <a:pt x="169" y="143"/>
                  <a:pt x="169" y="143"/>
                  <a:pt x="169" y="143"/>
                </a:cubicBezTo>
                <a:close/>
                <a:moveTo>
                  <a:pt x="181" y="143"/>
                </a:moveTo>
                <a:cubicBezTo>
                  <a:pt x="187" y="143"/>
                  <a:pt x="187" y="143"/>
                  <a:pt x="187" y="143"/>
                </a:cubicBezTo>
                <a:cubicBezTo>
                  <a:pt x="187" y="20"/>
                  <a:pt x="187" y="20"/>
                  <a:pt x="187" y="20"/>
                </a:cubicBezTo>
                <a:cubicBezTo>
                  <a:pt x="185" y="18"/>
                  <a:pt x="183" y="17"/>
                  <a:pt x="181" y="15"/>
                </a:cubicBezTo>
                <a:cubicBezTo>
                  <a:pt x="181" y="143"/>
                  <a:pt x="181" y="143"/>
                  <a:pt x="181" y="143"/>
                </a:cubicBezTo>
                <a:close/>
                <a:moveTo>
                  <a:pt x="193" y="143"/>
                </a:moveTo>
                <a:cubicBezTo>
                  <a:pt x="199" y="143"/>
                  <a:pt x="199" y="143"/>
                  <a:pt x="199" y="143"/>
                </a:cubicBezTo>
                <a:cubicBezTo>
                  <a:pt x="199" y="36"/>
                  <a:pt x="199" y="36"/>
                  <a:pt x="199" y="36"/>
                </a:cubicBezTo>
                <a:cubicBezTo>
                  <a:pt x="197" y="33"/>
                  <a:pt x="195" y="30"/>
                  <a:pt x="193" y="27"/>
                </a:cubicBezTo>
                <a:cubicBezTo>
                  <a:pt x="193" y="143"/>
                  <a:pt x="193" y="143"/>
                  <a:pt x="193" y="143"/>
                </a:cubicBezTo>
                <a:close/>
                <a:moveTo>
                  <a:pt x="205" y="143"/>
                </a:moveTo>
                <a:cubicBezTo>
                  <a:pt x="211" y="143"/>
                  <a:pt x="211" y="143"/>
                  <a:pt x="211" y="143"/>
                </a:cubicBezTo>
                <a:cubicBezTo>
                  <a:pt x="211" y="68"/>
                  <a:pt x="211" y="68"/>
                  <a:pt x="211" y="68"/>
                </a:cubicBezTo>
                <a:cubicBezTo>
                  <a:pt x="210" y="68"/>
                  <a:pt x="209" y="68"/>
                  <a:pt x="208" y="68"/>
                </a:cubicBezTo>
                <a:cubicBezTo>
                  <a:pt x="208" y="68"/>
                  <a:pt x="208" y="68"/>
                  <a:pt x="208" y="68"/>
                </a:cubicBezTo>
                <a:cubicBezTo>
                  <a:pt x="208" y="62"/>
                  <a:pt x="207" y="56"/>
                  <a:pt x="205" y="50"/>
                </a:cubicBezTo>
                <a:cubicBezTo>
                  <a:pt x="205" y="143"/>
                  <a:pt x="205" y="143"/>
                  <a:pt x="205" y="143"/>
                </a:cubicBezTo>
                <a:close/>
                <a:moveTo>
                  <a:pt x="217" y="143"/>
                </a:moveTo>
                <a:cubicBezTo>
                  <a:pt x="223" y="143"/>
                  <a:pt x="223" y="143"/>
                  <a:pt x="223" y="143"/>
                </a:cubicBezTo>
                <a:cubicBezTo>
                  <a:pt x="223" y="143"/>
                  <a:pt x="223" y="143"/>
                  <a:pt x="223" y="143"/>
                </a:cubicBezTo>
                <a:cubicBezTo>
                  <a:pt x="223" y="66"/>
                  <a:pt x="223" y="66"/>
                  <a:pt x="223" y="66"/>
                </a:cubicBezTo>
                <a:cubicBezTo>
                  <a:pt x="223" y="66"/>
                  <a:pt x="223" y="66"/>
                  <a:pt x="223" y="66"/>
                </a:cubicBezTo>
                <a:cubicBezTo>
                  <a:pt x="223" y="66"/>
                  <a:pt x="223" y="66"/>
                  <a:pt x="223" y="66"/>
                </a:cubicBezTo>
                <a:cubicBezTo>
                  <a:pt x="221" y="66"/>
                  <a:pt x="219" y="66"/>
                  <a:pt x="217" y="66"/>
                </a:cubicBezTo>
                <a:cubicBezTo>
                  <a:pt x="217" y="143"/>
                  <a:pt x="217" y="143"/>
                  <a:pt x="217" y="143"/>
                </a:cubicBezTo>
                <a:close/>
                <a:moveTo>
                  <a:pt x="229" y="142"/>
                </a:moveTo>
                <a:cubicBezTo>
                  <a:pt x="231" y="142"/>
                  <a:pt x="233" y="142"/>
                  <a:pt x="235" y="141"/>
                </a:cubicBezTo>
                <a:cubicBezTo>
                  <a:pt x="235" y="68"/>
                  <a:pt x="235" y="68"/>
                  <a:pt x="235" y="68"/>
                </a:cubicBezTo>
                <a:cubicBezTo>
                  <a:pt x="233" y="67"/>
                  <a:pt x="231" y="67"/>
                  <a:pt x="229" y="66"/>
                </a:cubicBezTo>
                <a:cubicBezTo>
                  <a:pt x="229" y="142"/>
                  <a:pt x="229" y="142"/>
                  <a:pt x="229" y="142"/>
                </a:cubicBezTo>
                <a:close/>
                <a:moveTo>
                  <a:pt x="241" y="138"/>
                </a:moveTo>
                <a:cubicBezTo>
                  <a:pt x="243" y="137"/>
                  <a:pt x="245" y="136"/>
                  <a:pt x="247" y="134"/>
                </a:cubicBezTo>
                <a:cubicBezTo>
                  <a:pt x="247" y="74"/>
                  <a:pt x="247" y="74"/>
                  <a:pt x="247" y="74"/>
                </a:cubicBezTo>
                <a:cubicBezTo>
                  <a:pt x="245" y="73"/>
                  <a:pt x="243" y="71"/>
                  <a:pt x="241" y="70"/>
                </a:cubicBezTo>
                <a:cubicBezTo>
                  <a:pt x="241" y="138"/>
                  <a:pt x="241" y="138"/>
                  <a:pt x="241" y="138"/>
                </a:cubicBezTo>
                <a:close/>
                <a:moveTo>
                  <a:pt x="253" y="128"/>
                </a:moveTo>
                <a:cubicBezTo>
                  <a:pt x="256" y="125"/>
                  <a:pt x="258" y="121"/>
                  <a:pt x="259" y="117"/>
                </a:cubicBezTo>
                <a:cubicBezTo>
                  <a:pt x="259" y="91"/>
                  <a:pt x="259" y="91"/>
                  <a:pt x="259" y="91"/>
                </a:cubicBezTo>
                <a:cubicBezTo>
                  <a:pt x="258" y="87"/>
                  <a:pt x="256" y="84"/>
                  <a:pt x="253" y="80"/>
                </a:cubicBezTo>
                <a:cubicBezTo>
                  <a:pt x="253" y="128"/>
                  <a:pt x="253" y="128"/>
                  <a:pt x="253" y="128"/>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50">
            <a:extLst>
              <a:ext uri="{FF2B5EF4-FFF2-40B4-BE49-F238E27FC236}">
                <a16:creationId xmlns:a16="http://schemas.microsoft.com/office/drawing/2014/main" id="{41521C0E-474D-447E-803A-5E7697FF6F4B}"/>
              </a:ext>
            </a:extLst>
          </p:cNvPr>
          <p:cNvSpPr>
            <a:spLocks/>
          </p:cNvSpPr>
          <p:nvPr/>
        </p:nvSpPr>
        <p:spPr bwMode="auto">
          <a:xfrm>
            <a:off x="329735" y="1923871"/>
            <a:ext cx="804862" cy="439738"/>
          </a:xfrm>
          <a:custGeom>
            <a:avLst/>
            <a:gdLst>
              <a:gd name="T0" fmla="*/ 60 w 214"/>
              <a:gd name="T1" fmla="*/ 31 h 117"/>
              <a:gd name="T2" fmla="*/ 45 w 214"/>
              <a:gd name="T3" fmla="*/ 28 h 117"/>
              <a:gd name="T4" fmla="*/ 45 w 214"/>
              <a:gd name="T5" fmla="*/ 28 h 117"/>
              <a:gd name="T6" fmla="*/ 0 w 214"/>
              <a:gd name="T7" fmla="*/ 72 h 117"/>
              <a:gd name="T8" fmla="*/ 0 w 214"/>
              <a:gd name="T9" fmla="*/ 72 h 117"/>
              <a:gd name="T10" fmla="*/ 45 w 214"/>
              <a:gd name="T11" fmla="*/ 117 h 117"/>
              <a:gd name="T12" fmla="*/ 45 w 214"/>
              <a:gd name="T13" fmla="*/ 117 h 117"/>
              <a:gd name="T14" fmla="*/ 182 w 214"/>
              <a:gd name="T15" fmla="*/ 117 h 117"/>
              <a:gd name="T16" fmla="*/ 214 w 214"/>
              <a:gd name="T17" fmla="*/ 85 h 117"/>
              <a:gd name="T18" fmla="*/ 182 w 214"/>
              <a:gd name="T19" fmla="*/ 54 h 117"/>
              <a:gd name="T20" fmla="*/ 182 w 214"/>
              <a:gd name="T21" fmla="*/ 54 h 117"/>
              <a:gd name="T22" fmla="*/ 171 w 214"/>
              <a:gd name="T23" fmla="*/ 56 h 117"/>
              <a:gd name="T24" fmla="*/ 171 w 214"/>
              <a:gd name="T25" fmla="*/ 56 h 117"/>
              <a:gd name="T26" fmla="*/ 112 w 214"/>
              <a:gd name="T27" fmla="*/ 0 h 117"/>
              <a:gd name="T28" fmla="*/ 112 w 214"/>
              <a:gd name="T29" fmla="*/ 0 h 117"/>
              <a:gd name="T30" fmla="*/ 60 w 214"/>
              <a:gd name="T31" fmla="*/ 31 h 117"/>
              <a:gd name="T32" fmla="*/ 60 w 214"/>
              <a:gd name="T33"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117">
                <a:moveTo>
                  <a:pt x="60" y="31"/>
                </a:moveTo>
                <a:cubicBezTo>
                  <a:pt x="55" y="29"/>
                  <a:pt x="50" y="28"/>
                  <a:pt x="45" y="28"/>
                </a:cubicBezTo>
                <a:cubicBezTo>
                  <a:pt x="45" y="28"/>
                  <a:pt x="45" y="28"/>
                  <a:pt x="45" y="28"/>
                </a:cubicBezTo>
                <a:cubicBezTo>
                  <a:pt x="20" y="28"/>
                  <a:pt x="0" y="48"/>
                  <a:pt x="0" y="72"/>
                </a:cubicBezTo>
                <a:cubicBezTo>
                  <a:pt x="0" y="72"/>
                  <a:pt x="0" y="72"/>
                  <a:pt x="0" y="72"/>
                </a:cubicBezTo>
                <a:cubicBezTo>
                  <a:pt x="0" y="97"/>
                  <a:pt x="20" y="117"/>
                  <a:pt x="45" y="117"/>
                </a:cubicBezTo>
                <a:cubicBezTo>
                  <a:pt x="45" y="117"/>
                  <a:pt x="45" y="117"/>
                  <a:pt x="45" y="117"/>
                </a:cubicBezTo>
                <a:cubicBezTo>
                  <a:pt x="182" y="117"/>
                  <a:pt x="182" y="117"/>
                  <a:pt x="182" y="117"/>
                </a:cubicBezTo>
                <a:cubicBezTo>
                  <a:pt x="200" y="117"/>
                  <a:pt x="214" y="103"/>
                  <a:pt x="214" y="85"/>
                </a:cubicBezTo>
                <a:cubicBezTo>
                  <a:pt x="214" y="68"/>
                  <a:pt x="200" y="54"/>
                  <a:pt x="182" y="54"/>
                </a:cubicBezTo>
                <a:cubicBezTo>
                  <a:pt x="182" y="54"/>
                  <a:pt x="182" y="54"/>
                  <a:pt x="182" y="54"/>
                </a:cubicBezTo>
                <a:cubicBezTo>
                  <a:pt x="178" y="54"/>
                  <a:pt x="174" y="54"/>
                  <a:pt x="171" y="56"/>
                </a:cubicBezTo>
                <a:cubicBezTo>
                  <a:pt x="171" y="56"/>
                  <a:pt x="171" y="56"/>
                  <a:pt x="171" y="56"/>
                </a:cubicBezTo>
                <a:cubicBezTo>
                  <a:pt x="169" y="25"/>
                  <a:pt x="144" y="0"/>
                  <a:pt x="112" y="0"/>
                </a:cubicBezTo>
                <a:cubicBezTo>
                  <a:pt x="112" y="0"/>
                  <a:pt x="112" y="0"/>
                  <a:pt x="112" y="0"/>
                </a:cubicBezTo>
                <a:cubicBezTo>
                  <a:pt x="90" y="0"/>
                  <a:pt x="70" y="12"/>
                  <a:pt x="60" y="31"/>
                </a:cubicBezTo>
                <a:cubicBezTo>
                  <a:pt x="60" y="31"/>
                  <a:pt x="60" y="31"/>
                  <a:pt x="60" y="31"/>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6">
            <a:extLst>
              <a:ext uri="{FF2B5EF4-FFF2-40B4-BE49-F238E27FC236}">
                <a16:creationId xmlns:a16="http://schemas.microsoft.com/office/drawing/2014/main" id="{F2B7E47A-4347-4D40-99FB-7BA0E514E26F}"/>
              </a:ext>
            </a:extLst>
          </p:cNvPr>
          <p:cNvGrpSpPr/>
          <p:nvPr/>
        </p:nvGrpSpPr>
        <p:grpSpPr>
          <a:xfrm flipH="1">
            <a:off x="396264" y="2363609"/>
            <a:ext cx="2529399" cy="4494391"/>
            <a:chOff x="3833813" y="787401"/>
            <a:chExt cx="1330324" cy="2620962"/>
          </a:xfrm>
        </p:grpSpPr>
        <p:sp>
          <p:nvSpPr>
            <p:cNvPr id="24" name="Freeform 53">
              <a:extLst>
                <a:ext uri="{FF2B5EF4-FFF2-40B4-BE49-F238E27FC236}">
                  <a16:creationId xmlns:a16="http://schemas.microsoft.com/office/drawing/2014/main" id="{5956843E-8013-44F8-9C9E-AEDBCA9C18C9}"/>
                </a:ext>
              </a:extLst>
            </p:cNvPr>
            <p:cNvSpPr>
              <a:spLocks/>
            </p:cNvSpPr>
            <p:nvPr/>
          </p:nvSpPr>
          <p:spPr bwMode="auto">
            <a:xfrm>
              <a:off x="4532313" y="1463676"/>
              <a:ext cx="601662" cy="323850"/>
            </a:xfrm>
            <a:custGeom>
              <a:avLst/>
              <a:gdLst>
                <a:gd name="T0" fmla="*/ 62 w 160"/>
                <a:gd name="T1" fmla="*/ 17 h 86"/>
                <a:gd name="T2" fmla="*/ 160 w 160"/>
                <a:gd name="T3" fmla="*/ 86 h 86"/>
                <a:gd name="T4" fmla="*/ 61 w 160"/>
                <a:gd name="T5" fmla="*/ 7 h 86"/>
                <a:gd name="T6" fmla="*/ 0 w 160"/>
                <a:gd name="T7" fmla="*/ 6 h 86"/>
                <a:gd name="T8" fmla="*/ 0 w 160"/>
                <a:gd name="T9" fmla="*/ 6 h 86"/>
                <a:gd name="T10" fmla="*/ 62 w 160"/>
                <a:gd name="T11" fmla="*/ 17 h 86"/>
              </a:gdLst>
              <a:ahLst/>
              <a:cxnLst>
                <a:cxn ang="0">
                  <a:pos x="T0" y="T1"/>
                </a:cxn>
                <a:cxn ang="0">
                  <a:pos x="T2" y="T3"/>
                </a:cxn>
                <a:cxn ang="0">
                  <a:pos x="T4" y="T5"/>
                </a:cxn>
                <a:cxn ang="0">
                  <a:pos x="T6" y="T7"/>
                </a:cxn>
                <a:cxn ang="0">
                  <a:pos x="T8" y="T9"/>
                </a:cxn>
                <a:cxn ang="0">
                  <a:pos x="T10" y="T11"/>
                </a:cxn>
              </a:cxnLst>
              <a:rect l="0" t="0" r="r" b="b"/>
              <a:pathLst>
                <a:path w="160" h="86">
                  <a:moveTo>
                    <a:pt x="62" y="17"/>
                  </a:moveTo>
                  <a:cubicBezTo>
                    <a:pt x="97" y="28"/>
                    <a:pt x="125" y="36"/>
                    <a:pt x="160" y="86"/>
                  </a:cubicBezTo>
                  <a:cubicBezTo>
                    <a:pt x="135" y="31"/>
                    <a:pt x="92" y="14"/>
                    <a:pt x="61" y="7"/>
                  </a:cubicBezTo>
                  <a:cubicBezTo>
                    <a:pt x="31" y="0"/>
                    <a:pt x="0" y="6"/>
                    <a:pt x="0" y="6"/>
                  </a:cubicBezTo>
                  <a:cubicBezTo>
                    <a:pt x="0" y="6"/>
                    <a:pt x="0" y="6"/>
                    <a:pt x="0" y="6"/>
                  </a:cubicBezTo>
                  <a:cubicBezTo>
                    <a:pt x="11" y="6"/>
                    <a:pt x="34" y="8"/>
                    <a:pt x="62" y="17"/>
                  </a:cubicBezTo>
                  <a:close/>
                </a:path>
              </a:pathLst>
            </a:custGeom>
            <a:solidFill>
              <a:srgbClr val="4C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54">
              <a:extLst>
                <a:ext uri="{FF2B5EF4-FFF2-40B4-BE49-F238E27FC236}">
                  <a16:creationId xmlns:a16="http://schemas.microsoft.com/office/drawing/2014/main" id="{57ACAF7A-0BA3-4990-8993-D85B1D8474DE}"/>
                </a:ext>
              </a:extLst>
            </p:cNvPr>
            <p:cNvSpPr>
              <a:spLocks/>
            </p:cNvSpPr>
            <p:nvPr/>
          </p:nvSpPr>
          <p:spPr bwMode="auto">
            <a:xfrm>
              <a:off x="4532313" y="1485901"/>
              <a:ext cx="601662" cy="309563"/>
            </a:xfrm>
            <a:custGeom>
              <a:avLst/>
              <a:gdLst>
                <a:gd name="T0" fmla="*/ 62 w 160"/>
                <a:gd name="T1" fmla="*/ 11 h 82"/>
                <a:gd name="T2" fmla="*/ 0 w 160"/>
                <a:gd name="T3" fmla="*/ 0 h 82"/>
                <a:gd name="T4" fmla="*/ 43 w 160"/>
                <a:gd name="T5" fmla="*/ 38 h 82"/>
                <a:gd name="T6" fmla="*/ 39 w 160"/>
                <a:gd name="T7" fmla="*/ 13 h 82"/>
                <a:gd name="T8" fmla="*/ 54 w 160"/>
                <a:gd name="T9" fmla="*/ 34 h 82"/>
                <a:gd name="T10" fmla="*/ 84 w 160"/>
                <a:gd name="T11" fmla="*/ 51 h 82"/>
                <a:gd name="T12" fmla="*/ 86 w 160"/>
                <a:gd name="T13" fmla="*/ 34 h 82"/>
                <a:gd name="T14" fmla="*/ 160 w 160"/>
                <a:gd name="T15" fmla="*/ 82 h 82"/>
                <a:gd name="T16" fmla="*/ 160 w 160"/>
                <a:gd name="T17" fmla="*/ 80 h 82"/>
                <a:gd name="T18" fmla="*/ 62 w 160"/>
                <a:gd name="T19"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82">
                  <a:moveTo>
                    <a:pt x="62" y="11"/>
                  </a:moveTo>
                  <a:cubicBezTo>
                    <a:pt x="34" y="2"/>
                    <a:pt x="11" y="0"/>
                    <a:pt x="0" y="0"/>
                  </a:cubicBezTo>
                  <a:cubicBezTo>
                    <a:pt x="7" y="37"/>
                    <a:pt x="43" y="38"/>
                    <a:pt x="43" y="38"/>
                  </a:cubicBezTo>
                  <a:cubicBezTo>
                    <a:pt x="37" y="25"/>
                    <a:pt x="39" y="13"/>
                    <a:pt x="39" y="13"/>
                  </a:cubicBezTo>
                  <a:cubicBezTo>
                    <a:pt x="39" y="13"/>
                    <a:pt x="47" y="26"/>
                    <a:pt x="54" y="34"/>
                  </a:cubicBezTo>
                  <a:cubicBezTo>
                    <a:pt x="61" y="42"/>
                    <a:pt x="84" y="51"/>
                    <a:pt x="84" y="51"/>
                  </a:cubicBezTo>
                  <a:cubicBezTo>
                    <a:pt x="82" y="45"/>
                    <a:pt x="86" y="34"/>
                    <a:pt x="86" y="34"/>
                  </a:cubicBezTo>
                  <a:cubicBezTo>
                    <a:pt x="112" y="71"/>
                    <a:pt x="160" y="82"/>
                    <a:pt x="160" y="82"/>
                  </a:cubicBezTo>
                  <a:cubicBezTo>
                    <a:pt x="160" y="81"/>
                    <a:pt x="160" y="81"/>
                    <a:pt x="160" y="80"/>
                  </a:cubicBezTo>
                  <a:cubicBezTo>
                    <a:pt x="125" y="30"/>
                    <a:pt x="97" y="22"/>
                    <a:pt x="62" y="11"/>
                  </a:cubicBezTo>
                  <a:close/>
                </a:path>
              </a:pathLst>
            </a:custGeom>
            <a:solidFill>
              <a:srgbClr val="72A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55">
              <a:extLst>
                <a:ext uri="{FF2B5EF4-FFF2-40B4-BE49-F238E27FC236}">
                  <a16:creationId xmlns:a16="http://schemas.microsoft.com/office/drawing/2014/main" id="{A5D808C4-6A63-44BE-ACFD-41F95AF00D59}"/>
                </a:ext>
              </a:extLst>
            </p:cNvPr>
            <p:cNvSpPr>
              <a:spLocks/>
            </p:cNvSpPr>
            <p:nvPr/>
          </p:nvSpPr>
          <p:spPr bwMode="auto">
            <a:xfrm>
              <a:off x="4727575" y="1133476"/>
              <a:ext cx="436562" cy="266700"/>
            </a:xfrm>
            <a:custGeom>
              <a:avLst/>
              <a:gdLst>
                <a:gd name="T0" fmla="*/ 40 w 116"/>
                <a:gd name="T1" fmla="*/ 7 h 71"/>
                <a:gd name="T2" fmla="*/ 114 w 116"/>
                <a:gd name="T3" fmla="*/ 6 h 71"/>
                <a:gd name="T4" fmla="*/ 116 w 116"/>
                <a:gd name="T5" fmla="*/ 6 h 71"/>
                <a:gd name="T6" fmla="*/ 24 w 116"/>
                <a:gd name="T7" fmla="*/ 42 h 71"/>
                <a:gd name="T8" fmla="*/ 39 w 116"/>
                <a:gd name="T9" fmla="*/ 54 h 71"/>
                <a:gd name="T10" fmla="*/ 4 w 116"/>
                <a:gd name="T11" fmla="*/ 71 h 71"/>
                <a:gd name="T12" fmla="*/ 1 w 116"/>
                <a:gd name="T13" fmla="*/ 71 h 71"/>
                <a:gd name="T14" fmla="*/ 40 w 116"/>
                <a:gd name="T15" fmla="*/ 7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71">
                  <a:moveTo>
                    <a:pt x="40" y="7"/>
                  </a:moveTo>
                  <a:cubicBezTo>
                    <a:pt x="61" y="1"/>
                    <a:pt x="85" y="0"/>
                    <a:pt x="114" y="6"/>
                  </a:cubicBezTo>
                  <a:cubicBezTo>
                    <a:pt x="115" y="6"/>
                    <a:pt x="115" y="6"/>
                    <a:pt x="116" y="6"/>
                  </a:cubicBezTo>
                  <a:cubicBezTo>
                    <a:pt x="116" y="6"/>
                    <a:pt x="76" y="43"/>
                    <a:pt x="24" y="42"/>
                  </a:cubicBezTo>
                  <a:cubicBezTo>
                    <a:pt x="24" y="42"/>
                    <a:pt x="32" y="53"/>
                    <a:pt x="39" y="54"/>
                  </a:cubicBezTo>
                  <a:cubicBezTo>
                    <a:pt x="39" y="54"/>
                    <a:pt x="16" y="70"/>
                    <a:pt x="4" y="71"/>
                  </a:cubicBezTo>
                  <a:cubicBezTo>
                    <a:pt x="3" y="71"/>
                    <a:pt x="2" y="71"/>
                    <a:pt x="1" y="71"/>
                  </a:cubicBezTo>
                  <a:cubicBezTo>
                    <a:pt x="0" y="38"/>
                    <a:pt x="24" y="17"/>
                    <a:pt x="40" y="7"/>
                  </a:cubicBezTo>
                  <a:close/>
                </a:path>
              </a:pathLst>
            </a:custGeom>
            <a:solidFill>
              <a:srgbClr val="70A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56">
              <a:extLst>
                <a:ext uri="{FF2B5EF4-FFF2-40B4-BE49-F238E27FC236}">
                  <a16:creationId xmlns:a16="http://schemas.microsoft.com/office/drawing/2014/main" id="{C57382EB-6016-4CF1-9C17-E05125072B18}"/>
                </a:ext>
              </a:extLst>
            </p:cNvPr>
            <p:cNvSpPr>
              <a:spLocks/>
            </p:cNvSpPr>
            <p:nvPr/>
          </p:nvSpPr>
          <p:spPr bwMode="auto">
            <a:xfrm>
              <a:off x="4494213" y="1158876"/>
              <a:ext cx="384175" cy="406400"/>
            </a:xfrm>
            <a:custGeom>
              <a:avLst/>
              <a:gdLst>
                <a:gd name="T0" fmla="*/ 39 w 102"/>
                <a:gd name="T1" fmla="*/ 36 h 108"/>
                <a:gd name="T2" fmla="*/ 102 w 102"/>
                <a:gd name="T3" fmla="*/ 0 h 108"/>
                <a:gd name="T4" fmla="*/ 63 w 102"/>
                <a:gd name="T5" fmla="*/ 64 h 108"/>
                <a:gd name="T6" fmla="*/ 37 w 102"/>
                <a:gd name="T7" fmla="*/ 63 h 108"/>
                <a:gd name="T8" fmla="*/ 63 w 102"/>
                <a:gd name="T9" fmla="*/ 76 h 108"/>
                <a:gd name="T10" fmla="*/ 0 w 102"/>
                <a:gd name="T11" fmla="*/ 90 h 108"/>
                <a:gd name="T12" fmla="*/ 0 w 102"/>
                <a:gd name="T13" fmla="*/ 90 h 108"/>
                <a:gd name="T14" fmla="*/ 39 w 102"/>
                <a:gd name="T15" fmla="*/ 3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08">
                  <a:moveTo>
                    <a:pt x="39" y="36"/>
                  </a:moveTo>
                  <a:cubicBezTo>
                    <a:pt x="54" y="22"/>
                    <a:pt x="74" y="8"/>
                    <a:pt x="102" y="0"/>
                  </a:cubicBezTo>
                  <a:cubicBezTo>
                    <a:pt x="86" y="10"/>
                    <a:pt x="62" y="31"/>
                    <a:pt x="63" y="64"/>
                  </a:cubicBezTo>
                  <a:cubicBezTo>
                    <a:pt x="52" y="65"/>
                    <a:pt x="37" y="63"/>
                    <a:pt x="37" y="63"/>
                  </a:cubicBezTo>
                  <a:cubicBezTo>
                    <a:pt x="37" y="63"/>
                    <a:pt x="46" y="72"/>
                    <a:pt x="63" y="76"/>
                  </a:cubicBezTo>
                  <a:cubicBezTo>
                    <a:pt x="63" y="76"/>
                    <a:pt x="39" y="108"/>
                    <a:pt x="0" y="90"/>
                  </a:cubicBezTo>
                  <a:cubicBezTo>
                    <a:pt x="0" y="90"/>
                    <a:pt x="0" y="90"/>
                    <a:pt x="0" y="90"/>
                  </a:cubicBezTo>
                  <a:cubicBezTo>
                    <a:pt x="0" y="90"/>
                    <a:pt x="13" y="59"/>
                    <a:pt x="39" y="36"/>
                  </a:cubicBezTo>
                  <a:close/>
                </a:path>
              </a:pathLst>
            </a:custGeom>
            <a:solidFill>
              <a:srgbClr val="4894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57">
              <a:extLst>
                <a:ext uri="{FF2B5EF4-FFF2-40B4-BE49-F238E27FC236}">
                  <a16:creationId xmlns:a16="http://schemas.microsoft.com/office/drawing/2014/main" id="{972AC412-4842-4688-8859-92FDD3BE9A17}"/>
                </a:ext>
              </a:extLst>
            </p:cNvPr>
            <p:cNvSpPr>
              <a:spLocks/>
            </p:cNvSpPr>
            <p:nvPr/>
          </p:nvSpPr>
          <p:spPr bwMode="auto">
            <a:xfrm>
              <a:off x="4548188" y="1558926"/>
              <a:ext cx="552450" cy="1646238"/>
            </a:xfrm>
            <a:custGeom>
              <a:avLst/>
              <a:gdLst>
                <a:gd name="T0" fmla="*/ 119 w 147"/>
                <a:gd name="T1" fmla="*/ 358 h 438"/>
                <a:gd name="T2" fmla="*/ 86 w 147"/>
                <a:gd name="T3" fmla="*/ 194 h 438"/>
                <a:gd name="T4" fmla="*/ 58 w 147"/>
                <a:gd name="T5" fmla="*/ 111 h 438"/>
                <a:gd name="T6" fmla="*/ 23 w 147"/>
                <a:gd name="T7" fmla="*/ 43 h 438"/>
                <a:gd name="T8" fmla="*/ 4 w 147"/>
                <a:gd name="T9" fmla="*/ 15 h 438"/>
                <a:gd name="T10" fmla="*/ 0 w 147"/>
                <a:gd name="T11" fmla="*/ 8 h 438"/>
                <a:gd name="T12" fmla="*/ 16 w 147"/>
                <a:gd name="T13" fmla="*/ 0 h 438"/>
                <a:gd name="T14" fmla="*/ 95 w 147"/>
                <a:gd name="T15" fmla="*/ 174 h 438"/>
                <a:gd name="T16" fmla="*/ 147 w 147"/>
                <a:gd name="T17" fmla="*/ 438 h 438"/>
                <a:gd name="T18" fmla="*/ 119 w 147"/>
                <a:gd name="T19" fmla="*/ 35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438">
                  <a:moveTo>
                    <a:pt x="119" y="358"/>
                  </a:moveTo>
                  <a:cubicBezTo>
                    <a:pt x="113" y="301"/>
                    <a:pt x="92" y="215"/>
                    <a:pt x="86" y="194"/>
                  </a:cubicBezTo>
                  <a:cubicBezTo>
                    <a:pt x="79" y="173"/>
                    <a:pt x="64" y="131"/>
                    <a:pt x="58" y="111"/>
                  </a:cubicBezTo>
                  <a:cubicBezTo>
                    <a:pt x="51" y="92"/>
                    <a:pt x="29" y="56"/>
                    <a:pt x="23" y="43"/>
                  </a:cubicBezTo>
                  <a:cubicBezTo>
                    <a:pt x="20" y="36"/>
                    <a:pt x="11" y="24"/>
                    <a:pt x="4" y="15"/>
                  </a:cubicBezTo>
                  <a:cubicBezTo>
                    <a:pt x="2" y="10"/>
                    <a:pt x="0" y="8"/>
                    <a:pt x="0" y="8"/>
                  </a:cubicBezTo>
                  <a:cubicBezTo>
                    <a:pt x="16" y="0"/>
                    <a:pt x="16" y="0"/>
                    <a:pt x="16" y="0"/>
                  </a:cubicBezTo>
                  <a:cubicBezTo>
                    <a:pt x="16" y="0"/>
                    <a:pt x="45" y="37"/>
                    <a:pt x="95" y="174"/>
                  </a:cubicBezTo>
                  <a:cubicBezTo>
                    <a:pt x="130" y="269"/>
                    <a:pt x="142" y="376"/>
                    <a:pt x="147" y="438"/>
                  </a:cubicBezTo>
                  <a:cubicBezTo>
                    <a:pt x="136" y="428"/>
                    <a:pt x="124" y="405"/>
                    <a:pt x="119" y="358"/>
                  </a:cubicBezTo>
                  <a:close/>
                </a:path>
              </a:pathLst>
            </a:custGeom>
            <a:solidFill>
              <a:srgbClr val="8404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58">
              <a:extLst>
                <a:ext uri="{FF2B5EF4-FFF2-40B4-BE49-F238E27FC236}">
                  <a16:creationId xmlns:a16="http://schemas.microsoft.com/office/drawing/2014/main" id="{2A6115B3-748D-493D-B297-C0B2A0108823}"/>
                </a:ext>
              </a:extLst>
            </p:cNvPr>
            <p:cNvSpPr>
              <a:spLocks/>
            </p:cNvSpPr>
            <p:nvPr/>
          </p:nvSpPr>
          <p:spPr bwMode="auto">
            <a:xfrm>
              <a:off x="4562475" y="1614488"/>
              <a:ext cx="544512" cy="1793875"/>
            </a:xfrm>
            <a:custGeom>
              <a:avLst/>
              <a:gdLst>
                <a:gd name="T0" fmla="*/ 0 w 145"/>
                <a:gd name="T1" fmla="*/ 0 h 477"/>
                <a:gd name="T2" fmla="*/ 19 w 145"/>
                <a:gd name="T3" fmla="*/ 28 h 477"/>
                <a:gd name="T4" fmla="*/ 54 w 145"/>
                <a:gd name="T5" fmla="*/ 96 h 477"/>
                <a:gd name="T6" fmla="*/ 82 w 145"/>
                <a:gd name="T7" fmla="*/ 179 h 477"/>
                <a:gd name="T8" fmla="*/ 115 w 145"/>
                <a:gd name="T9" fmla="*/ 343 h 477"/>
                <a:gd name="T10" fmla="*/ 143 w 145"/>
                <a:gd name="T11" fmla="*/ 423 h 477"/>
                <a:gd name="T12" fmla="*/ 145 w 145"/>
                <a:gd name="T13" fmla="*/ 477 h 477"/>
                <a:gd name="T14" fmla="*/ 74 w 145"/>
                <a:gd name="T15" fmla="*/ 477 h 477"/>
                <a:gd name="T16" fmla="*/ 70 w 145"/>
                <a:gd name="T17" fmla="*/ 181 h 477"/>
                <a:gd name="T18" fmla="*/ 0 w 145"/>
                <a:gd name="T19"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477">
                  <a:moveTo>
                    <a:pt x="0" y="0"/>
                  </a:moveTo>
                  <a:cubicBezTo>
                    <a:pt x="7" y="9"/>
                    <a:pt x="16" y="21"/>
                    <a:pt x="19" y="28"/>
                  </a:cubicBezTo>
                  <a:cubicBezTo>
                    <a:pt x="25" y="41"/>
                    <a:pt x="47" y="77"/>
                    <a:pt x="54" y="96"/>
                  </a:cubicBezTo>
                  <a:cubicBezTo>
                    <a:pt x="60" y="116"/>
                    <a:pt x="75" y="158"/>
                    <a:pt x="82" y="179"/>
                  </a:cubicBezTo>
                  <a:cubicBezTo>
                    <a:pt x="88" y="200"/>
                    <a:pt x="109" y="286"/>
                    <a:pt x="115" y="343"/>
                  </a:cubicBezTo>
                  <a:cubicBezTo>
                    <a:pt x="120" y="390"/>
                    <a:pt x="132" y="413"/>
                    <a:pt x="143" y="423"/>
                  </a:cubicBezTo>
                  <a:cubicBezTo>
                    <a:pt x="145" y="456"/>
                    <a:pt x="145" y="477"/>
                    <a:pt x="145" y="477"/>
                  </a:cubicBezTo>
                  <a:cubicBezTo>
                    <a:pt x="74" y="477"/>
                    <a:pt x="74" y="477"/>
                    <a:pt x="74" y="477"/>
                  </a:cubicBezTo>
                  <a:cubicBezTo>
                    <a:pt x="98" y="420"/>
                    <a:pt x="108" y="314"/>
                    <a:pt x="70" y="181"/>
                  </a:cubicBezTo>
                  <a:cubicBezTo>
                    <a:pt x="39" y="74"/>
                    <a:pt x="10" y="18"/>
                    <a:pt x="0" y="0"/>
                  </a:cubicBezTo>
                  <a:close/>
                </a:path>
              </a:pathLst>
            </a:custGeom>
            <a:solidFill>
              <a:srgbClr val="A70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59">
              <a:extLst>
                <a:ext uri="{FF2B5EF4-FFF2-40B4-BE49-F238E27FC236}">
                  <a16:creationId xmlns:a16="http://schemas.microsoft.com/office/drawing/2014/main" id="{705D7E0B-D463-4166-9CF7-53A2E5A58A93}"/>
                </a:ext>
              </a:extLst>
            </p:cNvPr>
            <p:cNvSpPr>
              <a:spLocks/>
            </p:cNvSpPr>
            <p:nvPr/>
          </p:nvSpPr>
          <p:spPr bwMode="auto">
            <a:xfrm>
              <a:off x="3836988" y="1397001"/>
              <a:ext cx="722312" cy="239713"/>
            </a:xfrm>
            <a:custGeom>
              <a:avLst/>
              <a:gdLst>
                <a:gd name="T0" fmla="*/ 123 w 192"/>
                <a:gd name="T1" fmla="*/ 11 h 64"/>
                <a:gd name="T2" fmla="*/ 0 w 192"/>
                <a:gd name="T3" fmla="*/ 64 h 64"/>
                <a:gd name="T4" fmla="*/ 126 w 192"/>
                <a:gd name="T5" fmla="*/ 0 h 64"/>
                <a:gd name="T6" fmla="*/ 192 w 192"/>
                <a:gd name="T7" fmla="*/ 14 h 64"/>
                <a:gd name="T8" fmla="*/ 192 w 192"/>
                <a:gd name="T9" fmla="*/ 14 h 64"/>
                <a:gd name="T10" fmla="*/ 123 w 192"/>
                <a:gd name="T11" fmla="*/ 11 h 64"/>
              </a:gdLst>
              <a:ahLst/>
              <a:cxnLst>
                <a:cxn ang="0">
                  <a:pos x="T0" y="T1"/>
                </a:cxn>
                <a:cxn ang="0">
                  <a:pos x="T2" y="T3"/>
                </a:cxn>
                <a:cxn ang="0">
                  <a:pos x="T4" y="T5"/>
                </a:cxn>
                <a:cxn ang="0">
                  <a:pos x="T6" y="T7"/>
                </a:cxn>
                <a:cxn ang="0">
                  <a:pos x="T8" y="T9"/>
                </a:cxn>
                <a:cxn ang="0">
                  <a:pos x="T10" y="T11"/>
                </a:cxn>
              </a:cxnLst>
              <a:rect l="0" t="0" r="r" b="b"/>
              <a:pathLst>
                <a:path w="192" h="64">
                  <a:moveTo>
                    <a:pt x="123" y="11"/>
                  </a:moveTo>
                  <a:cubicBezTo>
                    <a:pt x="82" y="15"/>
                    <a:pt x="51" y="17"/>
                    <a:pt x="0" y="64"/>
                  </a:cubicBezTo>
                  <a:cubicBezTo>
                    <a:pt x="40" y="9"/>
                    <a:pt x="92" y="0"/>
                    <a:pt x="126" y="0"/>
                  </a:cubicBezTo>
                  <a:cubicBezTo>
                    <a:pt x="161" y="0"/>
                    <a:pt x="192" y="14"/>
                    <a:pt x="192" y="14"/>
                  </a:cubicBezTo>
                  <a:cubicBezTo>
                    <a:pt x="192" y="14"/>
                    <a:pt x="192" y="14"/>
                    <a:pt x="192" y="14"/>
                  </a:cubicBezTo>
                  <a:cubicBezTo>
                    <a:pt x="181" y="12"/>
                    <a:pt x="156" y="8"/>
                    <a:pt x="123" y="11"/>
                  </a:cubicBezTo>
                  <a:close/>
                </a:path>
              </a:pathLst>
            </a:custGeom>
            <a:solidFill>
              <a:srgbClr val="4894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60">
              <a:extLst>
                <a:ext uri="{FF2B5EF4-FFF2-40B4-BE49-F238E27FC236}">
                  <a16:creationId xmlns:a16="http://schemas.microsoft.com/office/drawing/2014/main" id="{F495FEDF-BD16-4CA1-99B0-937A7AFFC3EB}"/>
                </a:ext>
              </a:extLst>
            </p:cNvPr>
            <p:cNvSpPr>
              <a:spLocks/>
            </p:cNvSpPr>
            <p:nvPr/>
          </p:nvSpPr>
          <p:spPr bwMode="auto">
            <a:xfrm>
              <a:off x="3833813" y="1427163"/>
              <a:ext cx="725487" cy="217488"/>
            </a:xfrm>
            <a:custGeom>
              <a:avLst/>
              <a:gdLst>
                <a:gd name="T0" fmla="*/ 124 w 193"/>
                <a:gd name="T1" fmla="*/ 3 h 58"/>
                <a:gd name="T2" fmla="*/ 193 w 193"/>
                <a:gd name="T3" fmla="*/ 6 h 58"/>
                <a:gd name="T4" fmla="*/ 137 w 193"/>
                <a:gd name="T5" fmla="*/ 38 h 58"/>
                <a:gd name="T6" fmla="*/ 148 w 193"/>
                <a:gd name="T7" fmla="*/ 11 h 58"/>
                <a:gd name="T8" fmla="*/ 126 w 193"/>
                <a:gd name="T9" fmla="*/ 31 h 58"/>
                <a:gd name="T10" fmla="*/ 90 w 193"/>
                <a:gd name="T11" fmla="*/ 42 h 58"/>
                <a:gd name="T12" fmla="*/ 92 w 193"/>
                <a:gd name="T13" fmla="*/ 23 h 58"/>
                <a:gd name="T14" fmla="*/ 0 w 193"/>
                <a:gd name="T15" fmla="*/ 58 h 58"/>
                <a:gd name="T16" fmla="*/ 1 w 193"/>
                <a:gd name="T17" fmla="*/ 56 h 58"/>
                <a:gd name="T18" fmla="*/ 124 w 193"/>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58">
                  <a:moveTo>
                    <a:pt x="124" y="3"/>
                  </a:moveTo>
                  <a:cubicBezTo>
                    <a:pt x="157" y="0"/>
                    <a:pt x="182" y="4"/>
                    <a:pt x="193" y="6"/>
                  </a:cubicBezTo>
                  <a:cubicBezTo>
                    <a:pt x="176" y="45"/>
                    <a:pt x="137" y="38"/>
                    <a:pt x="137" y="38"/>
                  </a:cubicBezTo>
                  <a:cubicBezTo>
                    <a:pt x="147" y="24"/>
                    <a:pt x="148" y="11"/>
                    <a:pt x="148" y="11"/>
                  </a:cubicBezTo>
                  <a:cubicBezTo>
                    <a:pt x="148" y="11"/>
                    <a:pt x="136" y="24"/>
                    <a:pt x="126" y="31"/>
                  </a:cubicBezTo>
                  <a:cubicBezTo>
                    <a:pt x="117" y="38"/>
                    <a:pt x="90" y="42"/>
                    <a:pt x="90" y="42"/>
                  </a:cubicBezTo>
                  <a:cubicBezTo>
                    <a:pt x="93" y="37"/>
                    <a:pt x="92" y="23"/>
                    <a:pt x="92" y="23"/>
                  </a:cubicBezTo>
                  <a:cubicBezTo>
                    <a:pt x="54" y="58"/>
                    <a:pt x="0" y="58"/>
                    <a:pt x="0" y="58"/>
                  </a:cubicBezTo>
                  <a:cubicBezTo>
                    <a:pt x="0" y="57"/>
                    <a:pt x="0" y="57"/>
                    <a:pt x="1" y="56"/>
                  </a:cubicBezTo>
                  <a:cubicBezTo>
                    <a:pt x="52" y="9"/>
                    <a:pt x="83" y="7"/>
                    <a:pt x="124" y="3"/>
                  </a:cubicBezTo>
                  <a:close/>
                </a:path>
              </a:pathLst>
            </a:custGeom>
            <a:solidFill>
              <a:srgbClr val="70A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61">
              <a:extLst>
                <a:ext uri="{FF2B5EF4-FFF2-40B4-BE49-F238E27FC236}">
                  <a16:creationId xmlns:a16="http://schemas.microsoft.com/office/drawing/2014/main" id="{C7BD7982-BE85-4568-A6AB-217565A5C74C}"/>
                </a:ext>
              </a:extLst>
            </p:cNvPr>
            <p:cNvSpPr>
              <a:spLocks/>
            </p:cNvSpPr>
            <p:nvPr/>
          </p:nvSpPr>
          <p:spPr bwMode="auto">
            <a:xfrm>
              <a:off x="3867150" y="1106488"/>
              <a:ext cx="695325" cy="354013"/>
            </a:xfrm>
            <a:custGeom>
              <a:avLst/>
              <a:gdLst>
                <a:gd name="T0" fmla="*/ 132 w 185"/>
                <a:gd name="T1" fmla="*/ 51 h 94"/>
                <a:gd name="T2" fmla="*/ 0 w 185"/>
                <a:gd name="T3" fmla="*/ 21 h 94"/>
                <a:gd name="T4" fmla="*/ 140 w 185"/>
                <a:gd name="T5" fmla="*/ 44 h 94"/>
                <a:gd name="T6" fmla="*/ 185 w 185"/>
                <a:gd name="T7" fmla="*/ 94 h 94"/>
                <a:gd name="T8" fmla="*/ 185 w 185"/>
                <a:gd name="T9" fmla="*/ 94 h 94"/>
                <a:gd name="T10" fmla="*/ 132 w 185"/>
                <a:gd name="T11" fmla="*/ 51 h 94"/>
              </a:gdLst>
              <a:ahLst/>
              <a:cxnLst>
                <a:cxn ang="0">
                  <a:pos x="T0" y="T1"/>
                </a:cxn>
                <a:cxn ang="0">
                  <a:pos x="T2" y="T3"/>
                </a:cxn>
                <a:cxn ang="0">
                  <a:pos x="T4" y="T5"/>
                </a:cxn>
                <a:cxn ang="0">
                  <a:pos x="T6" y="T7"/>
                </a:cxn>
                <a:cxn ang="0">
                  <a:pos x="T8" y="T9"/>
                </a:cxn>
                <a:cxn ang="0">
                  <a:pos x="T10" y="T11"/>
                </a:cxn>
              </a:cxnLst>
              <a:rect l="0" t="0" r="r" b="b"/>
              <a:pathLst>
                <a:path w="185" h="94">
                  <a:moveTo>
                    <a:pt x="132" y="51"/>
                  </a:moveTo>
                  <a:cubicBezTo>
                    <a:pt x="96" y="30"/>
                    <a:pt x="69" y="13"/>
                    <a:pt x="0" y="21"/>
                  </a:cubicBezTo>
                  <a:cubicBezTo>
                    <a:pt x="66" y="0"/>
                    <a:pt x="112" y="23"/>
                    <a:pt x="140" y="44"/>
                  </a:cubicBezTo>
                  <a:cubicBezTo>
                    <a:pt x="168" y="64"/>
                    <a:pt x="185" y="94"/>
                    <a:pt x="185" y="94"/>
                  </a:cubicBezTo>
                  <a:cubicBezTo>
                    <a:pt x="185" y="94"/>
                    <a:pt x="185" y="94"/>
                    <a:pt x="185" y="94"/>
                  </a:cubicBezTo>
                  <a:cubicBezTo>
                    <a:pt x="177" y="85"/>
                    <a:pt x="159" y="67"/>
                    <a:pt x="132" y="51"/>
                  </a:cubicBezTo>
                  <a:close/>
                </a:path>
              </a:pathLst>
            </a:custGeom>
            <a:solidFill>
              <a:srgbClr val="4C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62">
              <a:extLst>
                <a:ext uri="{FF2B5EF4-FFF2-40B4-BE49-F238E27FC236}">
                  <a16:creationId xmlns:a16="http://schemas.microsoft.com/office/drawing/2014/main" id="{7ACAB02E-9666-46A4-BBDE-018171557915}"/>
                </a:ext>
              </a:extLst>
            </p:cNvPr>
            <p:cNvSpPr>
              <a:spLocks/>
            </p:cNvSpPr>
            <p:nvPr/>
          </p:nvSpPr>
          <p:spPr bwMode="auto">
            <a:xfrm>
              <a:off x="3859213" y="1155701"/>
              <a:ext cx="703262" cy="384175"/>
            </a:xfrm>
            <a:custGeom>
              <a:avLst/>
              <a:gdLst>
                <a:gd name="T0" fmla="*/ 134 w 187"/>
                <a:gd name="T1" fmla="*/ 38 h 102"/>
                <a:gd name="T2" fmla="*/ 187 w 187"/>
                <a:gd name="T3" fmla="*/ 81 h 102"/>
                <a:gd name="T4" fmla="*/ 123 w 187"/>
                <a:gd name="T5" fmla="*/ 74 h 102"/>
                <a:gd name="T6" fmla="*/ 147 w 187"/>
                <a:gd name="T7" fmla="*/ 58 h 102"/>
                <a:gd name="T8" fmla="*/ 119 w 187"/>
                <a:gd name="T9" fmla="*/ 61 h 102"/>
                <a:gd name="T10" fmla="*/ 82 w 187"/>
                <a:gd name="T11" fmla="*/ 48 h 102"/>
                <a:gd name="T12" fmla="*/ 96 w 187"/>
                <a:gd name="T13" fmla="*/ 35 h 102"/>
                <a:gd name="T14" fmla="*/ 0 w 187"/>
                <a:gd name="T15" fmla="*/ 8 h 102"/>
                <a:gd name="T16" fmla="*/ 2 w 187"/>
                <a:gd name="T17" fmla="*/ 8 h 102"/>
                <a:gd name="T18" fmla="*/ 134 w 187"/>
                <a:gd name="T19" fmla="*/ 3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02">
                  <a:moveTo>
                    <a:pt x="134" y="38"/>
                  </a:moveTo>
                  <a:cubicBezTo>
                    <a:pt x="161" y="54"/>
                    <a:pt x="179" y="72"/>
                    <a:pt x="187" y="81"/>
                  </a:cubicBezTo>
                  <a:cubicBezTo>
                    <a:pt x="150" y="102"/>
                    <a:pt x="123" y="74"/>
                    <a:pt x="123" y="74"/>
                  </a:cubicBezTo>
                  <a:cubicBezTo>
                    <a:pt x="139" y="68"/>
                    <a:pt x="147" y="58"/>
                    <a:pt x="147" y="58"/>
                  </a:cubicBezTo>
                  <a:cubicBezTo>
                    <a:pt x="147" y="58"/>
                    <a:pt x="130" y="61"/>
                    <a:pt x="119" y="61"/>
                  </a:cubicBezTo>
                  <a:cubicBezTo>
                    <a:pt x="107" y="62"/>
                    <a:pt x="82" y="48"/>
                    <a:pt x="82" y="48"/>
                  </a:cubicBezTo>
                  <a:cubicBezTo>
                    <a:pt x="88" y="46"/>
                    <a:pt x="96" y="35"/>
                    <a:pt x="96" y="35"/>
                  </a:cubicBezTo>
                  <a:cubicBezTo>
                    <a:pt x="44" y="41"/>
                    <a:pt x="0" y="8"/>
                    <a:pt x="0" y="8"/>
                  </a:cubicBezTo>
                  <a:cubicBezTo>
                    <a:pt x="1" y="8"/>
                    <a:pt x="2" y="8"/>
                    <a:pt x="2" y="8"/>
                  </a:cubicBezTo>
                  <a:cubicBezTo>
                    <a:pt x="71" y="0"/>
                    <a:pt x="98" y="17"/>
                    <a:pt x="134" y="38"/>
                  </a:cubicBezTo>
                  <a:close/>
                </a:path>
              </a:pathLst>
            </a:custGeom>
            <a:solidFill>
              <a:srgbClr val="72A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63">
              <a:extLst>
                <a:ext uri="{FF2B5EF4-FFF2-40B4-BE49-F238E27FC236}">
                  <a16:creationId xmlns:a16="http://schemas.microsoft.com/office/drawing/2014/main" id="{3FAB78AF-74B2-47A0-971F-14D5D64C7E8E}"/>
                </a:ext>
              </a:extLst>
            </p:cNvPr>
            <p:cNvSpPr>
              <a:spLocks/>
            </p:cNvSpPr>
            <p:nvPr/>
          </p:nvSpPr>
          <p:spPr bwMode="auto">
            <a:xfrm>
              <a:off x="4257675" y="1482726"/>
              <a:ext cx="331787" cy="582613"/>
            </a:xfrm>
            <a:custGeom>
              <a:avLst/>
              <a:gdLst>
                <a:gd name="T0" fmla="*/ 47 w 88"/>
                <a:gd name="T1" fmla="*/ 42 h 155"/>
                <a:gd name="T2" fmla="*/ 18 w 88"/>
                <a:gd name="T3" fmla="*/ 155 h 155"/>
                <a:gd name="T4" fmla="*/ 41 w 88"/>
                <a:gd name="T5" fmla="*/ 34 h 155"/>
                <a:gd name="T6" fmla="*/ 88 w 88"/>
                <a:gd name="T7" fmla="*/ 0 h 155"/>
                <a:gd name="T8" fmla="*/ 88 w 88"/>
                <a:gd name="T9" fmla="*/ 0 h 155"/>
                <a:gd name="T10" fmla="*/ 47 w 88"/>
                <a:gd name="T11" fmla="*/ 42 h 155"/>
              </a:gdLst>
              <a:ahLst/>
              <a:cxnLst>
                <a:cxn ang="0">
                  <a:pos x="T0" y="T1"/>
                </a:cxn>
                <a:cxn ang="0">
                  <a:pos x="T2" y="T3"/>
                </a:cxn>
                <a:cxn ang="0">
                  <a:pos x="T4" y="T5"/>
                </a:cxn>
                <a:cxn ang="0">
                  <a:pos x="T6" y="T7"/>
                </a:cxn>
                <a:cxn ang="0">
                  <a:pos x="T8" y="T9"/>
                </a:cxn>
                <a:cxn ang="0">
                  <a:pos x="T10" y="T11"/>
                </a:cxn>
              </a:cxnLst>
              <a:rect l="0" t="0" r="r" b="b"/>
              <a:pathLst>
                <a:path w="88" h="155">
                  <a:moveTo>
                    <a:pt x="47" y="42"/>
                  </a:moveTo>
                  <a:cubicBezTo>
                    <a:pt x="28" y="71"/>
                    <a:pt x="12" y="93"/>
                    <a:pt x="18" y="155"/>
                  </a:cubicBezTo>
                  <a:cubicBezTo>
                    <a:pt x="0" y="94"/>
                    <a:pt x="22" y="56"/>
                    <a:pt x="41" y="34"/>
                  </a:cubicBezTo>
                  <a:cubicBezTo>
                    <a:pt x="60" y="11"/>
                    <a:pt x="88" y="0"/>
                    <a:pt x="88" y="0"/>
                  </a:cubicBezTo>
                  <a:cubicBezTo>
                    <a:pt x="88" y="0"/>
                    <a:pt x="88" y="0"/>
                    <a:pt x="88" y="0"/>
                  </a:cubicBezTo>
                  <a:cubicBezTo>
                    <a:pt x="80" y="6"/>
                    <a:pt x="63" y="19"/>
                    <a:pt x="47" y="42"/>
                  </a:cubicBezTo>
                  <a:close/>
                </a:path>
              </a:pathLst>
            </a:custGeom>
            <a:solidFill>
              <a:srgbClr val="4C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64">
              <a:extLst>
                <a:ext uri="{FF2B5EF4-FFF2-40B4-BE49-F238E27FC236}">
                  <a16:creationId xmlns:a16="http://schemas.microsoft.com/office/drawing/2014/main" id="{3FB54623-05DB-4208-AE02-89C5A19925FA}"/>
                </a:ext>
              </a:extLst>
            </p:cNvPr>
            <p:cNvSpPr>
              <a:spLocks/>
            </p:cNvSpPr>
            <p:nvPr/>
          </p:nvSpPr>
          <p:spPr bwMode="auto">
            <a:xfrm>
              <a:off x="4303713" y="1482726"/>
              <a:ext cx="357187" cy="590550"/>
            </a:xfrm>
            <a:custGeom>
              <a:avLst/>
              <a:gdLst>
                <a:gd name="T0" fmla="*/ 35 w 95"/>
                <a:gd name="T1" fmla="*/ 42 h 157"/>
                <a:gd name="T2" fmla="*/ 76 w 95"/>
                <a:gd name="T3" fmla="*/ 0 h 157"/>
                <a:gd name="T4" fmla="*/ 68 w 95"/>
                <a:gd name="T5" fmla="*/ 56 h 157"/>
                <a:gd name="T6" fmla="*/ 54 w 95"/>
                <a:gd name="T7" fmla="*/ 32 h 157"/>
                <a:gd name="T8" fmla="*/ 57 w 95"/>
                <a:gd name="T9" fmla="*/ 58 h 157"/>
                <a:gd name="T10" fmla="*/ 44 w 95"/>
                <a:gd name="T11" fmla="*/ 89 h 157"/>
                <a:gd name="T12" fmla="*/ 32 w 95"/>
                <a:gd name="T13" fmla="*/ 75 h 157"/>
                <a:gd name="T14" fmla="*/ 6 w 95"/>
                <a:gd name="T15" fmla="*/ 157 h 157"/>
                <a:gd name="T16" fmla="*/ 6 w 95"/>
                <a:gd name="T17" fmla="*/ 155 h 157"/>
                <a:gd name="T18" fmla="*/ 35 w 95"/>
                <a:gd name="T19" fmla="*/ 4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57">
                  <a:moveTo>
                    <a:pt x="35" y="42"/>
                  </a:moveTo>
                  <a:cubicBezTo>
                    <a:pt x="51" y="19"/>
                    <a:pt x="68" y="6"/>
                    <a:pt x="76" y="0"/>
                  </a:cubicBezTo>
                  <a:cubicBezTo>
                    <a:pt x="95" y="35"/>
                    <a:pt x="68" y="56"/>
                    <a:pt x="68" y="56"/>
                  </a:cubicBezTo>
                  <a:cubicBezTo>
                    <a:pt x="63" y="41"/>
                    <a:pt x="54" y="32"/>
                    <a:pt x="54" y="32"/>
                  </a:cubicBezTo>
                  <a:cubicBezTo>
                    <a:pt x="54" y="32"/>
                    <a:pt x="57" y="48"/>
                    <a:pt x="57" y="58"/>
                  </a:cubicBezTo>
                  <a:cubicBezTo>
                    <a:pt x="57" y="69"/>
                    <a:pt x="44" y="89"/>
                    <a:pt x="44" y="89"/>
                  </a:cubicBezTo>
                  <a:cubicBezTo>
                    <a:pt x="42" y="83"/>
                    <a:pt x="32" y="75"/>
                    <a:pt x="32" y="75"/>
                  </a:cubicBezTo>
                  <a:cubicBezTo>
                    <a:pt x="36" y="122"/>
                    <a:pt x="6" y="157"/>
                    <a:pt x="6" y="157"/>
                  </a:cubicBezTo>
                  <a:cubicBezTo>
                    <a:pt x="6" y="156"/>
                    <a:pt x="6" y="156"/>
                    <a:pt x="6" y="155"/>
                  </a:cubicBezTo>
                  <a:cubicBezTo>
                    <a:pt x="0" y="93"/>
                    <a:pt x="16" y="71"/>
                    <a:pt x="35" y="42"/>
                  </a:cubicBezTo>
                  <a:close/>
                </a:path>
              </a:pathLst>
            </a:custGeom>
            <a:solidFill>
              <a:srgbClr val="72A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65">
              <a:extLst>
                <a:ext uri="{FF2B5EF4-FFF2-40B4-BE49-F238E27FC236}">
                  <a16:creationId xmlns:a16="http://schemas.microsoft.com/office/drawing/2014/main" id="{F30DE6C2-1033-4151-AE85-25D1C88AEAFD}"/>
                </a:ext>
              </a:extLst>
            </p:cNvPr>
            <p:cNvSpPr>
              <a:spLocks/>
            </p:cNvSpPr>
            <p:nvPr/>
          </p:nvSpPr>
          <p:spPr bwMode="auto">
            <a:xfrm>
              <a:off x="4532313" y="828676"/>
              <a:ext cx="338137" cy="681038"/>
            </a:xfrm>
            <a:custGeom>
              <a:avLst/>
              <a:gdLst>
                <a:gd name="T0" fmla="*/ 17 w 90"/>
                <a:gd name="T1" fmla="*/ 113 h 181"/>
                <a:gd name="T2" fmla="*/ 90 w 90"/>
                <a:gd name="T3" fmla="*/ 0 h 181"/>
                <a:gd name="T4" fmla="*/ 5 w 90"/>
                <a:gd name="T5" fmla="*/ 114 h 181"/>
                <a:gd name="T6" fmla="*/ 8 w 90"/>
                <a:gd name="T7" fmla="*/ 181 h 181"/>
                <a:gd name="T8" fmla="*/ 8 w 90"/>
                <a:gd name="T9" fmla="*/ 181 h 181"/>
                <a:gd name="T10" fmla="*/ 17 w 90"/>
                <a:gd name="T11" fmla="*/ 113 h 181"/>
              </a:gdLst>
              <a:ahLst/>
              <a:cxnLst>
                <a:cxn ang="0">
                  <a:pos x="T0" y="T1"/>
                </a:cxn>
                <a:cxn ang="0">
                  <a:pos x="T2" y="T3"/>
                </a:cxn>
                <a:cxn ang="0">
                  <a:pos x="T4" y="T5"/>
                </a:cxn>
                <a:cxn ang="0">
                  <a:pos x="T6" y="T7"/>
                </a:cxn>
                <a:cxn ang="0">
                  <a:pos x="T8" y="T9"/>
                </a:cxn>
                <a:cxn ang="0">
                  <a:pos x="T10" y="T11"/>
                </a:cxn>
              </a:cxnLst>
              <a:rect l="0" t="0" r="r" b="b"/>
              <a:pathLst>
                <a:path w="90" h="181">
                  <a:moveTo>
                    <a:pt x="17" y="113"/>
                  </a:moveTo>
                  <a:cubicBezTo>
                    <a:pt x="28" y="73"/>
                    <a:pt x="35" y="42"/>
                    <a:pt x="90" y="0"/>
                  </a:cubicBezTo>
                  <a:cubicBezTo>
                    <a:pt x="28" y="31"/>
                    <a:pt x="11" y="80"/>
                    <a:pt x="5" y="114"/>
                  </a:cubicBezTo>
                  <a:cubicBezTo>
                    <a:pt x="0" y="148"/>
                    <a:pt x="8" y="181"/>
                    <a:pt x="8" y="181"/>
                  </a:cubicBezTo>
                  <a:cubicBezTo>
                    <a:pt x="8" y="181"/>
                    <a:pt x="8" y="181"/>
                    <a:pt x="8" y="181"/>
                  </a:cubicBezTo>
                  <a:cubicBezTo>
                    <a:pt x="8" y="170"/>
                    <a:pt x="8" y="144"/>
                    <a:pt x="17" y="113"/>
                  </a:cubicBezTo>
                  <a:close/>
                </a:path>
              </a:pathLst>
            </a:custGeom>
            <a:solidFill>
              <a:srgbClr val="4C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66">
              <a:extLst>
                <a:ext uri="{FF2B5EF4-FFF2-40B4-BE49-F238E27FC236}">
                  <a16:creationId xmlns:a16="http://schemas.microsoft.com/office/drawing/2014/main" id="{CB319B85-E892-4137-B1DA-5D2AB3E4FF99}"/>
                </a:ext>
              </a:extLst>
            </p:cNvPr>
            <p:cNvSpPr>
              <a:spLocks/>
            </p:cNvSpPr>
            <p:nvPr/>
          </p:nvSpPr>
          <p:spPr bwMode="auto">
            <a:xfrm>
              <a:off x="4562475" y="823913"/>
              <a:ext cx="315912" cy="685800"/>
            </a:xfrm>
            <a:custGeom>
              <a:avLst/>
              <a:gdLst>
                <a:gd name="T0" fmla="*/ 9 w 84"/>
                <a:gd name="T1" fmla="*/ 114 h 182"/>
                <a:gd name="T2" fmla="*/ 0 w 84"/>
                <a:gd name="T3" fmla="*/ 182 h 182"/>
                <a:gd name="T4" fmla="*/ 41 w 84"/>
                <a:gd name="T5" fmla="*/ 133 h 182"/>
                <a:gd name="T6" fmla="*/ 13 w 84"/>
                <a:gd name="T7" fmla="*/ 138 h 182"/>
                <a:gd name="T8" fmla="*/ 36 w 84"/>
                <a:gd name="T9" fmla="*/ 121 h 182"/>
                <a:gd name="T10" fmla="*/ 53 w 84"/>
                <a:gd name="T11" fmla="*/ 86 h 182"/>
                <a:gd name="T12" fmla="*/ 34 w 84"/>
                <a:gd name="T13" fmla="*/ 86 h 182"/>
                <a:gd name="T14" fmla="*/ 84 w 84"/>
                <a:gd name="T15" fmla="*/ 0 h 182"/>
                <a:gd name="T16" fmla="*/ 82 w 84"/>
                <a:gd name="T17" fmla="*/ 1 h 182"/>
                <a:gd name="T18" fmla="*/ 9 w 84"/>
                <a:gd name="T19" fmla="*/ 11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82">
                  <a:moveTo>
                    <a:pt x="9" y="114"/>
                  </a:moveTo>
                  <a:cubicBezTo>
                    <a:pt x="0" y="145"/>
                    <a:pt x="0" y="171"/>
                    <a:pt x="0" y="182"/>
                  </a:cubicBezTo>
                  <a:cubicBezTo>
                    <a:pt x="42" y="172"/>
                    <a:pt x="41" y="133"/>
                    <a:pt x="41" y="133"/>
                  </a:cubicBezTo>
                  <a:cubicBezTo>
                    <a:pt x="26" y="140"/>
                    <a:pt x="13" y="138"/>
                    <a:pt x="13" y="138"/>
                  </a:cubicBezTo>
                  <a:cubicBezTo>
                    <a:pt x="13" y="138"/>
                    <a:pt x="27" y="129"/>
                    <a:pt x="36" y="121"/>
                  </a:cubicBezTo>
                  <a:cubicBezTo>
                    <a:pt x="45" y="113"/>
                    <a:pt x="53" y="86"/>
                    <a:pt x="53" y="86"/>
                  </a:cubicBezTo>
                  <a:cubicBezTo>
                    <a:pt x="47" y="89"/>
                    <a:pt x="34" y="86"/>
                    <a:pt x="34" y="86"/>
                  </a:cubicBezTo>
                  <a:cubicBezTo>
                    <a:pt x="75" y="54"/>
                    <a:pt x="84" y="0"/>
                    <a:pt x="84" y="0"/>
                  </a:cubicBezTo>
                  <a:cubicBezTo>
                    <a:pt x="83" y="0"/>
                    <a:pt x="83" y="1"/>
                    <a:pt x="82" y="1"/>
                  </a:cubicBezTo>
                  <a:cubicBezTo>
                    <a:pt x="27" y="43"/>
                    <a:pt x="20" y="74"/>
                    <a:pt x="9" y="114"/>
                  </a:cubicBezTo>
                  <a:close/>
                </a:path>
              </a:pathLst>
            </a:custGeom>
            <a:solidFill>
              <a:srgbClr val="72A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67">
              <a:extLst>
                <a:ext uri="{FF2B5EF4-FFF2-40B4-BE49-F238E27FC236}">
                  <a16:creationId xmlns:a16="http://schemas.microsoft.com/office/drawing/2014/main" id="{883BC2BC-039D-44B1-B42B-CCF7B832CB41}"/>
                </a:ext>
              </a:extLst>
            </p:cNvPr>
            <p:cNvSpPr>
              <a:spLocks/>
            </p:cNvSpPr>
            <p:nvPr/>
          </p:nvSpPr>
          <p:spPr bwMode="auto">
            <a:xfrm>
              <a:off x="4265613" y="790576"/>
              <a:ext cx="334962" cy="684213"/>
            </a:xfrm>
            <a:custGeom>
              <a:avLst/>
              <a:gdLst>
                <a:gd name="T0" fmla="*/ 72 w 89"/>
                <a:gd name="T1" fmla="*/ 114 h 182"/>
                <a:gd name="T2" fmla="*/ 0 w 89"/>
                <a:gd name="T3" fmla="*/ 0 h 182"/>
                <a:gd name="T4" fmla="*/ 83 w 89"/>
                <a:gd name="T5" fmla="*/ 115 h 182"/>
                <a:gd name="T6" fmla="*/ 79 w 89"/>
                <a:gd name="T7" fmla="*/ 182 h 182"/>
                <a:gd name="T8" fmla="*/ 79 w 89"/>
                <a:gd name="T9" fmla="*/ 182 h 182"/>
                <a:gd name="T10" fmla="*/ 72 w 89"/>
                <a:gd name="T11" fmla="*/ 114 h 182"/>
              </a:gdLst>
              <a:ahLst/>
              <a:cxnLst>
                <a:cxn ang="0">
                  <a:pos x="T0" y="T1"/>
                </a:cxn>
                <a:cxn ang="0">
                  <a:pos x="T2" y="T3"/>
                </a:cxn>
                <a:cxn ang="0">
                  <a:pos x="T4" y="T5"/>
                </a:cxn>
                <a:cxn ang="0">
                  <a:pos x="T6" y="T7"/>
                </a:cxn>
                <a:cxn ang="0">
                  <a:pos x="T8" y="T9"/>
                </a:cxn>
                <a:cxn ang="0">
                  <a:pos x="T10" y="T11"/>
                </a:cxn>
              </a:cxnLst>
              <a:rect l="0" t="0" r="r" b="b"/>
              <a:pathLst>
                <a:path w="89" h="182">
                  <a:moveTo>
                    <a:pt x="72" y="114"/>
                  </a:moveTo>
                  <a:cubicBezTo>
                    <a:pt x="62" y="73"/>
                    <a:pt x="55" y="43"/>
                    <a:pt x="0" y="0"/>
                  </a:cubicBezTo>
                  <a:cubicBezTo>
                    <a:pt x="62" y="31"/>
                    <a:pt x="78" y="80"/>
                    <a:pt x="83" y="115"/>
                  </a:cubicBezTo>
                  <a:cubicBezTo>
                    <a:pt x="89" y="149"/>
                    <a:pt x="79" y="182"/>
                    <a:pt x="79" y="182"/>
                  </a:cubicBezTo>
                  <a:cubicBezTo>
                    <a:pt x="79" y="182"/>
                    <a:pt x="79" y="182"/>
                    <a:pt x="79" y="182"/>
                  </a:cubicBezTo>
                  <a:cubicBezTo>
                    <a:pt x="80" y="170"/>
                    <a:pt x="80" y="145"/>
                    <a:pt x="72" y="114"/>
                  </a:cubicBezTo>
                  <a:close/>
                </a:path>
              </a:pathLst>
            </a:custGeom>
            <a:solidFill>
              <a:srgbClr val="4894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68">
              <a:extLst>
                <a:ext uri="{FF2B5EF4-FFF2-40B4-BE49-F238E27FC236}">
                  <a16:creationId xmlns:a16="http://schemas.microsoft.com/office/drawing/2014/main" id="{F32A4684-4B9F-4BCC-8579-6EA4B3B22F72}"/>
                </a:ext>
              </a:extLst>
            </p:cNvPr>
            <p:cNvSpPr>
              <a:spLocks/>
            </p:cNvSpPr>
            <p:nvPr/>
          </p:nvSpPr>
          <p:spPr bwMode="auto">
            <a:xfrm>
              <a:off x="4262438" y="787401"/>
              <a:ext cx="303212" cy="687388"/>
            </a:xfrm>
            <a:custGeom>
              <a:avLst/>
              <a:gdLst>
                <a:gd name="T0" fmla="*/ 73 w 81"/>
                <a:gd name="T1" fmla="*/ 115 h 183"/>
                <a:gd name="T2" fmla="*/ 80 w 81"/>
                <a:gd name="T3" fmla="*/ 183 h 183"/>
                <a:gd name="T4" fmla="*/ 40 w 81"/>
                <a:gd name="T5" fmla="*/ 133 h 183"/>
                <a:gd name="T6" fmla="*/ 68 w 81"/>
                <a:gd name="T7" fmla="*/ 139 h 183"/>
                <a:gd name="T8" fmla="*/ 46 w 81"/>
                <a:gd name="T9" fmla="*/ 121 h 183"/>
                <a:gd name="T10" fmla="*/ 29 w 81"/>
                <a:gd name="T11" fmla="*/ 86 h 183"/>
                <a:gd name="T12" fmla="*/ 48 w 81"/>
                <a:gd name="T13" fmla="*/ 86 h 183"/>
                <a:gd name="T14" fmla="*/ 0 w 81"/>
                <a:gd name="T15" fmla="*/ 0 h 183"/>
                <a:gd name="T16" fmla="*/ 1 w 81"/>
                <a:gd name="T17" fmla="*/ 1 h 183"/>
                <a:gd name="T18" fmla="*/ 73 w 81"/>
                <a:gd name="T19" fmla="*/ 11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183">
                  <a:moveTo>
                    <a:pt x="73" y="115"/>
                  </a:moveTo>
                  <a:cubicBezTo>
                    <a:pt x="81" y="146"/>
                    <a:pt x="81" y="171"/>
                    <a:pt x="80" y="183"/>
                  </a:cubicBezTo>
                  <a:cubicBezTo>
                    <a:pt x="39" y="172"/>
                    <a:pt x="40" y="133"/>
                    <a:pt x="40" y="133"/>
                  </a:cubicBezTo>
                  <a:cubicBezTo>
                    <a:pt x="56" y="140"/>
                    <a:pt x="68" y="139"/>
                    <a:pt x="68" y="139"/>
                  </a:cubicBezTo>
                  <a:cubicBezTo>
                    <a:pt x="68" y="139"/>
                    <a:pt x="54" y="129"/>
                    <a:pt x="46" y="121"/>
                  </a:cubicBezTo>
                  <a:cubicBezTo>
                    <a:pt x="37" y="113"/>
                    <a:pt x="29" y="86"/>
                    <a:pt x="29" y="86"/>
                  </a:cubicBezTo>
                  <a:cubicBezTo>
                    <a:pt x="35" y="89"/>
                    <a:pt x="48" y="86"/>
                    <a:pt x="48" y="86"/>
                  </a:cubicBezTo>
                  <a:cubicBezTo>
                    <a:pt x="8" y="53"/>
                    <a:pt x="0" y="0"/>
                    <a:pt x="0" y="0"/>
                  </a:cubicBezTo>
                  <a:cubicBezTo>
                    <a:pt x="0" y="0"/>
                    <a:pt x="1" y="0"/>
                    <a:pt x="1" y="1"/>
                  </a:cubicBezTo>
                  <a:cubicBezTo>
                    <a:pt x="56" y="44"/>
                    <a:pt x="63" y="74"/>
                    <a:pt x="73" y="115"/>
                  </a:cubicBezTo>
                  <a:close/>
                </a:path>
              </a:pathLst>
            </a:custGeom>
            <a:solidFill>
              <a:srgbClr val="70A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Oval 69">
              <a:extLst>
                <a:ext uri="{FF2B5EF4-FFF2-40B4-BE49-F238E27FC236}">
                  <a16:creationId xmlns:a16="http://schemas.microsoft.com/office/drawing/2014/main" id="{3E6D5118-576C-4FCF-B887-093CAB87299F}"/>
                </a:ext>
              </a:extLst>
            </p:cNvPr>
            <p:cNvSpPr>
              <a:spLocks noChangeArrowheads="1"/>
            </p:cNvSpPr>
            <p:nvPr/>
          </p:nvSpPr>
          <p:spPr bwMode="auto">
            <a:xfrm>
              <a:off x="4581525" y="1438276"/>
              <a:ext cx="157162" cy="161925"/>
            </a:xfrm>
            <a:prstGeom prst="ellipse">
              <a:avLst/>
            </a:prstGeom>
            <a:solidFill>
              <a:srgbClr val="F8B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Oval 70">
              <a:extLst>
                <a:ext uri="{FF2B5EF4-FFF2-40B4-BE49-F238E27FC236}">
                  <a16:creationId xmlns:a16="http://schemas.microsoft.com/office/drawing/2014/main" id="{3E197AB0-D550-4599-A6CF-8442D2D3FEE3}"/>
                </a:ext>
              </a:extLst>
            </p:cNvPr>
            <p:cNvSpPr>
              <a:spLocks noChangeArrowheads="1"/>
            </p:cNvSpPr>
            <p:nvPr/>
          </p:nvSpPr>
          <p:spPr bwMode="auto">
            <a:xfrm>
              <a:off x="4589463" y="1444626"/>
              <a:ext cx="119062" cy="125413"/>
            </a:xfrm>
            <a:prstGeom prst="ellipse">
              <a:avLst/>
            </a:prstGeom>
            <a:solidFill>
              <a:srgbClr val="FDD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Oval 71">
              <a:extLst>
                <a:ext uri="{FF2B5EF4-FFF2-40B4-BE49-F238E27FC236}">
                  <a16:creationId xmlns:a16="http://schemas.microsoft.com/office/drawing/2014/main" id="{3577CA41-DB17-4CF1-9D04-975926312B60}"/>
                </a:ext>
              </a:extLst>
            </p:cNvPr>
            <p:cNvSpPr>
              <a:spLocks noChangeArrowheads="1"/>
            </p:cNvSpPr>
            <p:nvPr/>
          </p:nvSpPr>
          <p:spPr bwMode="auto">
            <a:xfrm>
              <a:off x="4419600" y="1430338"/>
              <a:ext cx="200025" cy="200025"/>
            </a:xfrm>
            <a:prstGeom prst="ellipse">
              <a:avLst/>
            </a:prstGeom>
            <a:solidFill>
              <a:srgbClr val="F8B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Oval 72">
              <a:extLst>
                <a:ext uri="{FF2B5EF4-FFF2-40B4-BE49-F238E27FC236}">
                  <a16:creationId xmlns:a16="http://schemas.microsoft.com/office/drawing/2014/main" id="{86BEBE76-CE32-4290-BB99-8971169A496D}"/>
                </a:ext>
              </a:extLst>
            </p:cNvPr>
            <p:cNvSpPr>
              <a:spLocks noChangeArrowheads="1"/>
            </p:cNvSpPr>
            <p:nvPr/>
          </p:nvSpPr>
          <p:spPr bwMode="auto">
            <a:xfrm>
              <a:off x="4422775" y="1438276"/>
              <a:ext cx="158750" cy="153988"/>
            </a:xfrm>
            <a:prstGeom prst="ellipse">
              <a:avLst/>
            </a:prstGeom>
            <a:solidFill>
              <a:srgbClr val="FDD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45" name="文本框 55">
            <a:extLst>
              <a:ext uri="{FF2B5EF4-FFF2-40B4-BE49-F238E27FC236}">
                <a16:creationId xmlns:a16="http://schemas.microsoft.com/office/drawing/2014/main" id="{BA80F7D0-18D9-47E4-9B83-FFE7F4180330}"/>
              </a:ext>
            </a:extLst>
          </p:cNvPr>
          <p:cNvSpPr txBox="1"/>
          <p:nvPr/>
        </p:nvSpPr>
        <p:spPr>
          <a:xfrm>
            <a:off x="907666" y="1422094"/>
            <a:ext cx="10735632" cy="707886"/>
          </a:xfrm>
          <a:prstGeom prst="rect">
            <a:avLst/>
          </a:prstGeom>
          <a:noFill/>
        </p:spPr>
        <p:txBody>
          <a:bodyPr wrap="none" rtlCol="0">
            <a:spAutoFit/>
          </a:bodyPr>
          <a:lstStyle/>
          <a:p>
            <a:pPr algn="ctr"/>
            <a:r>
              <a:rPr lang="nl-NL" sz="4000" dirty="0"/>
              <a:t>Qua bài học, em học tập được những điều gì?</a:t>
            </a:r>
            <a:endParaRPr lang="zh-CN" altLang="en-US" sz="4000" dirty="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4" name="Picture 43" descr="D:\Lưu trử  TRANG\Năm học 2022 - 2023\Giáo án lớp 3 Bộ sách Cánh Diều\Học Kì I\Giáo án NH 2022 - 2023\images.jpeg"/>
          <p:cNvPicPr/>
          <p:nvPr/>
        </p:nvPicPr>
        <p:blipFill>
          <a:blip r:embed="rId8">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Tree>
    <p:extLst>
      <p:ext uri="{BB962C8B-B14F-4D97-AF65-F5344CB8AC3E}">
        <p14:creationId xmlns:p14="http://schemas.microsoft.com/office/powerpoint/2010/main" val="372883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3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algn="ctr">
              <a:lnSpc>
                <a:spcPct val="120000"/>
              </a:lnSpc>
            </a:pPr>
            <a:r>
              <a:rPr lang="en-US" altLang="zh-CN" sz="2400" dirty="0" err="1">
                <a:solidFill>
                  <a:schemeClr val="tx1">
                    <a:lumMod val="75000"/>
                    <a:lumOff val="25000"/>
                  </a:schemeClr>
                </a:solidFill>
                <a:latin typeface="+mj-lt"/>
                <a:ea typeface="inpin heiti" panose="00000500000000000000" pitchFamily="2" charset="-122"/>
                <a:sym typeface="inpin heiti" panose="00000500000000000000" pitchFamily="2" charset="-122"/>
              </a:rPr>
              <a:t>Xem</a:t>
            </a:r>
            <a:r>
              <a:rPr lang="en-US" altLang="zh-CN" sz="2400" dirty="0">
                <a:solidFill>
                  <a:schemeClr val="tx1">
                    <a:lumMod val="75000"/>
                    <a:lumOff val="25000"/>
                  </a:schemeClr>
                </a:solidFill>
                <a:latin typeface="+mj-lt"/>
                <a:ea typeface="inpin heiti" panose="00000500000000000000" pitchFamily="2" charset="-122"/>
                <a:sym typeface="inpin heiti" panose="00000500000000000000" pitchFamily="2" charset="-122"/>
              </a:rPr>
              <a:t> </a:t>
            </a:r>
            <a:r>
              <a:rPr lang="en-US" altLang="zh-CN" sz="2400" dirty="0" err="1">
                <a:solidFill>
                  <a:schemeClr val="tx1">
                    <a:lumMod val="75000"/>
                    <a:lumOff val="25000"/>
                  </a:schemeClr>
                </a:solidFill>
                <a:latin typeface="+mj-lt"/>
                <a:ea typeface="inpin heiti" panose="00000500000000000000" pitchFamily="2" charset="-122"/>
                <a:sym typeface="inpin heiti" panose="00000500000000000000" pitchFamily="2" charset="-122"/>
              </a:rPr>
              <a:t>lại</a:t>
            </a:r>
            <a:r>
              <a:rPr lang="en-US" altLang="zh-CN" sz="2400" dirty="0">
                <a:solidFill>
                  <a:schemeClr val="tx1">
                    <a:lumMod val="75000"/>
                    <a:lumOff val="25000"/>
                  </a:schemeClr>
                </a:solidFill>
                <a:latin typeface="+mj-lt"/>
                <a:ea typeface="inpin heiti" panose="00000500000000000000" pitchFamily="2" charset="-122"/>
                <a:sym typeface="inpin heiti" panose="00000500000000000000" pitchFamily="2" charset="-122"/>
              </a:rPr>
              <a:t> </a:t>
            </a:r>
            <a:r>
              <a:rPr lang="en-US" altLang="zh-CN" sz="2400" dirty="0" err="1">
                <a:solidFill>
                  <a:schemeClr val="tx1">
                    <a:lumMod val="75000"/>
                    <a:lumOff val="25000"/>
                  </a:schemeClr>
                </a:solidFill>
                <a:latin typeface="+mj-lt"/>
                <a:ea typeface="inpin heiti" panose="00000500000000000000" pitchFamily="2" charset="-122"/>
                <a:sym typeface="inpin heiti" panose="00000500000000000000" pitchFamily="2" charset="-122"/>
              </a:rPr>
              <a:t>bài</a:t>
            </a:r>
            <a:endParaRPr lang="zh-CN" altLang="en-US" sz="2400" dirty="0">
              <a:solidFill>
                <a:schemeClr val="tx1">
                  <a:lumMod val="75000"/>
                  <a:lumOff val="25000"/>
                </a:schemeClr>
              </a:solidFill>
              <a:latin typeface="+mj-lt"/>
              <a:ea typeface="inpin heiti" panose="00000500000000000000" pitchFamily="2" charset="-122"/>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052034"/>
            <a:ext cx="1757379" cy="1381147"/>
          </a:xfrm>
          <a:prstGeom prst="rect">
            <a:avLst/>
          </a:prstGeom>
          <a:noFill/>
        </p:spPr>
        <p:txBody>
          <a:bodyPr wrap="square" rtlCol="0">
            <a:spAutoFit/>
          </a:bodyPr>
          <a:lstStyle/>
          <a:p>
            <a:pPr algn="ctr">
              <a:lnSpc>
                <a:spcPct val="120000"/>
              </a:lnSpc>
            </a:pPr>
            <a:r>
              <a:rPr lang="en-US" altLang="zh-CN" sz="2400" dirty="0" err="1">
                <a:solidFill>
                  <a:schemeClr val="tx1">
                    <a:lumMod val="75000"/>
                    <a:lumOff val="25000"/>
                  </a:schemeClr>
                </a:solidFill>
                <a:latin typeface="+mj-lt"/>
                <a:ea typeface="inpin heiti" panose="00000500000000000000" pitchFamily="2" charset="-122"/>
                <a:sym typeface="inpin heiti" panose="00000500000000000000" pitchFamily="2" charset="-122"/>
              </a:rPr>
              <a:t>Chuẩn</a:t>
            </a:r>
            <a:r>
              <a:rPr lang="en-US" altLang="zh-CN" sz="2400" dirty="0">
                <a:solidFill>
                  <a:schemeClr val="tx1">
                    <a:lumMod val="75000"/>
                    <a:lumOff val="25000"/>
                  </a:schemeClr>
                </a:solidFill>
                <a:latin typeface="+mj-lt"/>
                <a:ea typeface="inpin heiti" panose="00000500000000000000" pitchFamily="2" charset="-122"/>
                <a:sym typeface="inpin heiti" panose="00000500000000000000" pitchFamily="2" charset="-122"/>
              </a:rPr>
              <a:t> </a:t>
            </a:r>
            <a:r>
              <a:rPr lang="en-US" altLang="zh-CN" sz="2400" dirty="0" err="1">
                <a:solidFill>
                  <a:schemeClr val="tx1">
                    <a:lumMod val="75000"/>
                    <a:lumOff val="25000"/>
                  </a:schemeClr>
                </a:solidFill>
                <a:latin typeface="+mj-lt"/>
                <a:ea typeface="inpin heiti" panose="00000500000000000000" pitchFamily="2" charset="-122"/>
                <a:sym typeface="inpin heiti" panose="00000500000000000000" pitchFamily="2" charset="-122"/>
              </a:rPr>
              <a:t>bị</a:t>
            </a:r>
            <a:r>
              <a:rPr lang="en-US" altLang="zh-CN" sz="2400" dirty="0">
                <a:solidFill>
                  <a:schemeClr val="tx1">
                    <a:lumMod val="75000"/>
                    <a:lumOff val="25000"/>
                  </a:schemeClr>
                </a:solidFill>
                <a:latin typeface="+mj-lt"/>
                <a:ea typeface="inpin heiti" panose="00000500000000000000" pitchFamily="2" charset="-122"/>
                <a:sym typeface="inpin heiti" panose="00000500000000000000" pitchFamily="2" charset="-122"/>
              </a:rPr>
              <a:t> </a:t>
            </a:r>
            <a:r>
              <a:rPr lang="en-US" altLang="zh-CN" sz="2400" dirty="0" err="1">
                <a:solidFill>
                  <a:schemeClr val="tx1">
                    <a:lumMod val="75000"/>
                    <a:lumOff val="25000"/>
                  </a:schemeClr>
                </a:solidFill>
                <a:latin typeface="+mj-lt"/>
                <a:ea typeface="inpin heiti" panose="00000500000000000000" pitchFamily="2" charset="-122"/>
                <a:sym typeface="inpin heiti" panose="00000500000000000000" pitchFamily="2" charset="-122"/>
              </a:rPr>
              <a:t>bài</a:t>
            </a:r>
            <a:r>
              <a:rPr lang="en-US" altLang="zh-CN" sz="2400" dirty="0">
                <a:solidFill>
                  <a:schemeClr val="tx1">
                    <a:lumMod val="75000"/>
                    <a:lumOff val="25000"/>
                  </a:schemeClr>
                </a:solidFill>
                <a:latin typeface="+mj-lt"/>
                <a:ea typeface="inpin heiti" panose="00000500000000000000" pitchFamily="2" charset="-122"/>
                <a:sym typeface="inpin heiti" panose="00000500000000000000" pitchFamily="2" charset="-122"/>
              </a:rPr>
              <a:t>: Hai </a:t>
            </a:r>
            <a:r>
              <a:rPr lang="en-US" altLang="zh-CN" sz="2400" dirty="0" err="1">
                <a:solidFill>
                  <a:schemeClr val="tx1">
                    <a:lumMod val="75000"/>
                    <a:lumOff val="25000"/>
                  </a:schemeClr>
                </a:solidFill>
                <a:latin typeface="+mj-lt"/>
                <a:ea typeface="inpin heiti" panose="00000500000000000000" pitchFamily="2" charset="-122"/>
                <a:sym typeface="inpin heiti" panose="00000500000000000000" pitchFamily="2" charset="-122"/>
              </a:rPr>
              <a:t>bàn</a:t>
            </a:r>
            <a:r>
              <a:rPr lang="en-US" altLang="zh-CN" sz="2400" dirty="0">
                <a:solidFill>
                  <a:schemeClr val="tx1">
                    <a:lumMod val="75000"/>
                    <a:lumOff val="25000"/>
                  </a:schemeClr>
                </a:solidFill>
                <a:latin typeface="+mj-lt"/>
                <a:ea typeface="inpin heiti" panose="00000500000000000000" pitchFamily="2" charset="-122"/>
                <a:sym typeface="inpin heiti" panose="00000500000000000000" pitchFamily="2" charset="-122"/>
              </a:rPr>
              <a:t> </a:t>
            </a:r>
            <a:r>
              <a:rPr lang="en-US" altLang="zh-CN" sz="2400" dirty="0" err="1">
                <a:solidFill>
                  <a:schemeClr val="tx1">
                    <a:lumMod val="75000"/>
                    <a:lumOff val="25000"/>
                  </a:schemeClr>
                </a:solidFill>
                <a:latin typeface="+mj-lt"/>
                <a:ea typeface="inpin heiti" panose="00000500000000000000" pitchFamily="2" charset="-122"/>
                <a:sym typeface="inpin heiti" panose="00000500000000000000" pitchFamily="2" charset="-122"/>
              </a:rPr>
              <a:t>tay</a:t>
            </a:r>
            <a:r>
              <a:rPr lang="en-US" altLang="zh-CN" sz="2400" dirty="0">
                <a:solidFill>
                  <a:schemeClr val="tx1">
                    <a:lumMod val="75000"/>
                    <a:lumOff val="25000"/>
                  </a:schemeClr>
                </a:solidFill>
                <a:latin typeface="+mj-lt"/>
                <a:ea typeface="inpin heiti" panose="00000500000000000000" pitchFamily="2" charset="-122"/>
                <a:sym typeface="inpin heiti" panose="00000500000000000000" pitchFamily="2" charset="-122"/>
              </a:rPr>
              <a:t> </a:t>
            </a:r>
            <a:r>
              <a:rPr lang="en-US" altLang="zh-CN" sz="2400" dirty="0" err="1">
                <a:solidFill>
                  <a:schemeClr val="tx1">
                    <a:lumMod val="75000"/>
                    <a:lumOff val="25000"/>
                  </a:schemeClr>
                </a:solidFill>
                <a:latin typeface="+mj-lt"/>
                <a:ea typeface="inpin heiti" panose="00000500000000000000" pitchFamily="2" charset="-122"/>
                <a:sym typeface="inpin heiti" panose="00000500000000000000" pitchFamily="2" charset="-122"/>
              </a:rPr>
              <a:t>em</a:t>
            </a:r>
            <a:endParaRPr lang="zh-CN" altLang="en-US" sz="2400" dirty="0">
              <a:solidFill>
                <a:schemeClr val="tx1">
                  <a:lumMod val="75000"/>
                  <a:lumOff val="25000"/>
                </a:schemeClr>
              </a:solidFill>
              <a:latin typeface="+mj-lt"/>
              <a:ea typeface="inpin heiti" panose="00000500000000000000" pitchFamily="2" charset="-122"/>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98474" y="5192733"/>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algn="ctr"/>
            <a:r>
              <a:rPr lang="en-US" altLang="zh-CN" sz="4000" dirty="0">
                <a:solidFill>
                  <a:schemeClr val="tx1">
                    <a:lumMod val="85000"/>
                    <a:lumOff val="15000"/>
                  </a:schemeClr>
                </a:solidFill>
                <a:latin typeface="+mj-lt"/>
                <a:ea typeface="inpin heiti" panose="00000500000000000000" pitchFamily="2" charset="-122"/>
                <a:sym typeface="inpin heiti" panose="00000500000000000000" pitchFamily="2" charset="-122"/>
              </a:rPr>
              <a:t>DẶN DÒ</a:t>
            </a:r>
            <a:endParaRPr lang="zh-CN" altLang="en-US" sz="4000" dirty="0">
              <a:solidFill>
                <a:schemeClr val="tx1">
                  <a:lumMod val="85000"/>
                  <a:lumOff val="15000"/>
                </a:schemeClr>
              </a:solidFill>
              <a:latin typeface="+mj-lt"/>
              <a:ea typeface="inpin heiti" panose="00000500000000000000" pitchFamily="2" charset="-122"/>
              <a:sym typeface="inpin heiti" panose="00000500000000000000" pitchFamily="2" charset="-122"/>
            </a:endParaRPr>
          </a:p>
        </p:txBody>
      </p:sp>
      <p:pic>
        <p:nvPicPr>
          <p:cNvPr id="10" name="Picture 9" descr="D:\Lưu trử  TRANG\Năm học 2022 - 2023\Giáo án lớp 3 Bộ sách Cánh Diều\Học Kì I\Giáo án NH 2022 - 2023\images.jpeg"/>
          <p:cNvPicPr/>
          <p:nvPr/>
        </p:nvPicPr>
        <p:blipFill>
          <a:blip r:embed="rId6">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Tree>
    <p:extLst>
      <p:ext uri="{BB962C8B-B14F-4D97-AF65-F5344CB8AC3E}">
        <p14:creationId xmlns:p14="http://schemas.microsoft.com/office/powerpoint/2010/main" val="823663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2.08333E-7 -3.33333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966D4C-919A-6BB8-141B-90096BEF47A1}"/>
              </a:ext>
            </a:extLst>
          </p:cNvPr>
          <p:cNvSpPr txBox="1"/>
          <p:nvPr/>
        </p:nvSpPr>
        <p:spPr>
          <a:xfrm>
            <a:off x="1295400" y="1676400"/>
            <a:ext cx="4493228" cy="784830"/>
          </a:xfrm>
          <a:prstGeom prst="rect">
            <a:avLst/>
          </a:prstGeom>
          <a:noFill/>
        </p:spPr>
        <p:txBody>
          <a:bodyPr wrap="square" rtlCol="0">
            <a:spAutoFit/>
          </a:bodyPr>
          <a:lstStyle/>
          <a:p>
            <a:pPr algn="ctr">
              <a:lnSpc>
                <a:spcPct val="150000"/>
              </a:lnSpc>
            </a:pPr>
            <a:r>
              <a:rPr lang="en-US" sz="3000" b="1" dirty="0" err="1">
                <a:solidFill>
                  <a:srgbClr val="FF0000"/>
                </a:solidFill>
                <a:cs typeface="Arial" panose="020B0604020202020204" pitchFamily="34" charset="0"/>
              </a:rPr>
              <a:t>Hướng</a:t>
            </a:r>
            <a:r>
              <a:rPr lang="en-US" sz="3000" b="1" dirty="0">
                <a:solidFill>
                  <a:srgbClr val="FF0000"/>
                </a:solidFill>
                <a:cs typeface="Arial" panose="020B0604020202020204" pitchFamily="34" charset="0"/>
              </a:rPr>
              <a:t> </a:t>
            </a:r>
            <a:r>
              <a:rPr lang="en-US" sz="3000" b="1" dirty="0" err="1">
                <a:solidFill>
                  <a:srgbClr val="FF0000"/>
                </a:solidFill>
                <a:cs typeface="Arial" panose="020B0604020202020204" pitchFamily="34" charset="0"/>
              </a:rPr>
              <a:t>dẫn</a:t>
            </a:r>
            <a:r>
              <a:rPr lang="en-US" sz="3000" b="1" dirty="0">
                <a:solidFill>
                  <a:srgbClr val="FF0000"/>
                </a:solidFill>
                <a:cs typeface="Arial" panose="020B0604020202020204" pitchFamily="34" charset="0"/>
              </a:rPr>
              <a:t> </a:t>
            </a:r>
            <a:r>
              <a:rPr lang="en-US" sz="3000" b="1" dirty="0" err="1">
                <a:solidFill>
                  <a:srgbClr val="FF0000"/>
                </a:solidFill>
                <a:cs typeface="Arial" panose="020B0604020202020204" pitchFamily="34" charset="0"/>
              </a:rPr>
              <a:t>về</a:t>
            </a:r>
            <a:r>
              <a:rPr lang="en-US" sz="3000" b="1" dirty="0">
                <a:solidFill>
                  <a:srgbClr val="FF0000"/>
                </a:solidFill>
                <a:cs typeface="Arial" panose="020B0604020202020204" pitchFamily="34" charset="0"/>
              </a:rPr>
              <a:t> </a:t>
            </a:r>
            <a:r>
              <a:rPr lang="en-US" sz="3000" b="1" dirty="0" err="1">
                <a:solidFill>
                  <a:srgbClr val="FF0000"/>
                </a:solidFill>
                <a:cs typeface="Arial" panose="020B0604020202020204" pitchFamily="34" charset="0"/>
              </a:rPr>
              <a:t>nhà</a:t>
            </a:r>
            <a:endParaRPr lang="en-US" sz="3000" b="1" dirty="0">
              <a:solidFill>
                <a:srgbClr val="FF0000"/>
              </a:solidFill>
              <a:cs typeface="Arial" panose="020B0604020202020204" pitchFamily="34" charset="0"/>
            </a:endParaRPr>
          </a:p>
        </p:txBody>
      </p:sp>
      <p:pic>
        <p:nvPicPr>
          <p:cNvPr id="16" name="Picture 14">
            <a:extLst>
              <a:ext uri="{FF2B5EF4-FFF2-40B4-BE49-F238E27FC236}">
                <a16:creationId xmlns:a16="http://schemas.microsoft.com/office/drawing/2014/main" id="{2B74539E-075C-C608-7880-6A24C0BC2F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497216" y="4790364"/>
            <a:ext cx="5254388" cy="1839036"/>
          </a:xfrm>
          <a:prstGeom prst="rect">
            <a:avLst/>
          </a:prstGeom>
        </p:spPr>
      </p:pic>
      <p:pic>
        <p:nvPicPr>
          <p:cNvPr id="17" name="Picture 6">
            <a:extLst>
              <a:ext uri="{FF2B5EF4-FFF2-40B4-BE49-F238E27FC236}">
                <a16:creationId xmlns:a16="http://schemas.microsoft.com/office/drawing/2014/main" id="{06EA2C67-C115-2BAF-1359-ADB5E10162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329322" y="2368784"/>
            <a:ext cx="3237828" cy="2660416"/>
          </a:xfrm>
          <a:prstGeom prst="rect">
            <a:avLst/>
          </a:prstGeom>
        </p:spPr>
      </p:pic>
      <p:pic>
        <p:nvPicPr>
          <p:cNvPr id="18" name="Picture 6">
            <a:extLst>
              <a:ext uri="{FF2B5EF4-FFF2-40B4-BE49-F238E27FC236}">
                <a16:creationId xmlns:a16="http://schemas.microsoft.com/office/drawing/2014/main" id="{55638B1B-7756-927C-C95A-5F163563F9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6750411" y="2319551"/>
            <a:ext cx="3112270" cy="2557249"/>
          </a:xfrm>
          <a:prstGeom prst="rect">
            <a:avLst/>
          </a:prstGeom>
        </p:spPr>
      </p:pic>
      <p:pic>
        <p:nvPicPr>
          <p:cNvPr id="15" name="Picture 7">
            <a:extLst>
              <a:ext uri="{FF2B5EF4-FFF2-40B4-BE49-F238E27FC236}">
                <a16:creationId xmlns:a16="http://schemas.microsoft.com/office/drawing/2014/main" id="{CF5E435C-4F58-FE80-DBD5-A5317C8205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2234535" y="2521172"/>
            <a:ext cx="630357" cy="698457"/>
          </a:xfrm>
          <a:prstGeom prst="rect">
            <a:avLst/>
          </a:prstGeom>
        </p:spPr>
      </p:pic>
      <p:pic>
        <p:nvPicPr>
          <p:cNvPr id="14" name="Picture 7">
            <a:extLst>
              <a:ext uri="{FF2B5EF4-FFF2-40B4-BE49-F238E27FC236}">
                <a16:creationId xmlns:a16="http://schemas.microsoft.com/office/drawing/2014/main" id="{95113853-F1CD-E5A8-E291-285DD4B506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9107153" y="2183074"/>
            <a:ext cx="610265" cy="676194"/>
          </a:xfrm>
          <a:prstGeom prst="rect">
            <a:avLst/>
          </a:prstGeom>
        </p:spPr>
      </p:pic>
      <p:sp>
        <p:nvSpPr>
          <p:cNvPr id="2" name="TextBox 1">
            <a:extLst>
              <a:ext uri="{FF2B5EF4-FFF2-40B4-BE49-F238E27FC236}">
                <a16:creationId xmlns:a16="http://schemas.microsoft.com/office/drawing/2014/main" id="{2083C970-C9CD-C8AB-0B3B-F4DC102FFE22}"/>
              </a:ext>
            </a:extLst>
          </p:cNvPr>
          <p:cNvSpPr txBox="1"/>
          <p:nvPr/>
        </p:nvSpPr>
        <p:spPr>
          <a:xfrm>
            <a:off x="2826451" y="2724642"/>
            <a:ext cx="2395182" cy="1823576"/>
          </a:xfrm>
          <a:prstGeom prst="rect">
            <a:avLst/>
          </a:prstGeom>
          <a:noFill/>
        </p:spPr>
        <p:txBody>
          <a:bodyPr wrap="square" rtlCol="0">
            <a:spAutoFit/>
          </a:bodyPr>
          <a:lstStyle/>
          <a:p>
            <a:pPr>
              <a:lnSpc>
                <a:spcPct val="150000"/>
              </a:lnSpc>
            </a:pPr>
            <a:r>
              <a:rPr lang="en-US" sz="1875" dirty="0" err="1">
                <a:solidFill>
                  <a:srgbClr val="000000"/>
                </a:solidFill>
                <a:cs typeface="Arial" panose="020B0604020202020204" pitchFamily="34" charset="0"/>
              </a:rPr>
              <a:t>Làm</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đầy</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đủ</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các</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bài</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tập</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được</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giao</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ôn</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tập</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nội</a:t>
            </a:r>
            <a:r>
              <a:rPr lang="en-US" sz="1875" dirty="0">
                <a:solidFill>
                  <a:srgbClr val="000000"/>
                </a:solidFill>
                <a:cs typeface="Arial" panose="020B0604020202020204" pitchFamily="34" charset="0"/>
              </a:rPr>
              <a:t> dung </a:t>
            </a:r>
            <a:r>
              <a:rPr lang="en-US" sz="1875" dirty="0" err="1">
                <a:solidFill>
                  <a:srgbClr val="000000"/>
                </a:solidFill>
                <a:cs typeface="Arial" panose="020B0604020202020204" pitchFamily="34" charset="0"/>
              </a:rPr>
              <a:t>bài</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học</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của</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ngày</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hôm</a:t>
            </a:r>
            <a:r>
              <a:rPr lang="en-US" sz="1875" dirty="0">
                <a:solidFill>
                  <a:srgbClr val="000000"/>
                </a:solidFill>
                <a:cs typeface="Arial" panose="020B0604020202020204" pitchFamily="34" charset="0"/>
              </a:rPr>
              <a:t> nay</a:t>
            </a:r>
          </a:p>
        </p:txBody>
      </p:sp>
      <p:sp>
        <p:nvSpPr>
          <p:cNvPr id="19" name="TextBox 18">
            <a:extLst>
              <a:ext uri="{FF2B5EF4-FFF2-40B4-BE49-F238E27FC236}">
                <a16:creationId xmlns:a16="http://schemas.microsoft.com/office/drawing/2014/main" id="{AF826BEE-EF1A-A5E2-07CF-EA47756AC458}"/>
              </a:ext>
            </a:extLst>
          </p:cNvPr>
          <p:cNvSpPr txBox="1"/>
          <p:nvPr/>
        </p:nvSpPr>
        <p:spPr>
          <a:xfrm>
            <a:off x="7108954" y="2876435"/>
            <a:ext cx="2395182" cy="1390765"/>
          </a:xfrm>
          <a:prstGeom prst="rect">
            <a:avLst/>
          </a:prstGeom>
          <a:noFill/>
        </p:spPr>
        <p:txBody>
          <a:bodyPr wrap="square" rtlCol="0">
            <a:spAutoFit/>
          </a:bodyPr>
          <a:lstStyle/>
          <a:p>
            <a:pPr>
              <a:lnSpc>
                <a:spcPct val="150000"/>
              </a:lnSpc>
            </a:pPr>
            <a:r>
              <a:rPr lang="en-US" sz="1875" dirty="0" err="1">
                <a:solidFill>
                  <a:srgbClr val="000000"/>
                </a:solidFill>
                <a:cs typeface="Arial" panose="020B0604020202020204" pitchFamily="34" charset="0"/>
              </a:rPr>
              <a:t>Đọc</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trước</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chuẩn</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bị</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cho</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bài</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học</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mới</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Bài</a:t>
            </a:r>
            <a:r>
              <a:rPr lang="en-US" sz="1875" dirty="0">
                <a:solidFill>
                  <a:srgbClr val="000000"/>
                </a:solidFill>
                <a:cs typeface="Arial" panose="020B0604020202020204" pitchFamily="34" charset="0"/>
              </a:rPr>
              <a:t> 4: </a:t>
            </a:r>
            <a:r>
              <a:rPr lang="en-US" sz="1875" dirty="0" err="1">
                <a:solidFill>
                  <a:srgbClr val="000000"/>
                </a:solidFill>
                <a:cs typeface="Arial" panose="020B0604020202020204" pitchFamily="34" charset="0"/>
              </a:rPr>
              <a:t>Mái</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ấm</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gia</a:t>
            </a:r>
            <a:r>
              <a:rPr lang="en-US" sz="1875" dirty="0">
                <a:solidFill>
                  <a:srgbClr val="000000"/>
                </a:solidFill>
                <a:cs typeface="Arial" panose="020B0604020202020204" pitchFamily="34" charset="0"/>
              </a:rPr>
              <a:t> </a:t>
            </a:r>
            <a:r>
              <a:rPr lang="en-US" sz="1875" dirty="0" err="1">
                <a:solidFill>
                  <a:srgbClr val="000000"/>
                </a:solidFill>
                <a:cs typeface="Arial" panose="020B0604020202020204" pitchFamily="34" charset="0"/>
              </a:rPr>
              <a:t>đình</a:t>
            </a:r>
            <a:r>
              <a:rPr lang="en-US" sz="1875" dirty="0">
                <a:solidFill>
                  <a:srgbClr val="000000"/>
                </a:solidFill>
                <a:cs typeface="Arial" panose="020B0604020202020204" pitchFamily="34" charset="0"/>
              </a:rPr>
              <a:t> </a:t>
            </a:r>
          </a:p>
        </p:txBody>
      </p:sp>
      <p:pic>
        <p:nvPicPr>
          <p:cNvPr id="20" name="Picture 6">
            <a:extLst>
              <a:ext uri="{FF2B5EF4-FFF2-40B4-BE49-F238E27FC236}">
                <a16:creationId xmlns:a16="http://schemas.microsoft.com/office/drawing/2014/main" id="{D4BF6CC1-4461-F1C8-ABD8-5CA44C92D4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816389" y="5709882"/>
            <a:ext cx="722630" cy="710888"/>
          </a:xfrm>
          <a:prstGeom prst="rect">
            <a:avLst/>
          </a:prstGeom>
        </p:spPr>
      </p:pic>
      <p:pic>
        <p:nvPicPr>
          <p:cNvPr id="22" name="Picture 6">
            <a:extLst>
              <a:ext uri="{FF2B5EF4-FFF2-40B4-BE49-F238E27FC236}">
                <a16:creationId xmlns:a16="http://schemas.microsoft.com/office/drawing/2014/main" id="{D9E6C198-4A62-89DA-D743-B007E32B9F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919499" y="5456215"/>
            <a:ext cx="722630" cy="710888"/>
          </a:xfrm>
          <a:prstGeom prst="rect">
            <a:avLst/>
          </a:prstGeom>
        </p:spPr>
      </p:pic>
      <p:pic>
        <p:nvPicPr>
          <p:cNvPr id="12" name="Picture 11" descr="D:\Lưu trử  TRANG\Năm học 2022 - 2023\Giáo án lớp 3 Bộ sách Cánh Diều\Học Kì I\Giáo án NH 2022 - 2023\images.jpeg"/>
          <p:cNvPicPr/>
          <p:nvPr/>
        </p:nvPicPr>
        <p:blipFill>
          <a:blip r:embed="rId12">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pic>
        <p:nvPicPr>
          <p:cNvPr id="13" name="Picture 12" descr="D:\Lưu trử  TRANG\Năm học 2022 - 2023\Giáo án lớp 3 Bộ sách Cánh Diều\Học Kì I\Giáo án NH 2022 - 2023\images.jpeg"/>
          <p:cNvPicPr/>
          <p:nvPr/>
        </p:nvPicPr>
        <p:blipFill>
          <a:blip r:embed="rId12">
            <a:extLst>
              <a:ext uri="{28A0092B-C50C-407E-A947-70E740481C1C}">
                <a14:useLocalDpi xmlns:a14="http://schemas.microsoft.com/office/drawing/2010/main" val="0"/>
              </a:ext>
            </a:extLst>
          </a:blip>
          <a:srcRect/>
          <a:stretch>
            <a:fillRect/>
          </a:stretch>
        </p:blipFill>
        <p:spPr bwMode="auto">
          <a:xfrm>
            <a:off x="18583" y="55683"/>
            <a:ext cx="1276817" cy="1315917"/>
          </a:xfrm>
          <a:prstGeom prst="rect">
            <a:avLst/>
          </a:prstGeom>
          <a:noFill/>
          <a:ln>
            <a:noFill/>
          </a:ln>
        </p:spPr>
      </p:pic>
      <p:sp>
        <p:nvSpPr>
          <p:cNvPr id="21" name="Google Shape;487;p33">
            <a:extLst>
              <a:ext uri="{FF2B5EF4-FFF2-40B4-BE49-F238E27FC236}">
                <a16:creationId xmlns:a16="http://schemas.microsoft.com/office/drawing/2014/main" id="{A1A69744-D541-4BA5-B2BB-BD332FF68953}"/>
              </a:ext>
            </a:extLst>
          </p:cNvPr>
          <p:cNvSpPr txBox="1">
            <a:spLocks/>
          </p:cNvSpPr>
          <p:nvPr/>
        </p:nvSpPr>
        <p:spPr>
          <a:xfrm>
            <a:off x="2026198" y="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2700" kern="0" dirty="0">
                <a:solidFill>
                  <a:srgbClr val="000000"/>
                </a:solidFill>
                <a:latin typeface="Times New Roman" panose="02020603050405020304" pitchFamily="18" charset="0"/>
                <a:cs typeface="Times New Roman" panose="02020603050405020304" pitchFamily="18" charset="0"/>
              </a:rPr>
              <a:t>Thứ </a:t>
            </a:r>
            <a:r>
              <a:rPr lang="en-US" sz="2700" kern="0" dirty="0" err="1" smtClean="0">
                <a:solidFill>
                  <a:srgbClr val="000000"/>
                </a:solidFill>
                <a:latin typeface="Times New Roman" panose="02020603050405020304" pitchFamily="18" charset="0"/>
                <a:cs typeface="Times New Roman" panose="02020603050405020304" pitchFamily="18" charset="0"/>
              </a:rPr>
              <a:t>sáu</a:t>
            </a:r>
            <a:r>
              <a:rPr lang="en-US" sz="2700" kern="0" dirty="0" smtClean="0">
                <a:solidFill>
                  <a:srgbClr val="000000"/>
                </a:solidFill>
                <a:latin typeface="Times New Roman" panose="02020603050405020304" pitchFamily="18" charset="0"/>
                <a:cs typeface="Times New Roman" panose="02020603050405020304" pitchFamily="18" charset="0"/>
              </a:rPr>
              <a:t> </a:t>
            </a:r>
            <a:r>
              <a:rPr lang="en-US" sz="2700" kern="0" dirty="0" err="1">
                <a:solidFill>
                  <a:srgbClr val="000000"/>
                </a:solidFill>
                <a:latin typeface="Times New Roman" panose="02020603050405020304" pitchFamily="18" charset="0"/>
                <a:cs typeface="Times New Roman" panose="02020603050405020304" pitchFamily="18" charset="0"/>
              </a:rPr>
              <a:t>ngày</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14 </a:t>
            </a:r>
            <a:r>
              <a:rPr lang="en-US" sz="2700" kern="0" dirty="0" err="1">
                <a:solidFill>
                  <a:srgbClr val="000000"/>
                </a:solidFill>
                <a:latin typeface="Times New Roman" panose="02020603050405020304" pitchFamily="18" charset="0"/>
                <a:cs typeface="Times New Roman" panose="02020603050405020304" pitchFamily="18" charset="0"/>
              </a:rPr>
              <a:t>tháng</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10 </a:t>
            </a:r>
            <a:r>
              <a:rPr lang="en-US" sz="2700" kern="0" dirty="0" err="1">
                <a:solidFill>
                  <a:srgbClr val="000000"/>
                </a:solidFill>
                <a:latin typeface="Times New Roman" panose="02020603050405020304" pitchFamily="18" charset="0"/>
                <a:cs typeface="Times New Roman" panose="02020603050405020304" pitchFamily="18" charset="0"/>
              </a:rPr>
              <a:t>năm</a:t>
            </a:r>
            <a:r>
              <a:rPr lang="en-US" sz="2700" kern="0" dirty="0">
                <a:solidFill>
                  <a:srgbClr val="000000"/>
                </a:solidFill>
                <a:latin typeface="Times New Roman" panose="02020603050405020304" pitchFamily="18" charset="0"/>
                <a:cs typeface="Times New Roman" panose="02020603050405020304" pitchFamily="18" charset="0"/>
              </a:rPr>
              <a:t> 2022</a:t>
            </a:r>
          </a:p>
        </p:txBody>
      </p:sp>
      <p:pic>
        <p:nvPicPr>
          <p:cNvPr id="23" name="Picture 22">
            <a:extLst>
              <a:ext uri="{FF2B5EF4-FFF2-40B4-BE49-F238E27FC236}">
                <a16:creationId xmlns:a16="http://schemas.microsoft.com/office/drawing/2014/main" id="{B5C95A4F-0206-4770-B804-291440EFE522}"/>
              </a:ext>
            </a:extLst>
          </p:cNvPr>
          <p:cNvPicPr>
            <a:picLocks noChangeAspect="1"/>
          </p:cNvPicPr>
          <p:nvPr/>
        </p:nvPicPr>
        <p:blipFill>
          <a:blip r:embed="rId13"/>
          <a:srcRect b="57064"/>
          <a:stretch>
            <a:fillRect/>
          </a:stretch>
        </p:blipFill>
        <p:spPr>
          <a:xfrm>
            <a:off x="4187511" y="533400"/>
            <a:ext cx="3381375" cy="507206"/>
          </a:xfrm>
          <a:prstGeom prst="rect">
            <a:avLst/>
          </a:prstGeom>
        </p:spPr>
      </p:pic>
      <p:sp>
        <p:nvSpPr>
          <p:cNvPr id="24" name="Rectangle 23"/>
          <p:cNvSpPr/>
          <p:nvPr/>
        </p:nvSpPr>
        <p:spPr>
          <a:xfrm>
            <a:off x="2223299" y="837881"/>
            <a:ext cx="7696200" cy="830997"/>
          </a:xfrm>
          <a:prstGeom prst="rect">
            <a:avLst/>
          </a:prstGeom>
        </p:spPr>
        <p:txBody>
          <a:bodyPr wrap="square">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CHUYỆN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EM</a:t>
            </a:r>
          </a:p>
        </p:txBody>
      </p:sp>
    </p:spTree>
    <p:extLst>
      <p:ext uri="{BB962C8B-B14F-4D97-AF65-F5344CB8AC3E}">
        <p14:creationId xmlns:p14="http://schemas.microsoft.com/office/powerpoint/2010/main" val="25514670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1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bwMode="auto">
          <a:xfrm>
            <a:off x="2267052" y="2661431"/>
            <a:ext cx="7886493" cy="1121168"/>
          </a:xfrm>
          <a:prstGeom prst="rect">
            <a:avLst/>
          </a:prstGeom>
          <a:noFill/>
        </p:spPr>
        <p:txBody>
          <a:bodyPr>
            <a:prstTxWarp prst="textPlain">
              <a:avLst/>
            </a:prstTxWarp>
            <a:spAutoFit/>
          </a:bodyPr>
          <a:lstStyle/>
          <a:p>
            <a:pPr algn="ctr" eaLnBrk="1" hangingPunct="1">
              <a:defRPr/>
            </a:pP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 </a:t>
            </a:r>
            <a:r>
              <a:rPr lang="en-US" sz="1898" b="1" dirty="0" err="1">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EM </a:t>
            </a:r>
            <a:r>
              <a:rPr lang="en-US" sz="1898" b="1" dirty="0" err="1">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CHĂM</a:t>
            </a: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98" b="1" dirty="0" err="1">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NGOAN</a:t>
            </a: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98" b="1" dirty="0" err="1">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1898"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TẬP TỐT.</a:t>
            </a:r>
          </a:p>
        </p:txBody>
      </p:sp>
      <p:pic>
        <p:nvPicPr>
          <p:cNvPr id="6" name="Picture 5" descr="D:\Lưu trử  TRANG\Năm học 2022 - 2023\Giáo án lớp 3 Bộ sách Cánh Diều\Học Kì I\Giáo án NH 2022 - 2023\images.jpeg"/>
          <p:cNvPicPr/>
          <p:nvPr/>
        </p:nvPicPr>
        <p:blipFill>
          <a:blip r:embed="rId3">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Tree>
    <p:extLst>
      <p:ext uri="{BB962C8B-B14F-4D97-AF65-F5344CB8AC3E}">
        <p14:creationId xmlns:p14="http://schemas.microsoft.com/office/powerpoint/2010/main" val="191158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5">
              <a:lumMod val="20000"/>
              <a:lumOff val="80000"/>
            </a:schemeClr>
          </a:fgClr>
          <a:bgClr>
            <a:schemeClr val="bg1"/>
          </a:bgClr>
        </a:pattFill>
        <a:effectLst/>
      </p:bgPr>
    </p:bg>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208901" y="1496709"/>
            <a:ext cx="1277011" cy="1530250"/>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980" name="Google Shape;980;p43"/>
          <p:cNvSpPr/>
          <p:nvPr/>
        </p:nvSpPr>
        <p:spPr>
          <a:xfrm flipH="1">
            <a:off x="2682060" y="2702072"/>
            <a:ext cx="5113800" cy="16815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981" name="Google Shape;981;p43"/>
          <p:cNvSpPr/>
          <p:nvPr/>
        </p:nvSpPr>
        <p:spPr>
          <a:xfrm flipH="1">
            <a:off x="1954802" y="1881031"/>
            <a:ext cx="1279319" cy="958779"/>
          </a:xfrm>
          <a:prstGeom prst="roundRect">
            <a:avLst>
              <a:gd name="adj" fmla="val 16667"/>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983" name="Google Shape;983;p43"/>
          <p:cNvSpPr/>
          <p:nvPr/>
        </p:nvSpPr>
        <p:spPr>
          <a:xfrm>
            <a:off x="1978821" y="2084866"/>
            <a:ext cx="958948" cy="629300"/>
          </a:xfrm>
          <a:prstGeom prst="rect">
            <a:avLst/>
          </a:prstGeom>
        </p:spPr>
        <p:txBody>
          <a:bodyPr>
            <a:prstTxWarp prst="textPlain">
              <a:avLst/>
            </a:prstTxWarp>
          </a:bodyPr>
          <a:lstStyle/>
          <a:p>
            <a:pPr algn="ctr" defTabSz="914378" eaLnBrk="1" fontAlgn="auto" hangingPunct="1">
              <a:spcBef>
                <a:spcPts val="0"/>
              </a:spcBef>
              <a:spcAft>
                <a:spcPts val="0"/>
              </a:spcAft>
              <a:buClr>
                <a:srgbClr val="000000"/>
              </a:buClr>
              <a:defRPr/>
            </a:pPr>
            <a:r>
              <a:rPr lang="en-US" sz="1400" b="1" kern="0" dirty="0" smtClean="0">
                <a:ln w="19050" cap="flat" cmpd="sng">
                  <a:solidFill>
                    <a:srgbClr val="2D1B61"/>
                  </a:solidFill>
                  <a:prstDash val="solid"/>
                  <a:round/>
                  <a:headEnd type="none" w="sm" len="sm"/>
                  <a:tailEnd type="none" w="sm" len="sm"/>
                </a:ln>
                <a:solidFill>
                  <a:srgbClr val="FFC7D4">
                    <a:lumMod val="50000"/>
                  </a:srgbClr>
                </a:solidFill>
                <a:latin typeface="Fredoka One"/>
                <a:cs typeface="Arial"/>
                <a:sym typeface="Arial"/>
              </a:rPr>
              <a:t>1</a:t>
            </a:r>
            <a:endParaRPr sz="1400" b="1" kern="0" dirty="0">
              <a:ln w="19050" cap="flat" cmpd="sng">
                <a:solidFill>
                  <a:srgbClr val="2D1B61"/>
                </a:solidFill>
                <a:prstDash val="solid"/>
                <a:round/>
                <a:headEnd type="none" w="sm" len="sm"/>
                <a:tailEnd type="none" w="sm" len="sm"/>
              </a:ln>
              <a:solidFill>
                <a:srgbClr val="FFC7D4">
                  <a:lumMod val="50000"/>
                </a:srgbClr>
              </a:solidFill>
              <a:latin typeface="Fredoka One"/>
              <a:cs typeface="Arial"/>
              <a:sym typeface="Arial"/>
            </a:endParaRPr>
          </a:p>
        </p:txBody>
      </p:sp>
      <p:sp>
        <p:nvSpPr>
          <p:cNvPr id="985" name="Google Shape;985;p43"/>
          <p:cNvSpPr/>
          <p:nvPr/>
        </p:nvSpPr>
        <p:spPr>
          <a:xfrm>
            <a:off x="1524002" y="4381184"/>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sp>
        <p:nvSpPr>
          <p:cNvPr id="986" name="Google Shape;986;p43"/>
          <p:cNvSpPr/>
          <p:nvPr/>
        </p:nvSpPr>
        <p:spPr>
          <a:xfrm>
            <a:off x="9716112" y="2451362"/>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378" eaLnBrk="1" fontAlgn="auto" hangingPunct="1">
              <a:spcBef>
                <a:spcPts val="0"/>
              </a:spcBef>
              <a:spcAft>
                <a:spcPts val="0"/>
              </a:spcAft>
              <a:buClr>
                <a:srgbClr val="000000"/>
              </a:buClr>
              <a:defRPr/>
            </a:pPr>
            <a:endParaRPr sz="1400" kern="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366850" y="1814243"/>
            <a:ext cx="3346464" cy="4202686"/>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2330451" y="8875210"/>
            <a:ext cx="4681875" cy="1502276"/>
          </a:xfrm>
          <a:prstGeom prst="rect">
            <a:avLst/>
          </a:prstGeom>
        </p:spPr>
        <p:txBody>
          <a:bodyPr>
            <a:prstTxWarp prst="textPlain">
              <a:avLst/>
            </a:prstTxWarp>
          </a:bodyPr>
          <a:lstStyle/>
          <a:p>
            <a:pPr algn="ctr" defTabSz="914378" eaLnBrk="1" fontAlgn="auto" hangingPunct="1">
              <a:spcBef>
                <a:spcPts val="0"/>
              </a:spcBef>
              <a:spcAft>
                <a:spcPts val="0"/>
              </a:spcAft>
              <a:buClr>
                <a:srgbClr val="000000"/>
              </a:buClr>
              <a:defRPr/>
            </a:pPr>
            <a:r>
              <a:rPr lang="en-US" sz="1400" b="1" kern="0" dirty="0" err="1">
                <a:ln w="12700" cap="flat" cmpd="sng">
                  <a:solidFill>
                    <a:srgbClr val="C3CBFC">
                      <a:lumMod val="10000"/>
                    </a:srgbClr>
                  </a:solidFill>
                  <a:prstDash val="solid"/>
                  <a:round/>
                  <a:headEnd type="none" w="sm" len="sm"/>
                  <a:tailEnd type="none" w="sm" len="sm"/>
                </a:ln>
                <a:solidFill>
                  <a:srgbClr val="FFFFFF"/>
                </a:solidFill>
                <a:latin typeface="#9Slide07 IcielKoni" pitchFamily="2" charset="0"/>
                <a:cs typeface="Arial"/>
                <a:sym typeface="Arial"/>
              </a:rPr>
              <a:t>Khởi</a:t>
            </a:r>
            <a:r>
              <a:rPr lang="en-US" sz="1400" b="1" kern="0" dirty="0">
                <a:ln w="12700" cap="flat" cmpd="sng">
                  <a:solidFill>
                    <a:srgbClr val="C3CBFC">
                      <a:lumMod val="10000"/>
                    </a:srgbClr>
                  </a:solidFill>
                  <a:prstDash val="solid"/>
                  <a:round/>
                  <a:headEnd type="none" w="sm" len="sm"/>
                  <a:tailEnd type="none" w="sm" len="sm"/>
                </a:ln>
                <a:solidFill>
                  <a:srgbClr val="FFFFFF"/>
                </a:solidFill>
                <a:latin typeface="#9Slide07 IcielKoni" pitchFamily="2" charset="0"/>
                <a:cs typeface="Arial"/>
                <a:sym typeface="Arial"/>
              </a:rPr>
              <a:t> </a:t>
            </a:r>
            <a:r>
              <a:rPr lang="en-US" sz="1400" b="1" kern="0" dirty="0" err="1">
                <a:ln w="12700" cap="flat" cmpd="sng">
                  <a:solidFill>
                    <a:srgbClr val="C3CBFC">
                      <a:lumMod val="10000"/>
                    </a:srgbClr>
                  </a:solidFill>
                  <a:prstDash val="solid"/>
                  <a:round/>
                  <a:headEnd type="none" w="sm" len="sm"/>
                  <a:tailEnd type="none" w="sm" len="sm"/>
                </a:ln>
                <a:solidFill>
                  <a:srgbClr val="FFFFFF"/>
                </a:solidFill>
                <a:latin typeface="#9Slide07 IcielKoni" pitchFamily="2" charset="0"/>
                <a:cs typeface="Arial"/>
                <a:sym typeface="Arial"/>
              </a:rPr>
              <a:t>Động</a:t>
            </a:r>
            <a:endParaRPr sz="1400" b="1" kern="0" dirty="0">
              <a:ln w="12700" cap="flat" cmpd="sng">
                <a:solidFill>
                  <a:srgbClr val="C3CBFC">
                    <a:lumMod val="10000"/>
                  </a:srgbClr>
                </a:solidFill>
                <a:prstDash val="solid"/>
                <a:round/>
                <a:headEnd type="none" w="sm" len="sm"/>
                <a:tailEnd type="none" w="sm" len="sm"/>
              </a:ln>
              <a:solidFill>
                <a:srgbClr val="FFFFFF"/>
              </a:solidFill>
              <a:latin typeface="#9Slide07 IcielKoni" pitchFamily="2" charset="0"/>
              <a:cs typeface="Arial"/>
              <a:sym typeface="Arial"/>
            </a:endParaRPr>
          </a:p>
        </p:txBody>
      </p:sp>
      <p:pic>
        <p:nvPicPr>
          <p:cNvPr id="2" name="Picture 1">
            <a:extLst>
              <a:ext uri="{FF2B5EF4-FFF2-40B4-BE49-F238E27FC236}">
                <a16:creationId xmlns:a16="http://schemas.microsoft.com/office/drawing/2014/main" id="{DA6B348C-EA3A-4050-8560-3D964B15FFCF}"/>
              </a:ext>
            </a:extLst>
          </p:cNvPr>
          <p:cNvPicPr>
            <a:picLocks noChangeAspect="1"/>
          </p:cNvPicPr>
          <p:nvPr/>
        </p:nvPicPr>
        <p:blipFill>
          <a:blip r:embed="rId5"/>
          <a:stretch>
            <a:fillRect/>
          </a:stretch>
        </p:blipFill>
        <p:spPr>
          <a:xfrm>
            <a:off x="2819401" y="2845166"/>
            <a:ext cx="4800246" cy="1513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Google Shape;487;p33">
            <a:extLst>
              <a:ext uri="{FF2B5EF4-FFF2-40B4-BE49-F238E27FC236}">
                <a16:creationId xmlns:a16="http://schemas.microsoft.com/office/drawing/2014/main" id="{A1A69744-D541-4BA5-B2BB-BD332FF68953}"/>
              </a:ext>
            </a:extLst>
          </p:cNvPr>
          <p:cNvSpPr txBox="1">
            <a:spLocks/>
          </p:cNvSpPr>
          <p:nvPr/>
        </p:nvSpPr>
        <p:spPr>
          <a:xfrm>
            <a:off x="2026198" y="15240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2700" kern="0" dirty="0" err="1">
                <a:solidFill>
                  <a:srgbClr val="000000"/>
                </a:solidFill>
                <a:latin typeface="Times New Roman" panose="02020603050405020304" pitchFamily="18" charset="0"/>
                <a:cs typeface="Times New Roman" panose="02020603050405020304" pitchFamily="18" charset="0"/>
              </a:rPr>
              <a:t>Thứ</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err="1" smtClean="0">
                <a:solidFill>
                  <a:srgbClr val="000000"/>
                </a:solidFill>
                <a:latin typeface="Times New Roman" panose="02020603050405020304" pitchFamily="18" charset="0"/>
                <a:cs typeface="Times New Roman" panose="02020603050405020304" pitchFamily="18" charset="0"/>
              </a:rPr>
              <a:t>tư</a:t>
            </a:r>
            <a:r>
              <a:rPr lang="en-US" sz="2700" kern="0" dirty="0" smtClean="0">
                <a:solidFill>
                  <a:srgbClr val="000000"/>
                </a:solidFill>
                <a:latin typeface="Times New Roman" panose="02020603050405020304" pitchFamily="18" charset="0"/>
                <a:cs typeface="Times New Roman" panose="02020603050405020304" pitchFamily="18" charset="0"/>
              </a:rPr>
              <a:t> </a:t>
            </a:r>
            <a:r>
              <a:rPr lang="en-US" sz="2700" kern="0" dirty="0" err="1">
                <a:solidFill>
                  <a:srgbClr val="000000"/>
                </a:solidFill>
                <a:latin typeface="Times New Roman" panose="02020603050405020304" pitchFamily="18" charset="0"/>
                <a:cs typeface="Times New Roman" panose="02020603050405020304" pitchFamily="18" charset="0"/>
              </a:rPr>
              <a:t>ngày</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16 </a:t>
            </a:r>
            <a:r>
              <a:rPr lang="en-US" sz="2700" kern="0" dirty="0" err="1">
                <a:solidFill>
                  <a:srgbClr val="000000"/>
                </a:solidFill>
                <a:latin typeface="Times New Roman" panose="02020603050405020304" pitchFamily="18" charset="0"/>
                <a:cs typeface="Times New Roman" panose="02020603050405020304" pitchFamily="18" charset="0"/>
              </a:rPr>
              <a:t>tháng</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10 </a:t>
            </a:r>
            <a:r>
              <a:rPr lang="en-US" sz="2700" kern="0" dirty="0" err="1">
                <a:solidFill>
                  <a:srgbClr val="000000"/>
                </a:solidFill>
                <a:latin typeface="Times New Roman" panose="02020603050405020304" pitchFamily="18" charset="0"/>
                <a:cs typeface="Times New Roman" panose="02020603050405020304" pitchFamily="18" charset="0"/>
              </a:rPr>
              <a:t>năm</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2024</a:t>
            </a:r>
            <a:endParaRPr lang="en-US" sz="2700" kern="0" dirty="0">
              <a:solidFill>
                <a:srgbClr val="000000"/>
              </a:solidFill>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B5C95A4F-0206-4770-B804-291440EFE522}"/>
              </a:ext>
            </a:extLst>
          </p:cNvPr>
          <p:cNvPicPr>
            <a:picLocks noChangeAspect="1"/>
          </p:cNvPicPr>
          <p:nvPr/>
        </p:nvPicPr>
        <p:blipFill>
          <a:blip r:embed="rId6"/>
          <a:srcRect b="57064"/>
          <a:stretch>
            <a:fillRect/>
          </a:stretch>
        </p:blipFill>
        <p:spPr>
          <a:xfrm>
            <a:off x="4187511" y="759356"/>
            <a:ext cx="3381375" cy="507206"/>
          </a:xfrm>
          <a:prstGeom prst="rect">
            <a:avLst/>
          </a:prstGeom>
        </p:spPr>
      </p:pic>
    </p:spTree>
    <p:extLst>
      <p:ext uri="{BB962C8B-B14F-4D97-AF65-F5344CB8AC3E}">
        <p14:creationId xmlns:p14="http://schemas.microsoft.com/office/powerpoint/2010/main" val="1043172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 name="Lớp Chúng Ta Đoàn Kết">
            <a:hlinkClick r:id="" action="ppaction://media"/>
            <a:extLst>
              <a:ext uri="{FF2B5EF4-FFF2-40B4-BE49-F238E27FC236}">
                <a16:creationId xmlns:a16="http://schemas.microsoft.com/office/drawing/2014/main" id="{74ABA721-DB1F-4431-AC90-388831D75AF7}"/>
              </a:ext>
            </a:extLst>
          </p:cNvPr>
          <p:cNvPicPr>
            <a:picLocks noChangeAspect="1"/>
          </p:cNvPicPr>
          <p:nvPr>
            <a:videoFile r:link="rId1"/>
            <p:extLst>
              <p:ext uri="{DAA4B4D4-6D71-4841-9C94-3DE7FCFB9230}">
                <p14:media xmlns:p14="http://schemas.microsoft.com/office/powerpoint/2010/main" r:embed="rId2">
                  <p14:trim st="23855" end="10089.8111"/>
                </p14:media>
              </p:ext>
            </p:extLst>
          </p:nvPr>
        </p:nvPicPr>
        <p:blipFill>
          <a:blip r:embed="rId4"/>
          <a:stretch>
            <a:fillRect/>
          </a:stretch>
        </p:blipFill>
        <p:spPr>
          <a:xfrm>
            <a:off x="1137" y="0"/>
            <a:ext cx="12192000" cy="6858000"/>
          </a:xfrm>
          <a:prstGeom prst="rect">
            <a:avLst/>
          </a:prstGeom>
        </p:spPr>
      </p:pic>
      <p:pic>
        <p:nvPicPr>
          <p:cNvPr id="3" name="Picture 2" descr="D:\Lưu trử  TRANG\Năm học 2022 - 2023\Giáo án lớp 3 Bộ sách Cánh Diều\Học Kì I\Giáo án NH 2022 - 2023\images.jpeg"/>
          <p:cNvPicPr/>
          <p:nvPr/>
        </p:nvPicPr>
        <p:blipFill>
          <a:blip r:embed="rId5">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Tree>
    <p:extLst>
      <p:ext uri="{BB962C8B-B14F-4D97-AF65-F5344CB8AC3E}">
        <p14:creationId xmlns:p14="http://schemas.microsoft.com/office/powerpoint/2010/main" val="2366006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0CF3C58-25C1-4E88-8378-CD1C2148A5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93" r="3696" b="28602"/>
          <a:stretch/>
        </p:blipFill>
        <p:spPr>
          <a:xfrm>
            <a:off x="0" y="152400"/>
            <a:ext cx="12192000" cy="6705600"/>
          </a:xfrm>
          <a:prstGeom prst="rect">
            <a:avLst/>
          </a:prstGeom>
        </p:spPr>
      </p:pic>
      <p:grpSp>
        <p:nvGrpSpPr>
          <p:cNvPr id="7" name="Group 6">
            <a:extLst>
              <a:ext uri="{FF2B5EF4-FFF2-40B4-BE49-F238E27FC236}">
                <a16:creationId xmlns:a16="http://schemas.microsoft.com/office/drawing/2014/main" id="{8F4F83FB-6931-4BC6-96AF-35C92DA3BA4F}"/>
              </a:ext>
            </a:extLst>
          </p:cNvPr>
          <p:cNvGrpSpPr/>
          <p:nvPr/>
        </p:nvGrpSpPr>
        <p:grpSpPr>
          <a:xfrm>
            <a:off x="1882149" y="1231611"/>
            <a:ext cx="8242927" cy="4340514"/>
            <a:chOff x="1334770" y="1715770"/>
            <a:chExt cx="9629140" cy="2694305"/>
          </a:xfrm>
        </p:grpSpPr>
        <p:sp>
          <p:nvSpPr>
            <p:cNvPr id="9" name="矩形: 圆角 8">
              <a:extLst>
                <a:ext uri="{FF2B5EF4-FFF2-40B4-BE49-F238E27FC236}">
                  <a16:creationId xmlns:a16="http://schemas.microsoft.com/office/drawing/2014/main" id="{3D890F2A-2CF2-4553-84F3-D547C8BF5262}"/>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noProof="1">
                <a:solidFill>
                  <a:prstClr val="white"/>
                </a:solidFill>
                <a:latin typeface="等线"/>
                <a:cs typeface="+mn-ea"/>
                <a:sym typeface="+mn-lt"/>
              </a:endParaRPr>
            </a:p>
          </p:txBody>
        </p:sp>
        <p:sp>
          <p:nvSpPr>
            <p:cNvPr id="11" name="矩形: 圆角 7">
              <a:extLst>
                <a:ext uri="{FF2B5EF4-FFF2-40B4-BE49-F238E27FC236}">
                  <a16:creationId xmlns:a16="http://schemas.microsoft.com/office/drawing/2014/main" id="{6655AB64-B174-4991-BD48-3A66355BB7F0}"/>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noProof="1">
                <a:solidFill>
                  <a:prstClr val="white"/>
                </a:solidFill>
                <a:latin typeface="等线"/>
                <a:cs typeface="+mn-ea"/>
                <a:sym typeface="+mn-lt"/>
              </a:endParaRPr>
            </a:p>
          </p:txBody>
        </p:sp>
      </p:grpSp>
      <p:sp>
        <p:nvSpPr>
          <p:cNvPr id="8" name="文本框 7">
            <a:extLst>
              <a:ext uri="{FF2B5EF4-FFF2-40B4-BE49-F238E27FC236}">
                <a16:creationId xmlns:a16="http://schemas.microsoft.com/office/drawing/2014/main" id="{7F47AE2B-1DBB-45D5-93DD-7C28CADAA012}"/>
              </a:ext>
            </a:extLst>
          </p:cNvPr>
          <p:cNvSpPr txBox="1"/>
          <p:nvPr/>
        </p:nvSpPr>
        <p:spPr>
          <a:xfrm>
            <a:off x="3103316" y="4034237"/>
            <a:ext cx="5884607" cy="784830"/>
          </a:xfrm>
          <a:prstGeom prst="rect">
            <a:avLst/>
          </a:prstGeom>
          <a:noFill/>
        </p:spPr>
        <p:txBody>
          <a:bodyPr wrap="square" rtlCol="0">
            <a:spAutoFit/>
          </a:bodyPr>
          <a:lstStyle/>
          <a:p>
            <a:pPr algn="ctr"/>
            <a:r>
              <a:rPr lang="en-US" altLang="zh-CN" sz="4500" spc="450" dirty="0" err="1">
                <a:solidFill>
                  <a:srgbClr val="00B0F0"/>
                </a:solidFill>
                <a:latin typeface="Times New Roman" panose="02020603050405020304" pitchFamily="18" charset="0"/>
                <a:ea typeface="字魂27号-布丁体" panose="00000500000000000000" pitchFamily="2" charset="-122"/>
                <a:cs typeface="Times New Roman" panose="02020603050405020304" pitchFamily="18" charset="0"/>
              </a:rPr>
              <a:t>Viết</a:t>
            </a:r>
            <a:r>
              <a:rPr lang="en-US" altLang="zh-CN" sz="4500" spc="450" dirty="0">
                <a:solidFill>
                  <a:srgbClr val="00B0F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500" spc="450" dirty="0" err="1">
                <a:solidFill>
                  <a:srgbClr val="00B0F0"/>
                </a:solidFill>
                <a:latin typeface="Times New Roman" panose="02020603050405020304" pitchFamily="18" charset="0"/>
                <a:ea typeface="字魂27号-布丁体" panose="00000500000000000000" pitchFamily="2" charset="-122"/>
                <a:cs typeface="Times New Roman" panose="02020603050405020304" pitchFamily="18" charset="0"/>
              </a:rPr>
              <a:t>sáng</a:t>
            </a:r>
            <a:r>
              <a:rPr lang="en-US" altLang="zh-CN" sz="4500" spc="450" dirty="0">
                <a:solidFill>
                  <a:srgbClr val="00B0F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500" spc="450" dirty="0" err="1">
                <a:solidFill>
                  <a:srgbClr val="00B0F0"/>
                </a:solidFill>
                <a:latin typeface="Times New Roman" panose="02020603050405020304" pitchFamily="18" charset="0"/>
                <a:ea typeface="字魂27号-布丁体" panose="00000500000000000000" pitchFamily="2" charset="-122"/>
                <a:cs typeface="Times New Roman" panose="02020603050405020304" pitchFamily="18" charset="0"/>
              </a:rPr>
              <a:t>tạo</a:t>
            </a:r>
            <a:endParaRPr lang="zh-CN" altLang="en-US" sz="4500" spc="450" dirty="0">
              <a:solidFill>
                <a:srgbClr val="00B0F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6" name="34369552 — 口哨版轻松欢快夏日旅行">
            <a:hlinkClick r:id="" action="ppaction://media"/>
            <a:extLst>
              <a:ext uri="{FF2B5EF4-FFF2-40B4-BE49-F238E27FC236}">
                <a16:creationId xmlns:a16="http://schemas.microsoft.com/office/drawing/2014/main" id="{1387958E-F6E3-4ECF-A7AA-F9BB038E10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16626" y="-477514"/>
            <a:ext cx="365522" cy="365522"/>
          </a:xfrm>
          <a:prstGeom prst="rect">
            <a:avLst/>
          </a:prstGeom>
        </p:spPr>
      </p:pic>
      <p:sp>
        <p:nvSpPr>
          <p:cNvPr id="14" name="Google Shape;487;p33">
            <a:extLst>
              <a:ext uri="{FF2B5EF4-FFF2-40B4-BE49-F238E27FC236}">
                <a16:creationId xmlns:a16="http://schemas.microsoft.com/office/drawing/2014/main" id="{A1A69744-D541-4BA5-B2BB-BD332FF68953}"/>
              </a:ext>
            </a:extLst>
          </p:cNvPr>
          <p:cNvSpPr txBox="1">
            <a:spLocks/>
          </p:cNvSpPr>
          <p:nvPr/>
        </p:nvSpPr>
        <p:spPr>
          <a:xfrm>
            <a:off x="2026198" y="156959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endParaRPr lang="en-US" sz="2700" kern="0" dirty="0">
              <a:solidFill>
                <a:srgbClr val="0000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5C95A4F-0206-4770-B804-291440EFE522}"/>
              </a:ext>
            </a:extLst>
          </p:cNvPr>
          <p:cNvPicPr>
            <a:picLocks noChangeAspect="1"/>
          </p:cNvPicPr>
          <p:nvPr/>
        </p:nvPicPr>
        <p:blipFill>
          <a:blip r:embed="rId7"/>
          <a:srcRect b="57064"/>
          <a:stretch>
            <a:fillRect/>
          </a:stretch>
        </p:blipFill>
        <p:spPr>
          <a:xfrm>
            <a:off x="4187511" y="1828800"/>
            <a:ext cx="3381375" cy="577888"/>
          </a:xfrm>
          <a:prstGeom prst="rect">
            <a:avLst/>
          </a:prstGeom>
        </p:spPr>
      </p:pic>
      <p:sp>
        <p:nvSpPr>
          <p:cNvPr id="18" name="Google Shape;487;p33">
            <a:extLst>
              <a:ext uri="{FF2B5EF4-FFF2-40B4-BE49-F238E27FC236}">
                <a16:creationId xmlns:a16="http://schemas.microsoft.com/office/drawing/2014/main" id="{CC76B264-8990-42AE-A288-1A2257A4BCCF}"/>
              </a:ext>
            </a:extLst>
          </p:cNvPr>
          <p:cNvSpPr txBox="1">
            <a:spLocks/>
          </p:cNvSpPr>
          <p:nvPr/>
        </p:nvSpPr>
        <p:spPr>
          <a:xfrm>
            <a:off x="4574826" y="3329091"/>
            <a:ext cx="418817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endParaRPr lang="en-US" sz="3600" b="1" kern="0"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DF525A5-8691-4B79-96BA-AFDC5905CB17}"/>
              </a:ext>
            </a:extLst>
          </p:cNvPr>
          <p:cNvSpPr txBox="1"/>
          <p:nvPr/>
        </p:nvSpPr>
        <p:spPr>
          <a:xfrm>
            <a:off x="2362201" y="2683759"/>
            <a:ext cx="7762875" cy="646331"/>
          </a:xfrm>
          <a:prstGeom prst="rect">
            <a:avLst/>
          </a:prstGeom>
          <a:noFill/>
        </p:spPr>
        <p:txBody>
          <a:bodyPr wrap="square" rtlCol="0">
            <a:spAutoFit/>
          </a:bodyPr>
          <a:lstStyle/>
          <a:p>
            <a:r>
              <a:rPr lang="en-US" sz="3600" b="1" dirty="0" err="1">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CHỦ</a:t>
            </a:r>
            <a:r>
              <a:rPr lang="en-US" sz="3600" b="1" dirty="0">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ĐỀ</a:t>
            </a:r>
            <a:r>
              <a:rPr lang="en-US" sz="3600" b="1" dirty="0">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NIỀM</a:t>
            </a:r>
            <a:r>
              <a:rPr lang="en-US" sz="3600" b="1" dirty="0">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VUI</a:t>
            </a:r>
            <a:r>
              <a:rPr lang="en-US" sz="3600" b="1" dirty="0">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CỦA</a:t>
            </a:r>
            <a:r>
              <a:rPr lang="en-US" sz="3600" b="1" dirty="0">
                <a:ln w="22225" cap="rnd" cmpd="sng">
                  <a:solidFill>
                    <a:schemeClr val="bg1"/>
                  </a:solidFill>
                  <a:round/>
                </a:ln>
                <a:solidFill>
                  <a:srgbClr val="FF0000"/>
                </a:solidFill>
                <a:effectLst>
                  <a:outerShdw blurRad="50800" dist="88900" dir="5400000" algn="t" rotWithShape="0">
                    <a:prstClr val="black">
                      <a:alpha val="40000"/>
                    </a:prstClr>
                  </a:outerShdw>
                </a:effectLst>
                <a:latin typeface="Times New Roman" panose="02020603050405020304" pitchFamily="18" charset="0"/>
                <a:cs typeface="Times New Roman" panose="02020603050405020304" pitchFamily="18" charset="0"/>
              </a:rPr>
              <a:t> EM</a:t>
            </a:r>
          </a:p>
        </p:txBody>
      </p:sp>
      <p:pic>
        <p:nvPicPr>
          <p:cNvPr id="15" name="Picture 14" descr="D:\Lưu trử  TRANG\Năm học 2022 - 2023\Giáo án lớp 3 Bộ sách Cánh Diều\Học Kì I\Giáo án NH 2022 - 2023\images.jpeg"/>
          <p:cNvPicPr/>
          <p:nvPr/>
        </p:nvPicPr>
        <p:blipFill>
          <a:blip r:embed="rId8">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Tree>
    <p:extLst>
      <p:ext uri="{BB962C8B-B14F-4D97-AF65-F5344CB8AC3E}">
        <p14:creationId xmlns:p14="http://schemas.microsoft.com/office/powerpoint/2010/main" val="17357556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47" presetClass="entr" presetSubtype="0" fill="hold" grpId="0" nodeType="afterEffect" nodePh="1">
                                  <p:stCondLst>
                                    <p:cond delay="0"/>
                                  </p:stCondLst>
                                  <p:endCondLst>
                                    <p:cond evt="begin" delay="0">
                                      <p:tn val="8"/>
                                    </p:cond>
                                  </p:end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repeatCount="indefinite" fill="hold" display="0">
                  <p:stCondLst>
                    <p:cond delay="indefinite"/>
                  </p:stCondLst>
                  <p:endCondLst>
                    <p:cond evt="onStopAudio" delay="0">
                      <p:tgtEl>
                        <p:sldTgt/>
                      </p:tgtEl>
                    </p:cond>
                  </p:endCondLst>
                </p:cTn>
                <p:tgtEl>
                  <p:spTgt spid="16"/>
                </p:tgtEl>
              </p:cMediaNode>
            </p:audio>
          </p:childTnLst>
        </p:cTn>
      </p:par>
    </p:tnLst>
    <p:bldLst>
      <p:bldP spid="8"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pic>
        <p:nvPicPr>
          <p:cNvPr id="20" name="Picture 7">
            <a:extLst>
              <a:ext uri="{FF2B5EF4-FFF2-40B4-BE49-F238E27FC236}">
                <a16:creationId xmlns:a16="http://schemas.microsoft.com/office/drawing/2014/main" id="{24926A48-189B-5B98-73AF-D1D6AE8552E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604700" y="3627833"/>
            <a:ext cx="479150" cy="530915"/>
          </a:xfrm>
          <a:prstGeom prst="rect">
            <a:avLst/>
          </a:prstGeom>
        </p:spPr>
      </p:pic>
      <p:pic>
        <p:nvPicPr>
          <p:cNvPr id="21" name="Picture 3">
            <a:extLst>
              <a:ext uri="{FF2B5EF4-FFF2-40B4-BE49-F238E27FC236}">
                <a16:creationId xmlns:a16="http://schemas.microsoft.com/office/drawing/2014/main" id="{DE495DC0-3F3F-A13B-21EA-6163E7E75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 y="1295400"/>
            <a:ext cx="11887199" cy="5562600"/>
          </a:xfrm>
          <a:prstGeom prst="rect">
            <a:avLst/>
          </a:prstGeom>
        </p:spPr>
      </p:pic>
      <p:sp>
        <p:nvSpPr>
          <p:cNvPr id="3" name="TextBox 2">
            <a:extLst>
              <a:ext uri="{FF2B5EF4-FFF2-40B4-BE49-F238E27FC236}">
                <a16:creationId xmlns:a16="http://schemas.microsoft.com/office/drawing/2014/main" id="{389A8ABB-E2CB-975A-2AE1-8ADA20C80048}"/>
              </a:ext>
            </a:extLst>
          </p:cNvPr>
          <p:cNvSpPr txBox="1"/>
          <p:nvPr/>
        </p:nvSpPr>
        <p:spPr>
          <a:xfrm>
            <a:off x="2438400" y="3962400"/>
            <a:ext cx="6705599" cy="2169825"/>
          </a:xfrm>
          <a:prstGeom prst="rect">
            <a:avLst/>
          </a:prstGeom>
          <a:noFill/>
        </p:spPr>
        <p:txBody>
          <a:bodyPr wrap="square" rtlCol="0">
            <a:spAutoFit/>
          </a:bodyPr>
          <a:lstStyle/>
          <a:p>
            <a:pPr algn="ctr">
              <a:lnSpc>
                <a:spcPct val="150000"/>
              </a:lnSpc>
            </a:pPr>
            <a:r>
              <a:rPr lang="en-US" sz="4500" b="1" dirty="0" err="1">
                <a:solidFill>
                  <a:srgbClr val="FF0000"/>
                </a:solidFill>
                <a:cs typeface="Arial" panose="020B0604020202020204" pitchFamily="34" charset="0"/>
              </a:rPr>
              <a:t>GÓC</a:t>
            </a:r>
            <a:r>
              <a:rPr lang="en-US" sz="4500" b="1" dirty="0">
                <a:solidFill>
                  <a:srgbClr val="FF0000"/>
                </a:solidFill>
                <a:cs typeface="Arial" panose="020B0604020202020204" pitchFamily="34" charset="0"/>
              </a:rPr>
              <a:t> </a:t>
            </a:r>
            <a:r>
              <a:rPr lang="en-US" sz="4500" b="1" dirty="0" err="1">
                <a:solidFill>
                  <a:srgbClr val="FF0000"/>
                </a:solidFill>
                <a:cs typeface="Arial" panose="020B0604020202020204" pitchFamily="34" charset="0"/>
              </a:rPr>
              <a:t>SÁNG</a:t>
            </a:r>
            <a:r>
              <a:rPr lang="en-US" sz="4500" b="1" dirty="0">
                <a:solidFill>
                  <a:srgbClr val="FF0000"/>
                </a:solidFill>
                <a:cs typeface="Arial" panose="020B0604020202020204" pitchFamily="34" charset="0"/>
              </a:rPr>
              <a:t> </a:t>
            </a:r>
            <a:r>
              <a:rPr lang="en-US" sz="4500" b="1" dirty="0" err="1">
                <a:solidFill>
                  <a:srgbClr val="FF0000"/>
                </a:solidFill>
                <a:cs typeface="Arial" panose="020B0604020202020204" pitchFamily="34" charset="0"/>
              </a:rPr>
              <a:t>TẠO</a:t>
            </a:r>
            <a:r>
              <a:rPr lang="en-US" sz="4500" b="1" dirty="0">
                <a:solidFill>
                  <a:srgbClr val="FF0000"/>
                </a:solidFill>
                <a:cs typeface="Arial" panose="020B0604020202020204" pitchFamily="34" charset="0"/>
              </a:rPr>
              <a:t>:</a:t>
            </a:r>
          </a:p>
          <a:p>
            <a:pPr algn="ctr">
              <a:lnSpc>
                <a:spcPct val="150000"/>
              </a:lnSpc>
            </a:pPr>
            <a:r>
              <a:rPr lang="en-US" sz="4500" b="1" dirty="0" err="1">
                <a:solidFill>
                  <a:schemeClr val="tx2"/>
                </a:solidFill>
                <a:cs typeface="Arial" panose="020B0604020202020204" pitchFamily="34" charset="0"/>
              </a:rPr>
              <a:t>CHUYỆN</a:t>
            </a:r>
            <a:r>
              <a:rPr lang="en-US" sz="4500" b="1" dirty="0">
                <a:solidFill>
                  <a:schemeClr val="tx2"/>
                </a:solidFill>
                <a:cs typeface="Arial" panose="020B0604020202020204" pitchFamily="34" charset="0"/>
              </a:rPr>
              <a:t> </a:t>
            </a:r>
            <a:r>
              <a:rPr lang="en-US" sz="4500" b="1" dirty="0" err="1">
                <a:solidFill>
                  <a:schemeClr val="tx2"/>
                </a:solidFill>
                <a:cs typeface="Arial" panose="020B0604020202020204" pitchFamily="34" charset="0"/>
              </a:rPr>
              <a:t>CỦA</a:t>
            </a:r>
            <a:r>
              <a:rPr lang="en-US" sz="4500" b="1" dirty="0">
                <a:solidFill>
                  <a:schemeClr val="tx2"/>
                </a:solidFill>
                <a:cs typeface="Arial" panose="020B0604020202020204" pitchFamily="34" charset="0"/>
              </a:rPr>
              <a:t> EM</a:t>
            </a:r>
          </a:p>
        </p:txBody>
      </p:sp>
      <p:pic>
        <p:nvPicPr>
          <p:cNvPr id="22" name="Picture 7">
            <a:extLst>
              <a:ext uri="{FF2B5EF4-FFF2-40B4-BE49-F238E27FC236}">
                <a16:creationId xmlns:a16="http://schemas.microsoft.com/office/drawing/2014/main" id="{78667557-2A08-673D-613A-040E1545FC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9719191" y="1446194"/>
            <a:ext cx="479150" cy="530915"/>
          </a:xfrm>
          <a:prstGeom prst="rect">
            <a:avLst/>
          </a:prstGeom>
        </p:spPr>
      </p:pic>
      <p:pic>
        <p:nvPicPr>
          <p:cNvPr id="23" name="Picture 7">
            <a:extLst>
              <a:ext uri="{FF2B5EF4-FFF2-40B4-BE49-F238E27FC236}">
                <a16:creationId xmlns:a16="http://schemas.microsoft.com/office/drawing/2014/main" id="{CC5821D2-1AC9-1234-16F6-38A1C78FC8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785606" y="1090772"/>
            <a:ext cx="479150" cy="530915"/>
          </a:xfrm>
          <a:prstGeom prst="rect">
            <a:avLst/>
          </a:prstGeom>
        </p:spPr>
      </p:pic>
      <p:pic>
        <p:nvPicPr>
          <p:cNvPr id="24" name="Picture 7">
            <a:extLst>
              <a:ext uri="{FF2B5EF4-FFF2-40B4-BE49-F238E27FC236}">
                <a16:creationId xmlns:a16="http://schemas.microsoft.com/office/drawing/2014/main" id="{9EB16C26-9016-0A81-3334-A4427FEC9C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9732388" y="4498456"/>
            <a:ext cx="479150" cy="530915"/>
          </a:xfrm>
          <a:prstGeom prst="rect">
            <a:avLst/>
          </a:prstGeom>
        </p:spPr>
      </p:pic>
      <p:pic>
        <p:nvPicPr>
          <p:cNvPr id="8" name="Picture 7" descr="D:\Lưu trử  TRANG\Năm học 2022 - 2023\Giáo án lớp 3 Bộ sách Cánh Diều\Học Kì I\Giáo án NH 2022 - 2023\images.jpeg"/>
          <p:cNvPicPr/>
          <p:nvPr/>
        </p:nvPicPr>
        <p:blipFill>
          <a:blip r:embed="rId6">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
        <p:nvSpPr>
          <p:cNvPr id="9" name="Google Shape;487;p33">
            <a:extLst>
              <a:ext uri="{FF2B5EF4-FFF2-40B4-BE49-F238E27FC236}">
                <a16:creationId xmlns:a16="http://schemas.microsoft.com/office/drawing/2014/main" id="{A1A69744-D541-4BA5-B2BB-BD332FF68953}"/>
              </a:ext>
            </a:extLst>
          </p:cNvPr>
          <p:cNvSpPr txBox="1">
            <a:spLocks/>
          </p:cNvSpPr>
          <p:nvPr/>
        </p:nvSpPr>
        <p:spPr>
          <a:xfrm>
            <a:off x="2026198" y="15240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2700" b="1" kern="0" dirty="0" err="1">
                <a:solidFill>
                  <a:srgbClr val="000000"/>
                </a:solidFill>
                <a:latin typeface="Times New Roman" panose="02020603050405020304" pitchFamily="18" charset="0"/>
                <a:cs typeface="Times New Roman" panose="02020603050405020304" pitchFamily="18" charset="0"/>
              </a:rPr>
              <a:t>Thứ</a:t>
            </a:r>
            <a:r>
              <a:rPr lang="en-US" sz="2700" b="1" kern="0" dirty="0">
                <a:solidFill>
                  <a:srgbClr val="000000"/>
                </a:solidFill>
                <a:latin typeface="Times New Roman" panose="02020603050405020304" pitchFamily="18" charset="0"/>
                <a:cs typeface="Times New Roman" panose="02020603050405020304" pitchFamily="18" charset="0"/>
              </a:rPr>
              <a:t> </a:t>
            </a:r>
            <a:r>
              <a:rPr lang="en-US" sz="2700" b="1" kern="0" dirty="0" err="1" smtClean="0">
                <a:solidFill>
                  <a:srgbClr val="000000"/>
                </a:solidFill>
                <a:latin typeface="Times New Roman" panose="02020603050405020304" pitchFamily="18" charset="0"/>
                <a:cs typeface="Times New Roman" panose="02020603050405020304" pitchFamily="18" charset="0"/>
              </a:rPr>
              <a:t>tư</a:t>
            </a:r>
            <a:r>
              <a:rPr lang="en-US" sz="2700" b="1" kern="0" dirty="0" smtClean="0">
                <a:solidFill>
                  <a:srgbClr val="000000"/>
                </a:solidFill>
                <a:latin typeface="Times New Roman" panose="02020603050405020304" pitchFamily="18" charset="0"/>
                <a:cs typeface="Times New Roman" panose="02020603050405020304" pitchFamily="18" charset="0"/>
              </a:rPr>
              <a:t> </a:t>
            </a:r>
            <a:r>
              <a:rPr lang="en-US" sz="2700" b="1" kern="0" dirty="0" err="1">
                <a:solidFill>
                  <a:srgbClr val="000000"/>
                </a:solidFill>
                <a:latin typeface="Times New Roman" panose="02020603050405020304" pitchFamily="18" charset="0"/>
                <a:cs typeface="Times New Roman" panose="02020603050405020304" pitchFamily="18" charset="0"/>
              </a:rPr>
              <a:t>ngày</a:t>
            </a:r>
            <a:r>
              <a:rPr lang="en-US" sz="2700" b="1" kern="0" dirty="0">
                <a:solidFill>
                  <a:srgbClr val="000000"/>
                </a:solidFill>
                <a:latin typeface="Times New Roman" panose="02020603050405020304" pitchFamily="18" charset="0"/>
                <a:cs typeface="Times New Roman" panose="02020603050405020304" pitchFamily="18" charset="0"/>
              </a:rPr>
              <a:t> </a:t>
            </a:r>
            <a:r>
              <a:rPr lang="en-US" sz="2700" b="1" kern="0" dirty="0" smtClean="0">
                <a:solidFill>
                  <a:srgbClr val="000000"/>
                </a:solidFill>
                <a:latin typeface="Times New Roman" panose="02020603050405020304" pitchFamily="18" charset="0"/>
                <a:cs typeface="Times New Roman" panose="02020603050405020304" pitchFamily="18" charset="0"/>
              </a:rPr>
              <a:t>16 </a:t>
            </a:r>
            <a:r>
              <a:rPr lang="en-US" sz="2700" b="1" kern="0" dirty="0" err="1">
                <a:solidFill>
                  <a:srgbClr val="000000"/>
                </a:solidFill>
                <a:latin typeface="Times New Roman" panose="02020603050405020304" pitchFamily="18" charset="0"/>
                <a:cs typeface="Times New Roman" panose="02020603050405020304" pitchFamily="18" charset="0"/>
              </a:rPr>
              <a:t>tháng</a:t>
            </a:r>
            <a:r>
              <a:rPr lang="en-US" sz="2700" b="1" kern="0" dirty="0">
                <a:solidFill>
                  <a:srgbClr val="000000"/>
                </a:solidFill>
                <a:latin typeface="Times New Roman" panose="02020603050405020304" pitchFamily="18" charset="0"/>
                <a:cs typeface="Times New Roman" panose="02020603050405020304" pitchFamily="18" charset="0"/>
              </a:rPr>
              <a:t> </a:t>
            </a:r>
            <a:r>
              <a:rPr lang="en-US" sz="2700" b="1" kern="0" dirty="0" smtClean="0">
                <a:solidFill>
                  <a:srgbClr val="000000"/>
                </a:solidFill>
                <a:latin typeface="Times New Roman" panose="02020603050405020304" pitchFamily="18" charset="0"/>
                <a:cs typeface="Times New Roman" panose="02020603050405020304" pitchFamily="18" charset="0"/>
              </a:rPr>
              <a:t>10 </a:t>
            </a:r>
            <a:r>
              <a:rPr lang="en-US" sz="2700" b="1" kern="0" dirty="0" err="1">
                <a:solidFill>
                  <a:srgbClr val="000000"/>
                </a:solidFill>
                <a:latin typeface="Times New Roman" panose="02020603050405020304" pitchFamily="18" charset="0"/>
                <a:cs typeface="Times New Roman" panose="02020603050405020304" pitchFamily="18" charset="0"/>
              </a:rPr>
              <a:t>năm</a:t>
            </a:r>
            <a:r>
              <a:rPr lang="en-US" sz="2700" b="1" kern="0" dirty="0">
                <a:solidFill>
                  <a:srgbClr val="000000"/>
                </a:solidFill>
                <a:latin typeface="Times New Roman" panose="02020603050405020304" pitchFamily="18" charset="0"/>
                <a:cs typeface="Times New Roman" panose="02020603050405020304" pitchFamily="18" charset="0"/>
              </a:rPr>
              <a:t> </a:t>
            </a:r>
            <a:r>
              <a:rPr lang="en-US" sz="2700" b="1" kern="0" dirty="0" smtClean="0">
                <a:solidFill>
                  <a:srgbClr val="000000"/>
                </a:solidFill>
                <a:latin typeface="Times New Roman" panose="02020603050405020304" pitchFamily="18" charset="0"/>
                <a:cs typeface="Times New Roman" panose="02020603050405020304" pitchFamily="18" charset="0"/>
              </a:rPr>
              <a:t>2024</a:t>
            </a:r>
            <a:endParaRPr lang="en-US" sz="2700" b="1" kern="0" dirty="0">
              <a:solidFill>
                <a:srgbClr val="0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5C95A4F-0206-4770-B804-291440EFE522}"/>
              </a:ext>
            </a:extLst>
          </p:cNvPr>
          <p:cNvPicPr>
            <a:picLocks noChangeAspect="1"/>
          </p:cNvPicPr>
          <p:nvPr/>
        </p:nvPicPr>
        <p:blipFill>
          <a:blip r:embed="rId7"/>
          <a:srcRect b="57064"/>
          <a:stretch>
            <a:fillRect/>
          </a:stretch>
        </p:blipFill>
        <p:spPr>
          <a:xfrm>
            <a:off x="4187511" y="759356"/>
            <a:ext cx="3381375" cy="507206"/>
          </a:xfrm>
          <a:prstGeom prst="rect">
            <a:avLst/>
          </a:prstGeom>
        </p:spPr>
      </p:pic>
    </p:spTree>
    <p:extLst>
      <p:ext uri="{BB962C8B-B14F-4D97-AF65-F5344CB8AC3E}">
        <p14:creationId xmlns:p14="http://schemas.microsoft.com/office/powerpoint/2010/main" val="6218269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23"/>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2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22"/>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6" name="任意多边形 4">
            <a:extLst>
              <a:ext uri="{FF2B5EF4-FFF2-40B4-BE49-F238E27FC236}">
                <a16:creationId xmlns:a16="http://schemas.microsoft.com/office/drawing/2014/main" id="{CC075B86-5079-4E13-BE1E-F5D4139601EA}"/>
              </a:ext>
            </a:extLst>
          </p:cNvPr>
          <p:cNvSpPr/>
          <p:nvPr/>
        </p:nvSpPr>
        <p:spPr>
          <a:xfrm>
            <a:off x="1516627" y="3886930"/>
            <a:ext cx="9166343" cy="2113823"/>
          </a:xfrm>
          <a:custGeom>
            <a:avLst/>
            <a:gdLst>
              <a:gd name="connsiteX0" fmla="*/ 0 w 3656743"/>
              <a:gd name="connsiteY0" fmla="*/ 0 h 2177165"/>
              <a:gd name="connsiteX1" fmla="*/ 15134 w 3656743"/>
              <a:gd name="connsiteY1" fmla="*/ 18303 h 2177165"/>
              <a:gd name="connsiteX2" fmla="*/ 1018428 w 3656743"/>
              <a:gd name="connsiteY2" fmla="*/ 1070677 h 2177165"/>
              <a:gd name="connsiteX3" fmla="*/ 2459193 w 3656743"/>
              <a:gd name="connsiteY3" fmla="*/ 1402460 h 2177165"/>
              <a:gd name="connsiteX4" fmla="*/ 3618494 w 3656743"/>
              <a:gd name="connsiteY4" fmla="*/ 2136001 h 2177165"/>
              <a:gd name="connsiteX5" fmla="*/ 3656743 w 3656743"/>
              <a:gd name="connsiteY5" fmla="*/ 2177165 h 2177165"/>
              <a:gd name="connsiteX6" fmla="*/ 0 w 3656743"/>
              <a:gd name="connsiteY6" fmla="*/ 2177165 h 2177165"/>
              <a:gd name="connsiteX0" fmla="*/ 0 w 3656743"/>
              <a:gd name="connsiteY0" fmla="*/ 0 h 2177165"/>
              <a:gd name="connsiteX1" fmla="*/ 15134 w 3656743"/>
              <a:gd name="connsiteY1" fmla="*/ 18303 h 2177165"/>
              <a:gd name="connsiteX2" fmla="*/ 1115745 w 3656743"/>
              <a:gd name="connsiteY2" fmla="*/ 981160 h 2177165"/>
              <a:gd name="connsiteX3" fmla="*/ 2459193 w 3656743"/>
              <a:gd name="connsiteY3" fmla="*/ 1402460 h 2177165"/>
              <a:gd name="connsiteX4" fmla="*/ 3618494 w 3656743"/>
              <a:gd name="connsiteY4" fmla="*/ 2136001 h 2177165"/>
              <a:gd name="connsiteX5" fmla="*/ 3656743 w 3656743"/>
              <a:gd name="connsiteY5" fmla="*/ 2177165 h 2177165"/>
              <a:gd name="connsiteX6" fmla="*/ 0 w 3656743"/>
              <a:gd name="connsiteY6" fmla="*/ 2177165 h 2177165"/>
              <a:gd name="connsiteX7" fmla="*/ 0 w 3656743"/>
              <a:gd name="connsiteY7" fmla="*/ 0 h 2177165"/>
              <a:gd name="connsiteX0" fmla="*/ 0 w 3656743"/>
              <a:gd name="connsiteY0" fmla="*/ 0 h 2177165"/>
              <a:gd name="connsiteX1" fmla="*/ 15134 w 3656743"/>
              <a:gd name="connsiteY1" fmla="*/ 18303 h 2177165"/>
              <a:gd name="connsiteX2" fmla="*/ 1115745 w 3656743"/>
              <a:gd name="connsiteY2" fmla="*/ 981160 h 2177165"/>
              <a:gd name="connsiteX3" fmla="*/ 2205580 w 3656743"/>
              <a:gd name="connsiteY3" fmla="*/ 961272 h 2177165"/>
              <a:gd name="connsiteX4" fmla="*/ 3618494 w 3656743"/>
              <a:gd name="connsiteY4" fmla="*/ 2136001 h 2177165"/>
              <a:gd name="connsiteX5" fmla="*/ 3656743 w 3656743"/>
              <a:gd name="connsiteY5" fmla="*/ 2177165 h 2177165"/>
              <a:gd name="connsiteX6" fmla="*/ 0 w 3656743"/>
              <a:gd name="connsiteY6" fmla="*/ 2177165 h 2177165"/>
              <a:gd name="connsiteX7" fmla="*/ 0 w 3656743"/>
              <a:gd name="connsiteY7" fmla="*/ 0 h 2177165"/>
              <a:gd name="connsiteX0" fmla="*/ 0 w 3659692"/>
              <a:gd name="connsiteY0" fmla="*/ 358944 h 2158862"/>
              <a:gd name="connsiteX1" fmla="*/ 18083 w 3659692"/>
              <a:gd name="connsiteY1" fmla="*/ 0 h 2158862"/>
              <a:gd name="connsiteX2" fmla="*/ 1118694 w 3659692"/>
              <a:gd name="connsiteY2" fmla="*/ 962857 h 2158862"/>
              <a:gd name="connsiteX3" fmla="*/ 2208529 w 3659692"/>
              <a:gd name="connsiteY3" fmla="*/ 942969 h 2158862"/>
              <a:gd name="connsiteX4" fmla="*/ 3621443 w 3659692"/>
              <a:gd name="connsiteY4" fmla="*/ 2117698 h 2158862"/>
              <a:gd name="connsiteX5" fmla="*/ 3659692 w 3659692"/>
              <a:gd name="connsiteY5" fmla="*/ 2158862 h 2158862"/>
              <a:gd name="connsiteX6" fmla="*/ 2949 w 3659692"/>
              <a:gd name="connsiteY6" fmla="*/ 2158862 h 2158862"/>
              <a:gd name="connsiteX7" fmla="*/ 0 w 3659692"/>
              <a:gd name="connsiteY7" fmla="*/ 358944 h 2158862"/>
              <a:gd name="connsiteX0" fmla="*/ 0 w 3659692"/>
              <a:gd name="connsiteY0" fmla="*/ 96789 h 1896707"/>
              <a:gd name="connsiteX1" fmla="*/ 307084 w 3659692"/>
              <a:gd name="connsiteY1" fmla="*/ 0 h 1896707"/>
              <a:gd name="connsiteX2" fmla="*/ 1118694 w 3659692"/>
              <a:gd name="connsiteY2" fmla="*/ 700702 h 1896707"/>
              <a:gd name="connsiteX3" fmla="*/ 2208529 w 3659692"/>
              <a:gd name="connsiteY3" fmla="*/ 680814 h 1896707"/>
              <a:gd name="connsiteX4" fmla="*/ 3621443 w 3659692"/>
              <a:gd name="connsiteY4" fmla="*/ 1855543 h 1896707"/>
              <a:gd name="connsiteX5" fmla="*/ 3659692 w 3659692"/>
              <a:gd name="connsiteY5" fmla="*/ 1896707 h 1896707"/>
              <a:gd name="connsiteX6" fmla="*/ 2949 w 3659692"/>
              <a:gd name="connsiteY6" fmla="*/ 1896707 h 1896707"/>
              <a:gd name="connsiteX7" fmla="*/ 0 w 3659692"/>
              <a:gd name="connsiteY7" fmla="*/ 96789 h 1896707"/>
              <a:gd name="connsiteX0" fmla="*/ 0 w 3659692"/>
              <a:gd name="connsiteY0" fmla="*/ 172775 h 1972693"/>
              <a:gd name="connsiteX1" fmla="*/ 307084 w 3659692"/>
              <a:gd name="connsiteY1" fmla="*/ 75986 h 1972693"/>
              <a:gd name="connsiteX2" fmla="*/ 1118694 w 3659692"/>
              <a:gd name="connsiteY2" fmla="*/ 776688 h 1972693"/>
              <a:gd name="connsiteX3" fmla="*/ 2208529 w 3659692"/>
              <a:gd name="connsiteY3" fmla="*/ 756800 h 1972693"/>
              <a:gd name="connsiteX4" fmla="*/ 3621443 w 3659692"/>
              <a:gd name="connsiteY4" fmla="*/ 1931529 h 1972693"/>
              <a:gd name="connsiteX5" fmla="*/ 3659692 w 3659692"/>
              <a:gd name="connsiteY5" fmla="*/ 1972693 h 1972693"/>
              <a:gd name="connsiteX6" fmla="*/ 2949 w 3659692"/>
              <a:gd name="connsiteY6" fmla="*/ 1972693 h 1972693"/>
              <a:gd name="connsiteX7" fmla="*/ 0 w 3659692"/>
              <a:gd name="connsiteY7" fmla="*/ 172775 h 1972693"/>
              <a:gd name="connsiteX0" fmla="*/ 0 w 3659692"/>
              <a:gd name="connsiteY0" fmla="*/ 172775 h 1972693"/>
              <a:gd name="connsiteX1" fmla="*/ 307084 w 3659692"/>
              <a:gd name="connsiteY1" fmla="*/ 75986 h 1972693"/>
              <a:gd name="connsiteX2" fmla="*/ 1118694 w 3659692"/>
              <a:gd name="connsiteY2" fmla="*/ 776688 h 1972693"/>
              <a:gd name="connsiteX3" fmla="*/ 2208529 w 3659692"/>
              <a:gd name="connsiteY3" fmla="*/ 756800 h 1972693"/>
              <a:gd name="connsiteX4" fmla="*/ 3621443 w 3659692"/>
              <a:gd name="connsiteY4" fmla="*/ 1931529 h 1972693"/>
              <a:gd name="connsiteX5" fmla="*/ 3659692 w 3659692"/>
              <a:gd name="connsiteY5" fmla="*/ 1972693 h 1972693"/>
              <a:gd name="connsiteX6" fmla="*/ 2949 w 3659692"/>
              <a:gd name="connsiteY6" fmla="*/ 1972693 h 1972693"/>
              <a:gd name="connsiteX7" fmla="*/ 0 w 3659692"/>
              <a:gd name="connsiteY7" fmla="*/ 172775 h 1972693"/>
              <a:gd name="connsiteX0" fmla="*/ 0 w 3659692"/>
              <a:gd name="connsiteY0" fmla="*/ 32938 h 1832856"/>
              <a:gd name="connsiteX1" fmla="*/ 681605 w 3659692"/>
              <a:gd name="connsiteY1" fmla="*/ 147152 h 1832856"/>
              <a:gd name="connsiteX2" fmla="*/ 1118694 w 3659692"/>
              <a:gd name="connsiteY2" fmla="*/ 636851 h 1832856"/>
              <a:gd name="connsiteX3" fmla="*/ 2208529 w 3659692"/>
              <a:gd name="connsiteY3" fmla="*/ 616963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561042 w 3659692"/>
              <a:gd name="connsiteY2" fmla="*/ 355514 h 1832856"/>
              <a:gd name="connsiteX3" fmla="*/ 2208529 w 3659692"/>
              <a:gd name="connsiteY3" fmla="*/ 616963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561042 w 3659692"/>
              <a:gd name="connsiteY2" fmla="*/ 355514 h 1832856"/>
              <a:gd name="connsiteX3" fmla="*/ 2438550 w 3659692"/>
              <a:gd name="connsiteY3" fmla="*/ 45711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805808 w 3659692"/>
              <a:gd name="connsiteY2" fmla="*/ 361908 h 1832856"/>
              <a:gd name="connsiteX3" fmla="*/ 2438550 w 3659692"/>
              <a:gd name="connsiteY3" fmla="*/ 45711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805808 w 3659692"/>
              <a:gd name="connsiteY2" fmla="*/ 361908 h 1832856"/>
              <a:gd name="connsiteX3" fmla="*/ 2438550 w 3659692"/>
              <a:gd name="connsiteY3" fmla="*/ 45711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805808 w 3659692"/>
              <a:gd name="connsiteY2" fmla="*/ 361908 h 1832856"/>
              <a:gd name="connsiteX3" fmla="*/ 2603693 w 3659692"/>
              <a:gd name="connsiteY3" fmla="*/ 48908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59692"/>
              <a:gd name="connsiteY0" fmla="*/ 32938 h 1832856"/>
              <a:gd name="connsiteX1" fmla="*/ 681605 w 3659692"/>
              <a:gd name="connsiteY1" fmla="*/ 147152 h 1832856"/>
              <a:gd name="connsiteX2" fmla="*/ 1805808 w 3659692"/>
              <a:gd name="connsiteY2" fmla="*/ 361908 h 1832856"/>
              <a:gd name="connsiteX3" fmla="*/ 2603693 w 3659692"/>
              <a:gd name="connsiteY3" fmla="*/ 489082 h 1832856"/>
              <a:gd name="connsiteX4" fmla="*/ 3621443 w 3659692"/>
              <a:gd name="connsiteY4" fmla="*/ 1791692 h 1832856"/>
              <a:gd name="connsiteX5" fmla="*/ 3659692 w 3659692"/>
              <a:gd name="connsiteY5" fmla="*/ 1832856 h 1832856"/>
              <a:gd name="connsiteX6" fmla="*/ 2949 w 3659692"/>
              <a:gd name="connsiteY6" fmla="*/ 1832856 h 1832856"/>
              <a:gd name="connsiteX7" fmla="*/ 0 w 3659692"/>
              <a:gd name="connsiteY7" fmla="*/ 32938 h 1832856"/>
              <a:gd name="connsiteX0" fmla="*/ 0 w 3665678"/>
              <a:gd name="connsiteY0" fmla="*/ 32938 h 1832856"/>
              <a:gd name="connsiteX1" fmla="*/ 681605 w 3665678"/>
              <a:gd name="connsiteY1" fmla="*/ 147152 h 1832856"/>
              <a:gd name="connsiteX2" fmla="*/ 1805808 w 3665678"/>
              <a:gd name="connsiteY2" fmla="*/ 361908 h 1832856"/>
              <a:gd name="connsiteX3" fmla="*/ 2603693 w 3665678"/>
              <a:gd name="connsiteY3" fmla="*/ 489082 h 1832856"/>
              <a:gd name="connsiteX4" fmla="*/ 3665678 w 3665678"/>
              <a:gd name="connsiteY4" fmla="*/ 800618 h 1832856"/>
              <a:gd name="connsiteX5" fmla="*/ 3659692 w 3665678"/>
              <a:gd name="connsiteY5" fmla="*/ 1832856 h 1832856"/>
              <a:gd name="connsiteX6" fmla="*/ 2949 w 3665678"/>
              <a:gd name="connsiteY6" fmla="*/ 1832856 h 1832856"/>
              <a:gd name="connsiteX7" fmla="*/ 0 w 3665678"/>
              <a:gd name="connsiteY7" fmla="*/ 32938 h 1832856"/>
              <a:gd name="connsiteX0" fmla="*/ 0 w 3665678"/>
              <a:gd name="connsiteY0" fmla="*/ 32938 h 1832856"/>
              <a:gd name="connsiteX1" fmla="*/ 681605 w 3665678"/>
              <a:gd name="connsiteY1" fmla="*/ 147152 h 1832856"/>
              <a:gd name="connsiteX2" fmla="*/ 1805808 w 3665678"/>
              <a:gd name="connsiteY2" fmla="*/ 361908 h 1832856"/>
              <a:gd name="connsiteX3" fmla="*/ 2633183 w 3665678"/>
              <a:gd name="connsiteY3" fmla="*/ 629751 h 1832856"/>
              <a:gd name="connsiteX4" fmla="*/ 3665678 w 3665678"/>
              <a:gd name="connsiteY4" fmla="*/ 800618 h 1832856"/>
              <a:gd name="connsiteX5" fmla="*/ 3659692 w 3665678"/>
              <a:gd name="connsiteY5" fmla="*/ 1832856 h 1832856"/>
              <a:gd name="connsiteX6" fmla="*/ 2949 w 3665678"/>
              <a:gd name="connsiteY6" fmla="*/ 1832856 h 1832856"/>
              <a:gd name="connsiteX7" fmla="*/ 0 w 3665678"/>
              <a:gd name="connsiteY7" fmla="*/ 32938 h 1832856"/>
              <a:gd name="connsiteX0" fmla="*/ 0 w 3665678"/>
              <a:gd name="connsiteY0" fmla="*/ 32938 h 1832856"/>
              <a:gd name="connsiteX1" fmla="*/ 681605 w 3665678"/>
              <a:gd name="connsiteY1" fmla="*/ 147152 h 1832856"/>
              <a:gd name="connsiteX2" fmla="*/ 1805808 w 3665678"/>
              <a:gd name="connsiteY2" fmla="*/ 361908 h 1832856"/>
              <a:gd name="connsiteX3" fmla="*/ 2633183 w 3665678"/>
              <a:gd name="connsiteY3" fmla="*/ 629751 h 1832856"/>
              <a:gd name="connsiteX4" fmla="*/ 3665678 w 3665678"/>
              <a:gd name="connsiteY4" fmla="*/ 800618 h 1832856"/>
              <a:gd name="connsiteX5" fmla="*/ 3659692 w 3665678"/>
              <a:gd name="connsiteY5" fmla="*/ 1832856 h 1832856"/>
              <a:gd name="connsiteX6" fmla="*/ 2949 w 3665678"/>
              <a:gd name="connsiteY6" fmla="*/ 1832856 h 1832856"/>
              <a:gd name="connsiteX7" fmla="*/ 0 w 3665678"/>
              <a:gd name="connsiteY7" fmla="*/ 32938 h 183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5678" h="1832856">
                <a:moveTo>
                  <a:pt x="0" y="32938"/>
                </a:moveTo>
                <a:cubicBezTo>
                  <a:pt x="102361" y="675"/>
                  <a:pt x="555652" y="-57163"/>
                  <a:pt x="681605" y="147152"/>
                </a:cubicBezTo>
                <a:cubicBezTo>
                  <a:pt x="1212597" y="941147"/>
                  <a:pt x="1480545" y="281475"/>
                  <a:pt x="1805808" y="361908"/>
                </a:cubicBezTo>
                <a:cubicBezTo>
                  <a:pt x="2131071" y="442341"/>
                  <a:pt x="2380390" y="823473"/>
                  <a:pt x="2633183" y="629751"/>
                </a:cubicBezTo>
                <a:cubicBezTo>
                  <a:pt x="2954957" y="383168"/>
                  <a:pt x="3376498" y="518311"/>
                  <a:pt x="3665678" y="800618"/>
                </a:cubicBezTo>
                <a:cubicBezTo>
                  <a:pt x="3663683" y="1144697"/>
                  <a:pt x="3661687" y="1488777"/>
                  <a:pt x="3659692" y="1832856"/>
                </a:cubicBezTo>
                <a:lnTo>
                  <a:pt x="2949" y="1832856"/>
                </a:lnTo>
                <a:lnTo>
                  <a:pt x="0" y="32938"/>
                </a:lnTo>
                <a:close/>
              </a:path>
            </a:pathLst>
          </a:custGeom>
          <a:solidFill>
            <a:srgbClr val="67A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a:solidFill>
                <a:srgbClr val="FFFFFF"/>
              </a:solidFill>
              <a:latin typeface="等线" panose="020F0502020204030204"/>
              <a:ea typeface="等线" panose="02010600030101010101" pitchFamily="2" charset="-122"/>
            </a:endParaRPr>
          </a:p>
        </p:txBody>
      </p:sp>
      <p:pic>
        <p:nvPicPr>
          <p:cNvPr id="3"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462"/>
          <a:stretch/>
        </p:blipFill>
        <p:spPr>
          <a:xfrm>
            <a:off x="152400" y="2486118"/>
            <a:ext cx="12039600" cy="4371882"/>
          </a:xfrm>
          <a:prstGeom prst="rect">
            <a:avLst/>
          </a:prstGeom>
        </p:spPr>
      </p:pic>
      <p:pic>
        <p:nvPicPr>
          <p:cNvPr id="2" name="Picture 1">
            <a:extLst>
              <a:ext uri="{FF2B5EF4-FFF2-40B4-BE49-F238E27FC236}">
                <a16:creationId xmlns:a16="http://schemas.microsoft.com/office/drawing/2014/main" id="{C27B42FA-2402-4121-8F37-E60F08F32046}"/>
              </a:ext>
            </a:extLst>
          </p:cNvPr>
          <p:cNvPicPr>
            <a:picLocks noChangeAspect="1"/>
          </p:cNvPicPr>
          <p:nvPr/>
        </p:nvPicPr>
        <p:blipFill>
          <a:blip r:embed="rId4"/>
          <a:stretch>
            <a:fillRect/>
          </a:stretch>
        </p:blipFill>
        <p:spPr>
          <a:xfrm>
            <a:off x="304800" y="2271449"/>
            <a:ext cx="5109912" cy="1462351"/>
          </a:xfrm>
          <a:prstGeom prst="rect">
            <a:avLst/>
          </a:prstGeom>
        </p:spPr>
      </p:pic>
      <p:pic>
        <p:nvPicPr>
          <p:cNvPr id="8" name="图片 2">
            <a:extLst>
              <a:ext uri="{FF2B5EF4-FFF2-40B4-BE49-F238E27FC236}">
                <a16:creationId xmlns:a16="http://schemas.microsoft.com/office/drawing/2014/main" id="{AF3E3D2A-9CF6-4965-A457-0EEE424D1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886" y="2460581"/>
            <a:ext cx="4572000" cy="1044619"/>
          </a:xfrm>
          <a:prstGeom prst="rect">
            <a:avLst/>
          </a:prstGeom>
        </p:spPr>
      </p:pic>
      <p:sp>
        <p:nvSpPr>
          <p:cNvPr id="18" name="文本框 6">
            <a:extLst>
              <a:ext uri="{FF2B5EF4-FFF2-40B4-BE49-F238E27FC236}">
                <a16:creationId xmlns:a16="http://schemas.microsoft.com/office/drawing/2014/main" id="{5A0F9F8A-506B-4A78-9186-53E832ABE5CC}"/>
              </a:ext>
            </a:extLst>
          </p:cNvPr>
          <p:cNvSpPr txBox="1"/>
          <p:nvPr/>
        </p:nvSpPr>
        <p:spPr>
          <a:xfrm>
            <a:off x="5892486" y="2670167"/>
            <a:ext cx="3429000" cy="766557"/>
          </a:xfrm>
          <a:prstGeom prst="rect">
            <a:avLst/>
          </a:prstGeom>
          <a:noFill/>
        </p:spPr>
        <p:txBody>
          <a:bodyPr wrap="square" rtlCol="0">
            <a:spAutoFit/>
          </a:bodyPr>
          <a:lstStyle/>
          <a:p>
            <a:pPr algn="ctr" defTabSz="457200" eaLnBrk="1" fontAlgn="auto" hangingPunct="1">
              <a:lnSpc>
                <a:spcPct val="120000"/>
              </a:lnSpc>
              <a:spcBef>
                <a:spcPts val="0"/>
              </a:spcBef>
              <a:spcAft>
                <a:spcPts val="0"/>
              </a:spcAft>
              <a:defRPr/>
            </a:pPr>
            <a:r>
              <a:rPr kumimoji="0" lang="en-US" altLang="zh-CN" sz="2400" b="0" i="0" u="none" strike="noStrike" kern="1200" cap="none" spc="0" normalizeH="0" baseline="0" noProof="0" dirty="0" smtClean="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 </a:t>
            </a:r>
            <a:r>
              <a:rPr lang="en-US" sz="4000" b="1" dirty="0" err="1">
                <a:solidFill>
                  <a:srgbClr val="FF0000"/>
                </a:solidFill>
                <a:latin typeface="Times New Roman" panose="02020603050405020304" pitchFamily="18" charset="0"/>
                <a:cs typeface="Times New Roman" panose="02020603050405020304" pitchFamily="18" charset="0"/>
              </a:rPr>
              <a:t>Viết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đôi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tay</a:t>
            </a: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8F4F83FB-6931-4BC6-96AF-35C92DA3BA4F}"/>
              </a:ext>
            </a:extLst>
          </p:cNvPr>
          <p:cNvGrpSpPr/>
          <p:nvPr/>
        </p:nvGrpSpPr>
        <p:grpSpPr>
          <a:xfrm>
            <a:off x="1138" y="4004340"/>
            <a:ext cx="12046060" cy="2726253"/>
            <a:chOff x="1334770" y="1715770"/>
            <a:chExt cx="9629140" cy="2694305"/>
          </a:xfrm>
        </p:grpSpPr>
        <p:sp>
          <p:nvSpPr>
            <p:cNvPr id="20" name="矩形: 圆角 8">
              <a:extLst>
                <a:ext uri="{FF2B5EF4-FFF2-40B4-BE49-F238E27FC236}">
                  <a16:creationId xmlns:a16="http://schemas.microsoft.com/office/drawing/2014/main" id="{3D890F2A-2CF2-4553-84F3-D547C8BF5262}"/>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nl-NL" sz="3600" b="1" dirty="0">
                  <a:solidFill>
                    <a:srgbClr val="FF0000"/>
                  </a:solidFill>
                  <a:latin typeface="Times New Roman" panose="02020603050405020304" pitchFamily="18" charset="0"/>
                  <a:cs typeface="Times New Roman" panose="02020603050405020304" pitchFamily="18" charset="0"/>
                </a:rPr>
                <a:t>Hãy kể những việc em đã làm để chăm sóc, bảo vệ đôi tay (hoặc đôi chân, đôi mắt, những chiếc răng, mái tóc,...) của em. Gắn kèm vào bài viết ảnh hoặc tranh em vẽ.</a:t>
              </a:r>
              <a:endParaRPr lang="en-US" sz="3600" dirty="0">
                <a:solidFill>
                  <a:srgbClr val="FF0000"/>
                </a:solidFill>
                <a:latin typeface="Times New Roman" panose="02020603050405020304" pitchFamily="18" charset="0"/>
                <a:cs typeface="Times New Roman" panose="02020603050405020304" pitchFamily="18" charset="0"/>
              </a:endParaRPr>
            </a:p>
            <a:p>
              <a:pPr algn="ctr" defTabSz="685800" eaLnBrk="1" fontAlgn="auto" hangingPunct="1">
                <a:spcBef>
                  <a:spcPts val="0"/>
                </a:spcBef>
                <a:spcAft>
                  <a:spcPts val="0"/>
                </a:spcAft>
                <a:defRPr/>
              </a:pPr>
              <a:endParaRPr lang="zh-CN" altLang="en-US" sz="1350" noProof="1">
                <a:solidFill>
                  <a:prstClr val="white"/>
                </a:solidFill>
                <a:latin typeface="等线"/>
                <a:cs typeface="+mn-ea"/>
                <a:sym typeface="+mn-lt"/>
              </a:endParaRPr>
            </a:p>
          </p:txBody>
        </p:sp>
        <p:sp>
          <p:nvSpPr>
            <p:cNvPr id="21" name="矩形: 圆角 7">
              <a:extLst>
                <a:ext uri="{FF2B5EF4-FFF2-40B4-BE49-F238E27FC236}">
                  <a16:creationId xmlns:a16="http://schemas.microsoft.com/office/drawing/2014/main" id="{6655AB64-B174-4991-BD48-3A66355BB7F0}"/>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noProof="1">
                <a:solidFill>
                  <a:prstClr val="white"/>
                </a:solidFill>
                <a:latin typeface="等线"/>
                <a:cs typeface="+mn-ea"/>
                <a:sym typeface="+mn-lt"/>
              </a:endParaRPr>
            </a:p>
          </p:txBody>
        </p:sp>
      </p:grpSp>
      <p:pic>
        <p:nvPicPr>
          <p:cNvPr id="22" name="Picture 21" descr="D:\Lưu trử  TRANG\Năm học 2022 - 2023\Giáo án lớp 3 Bộ sách Cánh Diều\Học Kì I\Giáo án NH 2022 - 2023\images.jpeg"/>
          <p:cNvPicPr/>
          <p:nvPr/>
        </p:nvPicPr>
        <p:blipFill>
          <a:blip r:embed="rId6">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pic>
        <p:nvPicPr>
          <p:cNvPr id="24" name="Picture 23">
            <a:extLst>
              <a:ext uri="{FF2B5EF4-FFF2-40B4-BE49-F238E27FC236}">
                <a16:creationId xmlns:a16="http://schemas.microsoft.com/office/drawing/2014/main" id="{B5C95A4F-0206-4770-B804-291440EFE522}"/>
              </a:ext>
            </a:extLst>
          </p:cNvPr>
          <p:cNvPicPr>
            <a:picLocks noChangeAspect="1"/>
          </p:cNvPicPr>
          <p:nvPr/>
        </p:nvPicPr>
        <p:blipFill>
          <a:blip r:embed="rId7"/>
          <a:srcRect b="57064"/>
          <a:stretch>
            <a:fillRect/>
          </a:stretch>
        </p:blipFill>
        <p:spPr>
          <a:xfrm>
            <a:off x="4187511" y="759356"/>
            <a:ext cx="3381375" cy="507206"/>
          </a:xfrm>
          <a:prstGeom prst="rect">
            <a:avLst/>
          </a:prstGeom>
        </p:spPr>
      </p:pic>
      <p:sp>
        <p:nvSpPr>
          <p:cNvPr id="25" name="Rectangle 24"/>
          <p:cNvSpPr/>
          <p:nvPr/>
        </p:nvSpPr>
        <p:spPr>
          <a:xfrm>
            <a:off x="1447800" y="1112546"/>
            <a:ext cx="7696200" cy="830997"/>
          </a:xfrm>
          <a:prstGeom prst="rect">
            <a:avLst/>
          </a:prstGeom>
        </p:spPr>
        <p:txBody>
          <a:bodyPr wrap="square">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CHUYỆN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EM</a:t>
            </a:r>
          </a:p>
        </p:txBody>
      </p:sp>
    </p:spTree>
    <p:extLst>
      <p:ext uri="{BB962C8B-B14F-4D97-AF65-F5344CB8AC3E}">
        <p14:creationId xmlns:p14="http://schemas.microsoft.com/office/powerpoint/2010/main" val="3839494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95113853-F1CD-E5A8-E291-285DD4B506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9453742" y="1300662"/>
            <a:ext cx="479150" cy="530915"/>
          </a:xfrm>
          <a:prstGeom prst="rect">
            <a:avLst/>
          </a:prstGeom>
        </p:spPr>
      </p:pic>
      <p:pic>
        <p:nvPicPr>
          <p:cNvPr id="15" name="Picture 7">
            <a:extLst>
              <a:ext uri="{FF2B5EF4-FFF2-40B4-BE49-F238E27FC236}">
                <a16:creationId xmlns:a16="http://schemas.microsoft.com/office/drawing/2014/main" id="{CF5E435C-4F58-FE80-DBD5-A5317C82050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057115" y="4227178"/>
            <a:ext cx="479150" cy="530915"/>
          </a:xfrm>
          <a:prstGeom prst="rect">
            <a:avLst/>
          </a:prstGeom>
        </p:spPr>
      </p:pic>
      <p:sp>
        <p:nvSpPr>
          <p:cNvPr id="9" name="TextBox 8">
            <a:extLst>
              <a:ext uri="{FF2B5EF4-FFF2-40B4-BE49-F238E27FC236}">
                <a16:creationId xmlns:a16="http://schemas.microsoft.com/office/drawing/2014/main" id="{60966D4C-919A-6BB8-141B-90096BEF47A1}"/>
              </a:ext>
            </a:extLst>
          </p:cNvPr>
          <p:cNvSpPr txBox="1"/>
          <p:nvPr/>
        </p:nvSpPr>
        <p:spPr>
          <a:xfrm>
            <a:off x="457200" y="1772089"/>
            <a:ext cx="5513291" cy="830997"/>
          </a:xfrm>
          <a:prstGeom prst="rect">
            <a:avLst/>
          </a:prstGeom>
          <a:noFill/>
        </p:spPr>
        <p:txBody>
          <a:bodyPr wrap="square" rtlCol="0">
            <a:spAutoFit/>
          </a:bodyPr>
          <a:lstStyle/>
          <a:p>
            <a:pPr algn="ctr">
              <a:lnSpc>
                <a:spcPct val="150000"/>
              </a:lnSpc>
            </a:pPr>
            <a:r>
              <a:rPr lang="en-US" sz="3200" b="1" dirty="0" err="1" smtClean="0">
                <a:solidFill>
                  <a:srgbClr val="FF0000"/>
                </a:solidFill>
                <a:latin typeface="Times New Roman" panose="02020603050405020304" pitchFamily="18" charset="0"/>
                <a:cs typeface="Times New Roman" panose="02020603050405020304" pitchFamily="18" charset="0"/>
              </a:rPr>
              <a:t>Hoạt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động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tay</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A42939A-07B9-DA46-7911-3BADD54142C4}"/>
              </a:ext>
            </a:extLst>
          </p:cNvPr>
          <p:cNvSpPr txBox="1"/>
          <p:nvPr/>
        </p:nvSpPr>
        <p:spPr>
          <a:xfrm>
            <a:off x="152400" y="2451318"/>
            <a:ext cx="8229600" cy="1815882"/>
          </a:xfrm>
          <a:prstGeom prst="rect">
            <a:avLst/>
          </a:prstGeom>
          <a:noFill/>
        </p:spPr>
        <p:txBody>
          <a:bodyPr wrap="square" rtlCol="0">
            <a:spAutoFit/>
          </a:bodyPr>
          <a:lstStyle/>
          <a:p>
            <a:pPr algn="just" defTabSz="685800" eaLnBrk="1" fontAlgn="auto" hangingPunct="1">
              <a:spcBef>
                <a:spcPts val="0"/>
              </a:spcBef>
              <a:spcAft>
                <a:spcPts val="0"/>
              </a:spcAft>
              <a:defRPr/>
            </a:pPr>
            <a:r>
              <a:rPr lang="nl-NL" sz="2800" b="1" dirty="0">
                <a:solidFill>
                  <a:srgbClr val="7030A0"/>
                </a:solidFill>
                <a:latin typeface="Times New Roman" panose="02020603050405020304" pitchFamily="18" charset="0"/>
                <a:cs typeface="Times New Roman" panose="02020603050405020304" pitchFamily="18" charset="0"/>
              </a:rPr>
              <a:t>Hãy kể những việc em đã làm để chăm sóc, bảo vệ đôi tay (hoặc đôi chân, đôi mắt, những chiếc răng, mái tóc,...) của em. Gắn kèm vào bài viết ảnh hoặc tranh em vẽ.</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E942D1A-5D2E-DA9B-DF84-D42B0347D972}"/>
              </a:ext>
            </a:extLst>
          </p:cNvPr>
          <p:cNvPicPr>
            <a:picLocks noChangeAspect="1"/>
          </p:cNvPicPr>
          <p:nvPr/>
        </p:nvPicPr>
        <p:blipFill rotWithShape="1">
          <a:blip r:embed="rId4"/>
          <a:srcRect l="10179" t="4312" r="4204" b="9547"/>
          <a:stretch/>
        </p:blipFill>
        <p:spPr>
          <a:xfrm>
            <a:off x="4757628" y="4066793"/>
            <a:ext cx="2798064" cy="2632591"/>
          </a:xfrm>
          <a:prstGeom prst="ellipse">
            <a:avLst/>
          </a:prstGeom>
        </p:spPr>
      </p:pic>
      <p:pic>
        <p:nvPicPr>
          <p:cNvPr id="5" name="Picture 4">
            <a:extLst>
              <a:ext uri="{FF2B5EF4-FFF2-40B4-BE49-F238E27FC236}">
                <a16:creationId xmlns:a16="http://schemas.microsoft.com/office/drawing/2014/main" id="{B6D487CF-EFB9-4234-0782-057255611BB3}"/>
              </a:ext>
            </a:extLst>
          </p:cNvPr>
          <p:cNvPicPr>
            <a:picLocks noChangeAspect="1"/>
          </p:cNvPicPr>
          <p:nvPr/>
        </p:nvPicPr>
        <p:blipFill rotWithShape="1">
          <a:blip r:embed="rId5"/>
          <a:srcRect l="6159" t="4515" r="3859" b="5577"/>
          <a:stretch/>
        </p:blipFill>
        <p:spPr>
          <a:xfrm>
            <a:off x="8028320" y="4458411"/>
            <a:ext cx="2473361" cy="2471349"/>
          </a:xfrm>
          <a:prstGeom prst="ellipse">
            <a:avLst/>
          </a:prstGeom>
        </p:spPr>
      </p:pic>
      <p:pic>
        <p:nvPicPr>
          <p:cNvPr id="10" name="Picture 9">
            <a:extLst>
              <a:ext uri="{FF2B5EF4-FFF2-40B4-BE49-F238E27FC236}">
                <a16:creationId xmlns:a16="http://schemas.microsoft.com/office/drawing/2014/main" id="{8812490B-2E12-F3E1-3B52-943E547171A9}"/>
              </a:ext>
            </a:extLst>
          </p:cNvPr>
          <p:cNvPicPr>
            <a:picLocks noChangeAspect="1"/>
          </p:cNvPicPr>
          <p:nvPr/>
        </p:nvPicPr>
        <p:blipFill rotWithShape="1">
          <a:blip r:embed="rId6"/>
          <a:srcRect l="9824" t="6087" r="3005"/>
          <a:stretch/>
        </p:blipFill>
        <p:spPr>
          <a:xfrm>
            <a:off x="9379886" y="1831577"/>
            <a:ext cx="2659713" cy="2653720"/>
          </a:xfrm>
          <a:prstGeom prst="ellipse">
            <a:avLst/>
          </a:prstGeom>
        </p:spPr>
      </p:pic>
      <p:sp>
        <p:nvSpPr>
          <p:cNvPr id="21" name="Rectangle 20">
            <a:extLst>
              <a:ext uri="{FF2B5EF4-FFF2-40B4-BE49-F238E27FC236}">
                <a16:creationId xmlns:a16="http://schemas.microsoft.com/office/drawing/2014/main" id="{B5F08E5F-53E4-2D35-5F7C-2949AAD39DAE}"/>
              </a:ext>
            </a:extLst>
          </p:cNvPr>
          <p:cNvSpPr/>
          <p:nvPr/>
        </p:nvSpPr>
        <p:spPr>
          <a:xfrm>
            <a:off x="163374" y="4458411"/>
            <a:ext cx="4024137" cy="2295715"/>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FDDE76B-F41C-14F7-D4DB-C5B4FD380F80}"/>
              </a:ext>
            </a:extLst>
          </p:cNvPr>
          <p:cNvSpPr/>
          <p:nvPr/>
        </p:nvSpPr>
        <p:spPr>
          <a:xfrm>
            <a:off x="228600" y="4485297"/>
            <a:ext cx="3958911" cy="2201820"/>
          </a:xfrm>
          <a:prstGeom prst="rect">
            <a:avLst/>
          </a:prstGeom>
          <a:solidFill>
            <a:schemeClr val="tx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190C1E7-F391-3E50-5976-F05276E02B8C}"/>
              </a:ext>
            </a:extLst>
          </p:cNvPr>
          <p:cNvSpPr txBox="1"/>
          <p:nvPr/>
        </p:nvSpPr>
        <p:spPr>
          <a:xfrm>
            <a:off x="533400" y="4267200"/>
            <a:ext cx="3397920" cy="2031325"/>
          </a:xfrm>
          <a:prstGeom prst="rect">
            <a:avLst/>
          </a:prstGeom>
          <a:noFill/>
        </p:spPr>
        <p:txBody>
          <a:bodyPr wrap="square" rtlCol="0">
            <a:spAutoFit/>
          </a:bodyPr>
          <a:lstStyle/>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a:t>
            </a:r>
            <a:r>
              <a:rPr lang="en-US" sz="2800" b="1" dirty="0" err="1" smtClean="0">
                <a:solidFill>
                  <a:srgbClr val="FF0000"/>
                </a:solidFill>
                <a:latin typeface="Times New Roman" panose="02020603050405020304" pitchFamily="18" charset="0"/>
                <a:cs typeface="Times New Roman" panose="02020603050405020304" pitchFamily="18" charset="0"/>
              </a:rPr>
              <a:t>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endParaRPr lang="en-US" sz="28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M</a:t>
            </a:r>
            <a:r>
              <a:rPr lang="en-US" sz="2800" b="1" dirty="0" err="1" smtClean="0">
                <a:solidFill>
                  <a:srgbClr val="FF0000"/>
                </a:solidFill>
                <a:latin typeface="Times New Roman" panose="02020603050405020304" pitchFamily="18" charset="0"/>
                <a:cs typeface="Times New Roman" panose="02020603050405020304" pitchFamily="18" charset="0"/>
              </a:rPr>
              <a:t>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ngắn</a:t>
            </a:r>
            <a:endParaRPr lang="en-US" sz="28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cs typeface="Times New Roman" panose="02020603050405020304" pitchFamily="18" charset="0"/>
              </a:rPr>
              <a:t>M</a:t>
            </a:r>
            <a:r>
              <a:rPr lang="en-US" sz="2800" b="1" dirty="0" err="1" smtClean="0">
                <a:solidFill>
                  <a:srgbClr val="FF0000"/>
                </a:solidFill>
                <a:latin typeface="Times New Roman" panose="02020603050405020304" pitchFamily="18" charset="0"/>
                <a:cs typeface="Times New Roman" panose="02020603050405020304" pitchFamily="18" charset="0"/>
              </a:rPr>
              <a:t>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kí</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1" name="Picture 7">
            <a:extLst>
              <a:ext uri="{FF2B5EF4-FFF2-40B4-BE49-F238E27FC236}">
                <a16:creationId xmlns:a16="http://schemas.microsoft.com/office/drawing/2014/main" id="{69FF6DDB-5A68-7965-C8F4-B32F7DAE407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76200" y="4617137"/>
            <a:ext cx="479150" cy="530915"/>
          </a:xfrm>
          <a:prstGeom prst="rect">
            <a:avLst/>
          </a:prstGeom>
        </p:spPr>
      </p:pic>
      <p:pic>
        <p:nvPicPr>
          <p:cNvPr id="16" name="Picture 15" descr="D:\Lưu trử  TRANG\Năm học 2022 - 2023\Giáo án lớp 3 Bộ sách Cánh Diều\Học Kì I\Giáo án NH 2022 - 2023\images.jpeg"/>
          <p:cNvPicPr/>
          <p:nvPr/>
        </p:nvPicPr>
        <p:blipFill>
          <a:blip r:embed="rId7">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pic>
        <p:nvPicPr>
          <p:cNvPr id="18" name="Picture 17">
            <a:extLst>
              <a:ext uri="{FF2B5EF4-FFF2-40B4-BE49-F238E27FC236}">
                <a16:creationId xmlns:a16="http://schemas.microsoft.com/office/drawing/2014/main" id="{B5C95A4F-0206-4770-B804-291440EFE522}"/>
              </a:ext>
            </a:extLst>
          </p:cNvPr>
          <p:cNvPicPr>
            <a:picLocks noChangeAspect="1"/>
          </p:cNvPicPr>
          <p:nvPr/>
        </p:nvPicPr>
        <p:blipFill>
          <a:blip r:embed="rId8"/>
          <a:srcRect b="57064"/>
          <a:stretch>
            <a:fillRect/>
          </a:stretch>
        </p:blipFill>
        <p:spPr>
          <a:xfrm>
            <a:off x="4187511" y="381000"/>
            <a:ext cx="3381375" cy="540335"/>
          </a:xfrm>
          <a:prstGeom prst="rect">
            <a:avLst/>
          </a:prstGeom>
        </p:spPr>
      </p:pic>
      <p:sp>
        <p:nvSpPr>
          <p:cNvPr id="2" name="Rectangle 1"/>
          <p:cNvSpPr/>
          <p:nvPr/>
        </p:nvSpPr>
        <p:spPr>
          <a:xfrm>
            <a:off x="1447800" y="1112546"/>
            <a:ext cx="7696200" cy="830997"/>
          </a:xfrm>
          <a:prstGeom prst="rect">
            <a:avLst/>
          </a:prstGeom>
        </p:spPr>
        <p:txBody>
          <a:bodyPr wrap="square">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CHUYỆN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EM</a:t>
            </a:r>
          </a:p>
        </p:txBody>
      </p:sp>
    </p:spTree>
    <p:extLst>
      <p:ext uri="{BB962C8B-B14F-4D97-AF65-F5344CB8AC3E}">
        <p14:creationId xmlns:p14="http://schemas.microsoft.com/office/powerpoint/2010/main" val="17648218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14"/>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AF3E3D2A-9CF6-4965-A457-0EEE424D1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0" y="1681436"/>
            <a:ext cx="5330202" cy="985564"/>
          </a:xfrm>
          <a:prstGeom prst="rect">
            <a:avLst/>
          </a:prstGeom>
        </p:spPr>
      </p:pic>
      <p:sp>
        <p:nvSpPr>
          <p:cNvPr id="18" name="文本框 6">
            <a:extLst>
              <a:ext uri="{FF2B5EF4-FFF2-40B4-BE49-F238E27FC236}">
                <a16:creationId xmlns:a16="http://schemas.microsoft.com/office/drawing/2014/main" id="{5A0F9F8A-506B-4A78-9186-53E832ABE5CC}"/>
              </a:ext>
            </a:extLst>
          </p:cNvPr>
          <p:cNvSpPr txBox="1"/>
          <p:nvPr/>
        </p:nvSpPr>
        <p:spPr>
          <a:xfrm>
            <a:off x="36286" y="1773553"/>
            <a:ext cx="5029200" cy="563809"/>
          </a:xfrm>
          <a:prstGeom prst="rect">
            <a:avLst/>
          </a:prstGeom>
          <a:noFill/>
        </p:spPr>
        <p:txBody>
          <a:bodyPr wrap="square" rtlCol="0">
            <a:spAutoFit/>
          </a:bodyPr>
          <a:lstStyle/>
          <a:p>
            <a:pPr algn="ctr" defTabSz="457200" eaLnBrk="1" fontAlgn="auto" hangingPunct="1">
              <a:lnSpc>
                <a:spcPct val="120000"/>
              </a:lnSpc>
              <a:spcBef>
                <a:spcPts val="0"/>
              </a:spcBef>
              <a:spcAft>
                <a:spcPts val="0"/>
              </a:spcAft>
              <a:defRPr/>
            </a:pPr>
            <a:r>
              <a:rPr kumimoji="0" lang="en-US" altLang="zh-CN" sz="2800" b="0" i="0" u="none" strike="noStrike" kern="1200" cap="none" spc="0" normalizeH="0" baseline="0" noProof="0" dirty="0" smtClean="0">
                <a:ln>
                  <a:noFill/>
                </a:ln>
                <a:solidFill>
                  <a:srgbClr val="2D1B61">
                    <a:lumMod val="85000"/>
                    <a:lumOff val="15000"/>
                  </a:srgbClr>
                </a:solidFill>
                <a:effectLst/>
                <a:uLnTx/>
                <a:uFillTx/>
                <a:latin typeface="Arial"/>
                <a:ea typeface="inpin heiti" panose="00000500000000000000" pitchFamily="2" charset="-122"/>
                <a:sym typeface="inpin heiti" panose="00000500000000000000" pitchFamily="2" charset="-122"/>
              </a:rPr>
              <a:t> </a:t>
            </a: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tranh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thảo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luận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E942D1A-5D2E-DA9B-DF84-D42B0347D972}"/>
              </a:ext>
            </a:extLst>
          </p:cNvPr>
          <p:cNvPicPr>
            <a:picLocks noChangeAspect="1"/>
          </p:cNvPicPr>
          <p:nvPr/>
        </p:nvPicPr>
        <p:blipFill rotWithShape="1">
          <a:blip r:embed="rId4"/>
          <a:srcRect l="10179" t="4312" r="4204" b="9547"/>
          <a:stretch/>
        </p:blipFill>
        <p:spPr>
          <a:xfrm>
            <a:off x="163287" y="2570746"/>
            <a:ext cx="3276600" cy="3082827"/>
          </a:xfrm>
          <a:prstGeom prst="ellipse">
            <a:avLst/>
          </a:prstGeom>
        </p:spPr>
      </p:pic>
      <p:pic>
        <p:nvPicPr>
          <p:cNvPr id="11" name="Picture 10">
            <a:extLst>
              <a:ext uri="{FF2B5EF4-FFF2-40B4-BE49-F238E27FC236}">
                <a16:creationId xmlns:a16="http://schemas.microsoft.com/office/drawing/2014/main" id="{B6D487CF-EFB9-4234-0782-057255611BB3}"/>
              </a:ext>
            </a:extLst>
          </p:cNvPr>
          <p:cNvPicPr>
            <a:picLocks noChangeAspect="1"/>
          </p:cNvPicPr>
          <p:nvPr/>
        </p:nvPicPr>
        <p:blipFill rotWithShape="1">
          <a:blip r:embed="rId5"/>
          <a:srcRect l="6159" t="4515" r="3859" b="5577"/>
          <a:stretch/>
        </p:blipFill>
        <p:spPr>
          <a:xfrm>
            <a:off x="4267200" y="2570746"/>
            <a:ext cx="3200400" cy="3197797"/>
          </a:xfrm>
          <a:prstGeom prst="ellipse">
            <a:avLst/>
          </a:prstGeom>
        </p:spPr>
      </p:pic>
      <p:pic>
        <p:nvPicPr>
          <p:cNvPr id="12" name="Picture 11">
            <a:extLst>
              <a:ext uri="{FF2B5EF4-FFF2-40B4-BE49-F238E27FC236}">
                <a16:creationId xmlns:a16="http://schemas.microsoft.com/office/drawing/2014/main" id="{8812490B-2E12-F3E1-3B52-943E547171A9}"/>
              </a:ext>
            </a:extLst>
          </p:cNvPr>
          <p:cNvPicPr>
            <a:picLocks noChangeAspect="1"/>
          </p:cNvPicPr>
          <p:nvPr/>
        </p:nvPicPr>
        <p:blipFill rotWithShape="1">
          <a:blip r:embed="rId6"/>
          <a:srcRect l="9824" t="6087" r="3005"/>
          <a:stretch/>
        </p:blipFill>
        <p:spPr>
          <a:xfrm>
            <a:off x="8382000" y="2570746"/>
            <a:ext cx="3352800" cy="3296654"/>
          </a:xfrm>
          <a:prstGeom prst="ellipse">
            <a:avLst/>
          </a:prstGeom>
        </p:spPr>
      </p:pic>
      <p:sp>
        <p:nvSpPr>
          <p:cNvPr id="4" name="Rectangle 3"/>
          <p:cNvSpPr/>
          <p:nvPr/>
        </p:nvSpPr>
        <p:spPr>
          <a:xfrm>
            <a:off x="152401" y="5856982"/>
            <a:ext cx="11887199" cy="584775"/>
          </a:xfrm>
          <a:prstGeom prst="rect">
            <a:avLst/>
          </a:prstGeom>
        </p:spPr>
        <p:txBody>
          <a:bodyPr wrap="square">
            <a:spAutoFit/>
          </a:bodyPr>
          <a:lstStyle/>
          <a:p>
            <a:pPr algn="just">
              <a:spcAft>
                <a:spcPts val="0"/>
              </a:spcAft>
            </a:pP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a:solidFill>
                  <a:srgbClr val="FF0000"/>
                </a:solidFill>
                <a:latin typeface="Times New Roman" panose="02020603050405020304" pitchFamily="18" charset="0"/>
                <a:ea typeface="Times New Roman" panose="02020603050405020304" pitchFamily="18" charset="0"/>
              </a:rPr>
              <a:t>HS </a:t>
            </a:r>
            <a:r>
              <a:rPr lang="en-US" sz="3200" dirty="0" err="1">
                <a:solidFill>
                  <a:srgbClr val="FF0000"/>
                </a:solidFill>
                <a:latin typeface="Times New Roman" panose="02020603050405020304" pitchFamily="18" charset="0"/>
                <a:ea typeface="Times New Roman" panose="02020603050405020304" pitchFamily="18" charset="0"/>
              </a:rPr>
              <a:t>thảo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luận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Các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em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viết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về</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chuyện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Viết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theo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kiểu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bài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nào</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14" name="Picture 13" descr="D:\Lưu trử  TRANG\Năm học 2022 - 2023\Giáo án lớp 3 Bộ sách Cánh Diều\Học Kì I\Giáo án NH 2022 - 2023\images.jpeg"/>
          <p:cNvPicPr/>
          <p:nvPr/>
        </p:nvPicPr>
        <p:blipFill>
          <a:blip r:embed="rId7">
            <a:extLst>
              <a:ext uri="{28A0092B-C50C-407E-A947-70E740481C1C}">
                <a14:useLocalDpi xmlns:a14="http://schemas.microsoft.com/office/drawing/2010/main" val="0"/>
              </a:ext>
            </a:extLst>
          </a:blip>
          <a:srcRect/>
          <a:stretch>
            <a:fillRect/>
          </a:stretch>
        </p:blipFill>
        <p:spPr bwMode="auto">
          <a:xfrm>
            <a:off x="1137" y="0"/>
            <a:ext cx="1065663" cy="1268760"/>
          </a:xfrm>
          <a:prstGeom prst="rect">
            <a:avLst/>
          </a:prstGeom>
          <a:noFill/>
          <a:ln>
            <a:noFill/>
          </a:ln>
        </p:spPr>
      </p:pic>
      <p:sp>
        <p:nvSpPr>
          <p:cNvPr id="15" name="Google Shape;487;p33">
            <a:extLst>
              <a:ext uri="{FF2B5EF4-FFF2-40B4-BE49-F238E27FC236}">
                <a16:creationId xmlns:a16="http://schemas.microsoft.com/office/drawing/2014/main" id="{A1A69744-D541-4BA5-B2BB-BD332FF68953}"/>
              </a:ext>
            </a:extLst>
          </p:cNvPr>
          <p:cNvSpPr txBox="1">
            <a:spLocks/>
          </p:cNvSpPr>
          <p:nvPr/>
        </p:nvSpPr>
        <p:spPr>
          <a:xfrm>
            <a:off x="2026198" y="-5000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2700" kern="0" dirty="0">
                <a:solidFill>
                  <a:srgbClr val="000000"/>
                </a:solidFill>
                <a:latin typeface="Times New Roman" panose="02020603050405020304" pitchFamily="18" charset="0"/>
                <a:cs typeface="Times New Roman" panose="02020603050405020304" pitchFamily="18" charset="0"/>
              </a:rPr>
              <a:t>Thứ </a:t>
            </a:r>
            <a:r>
              <a:rPr lang="en-US" sz="2700" kern="0" dirty="0" err="1" smtClean="0">
                <a:solidFill>
                  <a:srgbClr val="000000"/>
                </a:solidFill>
                <a:latin typeface="Times New Roman" panose="02020603050405020304" pitchFamily="18" charset="0"/>
                <a:cs typeface="Times New Roman" panose="02020603050405020304" pitchFamily="18" charset="0"/>
              </a:rPr>
              <a:t>sáu</a:t>
            </a:r>
            <a:r>
              <a:rPr lang="en-US" sz="2700" kern="0" dirty="0" smtClean="0">
                <a:solidFill>
                  <a:srgbClr val="000000"/>
                </a:solidFill>
                <a:latin typeface="Times New Roman" panose="02020603050405020304" pitchFamily="18" charset="0"/>
                <a:cs typeface="Times New Roman" panose="02020603050405020304" pitchFamily="18" charset="0"/>
              </a:rPr>
              <a:t> </a:t>
            </a:r>
            <a:r>
              <a:rPr lang="en-US" sz="2700" kern="0" dirty="0" err="1">
                <a:solidFill>
                  <a:srgbClr val="000000"/>
                </a:solidFill>
                <a:latin typeface="Times New Roman" panose="02020603050405020304" pitchFamily="18" charset="0"/>
                <a:cs typeface="Times New Roman" panose="02020603050405020304" pitchFamily="18" charset="0"/>
              </a:rPr>
              <a:t>ngày</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14 </a:t>
            </a:r>
            <a:r>
              <a:rPr lang="en-US" sz="2700" kern="0" dirty="0" err="1">
                <a:solidFill>
                  <a:srgbClr val="000000"/>
                </a:solidFill>
                <a:latin typeface="Times New Roman" panose="02020603050405020304" pitchFamily="18" charset="0"/>
                <a:cs typeface="Times New Roman" panose="02020603050405020304" pitchFamily="18" charset="0"/>
              </a:rPr>
              <a:t>tháng</a:t>
            </a:r>
            <a:r>
              <a:rPr lang="en-US" sz="2700" kern="0" dirty="0">
                <a:solidFill>
                  <a:srgbClr val="000000"/>
                </a:solidFill>
                <a:latin typeface="Times New Roman" panose="02020603050405020304" pitchFamily="18" charset="0"/>
                <a:cs typeface="Times New Roman" panose="02020603050405020304" pitchFamily="18" charset="0"/>
              </a:rPr>
              <a:t> </a:t>
            </a:r>
            <a:r>
              <a:rPr lang="en-US" sz="2700" kern="0" dirty="0" smtClean="0">
                <a:solidFill>
                  <a:srgbClr val="000000"/>
                </a:solidFill>
                <a:latin typeface="Times New Roman" panose="02020603050405020304" pitchFamily="18" charset="0"/>
                <a:cs typeface="Times New Roman" panose="02020603050405020304" pitchFamily="18" charset="0"/>
              </a:rPr>
              <a:t>10 </a:t>
            </a:r>
            <a:r>
              <a:rPr lang="en-US" sz="2700" kern="0" dirty="0" err="1">
                <a:solidFill>
                  <a:srgbClr val="000000"/>
                </a:solidFill>
                <a:latin typeface="Times New Roman" panose="02020603050405020304" pitchFamily="18" charset="0"/>
                <a:cs typeface="Times New Roman" panose="02020603050405020304" pitchFamily="18" charset="0"/>
              </a:rPr>
              <a:t>năm</a:t>
            </a:r>
            <a:r>
              <a:rPr lang="en-US" sz="2700" kern="0" dirty="0">
                <a:solidFill>
                  <a:srgbClr val="000000"/>
                </a:solidFill>
                <a:latin typeface="Times New Roman" panose="02020603050405020304" pitchFamily="18" charset="0"/>
                <a:cs typeface="Times New Roman" panose="02020603050405020304" pitchFamily="18" charset="0"/>
              </a:rPr>
              <a:t> 2022</a:t>
            </a:r>
          </a:p>
        </p:txBody>
      </p:sp>
      <p:pic>
        <p:nvPicPr>
          <p:cNvPr id="16" name="Picture 15">
            <a:extLst>
              <a:ext uri="{FF2B5EF4-FFF2-40B4-BE49-F238E27FC236}">
                <a16:creationId xmlns:a16="http://schemas.microsoft.com/office/drawing/2014/main" id="{B5C95A4F-0206-4770-B804-291440EFE522}"/>
              </a:ext>
            </a:extLst>
          </p:cNvPr>
          <p:cNvPicPr>
            <a:picLocks noChangeAspect="1"/>
          </p:cNvPicPr>
          <p:nvPr/>
        </p:nvPicPr>
        <p:blipFill>
          <a:blip r:embed="rId8"/>
          <a:srcRect b="57064"/>
          <a:stretch>
            <a:fillRect/>
          </a:stretch>
        </p:blipFill>
        <p:spPr>
          <a:xfrm>
            <a:off x="4187511" y="483394"/>
            <a:ext cx="3381375" cy="507206"/>
          </a:xfrm>
          <a:prstGeom prst="rect">
            <a:avLst/>
          </a:prstGeom>
        </p:spPr>
      </p:pic>
      <p:sp>
        <p:nvSpPr>
          <p:cNvPr id="17" name="Rectangle 16"/>
          <p:cNvSpPr/>
          <p:nvPr/>
        </p:nvSpPr>
        <p:spPr>
          <a:xfrm>
            <a:off x="1447800" y="762000"/>
            <a:ext cx="7696200" cy="830997"/>
          </a:xfrm>
          <a:prstGeom prst="rect">
            <a:avLst/>
          </a:prstGeom>
        </p:spPr>
        <p:txBody>
          <a:bodyPr wrap="square">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CHUYỆN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CỦA</a:t>
            </a:r>
            <a:r>
              <a:rPr lang="en-US" sz="3200" b="1" dirty="0">
                <a:solidFill>
                  <a:schemeClr val="tx2"/>
                </a:solidFill>
                <a:latin typeface="Times New Roman" panose="02020603050405020304" pitchFamily="18" charset="0"/>
                <a:cs typeface="Times New Roman" panose="02020603050405020304" pitchFamily="18" charset="0"/>
              </a:rPr>
              <a:t> EM</a:t>
            </a:r>
          </a:p>
        </p:txBody>
      </p:sp>
    </p:spTree>
    <p:extLst>
      <p:ext uri="{BB962C8B-B14F-4D97-AF65-F5344CB8AC3E}">
        <p14:creationId xmlns:p14="http://schemas.microsoft.com/office/powerpoint/2010/main" val="14400538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3975</TotalTime>
  <Words>950</Words>
  <Application>Microsoft Office PowerPoint</Application>
  <PresentationFormat>Widescreen</PresentationFormat>
  <Paragraphs>149</Paragraphs>
  <Slides>29</Slides>
  <Notes>15</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微软雅黑</vt:lpstr>
      <vt:lpstr>#9Slide07 IcielKoni</vt:lpstr>
      <vt:lpstr>Arial</vt:lpstr>
      <vt:lpstr>Bubblegum Sans</vt:lpstr>
      <vt:lpstr>Calibri</vt:lpstr>
      <vt:lpstr>Calibri Light</vt:lpstr>
      <vt:lpstr>Cambria</vt:lpstr>
      <vt:lpstr>Coiny</vt:lpstr>
      <vt:lpstr>等线</vt:lpstr>
      <vt:lpstr>Fredoka One</vt:lpstr>
      <vt:lpstr>inpin heiti</vt:lpstr>
      <vt:lpstr>Times New Roman</vt:lpstr>
      <vt:lpstr>字魂27号-布丁体</vt:lpstr>
      <vt:lpstr>思源黑体 Light</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Nguyễn Ngọc Hưng</dc:creator>
  <cp:lastModifiedBy>Admin</cp:lastModifiedBy>
  <cp:revision>416</cp:revision>
  <dcterms:created xsi:type="dcterms:W3CDTF">2009-12-15T20:29:24Z</dcterms:created>
  <dcterms:modified xsi:type="dcterms:W3CDTF">2024-12-10T01:51:21Z</dcterms:modified>
</cp:coreProperties>
</file>