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1" r:id="rId2"/>
    <p:sldId id="333" r:id="rId3"/>
    <p:sldId id="334" r:id="rId4"/>
    <p:sldId id="289" r:id="rId5"/>
    <p:sldId id="335" r:id="rId6"/>
    <p:sldId id="328" r:id="rId7"/>
    <p:sldId id="299" r:id="rId8"/>
    <p:sldId id="330" r:id="rId9"/>
    <p:sldId id="329" r:id="rId10"/>
    <p:sldId id="303" r:id="rId11"/>
    <p:sldId id="275" r:id="rId12"/>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813119" algn="l" rtl="0" fontAlgn="base">
      <a:spcBef>
        <a:spcPct val="0"/>
      </a:spcBef>
      <a:spcAft>
        <a:spcPct val="0"/>
      </a:spcAft>
      <a:defRPr kern="1200">
        <a:solidFill>
          <a:schemeClr val="tx1"/>
        </a:solidFill>
        <a:latin typeface="Calibri" pitchFamily="34" charset="0"/>
        <a:ea typeface="+mn-ea"/>
        <a:cs typeface="Arial" charset="0"/>
      </a:defRPr>
    </a:lvl2pPr>
    <a:lvl3pPr marL="1626236" algn="l" rtl="0" fontAlgn="base">
      <a:spcBef>
        <a:spcPct val="0"/>
      </a:spcBef>
      <a:spcAft>
        <a:spcPct val="0"/>
      </a:spcAft>
      <a:defRPr kern="1200">
        <a:solidFill>
          <a:schemeClr val="tx1"/>
        </a:solidFill>
        <a:latin typeface="Calibri" pitchFamily="34" charset="0"/>
        <a:ea typeface="+mn-ea"/>
        <a:cs typeface="Arial" charset="0"/>
      </a:defRPr>
    </a:lvl3pPr>
    <a:lvl4pPr marL="2439355" algn="l" rtl="0" fontAlgn="base">
      <a:spcBef>
        <a:spcPct val="0"/>
      </a:spcBef>
      <a:spcAft>
        <a:spcPct val="0"/>
      </a:spcAft>
      <a:defRPr kern="1200">
        <a:solidFill>
          <a:schemeClr val="tx1"/>
        </a:solidFill>
        <a:latin typeface="Calibri" pitchFamily="34" charset="0"/>
        <a:ea typeface="+mn-ea"/>
        <a:cs typeface="Arial" charset="0"/>
      </a:defRPr>
    </a:lvl4pPr>
    <a:lvl5pPr marL="3252472" algn="l" rtl="0" fontAlgn="base">
      <a:spcBef>
        <a:spcPct val="0"/>
      </a:spcBef>
      <a:spcAft>
        <a:spcPct val="0"/>
      </a:spcAft>
      <a:defRPr kern="1200">
        <a:solidFill>
          <a:schemeClr val="tx1"/>
        </a:solidFill>
        <a:latin typeface="Calibri" pitchFamily="34" charset="0"/>
        <a:ea typeface="+mn-ea"/>
        <a:cs typeface="Arial" charset="0"/>
      </a:defRPr>
    </a:lvl5pPr>
    <a:lvl6pPr marL="4065591" algn="l" defTabSz="1626236" rtl="0" eaLnBrk="1" latinLnBrk="0" hangingPunct="1">
      <a:defRPr kern="1200">
        <a:solidFill>
          <a:schemeClr val="tx1"/>
        </a:solidFill>
        <a:latin typeface="Calibri" pitchFamily="34" charset="0"/>
        <a:ea typeface="+mn-ea"/>
        <a:cs typeface="Arial" charset="0"/>
      </a:defRPr>
    </a:lvl6pPr>
    <a:lvl7pPr marL="4878709" algn="l" defTabSz="1626236" rtl="0" eaLnBrk="1" latinLnBrk="0" hangingPunct="1">
      <a:defRPr kern="1200">
        <a:solidFill>
          <a:schemeClr val="tx1"/>
        </a:solidFill>
        <a:latin typeface="Calibri" pitchFamily="34" charset="0"/>
        <a:ea typeface="+mn-ea"/>
        <a:cs typeface="Arial" charset="0"/>
      </a:defRPr>
    </a:lvl7pPr>
    <a:lvl8pPr marL="5691826" algn="l" defTabSz="1626236" rtl="0" eaLnBrk="1" latinLnBrk="0" hangingPunct="1">
      <a:defRPr kern="1200">
        <a:solidFill>
          <a:schemeClr val="tx1"/>
        </a:solidFill>
        <a:latin typeface="Calibri" pitchFamily="34" charset="0"/>
        <a:ea typeface="+mn-ea"/>
        <a:cs typeface="Arial" charset="0"/>
      </a:defRPr>
    </a:lvl8pPr>
    <a:lvl9pPr marL="6504945" algn="l" defTabSz="1626236"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564" y="66"/>
      </p:cViewPr>
      <p:guideLst>
        <p:guide orient="horz" pos="2881"/>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F073F-EA3A-494B-852D-E88E4F3E2DEC}" type="datetimeFigureOut">
              <a:rPr lang="en-US" smtClean="0"/>
              <a:t>2/25/2024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DA781-7E39-463E-8583-502943CF526D}" type="slidenum">
              <a:rPr lang="en-US" smtClean="0"/>
              <a:t>‹#›</a:t>
            </a:fld>
            <a:endParaRPr lang="en-US"/>
          </a:p>
        </p:txBody>
      </p:sp>
    </p:spTree>
    <p:extLst>
      <p:ext uri="{BB962C8B-B14F-4D97-AF65-F5344CB8AC3E}">
        <p14:creationId xmlns:p14="http://schemas.microsoft.com/office/powerpoint/2010/main" val="216454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4</a:t>
            </a:fld>
            <a:endParaRPr lang="en-US"/>
          </a:p>
        </p:txBody>
      </p:sp>
    </p:spTree>
    <p:extLst>
      <p:ext uri="{BB962C8B-B14F-4D97-AF65-F5344CB8AC3E}">
        <p14:creationId xmlns:p14="http://schemas.microsoft.com/office/powerpoint/2010/main" val="108517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5</a:t>
            </a:fld>
            <a:endParaRPr lang="en-US"/>
          </a:p>
        </p:txBody>
      </p:sp>
    </p:spTree>
    <p:extLst>
      <p:ext uri="{BB962C8B-B14F-4D97-AF65-F5344CB8AC3E}">
        <p14:creationId xmlns:p14="http://schemas.microsoft.com/office/powerpoint/2010/main" val="360683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6</a:t>
            </a:fld>
            <a:endParaRPr lang="en-US"/>
          </a:p>
        </p:txBody>
      </p:sp>
    </p:spTree>
    <p:extLst>
      <p:ext uri="{BB962C8B-B14F-4D97-AF65-F5344CB8AC3E}">
        <p14:creationId xmlns:p14="http://schemas.microsoft.com/office/powerpoint/2010/main" val="49550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7</a:t>
            </a:fld>
            <a:endParaRPr lang="en-US"/>
          </a:p>
        </p:txBody>
      </p:sp>
    </p:spTree>
    <p:extLst>
      <p:ext uri="{BB962C8B-B14F-4D97-AF65-F5344CB8AC3E}">
        <p14:creationId xmlns:p14="http://schemas.microsoft.com/office/powerpoint/2010/main" val="108517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8</a:t>
            </a:fld>
            <a:endParaRPr lang="en-US"/>
          </a:p>
        </p:txBody>
      </p:sp>
    </p:spTree>
    <p:extLst>
      <p:ext uri="{BB962C8B-B14F-4D97-AF65-F5344CB8AC3E}">
        <p14:creationId xmlns:p14="http://schemas.microsoft.com/office/powerpoint/2010/main" val="427928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9</a:t>
            </a:fld>
            <a:endParaRPr lang="en-US"/>
          </a:p>
        </p:txBody>
      </p:sp>
    </p:spTree>
    <p:extLst>
      <p:ext uri="{BB962C8B-B14F-4D97-AF65-F5344CB8AC3E}">
        <p14:creationId xmlns:p14="http://schemas.microsoft.com/office/powerpoint/2010/main" val="363191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10</a:t>
            </a:fld>
            <a:endParaRPr lang="en-US"/>
          </a:p>
        </p:txBody>
      </p:sp>
    </p:spTree>
    <p:extLst>
      <p:ext uri="{BB962C8B-B14F-4D97-AF65-F5344CB8AC3E}">
        <p14:creationId xmlns:p14="http://schemas.microsoft.com/office/powerpoint/2010/main" val="108517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4"/>
          </a:xfrm>
        </p:spPr>
        <p:txBody>
          <a:bodyPr/>
          <a:lstStyle/>
          <a:p>
            <a:r>
              <a:rPr lang="en-US"/>
              <a:t>Click to edit Master title style</a:t>
            </a:r>
          </a:p>
        </p:txBody>
      </p:sp>
      <p:sp>
        <p:nvSpPr>
          <p:cNvPr id="3" name="Subtitle 2"/>
          <p:cNvSpPr>
            <a:spLocks noGrp="1"/>
          </p:cNvSpPr>
          <p:nvPr>
            <p:ph type="subTitle" idx="1"/>
          </p:nvPr>
        </p:nvSpPr>
        <p:spPr>
          <a:xfrm>
            <a:off x="2441497" y="5181602"/>
            <a:ext cx="11393647" cy="2336800"/>
          </a:xfrm>
        </p:spPr>
        <p:txBody>
          <a:bodyPr/>
          <a:lstStyle>
            <a:lvl1pPr marL="0" indent="0" algn="ctr">
              <a:buNone/>
              <a:defRPr>
                <a:solidFill>
                  <a:schemeClr val="tx1">
                    <a:tint val="75000"/>
                  </a:schemeClr>
                </a:solidFill>
              </a:defRPr>
            </a:lvl1pPr>
            <a:lvl2pPr marL="813119" indent="0" algn="ctr">
              <a:buNone/>
              <a:defRPr>
                <a:solidFill>
                  <a:schemeClr val="tx1">
                    <a:tint val="75000"/>
                  </a:schemeClr>
                </a:solidFill>
              </a:defRPr>
            </a:lvl2pPr>
            <a:lvl3pPr marL="1626236" indent="0" algn="ctr">
              <a:buNone/>
              <a:defRPr>
                <a:solidFill>
                  <a:schemeClr val="tx1">
                    <a:tint val="75000"/>
                  </a:schemeClr>
                </a:solidFill>
              </a:defRPr>
            </a:lvl3pPr>
            <a:lvl4pPr marL="2439355" indent="0" algn="ctr">
              <a:buNone/>
              <a:defRPr>
                <a:solidFill>
                  <a:schemeClr val="tx1">
                    <a:tint val="75000"/>
                  </a:schemeClr>
                </a:solidFill>
              </a:defRPr>
            </a:lvl4pPr>
            <a:lvl5pPr marL="3252472" indent="0" algn="ctr">
              <a:buNone/>
              <a:defRPr>
                <a:solidFill>
                  <a:schemeClr val="tx1">
                    <a:tint val="75000"/>
                  </a:schemeClr>
                </a:solidFill>
              </a:defRPr>
            </a:lvl5pPr>
            <a:lvl6pPr marL="4065591" indent="0" algn="ctr">
              <a:buNone/>
              <a:defRPr>
                <a:solidFill>
                  <a:schemeClr val="tx1">
                    <a:tint val="75000"/>
                  </a:schemeClr>
                </a:solidFill>
              </a:defRPr>
            </a:lvl6pPr>
            <a:lvl7pPr marL="4878709" indent="0" algn="ctr">
              <a:buNone/>
              <a:defRPr>
                <a:solidFill>
                  <a:schemeClr val="tx1">
                    <a:tint val="75000"/>
                  </a:schemeClr>
                </a:solidFill>
              </a:defRPr>
            </a:lvl7pPr>
            <a:lvl8pPr marL="5691826" indent="0" algn="ctr">
              <a:buNone/>
              <a:defRPr>
                <a:solidFill>
                  <a:schemeClr val="tx1">
                    <a:tint val="75000"/>
                  </a:schemeClr>
                </a:solidFill>
              </a:defRPr>
            </a:lvl8pPr>
            <a:lvl9pPr marL="6504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035C4C0-0E5B-4478-914E-49983937B54B}" type="datetimeFigureOut">
              <a:rPr lang="en-US"/>
              <a:pPr>
                <a:defRPr/>
              </a:pPr>
              <a:t>2/25/2024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A05E0-045F-4E6E-A4D3-C81FD5DB4D5F}" type="slidenum">
              <a:rPr lang="en-US"/>
              <a:pPr>
                <a:defRPr/>
              </a:pPr>
              <a:t>‹#›</a:t>
            </a:fld>
            <a:endParaRPr lang="en-US"/>
          </a:p>
        </p:txBody>
      </p:sp>
    </p:spTree>
    <p:extLst>
      <p:ext uri="{BB962C8B-B14F-4D97-AF65-F5344CB8AC3E}">
        <p14:creationId xmlns:p14="http://schemas.microsoft.com/office/powerpoint/2010/main" val="173087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80C95F-E18A-4BBA-8C6E-CD8278B9A77B}" type="datetimeFigureOut">
              <a:rPr lang="en-US"/>
              <a:pPr>
                <a:defRPr/>
              </a:pPr>
              <a:t>2/25/2024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18376B-04D8-4E2A-BFDC-53D1938008FA}" type="slidenum">
              <a:rPr lang="en-US"/>
              <a:pPr>
                <a:defRPr/>
              </a:pPr>
              <a:t>‹#›</a:t>
            </a:fld>
            <a:endParaRPr lang="en-US"/>
          </a:p>
        </p:txBody>
      </p:sp>
    </p:spTree>
    <p:extLst>
      <p:ext uri="{BB962C8B-B14F-4D97-AF65-F5344CB8AC3E}">
        <p14:creationId xmlns:p14="http://schemas.microsoft.com/office/powerpoint/2010/main" val="2445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275168"/>
            <a:ext cx="3662244" cy="5856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275168"/>
            <a:ext cx="10715453" cy="5856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D313-7690-40B6-9309-BF919233A5C6}" type="datetimeFigureOut">
              <a:rPr lang="en-US"/>
              <a:pPr>
                <a:defRPr/>
              </a:pPr>
              <a:t>2/25/2024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9CBAC9-E418-4754-B94C-9095DF92ACE1}" type="slidenum">
              <a:rPr lang="en-US"/>
              <a:pPr>
                <a:defRPr/>
              </a:pPr>
              <a:t>‹#›</a:t>
            </a:fld>
            <a:endParaRPr lang="en-US"/>
          </a:p>
        </p:txBody>
      </p:sp>
    </p:spTree>
    <p:extLst>
      <p:ext uri="{BB962C8B-B14F-4D97-AF65-F5344CB8AC3E}">
        <p14:creationId xmlns:p14="http://schemas.microsoft.com/office/powerpoint/2010/main" val="407600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10EBE9-FFE1-4D97-B578-8EB7070445FF}" type="datetimeFigureOut">
              <a:rPr lang="en-US"/>
              <a:pPr>
                <a:defRPr/>
              </a:pPr>
              <a:t>2/25/2024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9BBEF-BD18-4A36-83BF-3165C2C26AC5}" type="slidenum">
              <a:rPr lang="en-US"/>
              <a:pPr>
                <a:defRPr/>
              </a:pPr>
              <a:t>‹#›</a:t>
            </a:fld>
            <a:endParaRPr lang="en-US"/>
          </a:p>
        </p:txBody>
      </p:sp>
    </p:spTree>
    <p:extLst>
      <p:ext uri="{BB962C8B-B14F-4D97-AF65-F5344CB8AC3E}">
        <p14:creationId xmlns:p14="http://schemas.microsoft.com/office/powerpoint/2010/main" val="219231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600">
                <a:solidFill>
                  <a:schemeClr val="tx1">
                    <a:tint val="75000"/>
                  </a:schemeClr>
                </a:solidFill>
              </a:defRPr>
            </a:lvl1pPr>
            <a:lvl2pPr marL="813119" indent="0">
              <a:buNone/>
              <a:defRPr sz="3200">
                <a:solidFill>
                  <a:schemeClr val="tx1">
                    <a:tint val="75000"/>
                  </a:schemeClr>
                </a:solidFill>
              </a:defRPr>
            </a:lvl2pPr>
            <a:lvl3pPr marL="1626236" indent="0">
              <a:buNone/>
              <a:defRPr sz="2800">
                <a:solidFill>
                  <a:schemeClr val="tx1">
                    <a:tint val="75000"/>
                  </a:schemeClr>
                </a:solidFill>
              </a:defRPr>
            </a:lvl3pPr>
            <a:lvl4pPr marL="2439355" indent="0">
              <a:buNone/>
              <a:defRPr sz="2500">
                <a:solidFill>
                  <a:schemeClr val="tx1">
                    <a:tint val="75000"/>
                  </a:schemeClr>
                </a:solidFill>
              </a:defRPr>
            </a:lvl4pPr>
            <a:lvl5pPr marL="3252472" indent="0">
              <a:buNone/>
              <a:defRPr sz="2500">
                <a:solidFill>
                  <a:schemeClr val="tx1">
                    <a:tint val="75000"/>
                  </a:schemeClr>
                </a:solidFill>
              </a:defRPr>
            </a:lvl5pPr>
            <a:lvl6pPr marL="4065591" indent="0">
              <a:buNone/>
              <a:defRPr sz="2500">
                <a:solidFill>
                  <a:schemeClr val="tx1">
                    <a:tint val="75000"/>
                  </a:schemeClr>
                </a:solidFill>
              </a:defRPr>
            </a:lvl6pPr>
            <a:lvl7pPr marL="4878709" indent="0">
              <a:buNone/>
              <a:defRPr sz="2500">
                <a:solidFill>
                  <a:schemeClr val="tx1">
                    <a:tint val="75000"/>
                  </a:schemeClr>
                </a:solidFill>
              </a:defRPr>
            </a:lvl7pPr>
            <a:lvl8pPr marL="5691826" indent="0">
              <a:buNone/>
              <a:defRPr sz="2500">
                <a:solidFill>
                  <a:schemeClr val="tx1">
                    <a:tint val="75000"/>
                  </a:schemeClr>
                </a:solidFill>
              </a:defRPr>
            </a:lvl8pPr>
            <a:lvl9pPr marL="6504945"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8B057C-164F-42F5-B4BD-0BF1F35E3BE1}" type="datetimeFigureOut">
              <a:rPr lang="en-US"/>
              <a:pPr>
                <a:defRPr/>
              </a:pPr>
              <a:t>2/25/2024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60E28-D99B-4989-89D3-0B0EDE0FBD02}" type="slidenum">
              <a:rPr lang="en-US"/>
              <a:pPr>
                <a:defRPr/>
              </a:pPr>
              <a:t>‹#›</a:t>
            </a:fld>
            <a:endParaRPr lang="en-US"/>
          </a:p>
        </p:txBody>
      </p:sp>
    </p:spTree>
    <p:extLst>
      <p:ext uri="{BB962C8B-B14F-4D97-AF65-F5344CB8AC3E}">
        <p14:creationId xmlns:p14="http://schemas.microsoft.com/office/powerpoint/2010/main" val="181183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62BA128-333C-4E6A-ADF5-962FBC6CBF3D}" type="datetimeFigureOut">
              <a:rPr lang="en-US"/>
              <a:pPr>
                <a:defRPr/>
              </a:pPr>
              <a:t>2/25/2024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7B591-9495-494E-8293-F68D0CC0CF23}" type="slidenum">
              <a:rPr lang="en-US"/>
              <a:pPr>
                <a:defRPr/>
              </a:pPr>
              <a:t>‹#›</a:t>
            </a:fld>
            <a:endParaRPr lang="en-US"/>
          </a:p>
        </p:txBody>
      </p:sp>
    </p:spTree>
    <p:extLst>
      <p:ext uri="{BB962C8B-B14F-4D97-AF65-F5344CB8AC3E}">
        <p14:creationId xmlns:p14="http://schemas.microsoft.com/office/powerpoint/2010/main" val="380431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4" name="Content Placeholder 3"/>
          <p:cNvSpPr>
            <a:spLocks noGrp="1"/>
          </p:cNvSpPr>
          <p:nvPr>
            <p:ph sz="half" idx="2"/>
          </p:nvPr>
        </p:nvSpPr>
        <p:spPr>
          <a:xfrm>
            <a:off x="813832" y="2899834"/>
            <a:ext cx="7191675"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11" y="2046818"/>
            <a:ext cx="7194500"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68311" y="2899834"/>
            <a:ext cx="7194500"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33A80B-077D-42E0-ABD4-90445183B743}" type="datetimeFigureOut">
              <a:rPr lang="en-US"/>
              <a:pPr>
                <a:defRPr/>
              </a:pPr>
              <a:t>2/25/2024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7A175-94D4-4A8D-B31D-9123FF269214}" type="slidenum">
              <a:rPr lang="en-US"/>
              <a:pPr>
                <a:defRPr/>
              </a:pPr>
              <a:t>‹#›</a:t>
            </a:fld>
            <a:endParaRPr lang="en-US"/>
          </a:p>
        </p:txBody>
      </p:sp>
    </p:spTree>
    <p:extLst>
      <p:ext uri="{BB962C8B-B14F-4D97-AF65-F5344CB8AC3E}">
        <p14:creationId xmlns:p14="http://schemas.microsoft.com/office/powerpoint/2010/main" val="1281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23FCFA-D3FF-48A3-BC5D-22C99A39CF7A}" type="datetimeFigureOut">
              <a:rPr lang="en-US"/>
              <a:pPr>
                <a:defRPr/>
              </a:pPr>
              <a:t>2/25/2024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B5EDBB-28A6-48F1-AF2B-90009BF4C05C}" type="slidenum">
              <a:rPr lang="en-US"/>
              <a:pPr>
                <a:defRPr/>
              </a:pPr>
              <a:t>‹#›</a:t>
            </a:fld>
            <a:endParaRPr lang="en-US"/>
          </a:p>
        </p:txBody>
      </p:sp>
    </p:spTree>
    <p:extLst>
      <p:ext uri="{BB962C8B-B14F-4D97-AF65-F5344CB8AC3E}">
        <p14:creationId xmlns:p14="http://schemas.microsoft.com/office/powerpoint/2010/main" val="74400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EE720C-3BCD-4316-ADCC-5C25380B5CBC}" type="datetimeFigureOut">
              <a:rPr lang="en-US"/>
              <a:pPr>
                <a:defRPr/>
              </a:pPr>
              <a:t>2/25/2024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487000-4680-4949-9FDF-745483D02CD8}" type="slidenum">
              <a:rPr lang="en-US"/>
              <a:pPr>
                <a:defRPr/>
              </a:pPr>
              <a:t>‹#›</a:t>
            </a:fld>
            <a:endParaRPr lang="en-US"/>
          </a:p>
        </p:txBody>
      </p:sp>
    </p:spTree>
    <p:extLst>
      <p:ext uri="{BB962C8B-B14F-4D97-AF65-F5344CB8AC3E}">
        <p14:creationId xmlns:p14="http://schemas.microsoft.com/office/powerpoint/2010/main" val="182129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9"/>
            <a:ext cx="5354902" cy="1549401"/>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6363713" y="364066"/>
            <a:ext cx="9099093"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8"/>
            <a:ext cx="5354902" cy="6254750"/>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4510C0-D2CB-4CF0-BED1-606CFE4A4B71}" type="datetimeFigureOut">
              <a:rPr lang="en-US"/>
              <a:pPr>
                <a:defRPr/>
              </a:pPr>
              <a:t>2/25/2024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A0F45F-5667-4CAC-9F4B-2F08BB524E50}" type="slidenum">
              <a:rPr lang="en-US"/>
              <a:pPr>
                <a:defRPr/>
              </a:pPr>
              <a:t>‹#›</a:t>
            </a:fld>
            <a:endParaRPr lang="en-US"/>
          </a:p>
        </p:txBody>
      </p:sp>
    </p:spTree>
    <p:extLst>
      <p:ext uri="{BB962C8B-B14F-4D97-AF65-F5344CB8AC3E}">
        <p14:creationId xmlns:p14="http://schemas.microsoft.com/office/powerpoint/2010/main" val="219170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3"/>
            <a:ext cx="9765983" cy="755650"/>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190335" y="817034"/>
            <a:ext cx="9765983" cy="5486400"/>
          </a:xfrm>
        </p:spPr>
        <p:txBody>
          <a:bodyPr rtlCol="0">
            <a:normAutofit/>
          </a:bodyPr>
          <a:lstStyle>
            <a:lvl1pPr marL="0" indent="0">
              <a:buNone/>
              <a:defRPr sz="5700"/>
            </a:lvl1pPr>
            <a:lvl2pPr marL="813119" indent="0">
              <a:buNone/>
              <a:defRPr sz="5000"/>
            </a:lvl2pPr>
            <a:lvl3pPr marL="1626236" indent="0">
              <a:buNone/>
              <a:defRPr sz="4300"/>
            </a:lvl3pPr>
            <a:lvl4pPr marL="2439355" indent="0">
              <a:buNone/>
              <a:defRPr sz="3600"/>
            </a:lvl4pPr>
            <a:lvl5pPr marL="3252472" indent="0">
              <a:buNone/>
              <a:defRPr sz="3600"/>
            </a:lvl5pPr>
            <a:lvl6pPr marL="4065591" indent="0">
              <a:buNone/>
              <a:defRPr sz="3600"/>
            </a:lvl6pPr>
            <a:lvl7pPr marL="4878709" indent="0">
              <a:buNone/>
              <a:defRPr sz="3600"/>
            </a:lvl7pPr>
            <a:lvl8pPr marL="5691826" indent="0">
              <a:buNone/>
              <a:defRPr sz="3600"/>
            </a:lvl8pPr>
            <a:lvl9pPr marL="6504945" indent="0">
              <a:buNone/>
              <a:defRPr sz="3600"/>
            </a:lvl9pPr>
          </a:lstStyle>
          <a:p>
            <a:pPr lvl="0"/>
            <a:endParaRPr lang="en-US" noProof="0"/>
          </a:p>
        </p:txBody>
      </p:sp>
      <p:sp>
        <p:nvSpPr>
          <p:cNvPr id="4" name="Text Placeholder 3"/>
          <p:cNvSpPr>
            <a:spLocks noGrp="1"/>
          </p:cNvSpPr>
          <p:nvPr>
            <p:ph type="body" sz="half" idx="2"/>
          </p:nvPr>
        </p:nvSpPr>
        <p:spPr>
          <a:xfrm>
            <a:off x="3190335" y="7156451"/>
            <a:ext cx="9765983" cy="1073148"/>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C3B370-AAFB-4EA7-8CA2-56E71463F5A8}" type="datetimeFigureOut">
              <a:rPr lang="en-US"/>
              <a:pPr>
                <a:defRPr/>
              </a:pPr>
              <a:t>2/25/2024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83890F-0643-4DA7-988E-7D0E94DF04AA}" type="slidenum">
              <a:rPr lang="en-US"/>
              <a:pPr>
                <a:defRPr/>
              </a:pPr>
              <a:t>‹#›</a:t>
            </a:fld>
            <a:endParaRPr lang="en-US"/>
          </a:p>
        </p:txBody>
      </p:sp>
    </p:spTree>
    <p:extLst>
      <p:ext uri="{BB962C8B-B14F-4D97-AF65-F5344CB8AC3E}">
        <p14:creationId xmlns:p14="http://schemas.microsoft.com/office/powerpoint/2010/main" val="24113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3832" y="366549"/>
            <a:ext cx="14648974" cy="152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13832" y="2134447"/>
            <a:ext cx="14648974" cy="603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751"/>
            <a:ext cx="3797882" cy="484973"/>
          </a:xfrm>
          <a:prstGeom prst="rect">
            <a:avLst/>
          </a:prstGeom>
        </p:spPr>
        <p:txBody>
          <a:bodyPr vert="horz" lIns="162623" tIns="81312" rIns="162623" bIns="81312" rtlCol="0" anchor="ctr"/>
          <a:lstStyle>
            <a:lvl1pPr algn="l" fontAlgn="auto">
              <a:spcBef>
                <a:spcPts val="0"/>
              </a:spcBef>
              <a:spcAft>
                <a:spcPts val="0"/>
              </a:spcAft>
              <a:defRPr sz="2100">
                <a:solidFill>
                  <a:schemeClr val="tx1">
                    <a:tint val="75000"/>
                  </a:schemeClr>
                </a:solidFill>
                <a:latin typeface="+mn-lt"/>
                <a:cs typeface="+mn-cs"/>
              </a:defRPr>
            </a:lvl1pPr>
          </a:lstStyle>
          <a:p>
            <a:pPr>
              <a:defRPr/>
            </a:pPr>
            <a:fld id="{46AE8097-EE7F-4C07-AF61-10E71F24E01B}" type="datetimeFigureOut">
              <a:rPr lang="en-US"/>
              <a:pPr>
                <a:defRPr/>
              </a:pPr>
              <a:t>2/25/2024</a:t>
            </a:fld>
            <a:endParaRPr lang="en-US"/>
          </a:p>
        </p:txBody>
      </p:sp>
      <p:sp>
        <p:nvSpPr>
          <p:cNvPr id="5" name="Footer Placeholder 4"/>
          <p:cNvSpPr>
            <a:spLocks noGrp="1"/>
          </p:cNvSpPr>
          <p:nvPr>
            <p:ph type="ftr" sz="quarter" idx="3"/>
          </p:nvPr>
        </p:nvSpPr>
        <p:spPr>
          <a:xfrm>
            <a:off x="5561186" y="8475751"/>
            <a:ext cx="5154269" cy="484973"/>
          </a:xfrm>
          <a:prstGeom prst="rect">
            <a:avLst/>
          </a:prstGeom>
        </p:spPr>
        <p:txBody>
          <a:bodyPr vert="horz" lIns="162623" tIns="81312" rIns="162623" bIns="81312" rtlCol="0" anchor="ctr"/>
          <a:lstStyle>
            <a:lvl1pPr algn="ctr" fontAlgn="auto">
              <a:spcBef>
                <a:spcPts val="0"/>
              </a:spcBef>
              <a:spcAft>
                <a:spcPts val="0"/>
              </a:spcAft>
              <a:defRPr sz="21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664924" y="8475751"/>
            <a:ext cx="3797882" cy="484973"/>
          </a:xfrm>
          <a:prstGeom prst="rect">
            <a:avLst/>
          </a:prstGeom>
        </p:spPr>
        <p:txBody>
          <a:bodyPr vert="horz" lIns="162623" tIns="81312" rIns="162623" bIns="81312" rtlCol="0" anchor="ctr"/>
          <a:lstStyle>
            <a:lvl1pPr algn="r" fontAlgn="auto">
              <a:spcBef>
                <a:spcPts val="0"/>
              </a:spcBef>
              <a:spcAft>
                <a:spcPts val="0"/>
              </a:spcAft>
              <a:defRPr sz="2100">
                <a:solidFill>
                  <a:schemeClr val="tx1">
                    <a:tint val="75000"/>
                  </a:schemeClr>
                </a:solidFill>
                <a:latin typeface="+mn-lt"/>
                <a:cs typeface="+mn-cs"/>
              </a:defRPr>
            </a:lvl1pPr>
          </a:lstStyle>
          <a:p>
            <a:pPr>
              <a:defRPr/>
            </a:pPr>
            <a:fld id="{8CA38DD3-909D-44EA-9AC1-B74D233FF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7800" kern="1200">
          <a:solidFill>
            <a:schemeClr val="tx1"/>
          </a:solidFill>
          <a:latin typeface="+mj-lt"/>
          <a:ea typeface="+mj-ea"/>
          <a:cs typeface="+mj-cs"/>
        </a:defRPr>
      </a:lvl1pPr>
      <a:lvl2pPr algn="ctr" rtl="0" eaLnBrk="0" fontAlgn="base" hangingPunct="0">
        <a:spcBef>
          <a:spcPct val="0"/>
        </a:spcBef>
        <a:spcAft>
          <a:spcPct val="0"/>
        </a:spcAft>
        <a:defRPr sz="7800">
          <a:solidFill>
            <a:schemeClr val="tx1"/>
          </a:solidFill>
          <a:latin typeface="Calibri" pitchFamily="34" charset="0"/>
        </a:defRPr>
      </a:lvl2pPr>
      <a:lvl3pPr algn="ctr" rtl="0" eaLnBrk="0" fontAlgn="base" hangingPunct="0">
        <a:spcBef>
          <a:spcPct val="0"/>
        </a:spcBef>
        <a:spcAft>
          <a:spcPct val="0"/>
        </a:spcAft>
        <a:defRPr sz="7800">
          <a:solidFill>
            <a:schemeClr val="tx1"/>
          </a:solidFill>
          <a:latin typeface="Calibri" pitchFamily="34" charset="0"/>
        </a:defRPr>
      </a:lvl3pPr>
      <a:lvl4pPr algn="ctr" rtl="0" eaLnBrk="0" fontAlgn="base" hangingPunct="0">
        <a:spcBef>
          <a:spcPct val="0"/>
        </a:spcBef>
        <a:spcAft>
          <a:spcPct val="0"/>
        </a:spcAft>
        <a:defRPr sz="7800">
          <a:solidFill>
            <a:schemeClr val="tx1"/>
          </a:solidFill>
          <a:latin typeface="Calibri" pitchFamily="34" charset="0"/>
        </a:defRPr>
      </a:lvl4pPr>
      <a:lvl5pPr algn="ctr" rtl="0" eaLnBrk="0" fontAlgn="base" hangingPunct="0">
        <a:spcBef>
          <a:spcPct val="0"/>
        </a:spcBef>
        <a:spcAft>
          <a:spcPct val="0"/>
        </a:spcAft>
        <a:defRPr sz="7800">
          <a:solidFill>
            <a:schemeClr val="tx1"/>
          </a:solidFill>
          <a:latin typeface="Calibri" pitchFamily="34" charset="0"/>
        </a:defRPr>
      </a:lvl5pPr>
      <a:lvl6pPr marL="813119" algn="ctr" rtl="0" fontAlgn="base">
        <a:spcBef>
          <a:spcPct val="0"/>
        </a:spcBef>
        <a:spcAft>
          <a:spcPct val="0"/>
        </a:spcAft>
        <a:defRPr sz="7800">
          <a:solidFill>
            <a:schemeClr val="tx1"/>
          </a:solidFill>
          <a:latin typeface="Calibri" pitchFamily="34" charset="0"/>
        </a:defRPr>
      </a:lvl6pPr>
      <a:lvl7pPr marL="1626236" algn="ctr" rtl="0" fontAlgn="base">
        <a:spcBef>
          <a:spcPct val="0"/>
        </a:spcBef>
        <a:spcAft>
          <a:spcPct val="0"/>
        </a:spcAft>
        <a:defRPr sz="7800">
          <a:solidFill>
            <a:schemeClr val="tx1"/>
          </a:solidFill>
          <a:latin typeface="Calibri" pitchFamily="34" charset="0"/>
        </a:defRPr>
      </a:lvl7pPr>
      <a:lvl8pPr marL="2439355" algn="ctr" rtl="0" fontAlgn="base">
        <a:spcBef>
          <a:spcPct val="0"/>
        </a:spcBef>
        <a:spcAft>
          <a:spcPct val="0"/>
        </a:spcAft>
        <a:defRPr sz="7800">
          <a:solidFill>
            <a:schemeClr val="tx1"/>
          </a:solidFill>
          <a:latin typeface="Calibri" pitchFamily="34" charset="0"/>
        </a:defRPr>
      </a:lvl8pPr>
      <a:lvl9pPr marL="3252472" algn="ctr" rtl="0" fontAlgn="base">
        <a:spcBef>
          <a:spcPct val="0"/>
        </a:spcBef>
        <a:spcAft>
          <a:spcPct val="0"/>
        </a:spcAft>
        <a:defRPr sz="7800">
          <a:solidFill>
            <a:schemeClr val="tx1"/>
          </a:solidFill>
          <a:latin typeface="Calibri" pitchFamily="34" charset="0"/>
        </a:defRPr>
      </a:lvl9pPr>
    </p:titleStyle>
    <p:bodyStyle>
      <a:lvl1pPr marL="609839" indent="-609839" algn="l" rtl="0" eaLnBrk="0" fontAlgn="base" hangingPunct="0">
        <a:spcBef>
          <a:spcPct val="20000"/>
        </a:spcBef>
        <a:spcAft>
          <a:spcPct val="0"/>
        </a:spcAft>
        <a:buFont typeface="Arial" charset="0"/>
        <a:buChar char="•"/>
        <a:defRPr sz="5700" kern="1200">
          <a:solidFill>
            <a:schemeClr val="tx1"/>
          </a:solidFill>
          <a:latin typeface="+mn-lt"/>
          <a:ea typeface="+mn-ea"/>
          <a:cs typeface="+mn-cs"/>
        </a:defRPr>
      </a:lvl1pPr>
      <a:lvl2pPr marL="1321317" indent="-508199" algn="l" rtl="0" eaLnBrk="0" fontAlgn="base" hangingPunct="0">
        <a:spcBef>
          <a:spcPct val="20000"/>
        </a:spcBef>
        <a:spcAft>
          <a:spcPct val="0"/>
        </a:spcAft>
        <a:buFont typeface="Arial" charset="0"/>
        <a:buChar char="–"/>
        <a:defRPr sz="5000" kern="1200">
          <a:solidFill>
            <a:schemeClr val="tx1"/>
          </a:solidFill>
          <a:latin typeface="+mn-lt"/>
          <a:ea typeface="+mn-ea"/>
          <a:cs typeface="+mn-cs"/>
        </a:defRPr>
      </a:lvl2pPr>
      <a:lvl3pPr marL="2032796" indent="-406560"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3pPr>
      <a:lvl4pPr marL="2845913"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4pPr>
      <a:lvl5pPr marL="3659032"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5pPr>
      <a:lvl6pPr marL="4472151"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85266"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98385"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11504"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6236" rtl="0" eaLnBrk="1" latinLnBrk="0" hangingPunct="1">
        <a:defRPr sz="3200" kern="1200">
          <a:solidFill>
            <a:schemeClr val="tx1"/>
          </a:solidFill>
          <a:latin typeface="+mn-lt"/>
          <a:ea typeface="+mn-ea"/>
          <a:cs typeface="+mn-cs"/>
        </a:defRPr>
      </a:lvl1pPr>
      <a:lvl2pPr marL="813119" algn="l" defTabSz="1626236" rtl="0" eaLnBrk="1" latinLnBrk="0" hangingPunct="1">
        <a:defRPr sz="3200" kern="1200">
          <a:solidFill>
            <a:schemeClr val="tx1"/>
          </a:solidFill>
          <a:latin typeface="+mn-lt"/>
          <a:ea typeface="+mn-ea"/>
          <a:cs typeface="+mn-cs"/>
        </a:defRPr>
      </a:lvl2pPr>
      <a:lvl3pPr marL="1626236" algn="l" defTabSz="1626236" rtl="0" eaLnBrk="1" latinLnBrk="0" hangingPunct="1">
        <a:defRPr sz="3200" kern="1200">
          <a:solidFill>
            <a:schemeClr val="tx1"/>
          </a:solidFill>
          <a:latin typeface="+mn-lt"/>
          <a:ea typeface="+mn-ea"/>
          <a:cs typeface="+mn-cs"/>
        </a:defRPr>
      </a:lvl3pPr>
      <a:lvl4pPr marL="2439355" algn="l" defTabSz="1626236" rtl="0" eaLnBrk="1" latinLnBrk="0" hangingPunct="1">
        <a:defRPr sz="3200" kern="1200">
          <a:solidFill>
            <a:schemeClr val="tx1"/>
          </a:solidFill>
          <a:latin typeface="+mn-lt"/>
          <a:ea typeface="+mn-ea"/>
          <a:cs typeface="+mn-cs"/>
        </a:defRPr>
      </a:lvl4pPr>
      <a:lvl5pPr marL="3252472" algn="l" defTabSz="1626236" rtl="0" eaLnBrk="1" latinLnBrk="0" hangingPunct="1">
        <a:defRPr sz="3200" kern="1200">
          <a:solidFill>
            <a:schemeClr val="tx1"/>
          </a:solidFill>
          <a:latin typeface="+mn-lt"/>
          <a:ea typeface="+mn-ea"/>
          <a:cs typeface="+mn-cs"/>
        </a:defRPr>
      </a:lvl5pPr>
      <a:lvl6pPr marL="4065591" algn="l" defTabSz="1626236" rtl="0" eaLnBrk="1" latinLnBrk="0" hangingPunct="1">
        <a:defRPr sz="3200" kern="1200">
          <a:solidFill>
            <a:schemeClr val="tx1"/>
          </a:solidFill>
          <a:latin typeface="+mn-lt"/>
          <a:ea typeface="+mn-ea"/>
          <a:cs typeface="+mn-cs"/>
        </a:defRPr>
      </a:lvl6pPr>
      <a:lvl7pPr marL="4878709" algn="l" defTabSz="1626236" rtl="0" eaLnBrk="1" latinLnBrk="0" hangingPunct="1">
        <a:defRPr sz="3200" kern="1200">
          <a:solidFill>
            <a:schemeClr val="tx1"/>
          </a:solidFill>
          <a:latin typeface="+mn-lt"/>
          <a:ea typeface="+mn-ea"/>
          <a:cs typeface="+mn-cs"/>
        </a:defRPr>
      </a:lvl7pPr>
      <a:lvl8pPr marL="5691826" algn="l" defTabSz="1626236" rtl="0" eaLnBrk="1" latinLnBrk="0" hangingPunct="1">
        <a:defRPr sz="3200" kern="1200">
          <a:solidFill>
            <a:schemeClr val="tx1"/>
          </a:solidFill>
          <a:latin typeface="+mn-lt"/>
          <a:ea typeface="+mn-ea"/>
          <a:cs typeface="+mn-cs"/>
        </a:defRPr>
      </a:lvl8pPr>
      <a:lvl9pPr marL="6504945" algn="l" defTabSz="1626236"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75694" y="5912726"/>
            <a:ext cx="4476075" cy="338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651919" y="5334000"/>
            <a:ext cx="11347462" cy="1641540"/>
          </a:xfrm>
          <a:prstGeom prst="rect">
            <a:avLst/>
          </a:prstGeom>
          <a:noFill/>
        </p:spPr>
        <p:txBody>
          <a:bodyPr wrap="square" lIns="162623" tIns="81312" rIns="162623" bIns="81312">
            <a:spAutoFit/>
          </a:bodyPr>
          <a:lstStyle/>
          <a:p>
            <a:pPr algn="ctr" fontAlgn="auto">
              <a:spcBef>
                <a:spcPts val="0"/>
              </a:spcBef>
              <a:spcAft>
                <a:spcPts val="0"/>
              </a:spcAft>
              <a:defRPr/>
            </a:pPr>
            <a:r>
              <a:rPr lang="nl-NL" sz="4800" b="1" dirty="0" smtClean="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BÀI </a:t>
            </a:r>
            <a:r>
              <a:rPr lang="nl-NL"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17: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CÁC</a:t>
            </a:r>
            <a:r>
              <a:rPr lang="en-US" sz="4800" b="1" dirty="0" smtClean="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CHẤT</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DINH</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DƯỠNG</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CẦN</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THIẾT</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CHO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CƠ</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THỂ</a:t>
            </a:r>
            <a:r>
              <a:rPr lang="en-US"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nl-NL" sz="4800" b="1" dirty="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(Tiết 2) </a:t>
            </a:r>
            <a:endParaRPr lang="en-US" sz="4800" b="1" dirty="0">
              <a:ln w="1905"/>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83318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white">
          <a:xfrm>
            <a:off x="4937919" y="990600"/>
            <a:ext cx="6530435" cy="1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52" tIns="72626" rIns="145252" bIns="72626">
            <a:spAutoFit/>
          </a:bodyPr>
          <a:lstStyle/>
          <a:p>
            <a:pPr algn="ctr" eaLnBrk="0" hangingPunct="0"/>
            <a:r>
              <a:rPr lang="en-US" sz="6000" b="1">
                <a:solidFill>
                  <a:srgbClr val="FF0000"/>
                </a:solidFill>
                <a:effectLst>
                  <a:outerShdw blurRad="38100" dist="38100" dir="2700000" algn="tl">
                    <a:srgbClr val="000000">
                      <a:alpha val="43137"/>
                    </a:srgbClr>
                  </a:outerShdw>
                </a:effectLst>
                <a:latin typeface="Arial" pitchFamily="34" charset="0"/>
                <a:cs typeface="Arial" pitchFamily="34" charset="0"/>
              </a:rPr>
              <a:t>VẬN DỤNG</a:t>
            </a:r>
          </a:p>
        </p:txBody>
      </p:sp>
      <p:cxnSp>
        <p:nvCxnSpPr>
          <p:cNvPr id="14" name="Straight Connector 13"/>
          <p:cNvCxnSpPr/>
          <p:nvPr/>
        </p:nvCxnSpPr>
        <p:spPr>
          <a:xfrm>
            <a:off x="6309519" y="1997970"/>
            <a:ext cx="3733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nvGrpSpPr>
          <p:cNvPr id="6" name="Group 5"/>
          <p:cNvGrpSpPr/>
          <p:nvPr/>
        </p:nvGrpSpPr>
        <p:grpSpPr>
          <a:xfrm>
            <a:off x="61656" y="421104"/>
            <a:ext cx="16001463" cy="8729708"/>
            <a:chOff x="5623719" y="290018"/>
            <a:chExt cx="16288957" cy="8359713"/>
          </a:xfrm>
        </p:grpSpPr>
        <p:pic>
          <p:nvPicPr>
            <p:cNvPr id="7"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28519" y="290018"/>
              <a:ext cx="15984157" cy="8134353"/>
              <a:chOff x="4252119" y="331638"/>
              <a:chExt cx="15984157" cy="8134353"/>
            </a:xfrm>
          </p:grpSpPr>
          <p:cxnSp>
            <p:nvCxnSpPr>
              <p:cNvPr id="9" name="Straight Connector 8"/>
              <p:cNvCxnSpPr/>
              <p:nvPr/>
            </p:nvCxnSpPr>
            <p:spPr>
              <a:xfrm>
                <a:off x="4252119" y="343926"/>
                <a:ext cx="0" cy="563683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236276" y="1496199"/>
                <a:ext cx="0" cy="3175257"/>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158853" y="8465991"/>
                <a:ext cx="8802727"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52120" y="331638"/>
                <a:ext cx="4659073"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52005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21" y="291384"/>
            <a:ext cx="14641977" cy="862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
          <p:cNvSpPr>
            <a:spLocks noChangeArrowheads="1" noChangeShapeType="1" noTextEdit="1"/>
          </p:cNvSpPr>
          <p:nvPr/>
        </p:nvSpPr>
        <p:spPr bwMode="auto">
          <a:xfrm>
            <a:off x="2728119" y="3810001"/>
            <a:ext cx="11669573" cy="1187054"/>
          </a:xfrm>
          <a:prstGeom prst="rect">
            <a:avLst/>
          </a:prstGeom>
        </p:spPr>
        <p:txBody>
          <a:bodyPr wrap="none" lIns="69147" tIns="34574" rIns="69147" bIns="34574" fromWordArt="1">
            <a:prstTxWarp prst="textPlain">
              <a:avLst>
                <a:gd name="adj" fmla="val 50000"/>
              </a:avLst>
            </a:prstTxWarp>
          </a:bodyPr>
          <a:lstStyle/>
          <a:p>
            <a:pPr algn="ctr"/>
            <a:r>
              <a:rPr lang="vi-VN"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00499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ppt_w</p:attrName>
                                        </p:attrNameLst>
                                      </p:cBhvr>
                                      <p:tavLst>
                                        <p:tav tm="0">
                                          <p:val>
                                            <p:fltVal val="0"/>
                                          </p:val>
                                        </p:tav>
                                        <p:tav tm="100000">
                                          <p:val>
                                            <p:strVal val="#ppt_w"/>
                                          </p:val>
                                        </p:tav>
                                      </p:tavLst>
                                    </p:anim>
                                    <p:anim calcmode="lin" valueType="num">
                                      <p:cBhvr>
                                        <p:cTn id="8" dur="5000" fill="hold"/>
                                        <p:tgtEl>
                                          <p:spTgt spid="16"/>
                                        </p:tgtEl>
                                        <p:attrNameLst>
                                          <p:attrName>ppt_h</p:attrName>
                                        </p:attrNameLst>
                                      </p:cBhvr>
                                      <p:tavLst>
                                        <p:tav tm="0">
                                          <p:val>
                                            <p:fltVal val="0"/>
                                          </p:val>
                                        </p:tav>
                                        <p:tav tm="100000">
                                          <p:val>
                                            <p:strVal val="#ppt_h"/>
                                          </p:val>
                                        </p:tav>
                                      </p:tavLst>
                                    </p:anim>
                                    <p:animEffect transition="in" filter="fade">
                                      <p:cBhvr>
                                        <p:cTn id="9"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375774" y="5798"/>
            <a:ext cx="14630400" cy="1522068"/>
          </a:xfrm>
        </p:spPr>
        <p:txBody>
          <a:bodyPr>
            <a:normAutofit/>
          </a:bodyPr>
          <a:lstStyle/>
          <a:p>
            <a:r>
              <a:rPr lang="en-US" sz="5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sz="5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5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5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đạt</a:t>
            </a:r>
            <a:endParaRPr lang="en-US" sz="5992" dirty="0"/>
          </a:p>
        </p:txBody>
      </p:sp>
      <p:sp>
        <p:nvSpPr>
          <p:cNvPr id="5" name="Chỗ dành sẵn cho Nội dung 4"/>
          <p:cNvSpPr>
            <a:spLocks noGrp="1"/>
          </p:cNvSpPr>
          <p:nvPr>
            <p:ph idx="1"/>
          </p:nvPr>
        </p:nvSpPr>
        <p:spPr>
          <a:xfrm>
            <a:off x="-1" y="995142"/>
            <a:ext cx="16063119" cy="6635793"/>
          </a:xfrm>
        </p:spPr>
        <p:txBody>
          <a:bodyPr>
            <a:noAutofit/>
          </a:bodyPr>
          <a:lstStyle/>
          <a:p>
            <a:pPr marL="0" indent="0">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Nêu</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được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vai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trò</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của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nhóm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dinh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dưỡng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đối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với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cơ</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thể</a:t>
            </a:r>
            <a:r>
              <a:rPr lang="en-US" sz="6000" dirty="0">
                <a:latin typeface="Times New Roman" panose="02020603050405020304" pitchFamily="18" charset="0"/>
                <a:cs typeface="Times New Roman" panose="02020603050405020304" pitchFamily="18" charset="0"/>
              </a:rPr>
              <a:t>. </a:t>
            </a:r>
          </a:p>
          <a:p>
            <a:pPr marL="0" indent="0">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Củng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cố</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nhóm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dinh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dưỡng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vai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trò</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của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dinh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dưỡng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trong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thức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ăn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hằng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ngày</a:t>
            </a:r>
            <a:r>
              <a:rPr lang="en-US" sz="6000" dirty="0">
                <a:latin typeface="Times New Roman" panose="02020603050405020304" pitchFamily="18" charset="0"/>
                <a:cs typeface="Times New Roman" panose="02020603050405020304" pitchFamily="18" charset="0"/>
              </a:rPr>
              <a:t>.</a:t>
            </a:r>
          </a:p>
          <a:p>
            <a:pPr marL="0" indent="0">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Liên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hệ</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tế</a:t>
            </a:r>
            <a:r>
              <a:rPr lang="en-US" sz="6000" dirty="0">
                <a:latin typeface="Times New Roman" panose="02020603050405020304" pitchFamily="18" charset="0"/>
                <a:cs typeface="Times New Roman" panose="02020603050405020304" pitchFamily="18" charset="0"/>
              </a:rPr>
              <a:t> ở </a:t>
            </a:r>
            <a:r>
              <a:rPr lang="en-US" sz="6000" dirty="0" err="1">
                <a:latin typeface="Times New Roman" panose="02020603050405020304" pitchFamily="18" charset="0"/>
                <a:cs typeface="Times New Roman" panose="02020603050405020304" pitchFamily="18" charset="0"/>
              </a:rPr>
              <a:t>gia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đình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về</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dinh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dưỡng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cần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thiết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cơ</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thể</a:t>
            </a:r>
            <a:r>
              <a:rPr lang="en-US" sz="6000" dirty="0">
                <a:latin typeface="Times New Roman" panose="02020603050405020304" pitchFamily="18" charset="0"/>
                <a:cs typeface="Times New Roman" panose="02020603050405020304" pitchFamily="18" charset="0"/>
              </a:rPr>
              <a:t>.</a:t>
            </a:r>
          </a:p>
          <a:p>
            <a:pPr marL="0" indent="0">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Rèn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kĩ</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năng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quan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sát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hoạt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động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trải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nghiệm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góp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phần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phát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triển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năng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khoa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học</a:t>
            </a:r>
            <a:r>
              <a:rPr lang="en-US" sz="6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1553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Grp="1"/>
          </p:cNvSpPr>
          <p:nvPr>
            <p:ph type="title"/>
          </p:nvPr>
        </p:nvSpPr>
        <p:spPr>
          <a:xfrm>
            <a:off x="6040886" y="630239"/>
            <a:ext cx="4194865" cy="995209"/>
          </a:xfrm>
          <a:prstGeom prst="rect">
            <a:avLst/>
          </a:prstGeom>
          <a:noFill/>
        </p:spPr>
        <p:txBody>
          <a:bodyPr wrap="none" rtlCol="0">
            <a:spAutoFit/>
          </a:bodyPr>
          <a:lstStyle/>
          <a:p>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KHÁM</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1">
            <a:extLst>
              <a:ext uri="{FF2B5EF4-FFF2-40B4-BE49-F238E27FC236}">
                <a16:creationId xmlns:a16="http://schemas.microsoft.com/office/drawing/2014/main" xmlns="" id="{5449FB67-7DFD-2A1B-7D6F-4D113EE78363}"/>
              </a:ext>
            </a:extLst>
          </p:cNvPr>
          <p:cNvSpPr txBox="1">
            <a:spLocks noGrp="1"/>
          </p:cNvSpPr>
          <p:nvPr>
            <p:ph idx="1"/>
          </p:nvPr>
        </p:nvSpPr>
        <p:spPr>
          <a:xfrm>
            <a:off x="594519" y="1905000"/>
            <a:ext cx="14648974" cy="2071594"/>
          </a:xfrm>
          <a:prstGeom prst="rect">
            <a:avLst/>
          </a:prstGeom>
          <a:noFill/>
        </p:spPr>
        <p:txBody>
          <a:bodyPr wrap="square">
            <a:spAutoFit/>
          </a:bodyPr>
          <a:lstStyle/>
          <a:p>
            <a:pPr marL="0" indent="0" algn="just">
              <a:lnSpc>
                <a:spcPct val="120000"/>
              </a:lnSpc>
              <a:buNone/>
            </a:pPr>
            <a:r>
              <a:rPr lang="nl-NL" sz="5400" b="1" dirty="0">
                <a:solidFill>
                  <a:srgbClr val="FF0000"/>
                </a:solidFill>
                <a:latin typeface="Times New Roman" panose="02020603050405020304" pitchFamily="18" charset="0"/>
                <a:ea typeface="Times New Roman" panose="02020603050405020304" pitchFamily="18" charset="0"/>
              </a:rPr>
              <a:t>2</a:t>
            </a:r>
            <a:r>
              <a:rPr lang="nl-NL" sz="5400" b="1" dirty="0">
                <a:solidFill>
                  <a:srgbClr val="FF0000"/>
                </a:solidFill>
                <a:effectLst/>
                <a:latin typeface="Times New Roman" panose="02020603050405020304" pitchFamily="18" charset="0"/>
                <a:ea typeface="Times New Roman" panose="02020603050405020304" pitchFamily="18" charset="0"/>
              </a:rPr>
              <a:t>. </a:t>
            </a:r>
            <a:r>
              <a:rPr lang="nl-NL" sz="5400" b="1" dirty="0">
                <a:solidFill>
                  <a:srgbClr val="FF0000"/>
                </a:solidFill>
                <a:latin typeface="Times New Roman" panose="02020603050405020304" pitchFamily="18" charset="0"/>
                <a:ea typeface="Times New Roman" panose="02020603050405020304" pitchFamily="18" charset="0"/>
              </a:rPr>
              <a:t>Vai trò của c</a:t>
            </a:r>
            <a:r>
              <a:rPr lang="nl-NL" sz="5400" b="1" dirty="0">
                <a:solidFill>
                  <a:srgbClr val="FF0000"/>
                </a:solidFill>
                <a:effectLst/>
                <a:latin typeface="Times New Roman" panose="02020603050405020304" pitchFamily="18" charset="0"/>
                <a:ea typeface="Times New Roman" panose="02020603050405020304" pitchFamily="18" charset="0"/>
              </a:rPr>
              <a:t>ác nhóm chất dinh dưỡng </a:t>
            </a:r>
            <a:r>
              <a:rPr lang="nl-NL" sz="5400" b="1" dirty="0">
                <a:solidFill>
                  <a:srgbClr val="FF0000"/>
                </a:solidFill>
                <a:latin typeface="Times New Roman" panose="02020603050405020304" pitchFamily="18" charset="0"/>
                <a:ea typeface="Times New Roman" panose="02020603050405020304" pitchFamily="18" charset="0"/>
              </a:rPr>
              <a:t>đối với cơ thể.</a:t>
            </a:r>
            <a:endParaRPr lang="en-US" sz="5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05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5837831F-5ADE-315A-8B50-6D7B8BDE9215}"/>
              </a:ext>
            </a:extLst>
          </p:cNvPr>
          <p:cNvSpPr txBox="1"/>
          <p:nvPr/>
        </p:nvSpPr>
        <p:spPr>
          <a:xfrm>
            <a:off x="137319" y="0"/>
            <a:ext cx="15544800" cy="1787797"/>
          </a:xfrm>
          <a:prstGeom prst="rect">
            <a:avLst/>
          </a:prstGeom>
          <a:noFill/>
        </p:spPr>
        <p:txBody>
          <a:bodyPr wrap="square">
            <a:spAutoFit/>
          </a:bodyPr>
          <a:lstStyle/>
          <a:p>
            <a:pPr algn="just">
              <a:lnSpc>
                <a:spcPct val="120000"/>
              </a:lnSpc>
            </a:pPr>
            <a:r>
              <a:rPr lang="nl-NL" sz="3200" b="1" dirty="0" smtClean="0">
                <a:solidFill>
                  <a:srgbClr val="FF3399"/>
                </a:solidFill>
                <a:latin typeface="Times New Roman" panose="02020603050405020304" pitchFamily="18" charset="0"/>
                <a:cs typeface="Times New Roman" panose="02020603050405020304" pitchFamily="18" charset="0"/>
              </a:rPr>
              <a:t>	</a:t>
            </a:r>
            <a:r>
              <a:rPr lang="nl-NL" sz="4800" b="1" dirty="0" smtClean="0">
                <a:solidFill>
                  <a:srgbClr val="FF3399"/>
                </a:solidFill>
                <a:latin typeface="Times New Roman" panose="02020603050405020304" pitchFamily="18" charset="0"/>
                <a:cs typeface="Times New Roman" panose="02020603050405020304" pitchFamily="18" charset="0"/>
              </a:rPr>
              <a:t>Quan </a:t>
            </a:r>
            <a:r>
              <a:rPr lang="nl-NL" sz="4800" b="1" dirty="0">
                <a:solidFill>
                  <a:srgbClr val="FF3399"/>
                </a:solidFill>
                <a:latin typeface="Times New Roman" panose="02020603050405020304" pitchFamily="18" charset="0"/>
                <a:cs typeface="Times New Roman" panose="02020603050405020304" pitchFamily="18" charset="0"/>
              </a:rPr>
              <a:t>sát sơ đồ, thảo luận </a:t>
            </a:r>
            <a:r>
              <a:rPr lang="nl-NL" sz="4800" b="1" dirty="0" smtClean="0">
                <a:solidFill>
                  <a:srgbClr val="FF3399"/>
                </a:solidFill>
                <a:latin typeface="Times New Roman" panose="02020603050405020304" pitchFamily="18" charset="0"/>
                <a:cs typeface="Times New Roman" panose="02020603050405020304" pitchFamily="18" charset="0"/>
              </a:rPr>
              <a:t>nhóm 4 và hoàn thành bài tập số 5 (VBT khoa học-trang 50)</a:t>
            </a:r>
            <a:endParaRPr lang="en-US" sz="4800" b="1" i="1" dirty="0">
              <a:solidFill>
                <a:srgbClr val="C00000"/>
              </a:solidFill>
              <a:effectLst/>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xmlns="" id="{6DBB7A0A-FD18-5844-2668-F4FFAEBA3000}"/>
              </a:ext>
            </a:extLst>
          </p:cNvPr>
          <p:cNvPicPr>
            <a:picLocks noChangeAspect="1"/>
          </p:cNvPicPr>
          <p:nvPr/>
        </p:nvPicPr>
        <p:blipFill>
          <a:blip r:embed="rId3"/>
          <a:stretch>
            <a:fillRect/>
          </a:stretch>
        </p:blipFill>
        <p:spPr>
          <a:xfrm>
            <a:off x="7924" y="1792504"/>
            <a:ext cx="16276637" cy="7351496"/>
          </a:xfrm>
          <a:prstGeom prst="rect">
            <a:avLst/>
          </a:prstGeom>
        </p:spPr>
      </p:pic>
    </p:spTree>
    <p:extLst>
      <p:ext uri="{BB962C8B-B14F-4D97-AF65-F5344CB8AC3E}">
        <p14:creationId xmlns:p14="http://schemas.microsoft.com/office/powerpoint/2010/main" val="212110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8747919" y="1612940"/>
            <a:ext cx="7315200" cy="7347116"/>
            <a:chOff x="8747919" y="1612940"/>
            <a:chExt cx="7315200" cy="7347116"/>
          </a:xfrm>
        </p:grpSpPr>
        <p:grpSp>
          <p:nvGrpSpPr>
            <p:cNvPr id="28" name="Group 27"/>
            <p:cNvGrpSpPr/>
            <p:nvPr/>
          </p:nvGrpSpPr>
          <p:grpSpPr>
            <a:xfrm>
              <a:off x="8747919" y="1612940"/>
              <a:ext cx="7315200" cy="7347116"/>
              <a:chOff x="4252119" y="1496199"/>
              <a:chExt cx="8412320" cy="6985808"/>
            </a:xfrm>
          </p:grpSpPr>
          <p:cxnSp>
            <p:nvCxnSpPr>
              <p:cNvPr id="41" name="Straight Connector 40"/>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475805" y="1637211"/>
              <a:ext cx="3972049" cy="553998"/>
              <a:chOff x="10475805" y="1637211"/>
              <a:chExt cx="3972049" cy="553998"/>
            </a:xfrm>
          </p:grpSpPr>
          <p:sp>
            <p:nvSpPr>
              <p:cNvPr id="30" name="Rectangle 29"/>
              <p:cNvSpPr/>
              <p:nvPr/>
            </p:nvSpPr>
            <p:spPr>
              <a:xfrm>
                <a:off x="10475805" y="1637211"/>
                <a:ext cx="3972049" cy="553998"/>
              </a:xfrm>
              <a:prstGeom prst="rect">
                <a:avLst/>
              </a:prstGeom>
            </p:spPr>
            <p:txBody>
              <a:bodyPr wrap="none">
                <a:spAutoFit/>
              </a:bodyPr>
              <a:lstStyle/>
              <a:p>
                <a:r>
                  <a:rPr lang="en-US" sz="3000" b="1">
                    <a:solidFill>
                      <a:srgbClr val="FF0000"/>
                    </a:solidFill>
                    <a:latin typeface="Times New Roman" pitchFamily="18" charset="0"/>
                    <a:cs typeface="Times New Roman" pitchFamily="18" charset="0"/>
                  </a:rPr>
                  <a:t>SINH HOẠT NHÓM 4</a:t>
                </a:r>
                <a:endParaRPr lang="en-US" sz="3000">
                  <a:solidFill>
                    <a:srgbClr val="FF0000"/>
                  </a:solidFill>
                  <a:latin typeface="Times New Roman" pitchFamily="18" charset="0"/>
                  <a:cs typeface="Times New Roman" pitchFamily="18" charset="0"/>
                </a:endParaRPr>
              </a:p>
            </p:txBody>
          </p:sp>
          <p:cxnSp>
            <p:nvCxnSpPr>
              <p:cNvPr id="40" name="Straight Connector 39"/>
              <p:cNvCxnSpPr/>
              <p:nvPr/>
            </p:nvCxnSpPr>
            <p:spPr>
              <a:xfrm>
                <a:off x="10576719" y="2154138"/>
                <a:ext cx="368369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10" name="Rectangle 9"/>
          <p:cNvSpPr/>
          <p:nvPr/>
        </p:nvSpPr>
        <p:spPr>
          <a:xfrm>
            <a:off x="8818279" y="2234092"/>
            <a:ext cx="7024599" cy="1569660"/>
          </a:xfrm>
          <a:prstGeom prst="rect">
            <a:avLst/>
          </a:prstGeom>
        </p:spPr>
        <p:txBody>
          <a:bodyPr wrap="square">
            <a:spAutoFit/>
          </a:bodyPr>
          <a:lstStyle/>
          <a:p>
            <a:pPr algn="just"/>
            <a:r>
              <a:rPr lang="nl-NL" sz="3200" b="1" dirty="0">
                <a:solidFill>
                  <a:srgbClr val="FF3399"/>
                </a:solidFill>
                <a:latin typeface="Times New Roman" panose="02020603050405020304" pitchFamily="18" charset="0"/>
                <a:cs typeface="Times New Roman" panose="02020603050405020304" pitchFamily="18" charset="0"/>
              </a:rPr>
              <a:t> - HS sinh hoạt nhóm 4, cùng nhau quan sát sơ đồ, thảo luận và đưa ra câu trả lời: </a:t>
            </a:r>
            <a:endParaRPr lang="en-US" sz="3200" b="1" dirty="0">
              <a:solidFill>
                <a:srgbClr val="FF3399"/>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5837831F-5ADE-315A-8B50-6D7B8BDE9215}"/>
              </a:ext>
            </a:extLst>
          </p:cNvPr>
          <p:cNvSpPr txBox="1"/>
          <p:nvPr/>
        </p:nvSpPr>
        <p:spPr>
          <a:xfrm>
            <a:off x="162770" y="152400"/>
            <a:ext cx="14285083" cy="1222642"/>
          </a:xfrm>
          <a:prstGeom prst="rect">
            <a:avLst/>
          </a:prstGeom>
          <a:noFill/>
        </p:spPr>
        <p:txBody>
          <a:bodyPr wrap="square">
            <a:spAutoFit/>
          </a:bodyPr>
          <a:lstStyle/>
          <a:p>
            <a:pPr algn="just">
              <a:lnSpc>
                <a:spcPct val="120000"/>
              </a:lnSpc>
            </a:pPr>
            <a:r>
              <a:rPr lang="nl-NL" sz="3200" b="1" dirty="0" smtClean="0">
                <a:solidFill>
                  <a:srgbClr val="FF3399"/>
                </a:solidFill>
                <a:latin typeface="Times New Roman" panose="02020603050405020304" pitchFamily="18" charset="0"/>
                <a:cs typeface="Times New Roman" panose="02020603050405020304" pitchFamily="18" charset="0"/>
              </a:rPr>
              <a:t>	Quan </a:t>
            </a:r>
            <a:r>
              <a:rPr lang="nl-NL" sz="3200" b="1" dirty="0">
                <a:solidFill>
                  <a:srgbClr val="FF3399"/>
                </a:solidFill>
                <a:latin typeface="Times New Roman" panose="02020603050405020304" pitchFamily="18" charset="0"/>
                <a:cs typeface="Times New Roman" panose="02020603050405020304" pitchFamily="18" charset="0"/>
              </a:rPr>
              <a:t>sát sơ đồ, thảo luận </a:t>
            </a:r>
            <a:r>
              <a:rPr lang="nl-NL" sz="3200" b="1" dirty="0" smtClean="0">
                <a:solidFill>
                  <a:srgbClr val="FF3399"/>
                </a:solidFill>
                <a:latin typeface="Times New Roman" panose="02020603050405020304" pitchFamily="18" charset="0"/>
                <a:cs typeface="Times New Roman" panose="02020603050405020304" pitchFamily="18" charset="0"/>
              </a:rPr>
              <a:t>nhóm 4 : “</a:t>
            </a:r>
            <a:r>
              <a:rPr lang="nl-NL" sz="3200" b="1" i="1" dirty="0" smtClean="0">
                <a:solidFill>
                  <a:srgbClr val="C00000"/>
                </a:solidFill>
                <a:effectLst/>
                <a:latin typeface="Times New Roman" panose="02020603050405020304" pitchFamily="18" charset="0"/>
                <a:ea typeface="Times New Roman" panose="02020603050405020304" pitchFamily="18" charset="0"/>
              </a:rPr>
              <a:t>Trình </a:t>
            </a:r>
            <a:r>
              <a:rPr lang="nl-NL" sz="3200" b="1" i="1" dirty="0">
                <a:solidFill>
                  <a:srgbClr val="C00000"/>
                </a:solidFill>
                <a:effectLst/>
                <a:latin typeface="Times New Roman" panose="02020603050405020304" pitchFamily="18" charset="0"/>
                <a:ea typeface="Times New Roman" panose="02020603050405020304" pitchFamily="18" charset="0"/>
              </a:rPr>
              <a:t>bày vai trò của các nhóm chất dinh dưỡng được thể hiện trong sơ đồ </a:t>
            </a:r>
            <a:r>
              <a:rPr lang="nl-NL" sz="3200" b="1" i="1" dirty="0" smtClean="0">
                <a:solidFill>
                  <a:srgbClr val="C00000"/>
                </a:solidFill>
                <a:latin typeface="Times New Roman" panose="02020603050405020304" pitchFamily="18" charset="0"/>
                <a:ea typeface="Times New Roman" panose="02020603050405020304" pitchFamily="18" charset="0"/>
              </a:rPr>
              <a:t>“</a:t>
            </a:r>
            <a:endParaRPr lang="en-US" sz="3200" b="1" i="1" dirty="0">
              <a:solidFill>
                <a:srgbClr val="C00000"/>
              </a:solidFill>
              <a:effectLst/>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xmlns="" id="{6DBB7A0A-FD18-5844-2668-F4FFAEBA3000}"/>
              </a:ext>
            </a:extLst>
          </p:cNvPr>
          <p:cNvPicPr>
            <a:picLocks noChangeAspect="1"/>
          </p:cNvPicPr>
          <p:nvPr/>
        </p:nvPicPr>
        <p:blipFill>
          <a:blip r:embed="rId3"/>
          <a:stretch>
            <a:fillRect/>
          </a:stretch>
        </p:blipFill>
        <p:spPr>
          <a:xfrm>
            <a:off x="358817" y="3955833"/>
            <a:ext cx="7939519" cy="4978230"/>
          </a:xfrm>
          <a:prstGeom prst="rect">
            <a:avLst/>
          </a:prstGeom>
        </p:spPr>
      </p:pic>
      <p:sp>
        <p:nvSpPr>
          <p:cNvPr id="31" name="TextBox 30">
            <a:extLst>
              <a:ext uri="{FF2B5EF4-FFF2-40B4-BE49-F238E27FC236}">
                <a16:creationId xmlns:a16="http://schemas.microsoft.com/office/drawing/2014/main" xmlns="" id="{6E2A0121-EB0C-E483-2117-75167E313940}"/>
              </a:ext>
            </a:extLst>
          </p:cNvPr>
          <p:cNvSpPr txBox="1"/>
          <p:nvPr/>
        </p:nvSpPr>
        <p:spPr>
          <a:xfrm>
            <a:off x="8835705" y="3730358"/>
            <a:ext cx="6950021" cy="1222642"/>
          </a:xfrm>
          <a:prstGeom prst="rect">
            <a:avLst/>
          </a:prstGeom>
          <a:solidFill>
            <a:schemeClr val="accent3">
              <a:lumMod val="20000"/>
              <a:lumOff val="80000"/>
            </a:schemeClr>
          </a:solidFill>
        </p:spPr>
        <p:txBody>
          <a:bodyPr wrap="square">
            <a:spAutoFit/>
          </a:bodyPr>
          <a:lstStyle/>
          <a:p>
            <a:pPr algn="just">
              <a:lnSpc>
                <a:spcPct val="120000"/>
              </a:lnSpc>
            </a:pPr>
            <a:r>
              <a:rPr lang="nl-NL" sz="3200" b="1">
                <a:solidFill>
                  <a:srgbClr val="002060"/>
                </a:solidFill>
                <a:effectLst/>
                <a:latin typeface="Times New Roman" panose="02020603050405020304" pitchFamily="18" charset="0"/>
                <a:ea typeface="Times New Roman" panose="02020603050405020304" pitchFamily="18" charset="0"/>
              </a:rPr>
              <a:t>+ Chất bột đường: cung cấp năng lượng cho mọi hoạt động của cơ thể.</a:t>
            </a:r>
            <a:endParaRPr lang="en-US" sz="3200" b="1">
              <a:solidFill>
                <a:srgbClr val="002060"/>
              </a:solidFill>
              <a:effectLst/>
              <a:latin typeface="Times New Roman" panose="02020603050405020304" pitchFamily="18" charset="0"/>
              <a:ea typeface="Calibri" panose="020F0502020204030204" pitchFamily="34" charset="0"/>
            </a:endParaRPr>
          </a:p>
        </p:txBody>
      </p:sp>
      <p:sp>
        <p:nvSpPr>
          <p:cNvPr id="33" name="TextBox 32">
            <a:extLst>
              <a:ext uri="{FF2B5EF4-FFF2-40B4-BE49-F238E27FC236}">
                <a16:creationId xmlns:a16="http://schemas.microsoft.com/office/drawing/2014/main" xmlns="" id="{68DA36F6-BE15-F6D3-788A-DAF1A963B92D}"/>
              </a:ext>
            </a:extLst>
          </p:cNvPr>
          <p:cNvSpPr txBox="1"/>
          <p:nvPr/>
        </p:nvSpPr>
        <p:spPr>
          <a:xfrm>
            <a:off x="8835705" y="5196827"/>
            <a:ext cx="7007173" cy="1813573"/>
          </a:xfrm>
          <a:prstGeom prst="rect">
            <a:avLst/>
          </a:prstGeom>
          <a:solidFill>
            <a:schemeClr val="accent6">
              <a:lumMod val="20000"/>
              <a:lumOff val="80000"/>
            </a:schemeClr>
          </a:solidFill>
        </p:spPr>
        <p:txBody>
          <a:bodyPr wrap="square">
            <a:spAutoFit/>
          </a:bodyPr>
          <a:lstStyle/>
          <a:p>
            <a:pPr algn="just">
              <a:lnSpc>
                <a:spcPct val="120000"/>
              </a:lnSpc>
            </a:pPr>
            <a:r>
              <a:rPr lang="nl-NL" sz="3200" b="1">
                <a:solidFill>
                  <a:srgbClr val="002060"/>
                </a:solidFill>
                <a:effectLst/>
                <a:latin typeface="Times New Roman" panose="02020603050405020304" pitchFamily="18" charset="0"/>
                <a:ea typeface="Times New Roman" panose="02020603050405020304" pitchFamily="18" charset="0"/>
              </a:rPr>
              <a:t>+ Chất đạm: là thành phần xây dựng, cấu tạo cơ thể và tham gia vào hầu hết các hoạt động sống.</a:t>
            </a:r>
            <a:endParaRPr lang="en-US" sz="3200" b="1">
              <a:solidFill>
                <a:srgbClr val="002060"/>
              </a:solidFill>
              <a:effectLst/>
              <a:latin typeface="Times New Roman" panose="02020603050405020304" pitchFamily="18" charset="0"/>
              <a:ea typeface="Calibri" panose="020F0502020204030204" pitchFamily="34" charset="0"/>
            </a:endParaRPr>
          </a:p>
        </p:txBody>
      </p:sp>
      <p:sp>
        <p:nvSpPr>
          <p:cNvPr id="35" name="TextBox 34">
            <a:extLst>
              <a:ext uri="{FF2B5EF4-FFF2-40B4-BE49-F238E27FC236}">
                <a16:creationId xmlns:a16="http://schemas.microsoft.com/office/drawing/2014/main" xmlns="" id="{C87818EB-EF05-606E-8CAF-954221C82116}"/>
              </a:ext>
            </a:extLst>
          </p:cNvPr>
          <p:cNvSpPr txBox="1"/>
          <p:nvPr/>
        </p:nvSpPr>
        <p:spPr>
          <a:xfrm>
            <a:off x="8875429" y="7101827"/>
            <a:ext cx="6910298" cy="1813573"/>
          </a:xfrm>
          <a:prstGeom prst="rect">
            <a:avLst/>
          </a:prstGeom>
          <a:solidFill>
            <a:schemeClr val="accent1">
              <a:lumMod val="20000"/>
              <a:lumOff val="80000"/>
            </a:schemeClr>
          </a:solidFill>
        </p:spPr>
        <p:txBody>
          <a:bodyPr wrap="square">
            <a:spAutoFit/>
          </a:bodyPr>
          <a:lstStyle/>
          <a:p>
            <a:pPr algn="just">
              <a:lnSpc>
                <a:spcPct val="120000"/>
              </a:lnSpc>
            </a:pPr>
            <a:r>
              <a:rPr lang="nl-NL" sz="3200" b="1">
                <a:solidFill>
                  <a:srgbClr val="002060"/>
                </a:solidFill>
                <a:effectLst/>
                <a:latin typeface="Times New Roman" panose="02020603050405020304" pitchFamily="18" charset="0"/>
                <a:ea typeface="Times New Roman" panose="02020603050405020304" pitchFamily="18" charset="0"/>
              </a:rPr>
              <a:t>+ Chất béo: tham gia vào cấu tạo cơ thể, dự trữ và cung cấp năng lượng, giúp hòa tan một số vi-ta-min.</a:t>
            </a:r>
            <a:endParaRPr lang="en-US" sz="3200" b="1">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82288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31" grpId="0" animBg="1"/>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3856658" y="518160"/>
            <a:ext cx="9413283"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a:t>
            </a:r>
            <a:r>
              <a:rPr lang="en-US"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 CHẤT DINH DƯỠNG CẦN THIẾT CHO CƠ THỂ </a:t>
            </a: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 </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1079626" y="1066800"/>
            <a:ext cx="2334293" cy="553998"/>
            <a:chOff x="11673681" y="1371600"/>
            <a:chExt cx="2334293" cy="553998"/>
          </a:xfrm>
        </p:grpSpPr>
        <p:sp>
          <p:nvSpPr>
            <p:cNvPr id="6" name="TextBox 5"/>
            <p:cNvSpPr txBox="1"/>
            <p:nvPr/>
          </p:nvSpPr>
          <p:spPr>
            <a:xfrm>
              <a:off x="11673681" y="1371600"/>
              <a:ext cx="2334293" cy="553998"/>
            </a:xfrm>
            <a:prstGeom prst="rect">
              <a:avLst/>
            </a:prstGeom>
            <a:noFill/>
          </p:spPr>
          <p:txBody>
            <a:bodyPr wrap="none" rtlCol="0">
              <a:spAutoFit/>
            </a:bodyPr>
            <a:lstStyle/>
            <a:p>
              <a:r>
                <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cxnSp>
          <p:nvCxnSpPr>
            <p:cNvPr id="7" name="Straight Connector 6"/>
            <p:cNvCxnSpPr/>
            <p:nvPr/>
          </p:nvCxnSpPr>
          <p:spPr>
            <a:xfrm>
              <a:off x="11784315" y="1854200"/>
              <a:ext cx="21031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0" name="Group 19"/>
          <p:cNvGrpSpPr/>
          <p:nvPr/>
        </p:nvGrpSpPr>
        <p:grpSpPr>
          <a:xfrm>
            <a:off x="0" y="1655802"/>
            <a:ext cx="8563259" cy="7513598"/>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8747919" y="1612940"/>
            <a:ext cx="7315200" cy="7347116"/>
            <a:chOff x="8747919" y="1612940"/>
            <a:chExt cx="7315200" cy="7347116"/>
          </a:xfrm>
        </p:grpSpPr>
        <p:grpSp>
          <p:nvGrpSpPr>
            <p:cNvPr id="28" name="Group 27"/>
            <p:cNvGrpSpPr/>
            <p:nvPr/>
          </p:nvGrpSpPr>
          <p:grpSpPr>
            <a:xfrm>
              <a:off x="8747919" y="1612940"/>
              <a:ext cx="7315200" cy="7347116"/>
              <a:chOff x="4252119" y="1496199"/>
              <a:chExt cx="8412320" cy="6985808"/>
            </a:xfrm>
          </p:grpSpPr>
          <p:cxnSp>
            <p:nvCxnSpPr>
              <p:cNvPr id="41" name="Straight Connector 40"/>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475805" y="1637211"/>
              <a:ext cx="3972049" cy="553998"/>
              <a:chOff x="10475805" y="1637211"/>
              <a:chExt cx="3972049" cy="553998"/>
            </a:xfrm>
          </p:grpSpPr>
          <p:sp>
            <p:nvSpPr>
              <p:cNvPr id="30" name="Rectangle 29"/>
              <p:cNvSpPr/>
              <p:nvPr/>
            </p:nvSpPr>
            <p:spPr>
              <a:xfrm>
                <a:off x="10475805" y="1637211"/>
                <a:ext cx="3972049" cy="553998"/>
              </a:xfrm>
              <a:prstGeom prst="rect">
                <a:avLst/>
              </a:prstGeom>
            </p:spPr>
            <p:txBody>
              <a:bodyPr wrap="none">
                <a:spAutoFit/>
              </a:bodyPr>
              <a:lstStyle/>
              <a:p>
                <a:r>
                  <a:rPr lang="en-US" sz="3000" b="1">
                    <a:solidFill>
                      <a:srgbClr val="FF0000"/>
                    </a:solidFill>
                    <a:latin typeface="Times New Roman" pitchFamily="18" charset="0"/>
                    <a:cs typeface="Times New Roman" pitchFamily="18" charset="0"/>
                  </a:rPr>
                  <a:t>SINH HOẠT NHÓM 2</a:t>
                </a:r>
                <a:endParaRPr lang="en-US" sz="3000">
                  <a:solidFill>
                    <a:srgbClr val="FF0000"/>
                  </a:solidFill>
                  <a:latin typeface="Times New Roman" pitchFamily="18" charset="0"/>
                  <a:cs typeface="Times New Roman" pitchFamily="18" charset="0"/>
                </a:endParaRPr>
              </a:p>
            </p:txBody>
          </p:sp>
          <p:cxnSp>
            <p:nvCxnSpPr>
              <p:cNvPr id="40" name="Straight Connector 39"/>
              <p:cNvCxnSpPr/>
              <p:nvPr/>
            </p:nvCxnSpPr>
            <p:spPr>
              <a:xfrm>
                <a:off x="10576719" y="2154138"/>
                <a:ext cx="368369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10" name="Rectangle 9"/>
          <p:cNvSpPr/>
          <p:nvPr/>
        </p:nvSpPr>
        <p:spPr>
          <a:xfrm>
            <a:off x="8818279" y="2234092"/>
            <a:ext cx="7024599" cy="1569660"/>
          </a:xfrm>
          <a:prstGeom prst="rect">
            <a:avLst/>
          </a:prstGeom>
        </p:spPr>
        <p:txBody>
          <a:bodyPr wrap="square">
            <a:spAutoFit/>
          </a:bodyPr>
          <a:lstStyle/>
          <a:p>
            <a:pPr algn="just"/>
            <a:r>
              <a:rPr lang="nl-NL" sz="3200" b="1">
                <a:solidFill>
                  <a:srgbClr val="FF3399"/>
                </a:solidFill>
                <a:latin typeface="Times New Roman" panose="02020603050405020304" pitchFamily="18" charset="0"/>
                <a:cs typeface="Times New Roman" panose="02020603050405020304" pitchFamily="18" charset="0"/>
              </a:rPr>
              <a:t> - HS sinh hoạt nhóm 4, cùng nhau quan sát sơ đồ, thảo luận và đưa ra câu trả lời: </a:t>
            </a:r>
            <a:endParaRPr lang="en-US" sz="3200" b="1">
              <a:solidFill>
                <a:srgbClr val="FF3399"/>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449FB67-7DFD-2A1B-7D6F-4D113EE78363}"/>
              </a:ext>
            </a:extLst>
          </p:cNvPr>
          <p:cNvSpPr txBox="1"/>
          <p:nvPr/>
        </p:nvSpPr>
        <p:spPr>
          <a:xfrm>
            <a:off x="320667" y="1620798"/>
            <a:ext cx="7998049" cy="1222642"/>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ea typeface="Times New Roman" panose="02020603050405020304" pitchFamily="18" charset="0"/>
              </a:rPr>
              <a:t>2</a:t>
            </a:r>
            <a:r>
              <a:rPr lang="nl-NL" sz="3200" b="1">
                <a:solidFill>
                  <a:srgbClr val="FF0000"/>
                </a:solidFill>
                <a:effectLst/>
                <a:latin typeface="Times New Roman" panose="02020603050405020304" pitchFamily="18" charset="0"/>
                <a:ea typeface="Times New Roman" panose="02020603050405020304" pitchFamily="18" charset="0"/>
              </a:rPr>
              <a:t>. </a:t>
            </a:r>
            <a:r>
              <a:rPr lang="nl-NL" sz="3200" b="1">
                <a:solidFill>
                  <a:srgbClr val="FF0000"/>
                </a:solidFill>
                <a:latin typeface="Times New Roman" panose="02020603050405020304" pitchFamily="18" charset="0"/>
                <a:ea typeface="Times New Roman" panose="02020603050405020304" pitchFamily="18" charset="0"/>
              </a:rPr>
              <a:t>Vai trò của c</a:t>
            </a:r>
            <a:r>
              <a:rPr lang="nl-NL" sz="3200" b="1">
                <a:solidFill>
                  <a:srgbClr val="FF0000"/>
                </a:solidFill>
                <a:effectLst/>
                <a:latin typeface="Times New Roman" panose="02020603050405020304" pitchFamily="18" charset="0"/>
                <a:ea typeface="Times New Roman" panose="02020603050405020304" pitchFamily="18" charset="0"/>
              </a:rPr>
              <a:t>ác nhóm chất dinh dưỡng </a:t>
            </a:r>
            <a:r>
              <a:rPr lang="nl-NL" sz="3200" b="1">
                <a:solidFill>
                  <a:srgbClr val="FF0000"/>
                </a:solidFill>
                <a:latin typeface="Times New Roman" panose="02020603050405020304" pitchFamily="18" charset="0"/>
                <a:ea typeface="Times New Roman" panose="02020603050405020304" pitchFamily="18" charset="0"/>
              </a:rPr>
              <a:t>đối với cơ thể.</a:t>
            </a:r>
            <a:endParaRPr lang="en-US" sz="3200">
              <a:solidFill>
                <a:srgbClr val="FF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5837831F-5ADE-315A-8B50-6D7B8BDE9215}"/>
              </a:ext>
            </a:extLst>
          </p:cNvPr>
          <p:cNvSpPr txBox="1"/>
          <p:nvPr/>
        </p:nvSpPr>
        <p:spPr>
          <a:xfrm>
            <a:off x="399150" y="2691752"/>
            <a:ext cx="8142050" cy="1222642"/>
          </a:xfrm>
          <a:prstGeom prst="rect">
            <a:avLst/>
          </a:prstGeom>
          <a:noFill/>
        </p:spPr>
        <p:txBody>
          <a:bodyPr wrap="square">
            <a:spAutoFit/>
          </a:bodyPr>
          <a:lstStyle/>
          <a:p>
            <a:pPr algn="just">
              <a:lnSpc>
                <a:spcPct val="120000"/>
              </a:lnSpc>
            </a:pPr>
            <a:r>
              <a:rPr lang="nl-NL" sz="3200" b="1" i="1">
                <a:solidFill>
                  <a:srgbClr val="C00000"/>
                </a:solidFill>
                <a:effectLst/>
                <a:latin typeface="Times New Roman" panose="02020603050405020304" pitchFamily="18" charset="0"/>
                <a:ea typeface="Times New Roman" panose="02020603050405020304" pitchFamily="18" charset="0"/>
              </a:rPr>
              <a:t>- Trình bày vai trò của các nhóm chất dinh dưỡng được thể hiện trong sơ đồ sau:</a:t>
            </a:r>
            <a:endParaRPr lang="en-US" sz="3200" b="1" i="1">
              <a:solidFill>
                <a:srgbClr val="C00000"/>
              </a:solidFill>
              <a:effectLst/>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xmlns="" id="{6DBB7A0A-FD18-5844-2668-F4FFAEBA3000}"/>
              </a:ext>
            </a:extLst>
          </p:cNvPr>
          <p:cNvPicPr>
            <a:picLocks noChangeAspect="1"/>
          </p:cNvPicPr>
          <p:nvPr/>
        </p:nvPicPr>
        <p:blipFill>
          <a:blip r:embed="rId4"/>
          <a:stretch>
            <a:fillRect/>
          </a:stretch>
        </p:blipFill>
        <p:spPr>
          <a:xfrm>
            <a:off x="358817" y="3955833"/>
            <a:ext cx="7939519" cy="4978230"/>
          </a:xfrm>
          <a:prstGeom prst="rect">
            <a:avLst/>
          </a:prstGeom>
        </p:spPr>
      </p:pic>
      <p:sp>
        <p:nvSpPr>
          <p:cNvPr id="31" name="TextBox 30">
            <a:extLst>
              <a:ext uri="{FF2B5EF4-FFF2-40B4-BE49-F238E27FC236}">
                <a16:creationId xmlns:a16="http://schemas.microsoft.com/office/drawing/2014/main" xmlns="" id="{6E2A0121-EB0C-E483-2117-75167E313940}"/>
              </a:ext>
            </a:extLst>
          </p:cNvPr>
          <p:cNvSpPr txBox="1"/>
          <p:nvPr/>
        </p:nvSpPr>
        <p:spPr>
          <a:xfrm>
            <a:off x="8835705" y="3730358"/>
            <a:ext cx="6950021" cy="1222642"/>
          </a:xfrm>
          <a:prstGeom prst="rect">
            <a:avLst/>
          </a:prstGeom>
          <a:solidFill>
            <a:schemeClr val="accent3">
              <a:lumMod val="20000"/>
              <a:lumOff val="80000"/>
            </a:schemeClr>
          </a:solidFill>
        </p:spPr>
        <p:txBody>
          <a:bodyPr wrap="square">
            <a:spAutoFit/>
          </a:bodyPr>
          <a:lstStyle/>
          <a:p>
            <a:pPr algn="just">
              <a:lnSpc>
                <a:spcPct val="120000"/>
              </a:lnSpc>
            </a:pPr>
            <a:r>
              <a:rPr lang="nl-NL" sz="3200" b="1">
                <a:solidFill>
                  <a:srgbClr val="002060"/>
                </a:solidFill>
                <a:effectLst/>
                <a:latin typeface="Times New Roman" panose="02020603050405020304" pitchFamily="18" charset="0"/>
                <a:ea typeface="Times New Roman" panose="02020603050405020304" pitchFamily="18" charset="0"/>
              </a:rPr>
              <a:t>+ Vi-ta-min: cần cho hoạt động sống và giúp cho cơ thể phòng tránh bệnh.</a:t>
            </a:r>
            <a:endParaRPr lang="en-US" sz="3200" b="1">
              <a:solidFill>
                <a:srgbClr val="002060"/>
              </a:solidFill>
              <a:effectLst/>
              <a:latin typeface="Times New Roman" panose="02020603050405020304" pitchFamily="18" charset="0"/>
              <a:ea typeface="Calibri" panose="020F0502020204030204" pitchFamily="34" charset="0"/>
            </a:endParaRPr>
          </a:p>
        </p:txBody>
      </p:sp>
      <p:sp>
        <p:nvSpPr>
          <p:cNvPr id="33" name="TextBox 32">
            <a:extLst>
              <a:ext uri="{FF2B5EF4-FFF2-40B4-BE49-F238E27FC236}">
                <a16:creationId xmlns:a16="http://schemas.microsoft.com/office/drawing/2014/main" xmlns="" id="{68DA36F6-BE15-F6D3-788A-DAF1A963B92D}"/>
              </a:ext>
            </a:extLst>
          </p:cNvPr>
          <p:cNvSpPr txBox="1"/>
          <p:nvPr/>
        </p:nvSpPr>
        <p:spPr>
          <a:xfrm>
            <a:off x="8835705" y="5196827"/>
            <a:ext cx="7007173" cy="2404504"/>
          </a:xfrm>
          <a:prstGeom prst="rect">
            <a:avLst/>
          </a:prstGeom>
          <a:solidFill>
            <a:schemeClr val="accent6">
              <a:lumMod val="20000"/>
              <a:lumOff val="80000"/>
            </a:schemeClr>
          </a:solidFill>
        </p:spPr>
        <p:txBody>
          <a:bodyPr wrap="square">
            <a:spAutoFit/>
          </a:bodyPr>
          <a:lstStyle/>
          <a:p>
            <a:pPr algn="just">
              <a:lnSpc>
                <a:spcPct val="120000"/>
              </a:lnSpc>
            </a:pPr>
            <a:r>
              <a:rPr lang="nl-NL" sz="3200" b="1">
                <a:solidFill>
                  <a:srgbClr val="002060"/>
                </a:solidFill>
                <a:effectLst/>
                <a:latin typeface="Times New Roman" panose="02020603050405020304" pitchFamily="18" charset="0"/>
                <a:ea typeface="Times New Roman" panose="02020603050405020304" pitchFamily="18" charset="0"/>
              </a:rPr>
              <a:t>+ Chất khoáng: cần cho cơ thể hoạt động và phòng tránh bệnh. Một số chất khoáng tham gia vào thành phần cấu tạo cơ thể.</a:t>
            </a:r>
            <a:endParaRPr lang="en-US" sz="3200" b="1">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8635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Khung Ranh Giới Hoa Hồng - Miễn Phí vector hình ảnh trên Pixabay -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l="6942" t="10542" r="6346" b="11345"/>
          <a:stretch/>
        </p:blipFill>
        <p:spPr bwMode="auto">
          <a:xfrm>
            <a:off x="0" y="0"/>
            <a:ext cx="16276638" cy="9144000"/>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26"/>
          <p:cNvSpPr>
            <a:spLocks noChangeArrowheads="1"/>
          </p:cNvSpPr>
          <p:nvPr/>
        </p:nvSpPr>
        <p:spPr bwMode="gray">
          <a:xfrm>
            <a:off x="1051719" y="2190340"/>
            <a:ext cx="14173200" cy="4763319"/>
          </a:xfrm>
          <a:prstGeom prst="rect">
            <a:avLst/>
          </a:prstGeom>
          <a:solidFill>
            <a:schemeClr val="bg1"/>
          </a:solidFill>
          <a:ln>
            <a:noFill/>
          </a:ln>
          <a:effectLst/>
        </p:spPr>
        <p:txBody>
          <a:bodyPr wrap="square" lIns="145252" tIns="72626" rIns="145252" bIns="72626">
            <a:spAutoFit/>
          </a:bodyPr>
          <a:lstStyle/>
          <a:p>
            <a:pPr algn="just"/>
            <a:r>
              <a:rPr lang="nl-NL" sz="6000" b="1" i="1">
                <a:solidFill>
                  <a:srgbClr val="C00000"/>
                </a:solidFill>
                <a:latin typeface="Times New Roman" panose="02020603050405020304" pitchFamily="18" charset="0"/>
                <a:cs typeface="Times New Roman" panose="02020603050405020304" pitchFamily="18" charset="0"/>
              </a:rPr>
              <a:t>Mỗi nhóm chất dinh dưỡng đều có một vai trò quan trọng, vì vậy trong một bữa ăn cần phải đảm bảo sự kết hợp đa dạng giữa các nhóm chất dinh dưỡng để giúp cơ thể cung cấp đủ năng lượng cho mọi hoạt động.</a:t>
            </a:r>
            <a:endParaRPr lang="en-US" sz="6000" b="1" i="1">
              <a:solidFill>
                <a:srgbClr val="C00000"/>
              </a:solidFill>
              <a:latin typeface="Times New Roman" panose="02020603050405020304" pitchFamily="18" charset="0"/>
              <a:cs typeface="Times New Roman" panose="02020603050405020304" pitchFamily="18" charset="0"/>
            </a:endParaRPr>
          </a:p>
        </p:txBody>
      </p:sp>
      <p:sp>
        <p:nvSpPr>
          <p:cNvPr id="149" name="Text Box 9"/>
          <p:cNvSpPr txBox="1">
            <a:spLocks noChangeArrowheads="1"/>
          </p:cNvSpPr>
          <p:nvPr/>
        </p:nvSpPr>
        <p:spPr bwMode="white">
          <a:xfrm>
            <a:off x="4937919" y="990600"/>
            <a:ext cx="6530435" cy="1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52" tIns="72626" rIns="145252" bIns="72626">
            <a:spAutoFit/>
          </a:bodyPr>
          <a:lstStyle/>
          <a:p>
            <a:pPr algn="ctr" eaLnBrk="0" hangingPunct="0"/>
            <a:r>
              <a:rPr lang="en-US" sz="6000" b="1">
                <a:solidFill>
                  <a:srgbClr val="FF0000"/>
                </a:solidFill>
                <a:effectLst>
                  <a:outerShdw blurRad="38100" dist="38100" dir="2700000" algn="tl">
                    <a:srgbClr val="000000">
                      <a:alpha val="43137"/>
                    </a:srgbClr>
                  </a:outerShdw>
                </a:effectLst>
                <a:latin typeface="Arial" pitchFamily="34" charset="0"/>
                <a:cs typeface="Arial" pitchFamily="34" charset="0"/>
              </a:rPr>
              <a:t>KẾT LUẬN</a:t>
            </a:r>
          </a:p>
        </p:txBody>
      </p:sp>
      <p:cxnSp>
        <p:nvCxnSpPr>
          <p:cNvPr id="14" name="Straight Connector 13"/>
          <p:cNvCxnSpPr/>
          <p:nvPr/>
        </p:nvCxnSpPr>
        <p:spPr>
          <a:xfrm>
            <a:off x="6309519" y="1997970"/>
            <a:ext cx="3733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7430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3856658" y="518160"/>
            <a:ext cx="9413283"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a:t>
            </a:r>
            <a:r>
              <a:rPr lang="en-US"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 CHẤT DINH DƯỠNG CẦN THIẾT CHO CƠ THỂ </a:t>
            </a: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 </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1079626" y="1066800"/>
            <a:ext cx="2388283" cy="553998"/>
            <a:chOff x="11673681" y="1371600"/>
            <a:chExt cx="2388283" cy="553998"/>
          </a:xfrm>
        </p:grpSpPr>
        <p:sp>
          <p:nvSpPr>
            <p:cNvPr id="6" name="TextBox 5"/>
            <p:cNvSpPr txBox="1"/>
            <p:nvPr/>
          </p:nvSpPr>
          <p:spPr>
            <a:xfrm>
              <a:off x="11673681" y="1371600"/>
              <a:ext cx="2388283" cy="553998"/>
            </a:xfrm>
            <a:prstGeom prst="rect">
              <a:avLst/>
            </a:prstGeom>
            <a:noFill/>
          </p:spPr>
          <p:txBody>
            <a:bodyPr wrap="none" rtlCol="0">
              <a:spAutoFit/>
            </a:bodyPr>
            <a:lstStyle/>
            <a:p>
              <a:r>
                <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a:t>
              </a:r>
            </a:p>
          </p:txBody>
        </p:sp>
        <p:cxnSp>
          <p:nvCxnSpPr>
            <p:cNvPr id="7" name="Straight Connector 6"/>
            <p:cNvCxnSpPr/>
            <p:nvPr/>
          </p:nvCxnSpPr>
          <p:spPr>
            <a:xfrm>
              <a:off x="11784315" y="1854200"/>
              <a:ext cx="21031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0" name="Group 19"/>
          <p:cNvGrpSpPr/>
          <p:nvPr/>
        </p:nvGrpSpPr>
        <p:grpSpPr>
          <a:xfrm>
            <a:off x="0" y="1655802"/>
            <a:ext cx="8563259" cy="7513598"/>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8747919" y="1612940"/>
            <a:ext cx="7315200" cy="7347116"/>
            <a:chOff x="8747919" y="1612940"/>
            <a:chExt cx="7315200" cy="7347116"/>
          </a:xfrm>
        </p:grpSpPr>
        <p:grpSp>
          <p:nvGrpSpPr>
            <p:cNvPr id="28" name="Group 27"/>
            <p:cNvGrpSpPr/>
            <p:nvPr/>
          </p:nvGrpSpPr>
          <p:grpSpPr>
            <a:xfrm>
              <a:off x="8747919" y="1612940"/>
              <a:ext cx="7315200" cy="7347116"/>
              <a:chOff x="4252119" y="1496199"/>
              <a:chExt cx="8412320" cy="6985808"/>
            </a:xfrm>
          </p:grpSpPr>
          <p:cxnSp>
            <p:nvCxnSpPr>
              <p:cNvPr id="41" name="Straight Connector 40"/>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475805" y="1637211"/>
              <a:ext cx="3972049" cy="553998"/>
              <a:chOff x="10475805" y="1637211"/>
              <a:chExt cx="3972049" cy="553998"/>
            </a:xfrm>
          </p:grpSpPr>
          <p:sp>
            <p:nvSpPr>
              <p:cNvPr id="30" name="Rectangle 29"/>
              <p:cNvSpPr/>
              <p:nvPr/>
            </p:nvSpPr>
            <p:spPr>
              <a:xfrm>
                <a:off x="10475805" y="1637211"/>
                <a:ext cx="3972049" cy="553998"/>
              </a:xfrm>
              <a:prstGeom prst="rect">
                <a:avLst/>
              </a:prstGeom>
            </p:spPr>
            <p:txBody>
              <a:bodyPr wrap="none">
                <a:spAutoFit/>
              </a:bodyPr>
              <a:lstStyle/>
              <a:p>
                <a:r>
                  <a:rPr lang="en-US" sz="3000" b="1">
                    <a:solidFill>
                      <a:srgbClr val="FF0000"/>
                    </a:solidFill>
                    <a:latin typeface="Times New Roman" pitchFamily="18" charset="0"/>
                    <a:cs typeface="Times New Roman" pitchFamily="18" charset="0"/>
                  </a:rPr>
                  <a:t>SINH HOẠT NHÓM 2</a:t>
                </a:r>
                <a:endParaRPr lang="en-US" sz="3000">
                  <a:solidFill>
                    <a:srgbClr val="FF0000"/>
                  </a:solidFill>
                  <a:latin typeface="Times New Roman" pitchFamily="18" charset="0"/>
                  <a:cs typeface="Times New Roman" pitchFamily="18" charset="0"/>
                </a:endParaRPr>
              </a:p>
            </p:txBody>
          </p:sp>
          <p:cxnSp>
            <p:nvCxnSpPr>
              <p:cNvPr id="40" name="Straight Connector 39"/>
              <p:cNvCxnSpPr/>
              <p:nvPr/>
            </p:nvCxnSpPr>
            <p:spPr>
              <a:xfrm>
                <a:off x="10576719" y="2154138"/>
                <a:ext cx="368369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10" name="Rectangle 9"/>
          <p:cNvSpPr/>
          <p:nvPr/>
        </p:nvSpPr>
        <p:spPr>
          <a:xfrm>
            <a:off x="8761127" y="2234093"/>
            <a:ext cx="7024599" cy="1077218"/>
          </a:xfrm>
          <a:prstGeom prst="rect">
            <a:avLst/>
          </a:prstGeom>
        </p:spPr>
        <p:txBody>
          <a:bodyPr wrap="square">
            <a:spAutoFit/>
          </a:bodyPr>
          <a:lstStyle/>
          <a:p>
            <a:pPr algn="just"/>
            <a:r>
              <a:rPr lang="nl-NL" sz="3200" b="1">
                <a:solidFill>
                  <a:srgbClr val="FF3399"/>
                </a:solidFill>
                <a:latin typeface="Times New Roman" panose="02020603050405020304" pitchFamily="18" charset="0"/>
                <a:cs typeface="Times New Roman" panose="02020603050405020304" pitchFamily="18" charset="0"/>
              </a:rPr>
              <a:t> - HS sinh hoạt nhóm 2, cùng nhau thảo luận và làm bài tập theo mẫu:</a:t>
            </a:r>
            <a:endParaRPr lang="en-US" sz="3200" b="1">
              <a:solidFill>
                <a:srgbClr val="FF3399"/>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449FB67-7DFD-2A1B-7D6F-4D113EE78363}"/>
              </a:ext>
            </a:extLst>
          </p:cNvPr>
          <p:cNvSpPr txBox="1"/>
          <p:nvPr/>
        </p:nvSpPr>
        <p:spPr>
          <a:xfrm>
            <a:off x="320667" y="1620798"/>
            <a:ext cx="7998049" cy="1077218"/>
          </a:xfrm>
          <a:prstGeom prst="rect">
            <a:avLst/>
          </a:prstGeom>
          <a:noFill/>
        </p:spPr>
        <p:txBody>
          <a:bodyPr wrap="square">
            <a:spAutoFit/>
          </a:bodyPr>
          <a:lstStyle/>
          <a:p>
            <a:r>
              <a:rPr lang="nl-NL" sz="3200" b="1">
                <a:solidFill>
                  <a:srgbClr val="FF0000"/>
                </a:solidFill>
                <a:latin typeface="Times New Roman" panose="02020603050405020304" pitchFamily="18" charset="0"/>
                <a:cs typeface="Times New Roman" panose="02020603050405020304" pitchFamily="18" charset="0"/>
              </a:rPr>
              <a:t>* Tìm hiểu thêm về vai trò của cá nhóm chất dinh dưỡng trong đời sống.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5837831F-5ADE-315A-8B50-6D7B8BDE9215}"/>
              </a:ext>
            </a:extLst>
          </p:cNvPr>
          <p:cNvSpPr txBox="1"/>
          <p:nvPr/>
        </p:nvSpPr>
        <p:spPr>
          <a:xfrm>
            <a:off x="399150" y="2691752"/>
            <a:ext cx="8142050" cy="2404504"/>
          </a:xfrm>
          <a:prstGeom prst="rect">
            <a:avLst/>
          </a:prstGeom>
          <a:noFill/>
        </p:spPr>
        <p:txBody>
          <a:bodyPr wrap="square">
            <a:spAutoFit/>
          </a:bodyPr>
          <a:lstStyle/>
          <a:p>
            <a:pPr algn="just">
              <a:lnSpc>
                <a:spcPct val="120000"/>
              </a:lnSpc>
            </a:pPr>
            <a:r>
              <a:rPr lang="nl-NL" sz="3200" b="1" i="1">
                <a:solidFill>
                  <a:srgbClr val="C00000"/>
                </a:solidFill>
                <a:effectLst/>
                <a:latin typeface="Times New Roman" panose="02020603050405020304" pitchFamily="18" charset="0"/>
                <a:ea typeface="Times New Roman" panose="02020603050405020304" pitchFamily="18" charset="0"/>
              </a:rPr>
              <a:t>Kể tên các thức ăn mà em đã ăn ngày hôm qua. Hãy cho biết nhóm chất dinh dưỡng nào có nhiều trong thức ăn đó và vai trò của chúng đối với cơ thể theo gợi ý dưới đây.</a:t>
            </a:r>
            <a:endParaRPr lang="en-US" sz="3200" b="1" i="1">
              <a:solidFill>
                <a:srgbClr val="C00000"/>
              </a:solidFill>
              <a:effectLst/>
              <a:latin typeface="Times New Roman" panose="02020603050405020304" pitchFamily="18" charset="0"/>
              <a:ea typeface="Calibri" panose="020F0502020204030204" pitchFamily="34" charset="0"/>
            </a:endParaRPr>
          </a:p>
        </p:txBody>
      </p:sp>
      <p:pic>
        <p:nvPicPr>
          <p:cNvPr id="15" name="Picture 14">
            <a:extLst>
              <a:ext uri="{FF2B5EF4-FFF2-40B4-BE49-F238E27FC236}">
                <a16:creationId xmlns:a16="http://schemas.microsoft.com/office/drawing/2014/main" xmlns="" id="{4FE5FE2B-2EFF-930C-E8FF-30696994717D}"/>
              </a:ext>
            </a:extLst>
          </p:cNvPr>
          <p:cNvPicPr>
            <a:picLocks noChangeAspect="1"/>
          </p:cNvPicPr>
          <p:nvPr/>
        </p:nvPicPr>
        <p:blipFill>
          <a:blip r:embed="rId4"/>
          <a:stretch>
            <a:fillRect/>
          </a:stretch>
        </p:blipFill>
        <p:spPr>
          <a:xfrm>
            <a:off x="474125" y="5104989"/>
            <a:ext cx="7865455" cy="3567397"/>
          </a:xfrm>
          <a:prstGeom prst="rect">
            <a:avLst/>
          </a:prstGeom>
        </p:spPr>
      </p:pic>
      <p:graphicFrame>
        <p:nvGraphicFramePr>
          <p:cNvPr id="19" name="Table 18">
            <a:extLst>
              <a:ext uri="{FF2B5EF4-FFF2-40B4-BE49-F238E27FC236}">
                <a16:creationId xmlns:a16="http://schemas.microsoft.com/office/drawing/2014/main" xmlns="" id="{F392D350-0192-5D73-79DC-5BBC1C858422}"/>
              </a:ext>
            </a:extLst>
          </p:cNvPr>
          <p:cNvGraphicFramePr>
            <a:graphicFrameLocks noGrp="1"/>
          </p:cNvGraphicFramePr>
          <p:nvPr>
            <p:extLst>
              <p:ext uri="{D42A27DB-BD31-4B8C-83A1-F6EECF244321}">
                <p14:modId xmlns:p14="http://schemas.microsoft.com/office/powerpoint/2010/main" val="1160185177"/>
              </p:ext>
            </p:extLst>
          </p:nvPr>
        </p:nvGraphicFramePr>
        <p:xfrm>
          <a:off x="8813705" y="3311311"/>
          <a:ext cx="7462931" cy="6200978"/>
        </p:xfrm>
        <a:graphic>
          <a:graphicData uri="http://schemas.openxmlformats.org/drawingml/2006/table">
            <a:tbl>
              <a:tblPr firstRow="1" firstCol="1" bandRow="1">
                <a:tableStyleId>{5C22544A-7EE6-4342-B048-85BDC9FD1C3A}</a:tableStyleId>
              </a:tblPr>
              <a:tblGrid>
                <a:gridCol w="1275473">
                  <a:extLst>
                    <a:ext uri="{9D8B030D-6E8A-4147-A177-3AD203B41FA5}">
                      <a16:colId xmlns:a16="http://schemas.microsoft.com/office/drawing/2014/main" xmlns="" val="1052504674"/>
                    </a:ext>
                  </a:extLst>
                </a:gridCol>
                <a:gridCol w="2620281">
                  <a:extLst>
                    <a:ext uri="{9D8B030D-6E8A-4147-A177-3AD203B41FA5}">
                      <a16:colId xmlns:a16="http://schemas.microsoft.com/office/drawing/2014/main" xmlns="" val="573419751"/>
                    </a:ext>
                  </a:extLst>
                </a:gridCol>
                <a:gridCol w="3567177">
                  <a:extLst>
                    <a:ext uri="{9D8B030D-6E8A-4147-A177-3AD203B41FA5}">
                      <a16:colId xmlns:a16="http://schemas.microsoft.com/office/drawing/2014/main" xmlns="" val="4005986770"/>
                    </a:ext>
                  </a:extLst>
                </a:gridCol>
              </a:tblGrid>
              <a:tr h="1913320">
                <a:tc>
                  <a:txBody>
                    <a:bodyPr/>
                    <a:lstStyle/>
                    <a:p>
                      <a:pPr algn="ctr">
                        <a:lnSpc>
                          <a:spcPct val="120000"/>
                        </a:lnSpc>
                      </a:pPr>
                      <a:r>
                        <a:rPr lang="nl-NL" sz="3000">
                          <a:effectLst/>
                          <a:latin typeface="Times New Roman" panose="02020603050405020304" pitchFamily="18" charset="0"/>
                          <a:cs typeface="Times New Roman" panose="02020603050405020304" pitchFamily="18" charset="0"/>
                        </a:rPr>
                        <a:t>Tên thức ăn</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pPr>
                      <a:r>
                        <a:rPr lang="nl-NL" sz="3000">
                          <a:effectLst/>
                          <a:latin typeface="Times New Roman" panose="02020603050405020304" pitchFamily="18" charset="0"/>
                          <a:cs typeface="Times New Roman" panose="02020603050405020304" pitchFamily="18" charset="0"/>
                        </a:rPr>
                        <a:t>Nhóm chất dinh dưỡng có nhiều trong thứ ăn</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pPr>
                      <a:r>
                        <a:rPr lang="nl-NL" sz="3000">
                          <a:effectLst/>
                          <a:latin typeface="Times New Roman" panose="02020603050405020304" pitchFamily="18" charset="0"/>
                          <a:cs typeface="Times New Roman" panose="02020603050405020304" pitchFamily="18" charset="0"/>
                        </a:rPr>
                        <a:t>Vai trò của các chất dinh dưỡng có trong thức ăn đối với cơ thể</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89292911"/>
                  </a:ext>
                </a:extLst>
              </a:tr>
              <a:tr h="831912">
                <a:tc>
                  <a:txBody>
                    <a:bodyPr/>
                    <a:lstStyle/>
                    <a:p>
                      <a:pPr>
                        <a:lnSpc>
                          <a:spcPct val="120000"/>
                        </a:lnSpc>
                      </a:pPr>
                      <a:r>
                        <a:rPr lang="nl-NL" sz="3000">
                          <a:effectLst/>
                          <a:latin typeface="Times New Roman" panose="02020603050405020304" pitchFamily="18" charset="0"/>
                          <a:cs typeface="Times New Roman" panose="02020603050405020304" pitchFamily="18" charset="0"/>
                        </a:rPr>
                        <a:t>Bánh mì</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Chất bột đường</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Cung cấp năng lượng</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08450742"/>
                  </a:ext>
                </a:extLst>
              </a:tr>
              <a:tr h="831912">
                <a:tc>
                  <a:txBody>
                    <a:bodyPr/>
                    <a:lstStyle/>
                    <a:p>
                      <a:pPr>
                        <a:lnSpc>
                          <a:spcPct val="120000"/>
                        </a:lnSpc>
                      </a:pPr>
                      <a:r>
                        <a:rPr lang="nl-NL" sz="3000">
                          <a:effectLst/>
                          <a:latin typeface="Times New Roman" panose="02020603050405020304" pitchFamily="18" charset="0"/>
                          <a:cs typeface="Times New Roman" panose="02020603050405020304" pitchFamily="18" charset="0"/>
                        </a:rPr>
                        <a:t>Thịt bò</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Chất đạm</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Tham gia vào cấu tạo cơ thể</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74915037"/>
                  </a:ext>
                </a:extLst>
              </a:tr>
              <a:tr h="1263218">
                <a:tc>
                  <a:txBody>
                    <a:bodyPr/>
                    <a:lstStyle/>
                    <a:p>
                      <a:pPr>
                        <a:lnSpc>
                          <a:spcPct val="120000"/>
                        </a:lnSpc>
                      </a:pPr>
                      <a:r>
                        <a:rPr lang="nl-NL" sz="3000">
                          <a:effectLst/>
                          <a:latin typeface="Times New Roman" panose="02020603050405020304" pitchFamily="18" charset="0"/>
                          <a:cs typeface="Times New Roman" panose="02020603050405020304" pitchFamily="18" charset="0"/>
                        </a:rPr>
                        <a:t>Cam</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Vi-ta-min</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r>
                        <a:rPr lang="nl-NL" sz="3000">
                          <a:effectLst/>
                          <a:latin typeface="Times New Roman" panose="02020603050405020304" pitchFamily="18" charset="0"/>
                          <a:cs typeface="Times New Roman" panose="02020603050405020304" pitchFamily="18" charset="0"/>
                        </a:rPr>
                        <a:t>Giúp cơ thể phòng tránh các bệnh</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8599362"/>
                  </a:ext>
                </a:extLst>
              </a:tr>
              <a:tr h="520713">
                <a:tc>
                  <a:txBody>
                    <a:bodyPr/>
                    <a:lstStyle/>
                    <a:p>
                      <a:pPr algn="just">
                        <a:lnSpc>
                          <a:spcPct val="120000"/>
                        </a:lnSpc>
                      </a:pPr>
                      <a:r>
                        <a:rPr lang="nl-NL" sz="3000">
                          <a:effectLst/>
                          <a:latin typeface="Times New Roman" panose="02020603050405020304" pitchFamily="18" charset="0"/>
                          <a:cs typeface="Times New Roman" panose="02020603050405020304" pitchFamily="18" charset="0"/>
                        </a:rPr>
                        <a:t>........</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pPr>
                      <a:r>
                        <a:rPr lang="nl-NL" sz="3000">
                          <a:effectLst/>
                          <a:latin typeface="Times New Roman" panose="02020603050405020304" pitchFamily="18" charset="0"/>
                          <a:cs typeface="Times New Roman" panose="02020603050405020304" pitchFamily="18" charset="0"/>
                        </a:rPr>
                        <a:t> </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pPr>
                      <a:r>
                        <a:rPr lang="nl-NL" sz="3000">
                          <a:effectLst/>
                          <a:latin typeface="Times New Roman" panose="02020603050405020304" pitchFamily="18" charset="0"/>
                          <a:cs typeface="Times New Roman" panose="02020603050405020304" pitchFamily="18" charset="0"/>
                        </a:rPr>
                        <a:t> </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2744560"/>
                  </a:ext>
                </a:extLst>
              </a:tr>
            </a:tbl>
          </a:graphicData>
        </a:graphic>
      </p:graphicFrame>
    </p:spTree>
    <p:extLst>
      <p:ext uri="{BB962C8B-B14F-4D97-AF65-F5344CB8AC3E}">
        <p14:creationId xmlns:p14="http://schemas.microsoft.com/office/powerpoint/2010/main" val="2067206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Khung Ranh Giới Hoa Hồng - Miễn Phí vector hình ảnh trên Pixabay -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l="6942" t="10542" r="6346" b="11345"/>
          <a:stretch/>
        </p:blipFill>
        <p:spPr bwMode="auto">
          <a:xfrm>
            <a:off x="0" y="0"/>
            <a:ext cx="16276638" cy="9144000"/>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26"/>
          <p:cNvSpPr>
            <a:spLocks noChangeArrowheads="1"/>
          </p:cNvSpPr>
          <p:nvPr/>
        </p:nvSpPr>
        <p:spPr bwMode="gray">
          <a:xfrm>
            <a:off x="1051719" y="1879574"/>
            <a:ext cx="14173200" cy="6609978"/>
          </a:xfrm>
          <a:prstGeom prst="rect">
            <a:avLst/>
          </a:prstGeom>
          <a:solidFill>
            <a:schemeClr val="bg1"/>
          </a:solidFill>
          <a:ln>
            <a:noFill/>
          </a:ln>
          <a:effectLst/>
        </p:spPr>
        <p:txBody>
          <a:bodyPr wrap="square" lIns="145252" tIns="72626" rIns="145252" bIns="72626">
            <a:spAutoFit/>
          </a:bodyPr>
          <a:lstStyle/>
          <a:p>
            <a:pPr marL="857250" indent="-857250" algn="just">
              <a:buFont typeface="Arial" panose="020B0604020202020204" pitchFamily="34" charset="0"/>
              <a:buChar char="•"/>
            </a:pPr>
            <a:r>
              <a:rPr lang="nl-NL" sz="6000" b="1" i="1">
                <a:solidFill>
                  <a:srgbClr val="C00000"/>
                </a:solidFill>
                <a:latin typeface="Times New Roman" panose="02020603050405020304" pitchFamily="18" charset="0"/>
                <a:cs typeface="Times New Roman" panose="02020603050405020304" pitchFamily="18" charset="0"/>
              </a:rPr>
              <a:t>Các nhóm chất dinh dưỡng cần thiết cho cơ thể là: chất bột đường, chất đạm, chất béo, chất khoáng và vitamin.</a:t>
            </a:r>
          </a:p>
          <a:p>
            <a:pPr marL="857250" indent="-857250" algn="just">
              <a:buFont typeface="Arial" panose="020B0604020202020204" pitchFamily="34" charset="0"/>
              <a:buChar char="•"/>
            </a:pPr>
            <a:r>
              <a:rPr lang="nl-NL" sz="6000" b="1" i="1">
                <a:solidFill>
                  <a:srgbClr val="C00000"/>
                </a:solidFill>
                <a:latin typeface="Times New Roman" panose="02020603050405020304" pitchFamily="18" charset="0"/>
                <a:cs typeface="Times New Roman" panose="02020603050405020304" pitchFamily="18" charset="0"/>
              </a:rPr>
              <a:t>Các chất dinh dưỡng cung cấp năng lượng cho cơ thể, tham gia xây dựng cơ thể, giữ cho cơ thể khỏe mạnh và phòng tránh bệnh.</a:t>
            </a:r>
            <a:endParaRPr lang="en-US" sz="6000" b="1" i="1">
              <a:solidFill>
                <a:srgbClr val="C00000"/>
              </a:solidFill>
              <a:latin typeface="Times New Roman" panose="02020603050405020304" pitchFamily="18" charset="0"/>
              <a:cs typeface="Times New Roman" panose="02020603050405020304" pitchFamily="18" charset="0"/>
            </a:endParaRPr>
          </a:p>
        </p:txBody>
      </p:sp>
      <p:sp>
        <p:nvSpPr>
          <p:cNvPr id="149" name="Text Box 9"/>
          <p:cNvSpPr txBox="1">
            <a:spLocks noChangeArrowheads="1"/>
          </p:cNvSpPr>
          <p:nvPr/>
        </p:nvSpPr>
        <p:spPr bwMode="white">
          <a:xfrm>
            <a:off x="4937919" y="990600"/>
            <a:ext cx="6530435" cy="1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52" tIns="72626" rIns="145252" bIns="72626">
            <a:spAutoFit/>
          </a:bodyPr>
          <a:lstStyle/>
          <a:p>
            <a:pPr algn="ctr" eaLnBrk="0" hangingPunct="0"/>
            <a:r>
              <a:rPr lang="en-US" sz="6000" b="1">
                <a:solidFill>
                  <a:srgbClr val="FF0000"/>
                </a:solidFill>
                <a:effectLst>
                  <a:outerShdw blurRad="38100" dist="38100" dir="2700000" algn="tl">
                    <a:srgbClr val="000000">
                      <a:alpha val="43137"/>
                    </a:srgbClr>
                  </a:outerShdw>
                </a:effectLst>
                <a:latin typeface="Arial" pitchFamily="34" charset="0"/>
                <a:cs typeface="Arial" pitchFamily="34" charset="0"/>
              </a:rPr>
              <a:t>KẾT LUẬN</a:t>
            </a:r>
          </a:p>
        </p:txBody>
      </p:sp>
      <p:cxnSp>
        <p:nvCxnSpPr>
          <p:cNvPr id="14" name="Straight Connector 13"/>
          <p:cNvCxnSpPr/>
          <p:nvPr/>
        </p:nvCxnSpPr>
        <p:spPr>
          <a:xfrm>
            <a:off x="6309519" y="1997970"/>
            <a:ext cx="3733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2279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3499</TotalTime>
  <Words>640</Words>
  <Application>Microsoft Office PowerPoint</Application>
  <PresentationFormat>Tùy chỉnh</PresentationFormat>
  <Paragraphs>61</Paragraphs>
  <Slides>11</Slides>
  <Notes>7</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11</vt:i4>
      </vt:variant>
    </vt:vector>
  </HeadingPairs>
  <TitlesOfParts>
    <vt:vector size="16" baseType="lpstr">
      <vt:lpstr>Arial</vt:lpstr>
      <vt:lpstr>Calibri</vt:lpstr>
      <vt:lpstr>Tahoma</vt:lpstr>
      <vt:lpstr>Times New Roman</vt:lpstr>
      <vt:lpstr>Office Theme</vt:lpstr>
      <vt:lpstr>Bản trình bày PowerPoint</vt:lpstr>
      <vt:lpstr>Yêu cầu cần đạt</vt:lpstr>
      <vt:lpstr>KHÁM PHÁ</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334</cp:revision>
  <dcterms:created xsi:type="dcterms:W3CDTF">2020-10-06T03:02:45Z</dcterms:created>
  <dcterms:modified xsi:type="dcterms:W3CDTF">2024-02-25T16:03:28Z</dcterms:modified>
</cp:coreProperties>
</file>