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9" r:id="rId1"/>
  </p:sldMasterIdLst>
  <p:notesMasterIdLst>
    <p:notesMasterId r:id="rId16"/>
  </p:notesMasterIdLst>
  <p:sldIdLst>
    <p:sldId id="305" r:id="rId2"/>
    <p:sldId id="294" r:id="rId3"/>
    <p:sldId id="300" r:id="rId4"/>
    <p:sldId id="290" r:id="rId5"/>
    <p:sldId id="302" r:id="rId6"/>
    <p:sldId id="304" r:id="rId7"/>
    <p:sldId id="269" r:id="rId8"/>
    <p:sldId id="298" r:id="rId9"/>
    <p:sldId id="293" r:id="rId10"/>
    <p:sldId id="295" r:id="rId11"/>
    <p:sldId id="296" r:id="rId12"/>
    <p:sldId id="292" r:id="rId13"/>
    <p:sldId id="299" r:id="rId14"/>
    <p:sldId id="303" r:id="rId15"/>
  </p:sldIdLst>
  <p:sldSz cx="12192000" cy="6858000"/>
  <p:notesSz cx="6858000" cy="9144000"/>
  <p:embeddedFontLst>
    <p:embeddedFont>
      <p:font typeface="Tahoma" panose="020B0604030504040204" pitchFamily="34" charset="0"/>
      <p:regular r:id="rId17"/>
      <p:bold r:id="rId18"/>
    </p:embeddedFont>
  </p:embeddedFontLst>
  <p:custDataLst>
    <p:tags r:id="rId19"/>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339966"/>
    <a:srgbClr val="FF0066"/>
    <a:srgbClr val="FF0000"/>
    <a:srgbClr val="0000FF"/>
    <a:srgbClr val="990033"/>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7714DB-E20F-42AD-A4D9-10B12D45AD7E}"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vi-VN"/>
        </a:p>
      </dgm:t>
    </dgm:pt>
    <dgm:pt modelId="{AD94193C-225F-4CBD-A8CA-F3084384E664}">
      <dgm:prSet phldrT="[Text]" custT="1"/>
      <dgm:spPr/>
      <dgm:t>
        <a:bodyPr/>
        <a:lstStyle/>
        <a:p>
          <a:r>
            <a:rPr lang="en-US" sz="4400" dirty="0" err="1">
              <a:solidFill>
                <a:srgbClr val="0070C0"/>
              </a:solidFill>
            </a:rPr>
            <a:t>Danh</a:t>
          </a:r>
          <a:r>
            <a:rPr lang="en-US" sz="4400" dirty="0">
              <a:solidFill>
                <a:srgbClr val="0070C0"/>
              </a:solidFill>
            </a:rPr>
            <a:t> </a:t>
          </a:r>
          <a:r>
            <a:rPr lang="en-US" sz="4400" dirty="0" err="1">
              <a:solidFill>
                <a:srgbClr val="0070C0"/>
              </a:solidFill>
            </a:rPr>
            <a:t>từ</a:t>
          </a:r>
          <a:endParaRPr lang="vi-VN" sz="4400" dirty="0">
            <a:solidFill>
              <a:srgbClr val="0070C0"/>
            </a:solidFill>
          </a:endParaRPr>
        </a:p>
      </dgm:t>
    </dgm:pt>
    <dgm:pt modelId="{7B756660-5DFA-4FA6-842F-7F3E764DD222}" type="parTrans" cxnId="{63010830-DBA9-4B71-884A-3F8EB651F7AC}">
      <dgm:prSet/>
      <dgm:spPr/>
      <dgm:t>
        <a:bodyPr/>
        <a:lstStyle/>
        <a:p>
          <a:endParaRPr lang="vi-VN"/>
        </a:p>
      </dgm:t>
    </dgm:pt>
    <dgm:pt modelId="{716E99CD-6D07-4EC6-8CA2-9FA6596EEBDD}" type="sibTrans" cxnId="{63010830-DBA9-4B71-884A-3F8EB651F7AC}">
      <dgm:prSet/>
      <dgm:spPr/>
      <dgm:t>
        <a:bodyPr/>
        <a:lstStyle/>
        <a:p>
          <a:endParaRPr lang="vi-VN"/>
        </a:p>
      </dgm:t>
    </dgm:pt>
    <dgm:pt modelId="{74DF2902-D2F2-42AD-AC31-21F10BC9B540}">
      <dgm:prSet phldrT="[Text]"/>
      <dgm:spPr/>
      <dgm:t>
        <a:bodyPr/>
        <a:lstStyle/>
        <a:p>
          <a:r>
            <a:rPr lang="en-US" dirty="0" err="1">
              <a:solidFill>
                <a:srgbClr val="FF0000"/>
              </a:solidFill>
            </a:rPr>
            <a:t>Khái</a:t>
          </a:r>
          <a:r>
            <a:rPr lang="en-US" dirty="0">
              <a:solidFill>
                <a:srgbClr val="FF0000"/>
              </a:solidFill>
            </a:rPr>
            <a:t> </a:t>
          </a:r>
          <a:r>
            <a:rPr lang="en-US" dirty="0" err="1">
              <a:solidFill>
                <a:srgbClr val="FF0000"/>
              </a:solidFill>
            </a:rPr>
            <a:t>niệm</a:t>
          </a:r>
          <a:r>
            <a:rPr lang="en-US" dirty="0">
              <a:solidFill>
                <a:srgbClr val="FF0000"/>
              </a:solidFill>
            </a:rPr>
            <a:t>…</a:t>
          </a:r>
          <a:endParaRPr lang="vi-VN" dirty="0">
            <a:solidFill>
              <a:srgbClr val="FF0000"/>
            </a:solidFill>
          </a:endParaRPr>
        </a:p>
      </dgm:t>
    </dgm:pt>
    <dgm:pt modelId="{ED7BF084-8BBB-4529-8BEF-91B2E416041F}" type="parTrans" cxnId="{255E6844-CC87-4715-9E32-B849580A8A98}">
      <dgm:prSet/>
      <dgm:spPr/>
      <dgm:t>
        <a:bodyPr/>
        <a:lstStyle/>
        <a:p>
          <a:endParaRPr lang="vi-VN"/>
        </a:p>
      </dgm:t>
    </dgm:pt>
    <dgm:pt modelId="{FFCF3E9C-B3D1-42C4-BFA1-60B63CC209C8}" type="sibTrans" cxnId="{255E6844-CC87-4715-9E32-B849580A8A98}">
      <dgm:prSet/>
      <dgm:spPr/>
      <dgm:t>
        <a:bodyPr/>
        <a:lstStyle/>
        <a:p>
          <a:endParaRPr lang="vi-VN"/>
        </a:p>
      </dgm:t>
    </dgm:pt>
    <dgm:pt modelId="{6C3BCBE4-8B6C-4A71-950D-CDCF159E9AC5}">
      <dgm:prSet phldrT="[Text]"/>
      <dgm:spPr/>
      <dgm:t>
        <a:bodyPr/>
        <a:lstStyle/>
        <a:p>
          <a:r>
            <a:rPr lang="en-US" dirty="0" err="1">
              <a:solidFill>
                <a:srgbClr val="FF0000"/>
              </a:solidFill>
            </a:rPr>
            <a:t>Hiện</a:t>
          </a:r>
          <a:r>
            <a:rPr lang="en-US" dirty="0">
              <a:solidFill>
                <a:srgbClr val="FF0000"/>
              </a:solidFill>
            </a:rPr>
            <a:t> </a:t>
          </a:r>
          <a:r>
            <a:rPr lang="en-US" dirty="0" err="1">
              <a:solidFill>
                <a:srgbClr val="FF0000"/>
              </a:solidFill>
            </a:rPr>
            <a:t>tượng</a:t>
          </a:r>
          <a:endParaRPr lang="vi-VN" dirty="0">
            <a:solidFill>
              <a:srgbClr val="FF0000"/>
            </a:solidFill>
          </a:endParaRPr>
        </a:p>
      </dgm:t>
    </dgm:pt>
    <dgm:pt modelId="{528847E1-04DD-4AA4-BF2A-409098B6DE46}" type="parTrans" cxnId="{990C2D4D-1220-47C5-B972-827D1ED739A1}">
      <dgm:prSet/>
      <dgm:spPr/>
      <dgm:t>
        <a:bodyPr/>
        <a:lstStyle/>
        <a:p>
          <a:endParaRPr lang="vi-VN"/>
        </a:p>
      </dgm:t>
    </dgm:pt>
    <dgm:pt modelId="{EBD29770-3D5B-45AF-8C25-E885D3428D3A}" type="sibTrans" cxnId="{990C2D4D-1220-47C5-B972-827D1ED739A1}">
      <dgm:prSet/>
      <dgm:spPr/>
      <dgm:t>
        <a:bodyPr/>
        <a:lstStyle/>
        <a:p>
          <a:endParaRPr lang="vi-VN"/>
        </a:p>
      </dgm:t>
    </dgm:pt>
    <dgm:pt modelId="{3F490AB4-13CE-4192-B62B-F4472F1DB078}">
      <dgm:prSet phldrT="[Text]"/>
      <dgm:spPr/>
      <dgm:t>
        <a:bodyPr/>
        <a:lstStyle/>
        <a:p>
          <a:r>
            <a:rPr lang="en-US" dirty="0" err="1">
              <a:solidFill>
                <a:srgbClr val="FF0000"/>
              </a:solidFill>
            </a:rPr>
            <a:t>Cây</a:t>
          </a:r>
          <a:r>
            <a:rPr lang="en-US" dirty="0">
              <a:solidFill>
                <a:srgbClr val="FF0000"/>
              </a:solidFill>
            </a:rPr>
            <a:t> </a:t>
          </a:r>
          <a:r>
            <a:rPr lang="en-US" dirty="0" err="1">
              <a:solidFill>
                <a:srgbClr val="FF0000"/>
              </a:solidFill>
            </a:rPr>
            <a:t>cối</a:t>
          </a:r>
          <a:endParaRPr lang="vi-VN" dirty="0">
            <a:solidFill>
              <a:srgbClr val="FF0000"/>
            </a:solidFill>
          </a:endParaRPr>
        </a:p>
      </dgm:t>
    </dgm:pt>
    <dgm:pt modelId="{EFBAB944-0BED-4D0E-BD8D-E8F5DD96BF86}" type="parTrans" cxnId="{5803A222-B7CC-4EFE-A3AF-7143F0582DC8}">
      <dgm:prSet/>
      <dgm:spPr/>
      <dgm:t>
        <a:bodyPr/>
        <a:lstStyle/>
        <a:p>
          <a:endParaRPr lang="vi-VN"/>
        </a:p>
      </dgm:t>
    </dgm:pt>
    <dgm:pt modelId="{53FC1445-DC20-4924-A2C5-D35E5E4C3123}" type="sibTrans" cxnId="{5803A222-B7CC-4EFE-A3AF-7143F0582DC8}">
      <dgm:prSet/>
      <dgm:spPr/>
      <dgm:t>
        <a:bodyPr/>
        <a:lstStyle/>
        <a:p>
          <a:endParaRPr lang="vi-VN"/>
        </a:p>
      </dgm:t>
    </dgm:pt>
    <dgm:pt modelId="{C9093155-F4C1-4E1F-B460-44AA1817446A}">
      <dgm:prSet phldrT="[Text]"/>
      <dgm:spPr/>
      <dgm:t>
        <a:bodyPr/>
        <a:lstStyle/>
        <a:p>
          <a:r>
            <a:rPr lang="en-US" dirty="0" err="1">
              <a:solidFill>
                <a:srgbClr val="FF0000"/>
              </a:solidFill>
            </a:rPr>
            <a:t>Đồ</a:t>
          </a:r>
          <a:r>
            <a:rPr lang="en-US" dirty="0">
              <a:solidFill>
                <a:srgbClr val="FF0000"/>
              </a:solidFill>
            </a:rPr>
            <a:t> </a:t>
          </a:r>
          <a:r>
            <a:rPr lang="en-US" dirty="0" err="1">
              <a:solidFill>
                <a:srgbClr val="FF0000"/>
              </a:solidFill>
            </a:rPr>
            <a:t>vật</a:t>
          </a:r>
          <a:endParaRPr lang="vi-VN" dirty="0">
            <a:solidFill>
              <a:srgbClr val="FF0000"/>
            </a:solidFill>
          </a:endParaRPr>
        </a:p>
      </dgm:t>
    </dgm:pt>
    <dgm:pt modelId="{5838E0EC-3279-4141-BAD2-547B64BB56BA}" type="parTrans" cxnId="{36515A86-241F-4663-B2D1-38636CB70F94}">
      <dgm:prSet/>
      <dgm:spPr/>
      <dgm:t>
        <a:bodyPr/>
        <a:lstStyle/>
        <a:p>
          <a:endParaRPr lang="vi-VN"/>
        </a:p>
      </dgm:t>
    </dgm:pt>
    <dgm:pt modelId="{47145FA2-DF5D-4B16-AE58-CD5BBB728D11}" type="sibTrans" cxnId="{36515A86-241F-4663-B2D1-38636CB70F94}">
      <dgm:prSet/>
      <dgm:spPr/>
      <dgm:t>
        <a:bodyPr/>
        <a:lstStyle/>
        <a:p>
          <a:endParaRPr lang="vi-VN"/>
        </a:p>
      </dgm:t>
    </dgm:pt>
    <dgm:pt modelId="{8865A26B-73D4-42E2-8689-6999B0B4C953}">
      <dgm:prSet phldrT="[Text]"/>
      <dgm:spPr/>
      <dgm:t>
        <a:bodyPr/>
        <a:lstStyle/>
        <a:p>
          <a:r>
            <a:rPr lang="en-US" dirty="0" err="1">
              <a:solidFill>
                <a:srgbClr val="FF0000"/>
              </a:solidFill>
            </a:rPr>
            <a:t>Loài</a:t>
          </a:r>
          <a:r>
            <a:rPr lang="en-US" dirty="0">
              <a:solidFill>
                <a:srgbClr val="FF0000"/>
              </a:solidFill>
            </a:rPr>
            <a:t> </a:t>
          </a:r>
          <a:r>
            <a:rPr lang="en-US" dirty="0" err="1">
              <a:solidFill>
                <a:srgbClr val="FF0000"/>
              </a:solidFill>
            </a:rPr>
            <a:t>vật</a:t>
          </a:r>
          <a:endParaRPr lang="vi-VN" dirty="0">
            <a:solidFill>
              <a:srgbClr val="FF0000"/>
            </a:solidFill>
          </a:endParaRPr>
        </a:p>
      </dgm:t>
    </dgm:pt>
    <dgm:pt modelId="{0AF7EB63-4ED3-4339-AB55-567F8A2C3C66}" type="parTrans" cxnId="{C945FAA1-D59D-409E-8634-7DEF6A003E56}">
      <dgm:prSet/>
      <dgm:spPr/>
      <dgm:t>
        <a:bodyPr/>
        <a:lstStyle/>
        <a:p>
          <a:endParaRPr lang="vi-VN"/>
        </a:p>
      </dgm:t>
    </dgm:pt>
    <dgm:pt modelId="{C51A8397-6A9F-4963-84E0-6CC386BB714C}" type="sibTrans" cxnId="{C945FAA1-D59D-409E-8634-7DEF6A003E56}">
      <dgm:prSet/>
      <dgm:spPr/>
      <dgm:t>
        <a:bodyPr/>
        <a:lstStyle/>
        <a:p>
          <a:endParaRPr lang="vi-VN"/>
        </a:p>
      </dgm:t>
    </dgm:pt>
    <dgm:pt modelId="{073D72D5-864F-41B0-8DB2-B06BABA59D4F}">
      <dgm:prSet phldrT="[Text]"/>
      <dgm:spPr/>
      <dgm:t>
        <a:bodyPr/>
        <a:lstStyle/>
        <a:p>
          <a:r>
            <a:rPr lang="en-US" dirty="0" err="1">
              <a:solidFill>
                <a:srgbClr val="FF0000"/>
              </a:solidFill>
            </a:rPr>
            <a:t>Người</a:t>
          </a:r>
          <a:endParaRPr lang="vi-VN" dirty="0">
            <a:solidFill>
              <a:srgbClr val="FF0000"/>
            </a:solidFill>
          </a:endParaRPr>
        </a:p>
      </dgm:t>
    </dgm:pt>
    <dgm:pt modelId="{D4756E9D-6136-43F3-B256-16CD5C5B46DE}" type="parTrans" cxnId="{A4413238-9724-438F-B172-12DA43BA8BB6}">
      <dgm:prSet/>
      <dgm:spPr/>
      <dgm:t>
        <a:bodyPr/>
        <a:lstStyle/>
        <a:p>
          <a:endParaRPr lang="vi-VN"/>
        </a:p>
      </dgm:t>
    </dgm:pt>
    <dgm:pt modelId="{7D5857E0-FF0C-4BF2-8932-AD5CF97F1A12}" type="sibTrans" cxnId="{A4413238-9724-438F-B172-12DA43BA8BB6}">
      <dgm:prSet/>
      <dgm:spPr/>
      <dgm:t>
        <a:bodyPr/>
        <a:lstStyle/>
        <a:p>
          <a:endParaRPr lang="vi-VN"/>
        </a:p>
      </dgm:t>
    </dgm:pt>
    <dgm:pt modelId="{F199356B-C09A-4768-9FAD-8F262628D008}" type="pres">
      <dgm:prSet presAssocID="{AD7714DB-E20F-42AD-A4D9-10B12D45AD7E}" presName="Name0" presStyleCnt="0">
        <dgm:presLayoutVars>
          <dgm:chMax val="1"/>
          <dgm:chPref val="1"/>
          <dgm:dir/>
          <dgm:animOne val="branch"/>
          <dgm:animLvl val="lvl"/>
        </dgm:presLayoutVars>
      </dgm:prSet>
      <dgm:spPr/>
    </dgm:pt>
    <dgm:pt modelId="{150D3387-4A35-4905-9EDF-3CE278C2EECC}" type="pres">
      <dgm:prSet presAssocID="{AD94193C-225F-4CBD-A8CA-F3084384E664}" presName="Parent" presStyleLbl="node0" presStyleIdx="0" presStyleCnt="1">
        <dgm:presLayoutVars>
          <dgm:chMax val="6"/>
          <dgm:chPref val="6"/>
        </dgm:presLayoutVars>
      </dgm:prSet>
      <dgm:spPr/>
    </dgm:pt>
    <dgm:pt modelId="{7A7B1E4A-0D26-4B2B-BCC4-F8BCF64EF806}" type="pres">
      <dgm:prSet presAssocID="{74DF2902-D2F2-42AD-AC31-21F10BC9B540}" presName="Accent1" presStyleCnt="0"/>
      <dgm:spPr/>
    </dgm:pt>
    <dgm:pt modelId="{64AFD9FA-3553-4BE4-9E93-C70F9F362DEC}" type="pres">
      <dgm:prSet presAssocID="{74DF2902-D2F2-42AD-AC31-21F10BC9B540}" presName="Accent" presStyleLbl="bgShp" presStyleIdx="0" presStyleCnt="6"/>
      <dgm:spPr/>
    </dgm:pt>
    <dgm:pt modelId="{96828240-FB8D-4B8A-82F9-4FA483F9D204}" type="pres">
      <dgm:prSet presAssocID="{74DF2902-D2F2-42AD-AC31-21F10BC9B540}" presName="Child1" presStyleLbl="node1" presStyleIdx="0" presStyleCnt="6" custLinFactNeighborY="1143">
        <dgm:presLayoutVars>
          <dgm:chMax val="0"/>
          <dgm:chPref val="0"/>
          <dgm:bulletEnabled val="1"/>
        </dgm:presLayoutVars>
      </dgm:prSet>
      <dgm:spPr/>
    </dgm:pt>
    <dgm:pt modelId="{D8EC8FAD-CF9A-4E8C-AA0B-D699A4AD28D7}" type="pres">
      <dgm:prSet presAssocID="{6C3BCBE4-8B6C-4A71-950D-CDCF159E9AC5}" presName="Accent2" presStyleCnt="0"/>
      <dgm:spPr/>
    </dgm:pt>
    <dgm:pt modelId="{513072B1-4F39-443E-979D-EE3FFC081384}" type="pres">
      <dgm:prSet presAssocID="{6C3BCBE4-8B6C-4A71-950D-CDCF159E9AC5}" presName="Accent" presStyleLbl="bgShp" presStyleIdx="1" presStyleCnt="6"/>
      <dgm:spPr/>
    </dgm:pt>
    <dgm:pt modelId="{743E7FC2-BFAE-40EF-9D61-13C301CC101C}" type="pres">
      <dgm:prSet presAssocID="{6C3BCBE4-8B6C-4A71-950D-CDCF159E9AC5}" presName="Child2" presStyleLbl="node1" presStyleIdx="1" presStyleCnt="6">
        <dgm:presLayoutVars>
          <dgm:chMax val="0"/>
          <dgm:chPref val="0"/>
          <dgm:bulletEnabled val="1"/>
        </dgm:presLayoutVars>
      </dgm:prSet>
      <dgm:spPr/>
    </dgm:pt>
    <dgm:pt modelId="{F78136AD-540E-422F-A66F-65DF6F12B383}" type="pres">
      <dgm:prSet presAssocID="{3F490AB4-13CE-4192-B62B-F4472F1DB078}" presName="Accent3" presStyleCnt="0"/>
      <dgm:spPr/>
    </dgm:pt>
    <dgm:pt modelId="{A42B085B-4BB4-4A71-A09F-6C32E2F5734B}" type="pres">
      <dgm:prSet presAssocID="{3F490AB4-13CE-4192-B62B-F4472F1DB078}" presName="Accent" presStyleLbl="bgShp" presStyleIdx="2" presStyleCnt="6"/>
      <dgm:spPr/>
    </dgm:pt>
    <dgm:pt modelId="{9A041624-A18A-4B9D-8F80-38AB05BC458C}" type="pres">
      <dgm:prSet presAssocID="{3F490AB4-13CE-4192-B62B-F4472F1DB078}" presName="Child3" presStyleLbl="node1" presStyleIdx="2" presStyleCnt="6">
        <dgm:presLayoutVars>
          <dgm:chMax val="0"/>
          <dgm:chPref val="0"/>
          <dgm:bulletEnabled val="1"/>
        </dgm:presLayoutVars>
      </dgm:prSet>
      <dgm:spPr/>
    </dgm:pt>
    <dgm:pt modelId="{71E35778-B53A-47C0-9098-1F40E15BCA83}" type="pres">
      <dgm:prSet presAssocID="{C9093155-F4C1-4E1F-B460-44AA1817446A}" presName="Accent4" presStyleCnt="0"/>
      <dgm:spPr/>
    </dgm:pt>
    <dgm:pt modelId="{6B684E16-A433-4075-B84A-C1C8C2D08BFB}" type="pres">
      <dgm:prSet presAssocID="{C9093155-F4C1-4E1F-B460-44AA1817446A}" presName="Accent" presStyleLbl="bgShp" presStyleIdx="3" presStyleCnt="6"/>
      <dgm:spPr/>
    </dgm:pt>
    <dgm:pt modelId="{546740E9-D582-4CF3-97E2-875224A54931}" type="pres">
      <dgm:prSet presAssocID="{C9093155-F4C1-4E1F-B460-44AA1817446A}" presName="Child4" presStyleLbl="node1" presStyleIdx="3" presStyleCnt="6" custLinFactNeighborY="1143">
        <dgm:presLayoutVars>
          <dgm:chMax val="0"/>
          <dgm:chPref val="0"/>
          <dgm:bulletEnabled val="1"/>
        </dgm:presLayoutVars>
      </dgm:prSet>
      <dgm:spPr/>
    </dgm:pt>
    <dgm:pt modelId="{DB0BA219-2A66-4101-9F17-1509D2D9D60D}" type="pres">
      <dgm:prSet presAssocID="{8865A26B-73D4-42E2-8689-6999B0B4C953}" presName="Accent5" presStyleCnt="0"/>
      <dgm:spPr/>
    </dgm:pt>
    <dgm:pt modelId="{7EBF5541-D2FB-498F-9A5A-D98B25D4F624}" type="pres">
      <dgm:prSet presAssocID="{8865A26B-73D4-42E2-8689-6999B0B4C953}" presName="Accent" presStyleLbl="bgShp" presStyleIdx="4" presStyleCnt="6"/>
      <dgm:spPr/>
    </dgm:pt>
    <dgm:pt modelId="{AABEED67-C32C-4985-9B14-C974637BC0B7}" type="pres">
      <dgm:prSet presAssocID="{8865A26B-73D4-42E2-8689-6999B0B4C953}" presName="Child5" presStyleLbl="node1" presStyleIdx="4" presStyleCnt="6" custLinFactNeighborY="1143">
        <dgm:presLayoutVars>
          <dgm:chMax val="0"/>
          <dgm:chPref val="0"/>
          <dgm:bulletEnabled val="1"/>
        </dgm:presLayoutVars>
      </dgm:prSet>
      <dgm:spPr/>
    </dgm:pt>
    <dgm:pt modelId="{2D47283A-93B2-41EA-9701-F121C76468DD}" type="pres">
      <dgm:prSet presAssocID="{073D72D5-864F-41B0-8DB2-B06BABA59D4F}" presName="Accent6" presStyleCnt="0"/>
      <dgm:spPr/>
    </dgm:pt>
    <dgm:pt modelId="{CF80A70B-739A-4B80-8B62-0ADAEF718EF0}" type="pres">
      <dgm:prSet presAssocID="{073D72D5-864F-41B0-8DB2-B06BABA59D4F}" presName="Accent" presStyleLbl="bgShp" presStyleIdx="5" presStyleCnt="6"/>
      <dgm:spPr/>
    </dgm:pt>
    <dgm:pt modelId="{1E18B22E-0DCA-406B-B997-2060FC215D8D}" type="pres">
      <dgm:prSet presAssocID="{073D72D5-864F-41B0-8DB2-B06BABA59D4F}" presName="Child6" presStyleLbl="node1" presStyleIdx="5" presStyleCnt="6" custLinFactNeighborY="1143">
        <dgm:presLayoutVars>
          <dgm:chMax val="0"/>
          <dgm:chPref val="0"/>
          <dgm:bulletEnabled val="1"/>
        </dgm:presLayoutVars>
      </dgm:prSet>
      <dgm:spPr/>
    </dgm:pt>
  </dgm:ptLst>
  <dgm:cxnLst>
    <dgm:cxn modelId="{05A66B08-8568-4511-AC5B-83A7B0FF017C}" type="presOf" srcId="{AD7714DB-E20F-42AD-A4D9-10B12D45AD7E}" destId="{F199356B-C09A-4768-9FAD-8F262628D008}" srcOrd="0" destOrd="0" presId="urn:microsoft.com/office/officeart/2011/layout/HexagonRadial"/>
    <dgm:cxn modelId="{5803A222-B7CC-4EFE-A3AF-7143F0582DC8}" srcId="{AD94193C-225F-4CBD-A8CA-F3084384E664}" destId="{3F490AB4-13CE-4192-B62B-F4472F1DB078}" srcOrd="2" destOrd="0" parTransId="{EFBAB944-0BED-4D0E-BD8D-E8F5DD96BF86}" sibTransId="{53FC1445-DC20-4924-A2C5-D35E5E4C3123}"/>
    <dgm:cxn modelId="{40CE6F27-85C9-43B3-A80B-534F67187EDB}" type="presOf" srcId="{74DF2902-D2F2-42AD-AC31-21F10BC9B540}" destId="{96828240-FB8D-4B8A-82F9-4FA483F9D204}" srcOrd="0" destOrd="0" presId="urn:microsoft.com/office/officeart/2011/layout/HexagonRadial"/>
    <dgm:cxn modelId="{AC54C22F-DBE6-4105-9AF4-1D21ADE336E1}" type="presOf" srcId="{AD94193C-225F-4CBD-A8CA-F3084384E664}" destId="{150D3387-4A35-4905-9EDF-3CE278C2EECC}" srcOrd="0" destOrd="0" presId="urn:microsoft.com/office/officeart/2011/layout/HexagonRadial"/>
    <dgm:cxn modelId="{63010830-DBA9-4B71-884A-3F8EB651F7AC}" srcId="{AD7714DB-E20F-42AD-A4D9-10B12D45AD7E}" destId="{AD94193C-225F-4CBD-A8CA-F3084384E664}" srcOrd="0" destOrd="0" parTransId="{7B756660-5DFA-4FA6-842F-7F3E764DD222}" sibTransId="{716E99CD-6D07-4EC6-8CA2-9FA6596EEBDD}"/>
    <dgm:cxn modelId="{A4413238-9724-438F-B172-12DA43BA8BB6}" srcId="{AD94193C-225F-4CBD-A8CA-F3084384E664}" destId="{073D72D5-864F-41B0-8DB2-B06BABA59D4F}" srcOrd="5" destOrd="0" parTransId="{D4756E9D-6136-43F3-B256-16CD5C5B46DE}" sibTransId="{7D5857E0-FF0C-4BF2-8932-AD5CF97F1A12}"/>
    <dgm:cxn modelId="{9D164141-B668-48DF-A124-1A76ACA43505}" type="presOf" srcId="{073D72D5-864F-41B0-8DB2-B06BABA59D4F}" destId="{1E18B22E-0DCA-406B-B997-2060FC215D8D}" srcOrd="0" destOrd="0" presId="urn:microsoft.com/office/officeart/2011/layout/HexagonRadial"/>
    <dgm:cxn modelId="{255E6844-CC87-4715-9E32-B849580A8A98}" srcId="{AD94193C-225F-4CBD-A8CA-F3084384E664}" destId="{74DF2902-D2F2-42AD-AC31-21F10BC9B540}" srcOrd="0" destOrd="0" parTransId="{ED7BF084-8BBB-4529-8BEF-91B2E416041F}" sibTransId="{FFCF3E9C-B3D1-42C4-BFA1-60B63CC209C8}"/>
    <dgm:cxn modelId="{990C2D4D-1220-47C5-B972-827D1ED739A1}" srcId="{AD94193C-225F-4CBD-A8CA-F3084384E664}" destId="{6C3BCBE4-8B6C-4A71-950D-CDCF159E9AC5}" srcOrd="1" destOrd="0" parTransId="{528847E1-04DD-4AA4-BF2A-409098B6DE46}" sibTransId="{EBD29770-3D5B-45AF-8C25-E885D3428D3A}"/>
    <dgm:cxn modelId="{36515A86-241F-4663-B2D1-38636CB70F94}" srcId="{AD94193C-225F-4CBD-A8CA-F3084384E664}" destId="{C9093155-F4C1-4E1F-B460-44AA1817446A}" srcOrd="3" destOrd="0" parTransId="{5838E0EC-3279-4141-BAD2-547B64BB56BA}" sibTransId="{47145FA2-DF5D-4B16-AE58-CD5BBB728D11}"/>
    <dgm:cxn modelId="{C945FAA1-D59D-409E-8634-7DEF6A003E56}" srcId="{AD94193C-225F-4CBD-A8CA-F3084384E664}" destId="{8865A26B-73D4-42E2-8689-6999B0B4C953}" srcOrd="4" destOrd="0" parTransId="{0AF7EB63-4ED3-4339-AB55-567F8A2C3C66}" sibTransId="{C51A8397-6A9F-4963-84E0-6CC386BB714C}"/>
    <dgm:cxn modelId="{57214FCA-B9AB-4772-A151-D18AF8A69F03}" type="presOf" srcId="{C9093155-F4C1-4E1F-B460-44AA1817446A}" destId="{546740E9-D582-4CF3-97E2-875224A54931}" srcOrd="0" destOrd="0" presId="urn:microsoft.com/office/officeart/2011/layout/HexagonRadial"/>
    <dgm:cxn modelId="{2EBD59D2-E9FC-476B-B7B1-428E6F1E980A}" type="presOf" srcId="{3F490AB4-13CE-4192-B62B-F4472F1DB078}" destId="{9A041624-A18A-4B9D-8F80-38AB05BC458C}" srcOrd="0" destOrd="0" presId="urn:microsoft.com/office/officeart/2011/layout/HexagonRadial"/>
    <dgm:cxn modelId="{58CBF3DD-3FDA-4E14-B967-8EB9B03F4236}" type="presOf" srcId="{6C3BCBE4-8B6C-4A71-950D-CDCF159E9AC5}" destId="{743E7FC2-BFAE-40EF-9D61-13C301CC101C}" srcOrd="0" destOrd="0" presId="urn:microsoft.com/office/officeart/2011/layout/HexagonRadial"/>
    <dgm:cxn modelId="{CB85B9FF-C7CD-43BB-B568-97989E329C13}" type="presOf" srcId="{8865A26B-73D4-42E2-8689-6999B0B4C953}" destId="{AABEED67-C32C-4985-9B14-C974637BC0B7}" srcOrd="0" destOrd="0" presId="urn:microsoft.com/office/officeart/2011/layout/HexagonRadial"/>
    <dgm:cxn modelId="{9C3B7C6D-ACC7-4A16-815A-3AE66F060FC0}" type="presParOf" srcId="{F199356B-C09A-4768-9FAD-8F262628D008}" destId="{150D3387-4A35-4905-9EDF-3CE278C2EECC}" srcOrd="0" destOrd="0" presId="urn:microsoft.com/office/officeart/2011/layout/HexagonRadial"/>
    <dgm:cxn modelId="{CF37A03A-6410-4816-AE11-8851E1945E32}" type="presParOf" srcId="{F199356B-C09A-4768-9FAD-8F262628D008}" destId="{7A7B1E4A-0D26-4B2B-BCC4-F8BCF64EF806}" srcOrd="1" destOrd="0" presId="urn:microsoft.com/office/officeart/2011/layout/HexagonRadial"/>
    <dgm:cxn modelId="{62B9B5E0-12F1-4A47-923E-4AAC279CE3D2}" type="presParOf" srcId="{7A7B1E4A-0D26-4B2B-BCC4-F8BCF64EF806}" destId="{64AFD9FA-3553-4BE4-9E93-C70F9F362DEC}" srcOrd="0" destOrd="0" presId="urn:microsoft.com/office/officeart/2011/layout/HexagonRadial"/>
    <dgm:cxn modelId="{169E0DB6-B639-4214-A408-08A12CE5556F}" type="presParOf" srcId="{F199356B-C09A-4768-9FAD-8F262628D008}" destId="{96828240-FB8D-4B8A-82F9-4FA483F9D204}" srcOrd="2" destOrd="0" presId="urn:microsoft.com/office/officeart/2011/layout/HexagonRadial"/>
    <dgm:cxn modelId="{8DA5C20C-E3C2-43E0-978B-4F4E7803444C}" type="presParOf" srcId="{F199356B-C09A-4768-9FAD-8F262628D008}" destId="{D8EC8FAD-CF9A-4E8C-AA0B-D699A4AD28D7}" srcOrd="3" destOrd="0" presId="urn:microsoft.com/office/officeart/2011/layout/HexagonRadial"/>
    <dgm:cxn modelId="{3B19B4EC-43B3-4302-961D-FF3A77B5C0C3}" type="presParOf" srcId="{D8EC8FAD-CF9A-4E8C-AA0B-D699A4AD28D7}" destId="{513072B1-4F39-443E-979D-EE3FFC081384}" srcOrd="0" destOrd="0" presId="urn:microsoft.com/office/officeart/2011/layout/HexagonRadial"/>
    <dgm:cxn modelId="{D6C1906A-5AB8-4181-B26A-55102E7DF844}" type="presParOf" srcId="{F199356B-C09A-4768-9FAD-8F262628D008}" destId="{743E7FC2-BFAE-40EF-9D61-13C301CC101C}" srcOrd="4" destOrd="0" presId="urn:microsoft.com/office/officeart/2011/layout/HexagonRadial"/>
    <dgm:cxn modelId="{A2E2F4E6-11C3-46BE-BAD9-D9446DE52E40}" type="presParOf" srcId="{F199356B-C09A-4768-9FAD-8F262628D008}" destId="{F78136AD-540E-422F-A66F-65DF6F12B383}" srcOrd="5" destOrd="0" presId="urn:microsoft.com/office/officeart/2011/layout/HexagonRadial"/>
    <dgm:cxn modelId="{6624D2D3-34C1-4215-B88A-4018AAA30FAF}" type="presParOf" srcId="{F78136AD-540E-422F-A66F-65DF6F12B383}" destId="{A42B085B-4BB4-4A71-A09F-6C32E2F5734B}" srcOrd="0" destOrd="0" presId="urn:microsoft.com/office/officeart/2011/layout/HexagonRadial"/>
    <dgm:cxn modelId="{E86ED960-6990-4D3A-A0A7-4B2392A1BB05}" type="presParOf" srcId="{F199356B-C09A-4768-9FAD-8F262628D008}" destId="{9A041624-A18A-4B9D-8F80-38AB05BC458C}" srcOrd="6" destOrd="0" presId="urn:microsoft.com/office/officeart/2011/layout/HexagonRadial"/>
    <dgm:cxn modelId="{5FAFCC56-241A-4DFD-996D-56C8CB418F0B}" type="presParOf" srcId="{F199356B-C09A-4768-9FAD-8F262628D008}" destId="{71E35778-B53A-47C0-9098-1F40E15BCA83}" srcOrd="7" destOrd="0" presId="urn:microsoft.com/office/officeart/2011/layout/HexagonRadial"/>
    <dgm:cxn modelId="{18091832-B90F-4701-856F-9DB7555F472B}" type="presParOf" srcId="{71E35778-B53A-47C0-9098-1F40E15BCA83}" destId="{6B684E16-A433-4075-B84A-C1C8C2D08BFB}" srcOrd="0" destOrd="0" presId="urn:microsoft.com/office/officeart/2011/layout/HexagonRadial"/>
    <dgm:cxn modelId="{AF37414F-3864-467B-B9D4-6096E0B73F0D}" type="presParOf" srcId="{F199356B-C09A-4768-9FAD-8F262628D008}" destId="{546740E9-D582-4CF3-97E2-875224A54931}" srcOrd="8" destOrd="0" presId="urn:microsoft.com/office/officeart/2011/layout/HexagonRadial"/>
    <dgm:cxn modelId="{3F3ED7A1-F66F-486C-B1DF-CA55A618186F}" type="presParOf" srcId="{F199356B-C09A-4768-9FAD-8F262628D008}" destId="{DB0BA219-2A66-4101-9F17-1509D2D9D60D}" srcOrd="9" destOrd="0" presId="urn:microsoft.com/office/officeart/2011/layout/HexagonRadial"/>
    <dgm:cxn modelId="{239FACA5-C7FF-4053-A07C-B2180D9B14C5}" type="presParOf" srcId="{DB0BA219-2A66-4101-9F17-1509D2D9D60D}" destId="{7EBF5541-D2FB-498F-9A5A-D98B25D4F624}" srcOrd="0" destOrd="0" presId="urn:microsoft.com/office/officeart/2011/layout/HexagonRadial"/>
    <dgm:cxn modelId="{7DC2D272-BA31-4142-B360-D2BF19AFDFF0}" type="presParOf" srcId="{F199356B-C09A-4768-9FAD-8F262628D008}" destId="{AABEED67-C32C-4985-9B14-C974637BC0B7}" srcOrd="10" destOrd="0" presId="urn:microsoft.com/office/officeart/2011/layout/HexagonRadial"/>
    <dgm:cxn modelId="{054AE286-701F-4B4F-868B-F94C9166CFE0}" type="presParOf" srcId="{F199356B-C09A-4768-9FAD-8F262628D008}" destId="{2D47283A-93B2-41EA-9701-F121C76468DD}" srcOrd="11" destOrd="0" presId="urn:microsoft.com/office/officeart/2011/layout/HexagonRadial"/>
    <dgm:cxn modelId="{1A993445-6B4B-42B5-B3C6-EECC6881BD84}" type="presParOf" srcId="{2D47283A-93B2-41EA-9701-F121C76468DD}" destId="{CF80A70B-739A-4B80-8B62-0ADAEF718EF0}" srcOrd="0" destOrd="0" presId="urn:microsoft.com/office/officeart/2011/layout/HexagonRadial"/>
    <dgm:cxn modelId="{2DCD7116-BFAE-4A3F-991D-5CC4F65D8003}" type="presParOf" srcId="{F199356B-C09A-4768-9FAD-8F262628D008}" destId="{1E18B22E-0DCA-406B-B997-2060FC215D8D}"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D3387-4A35-4905-9EDF-3CE278C2EECC}">
      <dsp:nvSpPr>
        <dsp:cNvPr id="0" name=""/>
        <dsp:cNvSpPr/>
      </dsp:nvSpPr>
      <dsp:spPr>
        <a:xfrm>
          <a:off x="2952810" y="1748061"/>
          <a:ext cx="2221862" cy="1922001"/>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r>
            <a:rPr lang="en-US" sz="4400" kern="1200" dirty="0" err="1">
              <a:solidFill>
                <a:srgbClr val="0070C0"/>
              </a:solidFill>
            </a:rPr>
            <a:t>Danh</a:t>
          </a:r>
          <a:r>
            <a:rPr lang="en-US" sz="4400" kern="1200" dirty="0">
              <a:solidFill>
                <a:srgbClr val="0070C0"/>
              </a:solidFill>
            </a:rPr>
            <a:t> </a:t>
          </a:r>
          <a:r>
            <a:rPr lang="en-US" sz="4400" kern="1200" dirty="0" err="1">
              <a:solidFill>
                <a:srgbClr val="0070C0"/>
              </a:solidFill>
            </a:rPr>
            <a:t>từ</a:t>
          </a:r>
          <a:endParaRPr lang="vi-VN" sz="4400" kern="1200" dirty="0">
            <a:solidFill>
              <a:srgbClr val="0070C0"/>
            </a:solidFill>
          </a:endParaRPr>
        </a:p>
      </dsp:txBody>
      <dsp:txXfrm>
        <a:off x="3321004" y="2066564"/>
        <a:ext cx="1485474" cy="1284995"/>
      </dsp:txXfrm>
    </dsp:sp>
    <dsp:sp modelId="{513072B1-4F39-443E-979D-EE3FFC081384}">
      <dsp:nvSpPr>
        <dsp:cNvPr id="0" name=""/>
        <dsp:cNvSpPr/>
      </dsp:nvSpPr>
      <dsp:spPr>
        <a:xfrm>
          <a:off x="4344123" y="828514"/>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828240-FB8D-4B8A-82F9-4FA483F9D204}">
      <dsp:nvSpPr>
        <dsp:cNvPr id="0" name=""/>
        <dsp:cNvSpPr/>
      </dsp:nvSpPr>
      <dsp:spPr>
        <a:xfrm>
          <a:off x="3157475" y="18004"/>
          <a:ext cx="1820800" cy="157520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rgbClr val="FF0000"/>
              </a:solidFill>
            </a:rPr>
            <a:t>Khái</a:t>
          </a:r>
          <a:r>
            <a:rPr lang="en-US" sz="2800" kern="1200" dirty="0">
              <a:solidFill>
                <a:srgbClr val="FF0000"/>
              </a:solidFill>
            </a:rPr>
            <a:t> </a:t>
          </a:r>
          <a:r>
            <a:rPr lang="en-US" sz="2800" kern="1200" dirty="0" err="1">
              <a:solidFill>
                <a:srgbClr val="FF0000"/>
              </a:solidFill>
            </a:rPr>
            <a:t>niệm</a:t>
          </a:r>
          <a:r>
            <a:rPr lang="en-US" sz="2800" kern="1200" dirty="0">
              <a:solidFill>
                <a:srgbClr val="FF0000"/>
              </a:solidFill>
            </a:rPr>
            <a:t>…</a:t>
          </a:r>
          <a:endParaRPr lang="vi-VN" sz="2800" kern="1200" dirty="0">
            <a:solidFill>
              <a:srgbClr val="FF0000"/>
            </a:solidFill>
          </a:endParaRPr>
        </a:p>
      </dsp:txBody>
      <dsp:txXfrm>
        <a:off x="3459220" y="279049"/>
        <a:ext cx="1217310" cy="1053116"/>
      </dsp:txXfrm>
    </dsp:sp>
    <dsp:sp modelId="{A42B085B-4BB4-4A71-A09F-6C32E2F5734B}">
      <dsp:nvSpPr>
        <dsp:cNvPr id="0" name=""/>
        <dsp:cNvSpPr/>
      </dsp:nvSpPr>
      <dsp:spPr>
        <a:xfrm>
          <a:off x="5322487" y="2178846"/>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3E7FC2-BFAE-40EF-9D61-13C301CC101C}">
      <dsp:nvSpPr>
        <dsp:cNvPr id="0" name=""/>
        <dsp:cNvSpPr/>
      </dsp:nvSpPr>
      <dsp:spPr>
        <a:xfrm>
          <a:off x="4827361" y="968857"/>
          <a:ext cx="1820800" cy="157520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rgbClr val="FF0000"/>
              </a:solidFill>
            </a:rPr>
            <a:t>Hiện</a:t>
          </a:r>
          <a:r>
            <a:rPr lang="en-US" sz="2800" kern="1200" dirty="0">
              <a:solidFill>
                <a:srgbClr val="FF0000"/>
              </a:solidFill>
            </a:rPr>
            <a:t> </a:t>
          </a:r>
          <a:r>
            <a:rPr lang="en-US" sz="2800" kern="1200" dirty="0" err="1">
              <a:solidFill>
                <a:srgbClr val="FF0000"/>
              </a:solidFill>
            </a:rPr>
            <a:t>tượng</a:t>
          </a:r>
          <a:endParaRPr lang="vi-VN" sz="2800" kern="1200" dirty="0">
            <a:solidFill>
              <a:srgbClr val="FF0000"/>
            </a:solidFill>
          </a:endParaRPr>
        </a:p>
      </dsp:txBody>
      <dsp:txXfrm>
        <a:off x="5129106" y="1229902"/>
        <a:ext cx="1217310" cy="1053116"/>
      </dsp:txXfrm>
    </dsp:sp>
    <dsp:sp modelId="{6B684E16-A433-4075-B84A-C1C8C2D08BFB}">
      <dsp:nvSpPr>
        <dsp:cNvPr id="0" name=""/>
        <dsp:cNvSpPr/>
      </dsp:nvSpPr>
      <dsp:spPr>
        <a:xfrm>
          <a:off x="4642852" y="3703117"/>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041624-A18A-4B9D-8F80-38AB05BC458C}">
      <dsp:nvSpPr>
        <dsp:cNvPr id="0" name=""/>
        <dsp:cNvSpPr/>
      </dsp:nvSpPr>
      <dsp:spPr>
        <a:xfrm>
          <a:off x="4827361" y="2873519"/>
          <a:ext cx="1820800" cy="157520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rgbClr val="FF0000"/>
              </a:solidFill>
            </a:rPr>
            <a:t>Cây</a:t>
          </a:r>
          <a:r>
            <a:rPr lang="en-US" sz="2800" kern="1200" dirty="0">
              <a:solidFill>
                <a:srgbClr val="FF0000"/>
              </a:solidFill>
            </a:rPr>
            <a:t> </a:t>
          </a:r>
          <a:r>
            <a:rPr lang="en-US" sz="2800" kern="1200" dirty="0" err="1">
              <a:solidFill>
                <a:srgbClr val="FF0000"/>
              </a:solidFill>
            </a:rPr>
            <a:t>cối</a:t>
          </a:r>
          <a:endParaRPr lang="vi-VN" sz="2800" kern="1200" dirty="0">
            <a:solidFill>
              <a:srgbClr val="FF0000"/>
            </a:solidFill>
          </a:endParaRPr>
        </a:p>
      </dsp:txBody>
      <dsp:txXfrm>
        <a:off x="5129106" y="3134564"/>
        <a:ext cx="1217310" cy="1053116"/>
      </dsp:txXfrm>
    </dsp:sp>
    <dsp:sp modelId="{7EBF5541-D2FB-498F-9A5A-D98B25D4F624}">
      <dsp:nvSpPr>
        <dsp:cNvPr id="0" name=""/>
        <dsp:cNvSpPr/>
      </dsp:nvSpPr>
      <dsp:spPr>
        <a:xfrm>
          <a:off x="2956944" y="386134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6740E9-D582-4CF3-97E2-875224A54931}">
      <dsp:nvSpPr>
        <dsp:cNvPr id="0" name=""/>
        <dsp:cNvSpPr/>
      </dsp:nvSpPr>
      <dsp:spPr>
        <a:xfrm>
          <a:off x="3157475" y="3843460"/>
          <a:ext cx="1820800" cy="157520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rgbClr val="FF0000"/>
              </a:solidFill>
            </a:rPr>
            <a:t>Đồ</a:t>
          </a:r>
          <a:r>
            <a:rPr lang="en-US" sz="2800" kern="1200" dirty="0">
              <a:solidFill>
                <a:srgbClr val="FF0000"/>
              </a:solidFill>
            </a:rPr>
            <a:t> </a:t>
          </a:r>
          <a:r>
            <a:rPr lang="en-US" sz="2800" kern="1200" dirty="0" err="1">
              <a:solidFill>
                <a:srgbClr val="FF0000"/>
              </a:solidFill>
            </a:rPr>
            <a:t>vật</a:t>
          </a:r>
          <a:endParaRPr lang="vi-VN" sz="2800" kern="1200" dirty="0">
            <a:solidFill>
              <a:srgbClr val="FF0000"/>
            </a:solidFill>
          </a:endParaRPr>
        </a:p>
      </dsp:txBody>
      <dsp:txXfrm>
        <a:off x="3459220" y="4104505"/>
        <a:ext cx="1217310" cy="1053116"/>
      </dsp:txXfrm>
    </dsp:sp>
    <dsp:sp modelId="{CF80A70B-739A-4B80-8B62-0ADAEF718EF0}">
      <dsp:nvSpPr>
        <dsp:cNvPr id="0" name=""/>
        <dsp:cNvSpPr/>
      </dsp:nvSpPr>
      <dsp:spPr>
        <a:xfrm>
          <a:off x="1962559" y="251155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BEED67-C32C-4985-9B14-C974637BC0B7}">
      <dsp:nvSpPr>
        <dsp:cNvPr id="0" name=""/>
        <dsp:cNvSpPr/>
      </dsp:nvSpPr>
      <dsp:spPr>
        <a:xfrm>
          <a:off x="1479837" y="2892607"/>
          <a:ext cx="1820800" cy="157520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rgbClr val="FF0000"/>
              </a:solidFill>
            </a:rPr>
            <a:t>Loài</a:t>
          </a:r>
          <a:r>
            <a:rPr lang="en-US" sz="2800" kern="1200" dirty="0">
              <a:solidFill>
                <a:srgbClr val="FF0000"/>
              </a:solidFill>
            </a:rPr>
            <a:t> </a:t>
          </a:r>
          <a:r>
            <a:rPr lang="en-US" sz="2800" kern="1200" dirty="0" err="1">
              <a:solidFill>
                <a:srgbClr val="FF0000"/>
              </a:solidFill>
            </a:rPr>
            <a:t>vật</a:t>
          </a:r>
          <a:endParaRPr lang="vi-VN" sz="2800" kern="1200" dirty="0">
            <a:solidFill>
              <a:srgbClr val="FF0000"/>
            </a:solidFill>
          </a:endParaRPr>
        </a:p>
      </dsp:txBody>
      <dsp:txXfrm>
        <a:off x="1781582" y="3153652"/>
        <a:ext cx="1217310" cy="1053116"/>
      </dsp:txXfrm>
    </dsp:sp>
    <dsp:sp modelId="{1E18B22E-0DCA-406B-B997-2060FC215D8D}">
      <dsp:nvSpPr>
        <dsp:cNvPr id="0" name=""/>
        <dsp:cNvSpPr/>
      </dsp:nvSpPr>
      <dsp:spPr>
        <a:xfrm>
          <a:off x="1479837" y="984694"/>
          <a:ext cx="1820800" cy="1575206"/>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err="1">
              <a:solidFill>
                <a:srgbClr val="FF0000"/>
              </a:solidFill>
            </a:rPr>
            <a:t>Người</a:t>
          </a:r>
          <a:endParaRPr lang="vi-VN" sz="2800" kern="1200" dirty="0">
            <a:solidFill>
              <a:srgbClr val="FF0000"/>
            </a:solidFill>
          </a:endParaRPr>
        </a:p>
      </dsp:txBody>
      <dsp:txXfrm>
        <a:off x="1781582" y="1245739"/>
        <a:ext cx="1217310" cy="105311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94529EC-0CB1-42ED-A24E-4E2006271C6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123" name="Rectangle 3">
            <a:extLst>
              <a:ext uri="{FF2B5EF4-FFF2-40B4-BE49-F238E27FC236}">
                <a16:creationId xmlns:a16="http://schemas.microsoft.com/office/drawing/2014/main" id="{EE51C710-33A9-4D58-AF8F-948EF94A353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2052" name="Rectangle 4">
            <a:extLst>
              <a:ext uri="{FF2B5EF4-FFF2-40B4-BE49-F238E27FC236}">
                <a16:creationId xmlns:a16="http://schemas.microsoft.com/office/drawing/2014/main" id="{45518C48-A126-452C-AD09-870EE6D460F7}"/>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239E618E-102A-4404-8249-8BA49DE662D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3FE1D9AA-4D11-44F8-B5DC-71F55343A762}"/>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127" name="Rectangle 7">
            <a:extLst>
              <a:ext uri="{FF2B5EF4-FFF2-40B4-BE49-F238E27FC236}">
                <a16:creationId xmlns:a16="http://schemas.microsoft.com/office/drawing/2014/main" id="{5C521A41-6C06-4C88-90DF-F3B8C370F28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5BBFA19-39CC-42FD-8DB5-4F871EA5D838}" type="slidenum">
              <a:rPr lang="en-US" altLang="vi-VN"/>
              <a:pPr>
                <a:defRPr/>
              </a:pPr>
              <a:t>‹#›</a:t>
            </a:fld>
            <a:endParaRPr lang="en-US" altLang="vi-V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34CCBAC-04F7-4BC7-9717-C0A59EDF1D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0CD71E-E357-4E8A-9E0C-5F47A62D0AAF}" type="slidenum">
              <a:rPr lang="en-US" altLang="vi-VN" smtClean="0"/>
              <a:pPr>
                <a:spcBef>
                  <a:spcPct val="0"/>
                </a:spcBef>
              </a:pPr>
              <a:t>7</a:t>
            </a:fld>
            <a:endParaRPr lang="en-US" altLang="vi-VN"/>
          </a:p>
        </p:txBody>
      </p:sp>
      <p:sp>
        <p:nvSpPr>
          <p:cNvPr id="9219" name="Rectangle 2">
            <a:extLst>
              <a:ext uri="{FF2B5EF4-FFF2-40B4-BE49-F238E27FC236}">
                <a16:creationId xmlns:a16="http://schemas.microsoft.com/office/drawing/2014/main" id="{A1C09CEC-763D-4705-AF5E-C5550B1B815D}"/>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3FB49338-E996-4FD8-A600-F0782A9A31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vi-VN">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D06F5CC-651C-4AA9-8F88-1BC132EB316B}"/>
              </a:ext>
            </a:extLst>
          </p:cNvPr>
          <p:cNvSpPr>
            <a:spLocks noGrp="1" noChangeArrowheads="1"/>
          </p:cNvSpPr>
          <p:nvPr>
            <p:ph type="dt" sz="half" idx="10"/>
          </p:nvPr>
        </p:nvSpPr>
        <p:spPr>
          <a:ln/>
        </p:spPr>
        <p:txBody>
          <a:bodyPr/>
          <a:lstStyle>
            <a:lvl1pPr>
              <a:defRPr/>
            </a:lvl1pPr>
          </a:lstStyle>
          <a:p>
            <a:pPr>
              <a:defRPr/>
            </a:pPr>
            <a:fld id="{D06488B7-6A31-46D2-B73E-7AA03AEC986B}" type="datetimeFigureOut">
              <a:rPr lang="en-US"/>
              <a:pPr>
                <a:defRPr/>
              </a:pPr>
              <a:t>2/16/2022</a:t>
            </a:fld>
            <a:endParaRPr lang="en-US"/>
          </a:p>
        </p:txBody>
      </p:sp>
      <p:sp>
        <p:nvSpPr>
          <p:cNvPr id="5" name="Rectangle 5">
            <a:extLst>
              <a:ext uri="{FF2B5EF4-FFF2-40B4-BE49-F238E27FC236}">
                <a16:creationId xmlns:a16="http://schemas.microsoft.com/office/drawing/2014/main" id="{CF990EB2-DEBE-4399-BCD3-4286465E8C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33D833C-2E35-43C5-A954-B47191B1C20D}"/>
              </a:ext>
            </a:extLst>
          </p:cNvPr>
          <p:cNvSpPr>
            <a:spLocks noGrp="1" noChangeArrowheads="1"/>
          </p:cNvSpPr>
          <p:nvPr>
            <p:ph type="sldNum" sz="quarter" idx="12"/>
          </p:nvPr>
        </p:nvSpPr>
        <p:spPr>
          <a:ln/>
        </p:spPr>
        <p:txBody>
          <a:bodyPr/>
          <a:lstStyle>
            <a:lvl1pPr>
              <a:defRPr/>
            </a:lvl1pPr>
          </a:lstStyle>
          <a:p>
            <a:pPr>
              <a:defRPr/>
            </a:pPr>
            <a:fld id="{5C79930F-024A-4E51-B1B7-F1C7970998CB}" type="slidenum">
              <a:rPr lang="en-US" altLang="vi-VN"/>
              <a:pPr>
                <a:defRPr/>
              </a:pPr>
              <a:t>‹#›</a:t>
            </a:fld>
            <a:endParaRPr lang="en-US" altLang="vi-VN"/>
          </a:p>
        </p:txBody>
      </p:sp>
    </p:spTree>
    <p:extLst>
      <p:ext uri="{BB962C8B-B14F-4D97-AF65-F5344CB8AC3E}">
        <p14:creationId xmlns:p14="http://schemas.microsoft.com/office/powerpoint/2010/main" val="340205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E007F57-AA2F-4166-8A2C-435EDFE20DF3}"/>
              </a:ext>
            </a:extLst>
          </p:cNvPr>
          <p:cNvSpPr>
            <a:spLocks noGrp="1" noChangeArrowheads="1"/>
          </p:cNvSpPr>
          <p:nvPr>
            <p:ph type="dt" sz="half" idx="10"/>
          </p:nvPr>
        </p:nvSpPr>
        <p:spPr>
          <a:ln/>
        </p:spPr>
        <p:txBody>
          <a:bodyPr/>
          <a:lstStyle>
            <a:lvl1pPr>
              <a:defRPr/>
            </a:lvl1pPr>
          </a:lstStyle>
          <a:p>
            <a:pPr>
              <a:defRPr/>
            </a:pPr>
            <a:fld id="{BEC3EE1C-92FA-4200-984C-E405B2229CA0}" type="datetimeFigureOut">
              <a:rPr lang="en-US"/>
              <a:pPr>
                <a:defRPr/>
              </a:pPr>
              <a:t>2/16/2022</a:t>
            </a:fld>
            <a:endParaRPr lang="en-US"/>
          </a:p>
        </p:txBody>
      </p:sp>
      <p:sp>
        <p:nvSpPr>
          <p:cNvPr id="5" name="Rectangle 5">
            <a:extLst>
              <a:ext uri="{FF2B5EF4-FFF2-40B4-BE49-F238E27FC236}">
                <a16:creationId xmlns:a16="http://schemas.microsoft.com/office/drawing/2014/main" id="{04C04978-969D-4A0D-8EE3-560719870C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A530102-394A-4868-9A2E-D47D6995CE7B}"/>
              </a:ext>
            </a:extLst>
          </p:cNvPr>
          <p:cNvSpPr>
            <a:spLocks noGrp="1" noChangeArrowheads="1"/>
          </p:cNvSpPr>
          <p:nvPr>
            <p:ph type="sldNum" sz="quarter" idx="12"/>
          </p:nvPr>
        </p:nvSpPr>
        <p:spPr>
          <a:ln/>
        </p:spPr>
        <p:txBody>
          <a:bodyPr/>
          <a:lstStyle>
            <a:lvl1pPr>
              <a:defRPr/>
            </a:lvl1pPr>
          </a:lstStyle>
          <a:p>
            <a:pPr>
              <a:defRPr/>
            </a:pPr>
            <a:fld id="{97D8398C-EF9A-45C2-AEAC-B9536CF7F7F8}" type="slidenum">
              <a:rPr lang="en-US" altLang="vi-VN"/>
              <a:pPr>
                <a:defRPr/>
              </a:pPr>
              <a:t>‹#›</a:t>
            </a:fld>
            <a:endParaRPr lang="en-US" altLang="vi-VN"/>
          </a:p>
        </p:txBody>
      </p:sp>
    </p:spTree>
    <p:extLst>
      <p:ext uri="{BB962C8B-B14F-4D97-AF65-F5344CB8AC3E}">
        <p14:creationId xmlns:p14="http://schemas.microsoft.com/office/powerpoint/2010/main" val="412604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85F3104-015D-42C7-9743-DC3A02F227B8}"/>
              </a:ext>
            </a:extLst>
          </p:cNvPr>
          <p:cNvSpPr>
            <a:spLocks noGrp="1" noChangeArrowheads="1"/>
          </p:cNvSpPr>
          <p:nvPr>
            <p:ph type="dt" sz="half" idx="10"/>
          </p:nvPr>
        </p:nvSpPr>
        <p:spPr>
          <a:ln/>
        </p:spPr>
        <p:txBody>
          <a:bodyPr/>
          <a:lstStyle>
            <a:lvl1pPr>
              <a:defRPr/>
            </a:lvl1pPr>
          </a:lstStyle>
          <a:p>
            <a:pPr>
              <a:defRPr/>
            </a:pPr>
            <a:fld id="{74D44CA4-72A1-484E-8B8B-AD1DD63039A8}" type="datetimeFigureOut">
              <a:rPr lang="en-US"/>
              <a:pPr>
                <a:defRPr/>
              </a:pPr>
              <a:t>2/16/2022</a:t>
            </a:fld>
            <a:endParaRPr lang="en-US"/>
          </a:p>
        </p:txBody>
      </p:sp>
      <p:sp>
        <p:nvSpPr>
          <p:cNvPr id="5" name="Rectangle 5">
            <a:extLst>
              <a:ext uri="{FF2B5EF4-FFF2-40B4-BE49-F238E27FC236}">
                <a16:creationId xmlns:a16="http://schemas.microsoft.com/office/drawing/2014/main" id="{E98C169C-A59A-40A5-A6B8-E66AA87C8C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5FCA0AE-8185-48D3-9A46-88B35B7CE8C1}"/>
              </a:ext>
            </a:extLst>
          </p:cNvPr>
          <p:cNvSpPr>
            <a:spLocks noGrp="1" noChangeArrowheads="1"/>
          </p:cNvSpPr>
          <p:nvPr>
            <p:ph type="sldNum" sz="quarter" idx="12"/>
          </p:nvPr>
        </p:nvSpPr>
        <p:spPr>
          <a:ln/>
        </p:spPr>
        <p:txBody>
          <a:bodyPr/>
          <a:lstStyle>
            <a:lvl1pPr>
              <a:defRPr/>
            </a:lvl1pPr>
          </a:lstStyle>
          <a:p>
            <a:pPr>
              <a:defRPr/>
            </a:pPr>
            <a:fld id="{9A812E56-242D-4228-86C3-966AB24EDCBD}" type="slidenum">
              <a:rPr lang="en-US" altLang="vi-VN"/>
              <a:pPr>
                <a:defRPr/>
              </a:pPr>
              <a:t>‹#›</a:t>
            </a:fld>
            <a:endParaRPr lang="en-US" altLang="vi-VN"/>
          </a:p>
        </p:txBody>
      </p:sp>
    </p:spTree>
    <p:extLst>
      <p:ext uri="{BB962C8B-B14F-4D97-AF65-F5344CB8AC3E}">
        <p14:creationId xmlns:p14="http://schemas.microsoft.com/office/powerpoint/2010/main" val="392546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CFC0B8CF-8EE9-41A0-BE94-17C01B2DCB90}"/>
              </a:ext>
            </a:extLst>
          </p:cNvPr>
          <p:cNvSpPr>
            <a:spLocks noGrp="1" noChangeArrowheads="1"/>
          </p:cNvSpPr>
          <p:nvPr>
            <p:ph type="dt" sz="half" idx="10"/>
          </p:nvPr>
        </p:nvSpPr>
        <p:spPr>
          <a:ln/>
        </p:spPr>
        <p:txBody>
          <a:bodyPr/>
          <a:lstStyle>
            <a:lvl1pPr>
              <a:defRPr/>
            </a:lvl1pPr>
          </a:lstStyle>
          <a:p>
            <a:pPr>
              <a:defRPr/>
            </a:pPr>
            <a:fld id="{479955F4-F4E2-42F7-AE5D-B560172AEB54}" type="datetimeFigureOut">
              <a:rPr lang="en-US"/>
              <a:pPr>
                <a:defRPr/>
              </a:pPr>
              <a:t>2/16/2022</a:t>
            </a:fld>
            <a:endParaRPr lang="en-US"/>
          </a:p>
        </p:txBody>
      </p:sp>
      <p:sp>
        <p:nvSpPr>
          <p:cNvPr id="4" name="Rectangle 5">
            <a:extLst>
              <a:ext uri="{FF2B5EF4-FFF2-40B4-BE49-F238E27FC236}">
                <a16:creationId xmlns:a16="http://schemas.microsoft.com/office/drawing/2014/main" id="{92B5595E-DBD2-42B2-8051-448332D3C2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4025621-CC7D-47FB-95F7-B9CC255A428E}"/>
              </a:ext>
            </a:extLst>
          </p:cNvPr>
          <p:cNvSpPr>
            <a:spLocks noGrp="1" noChangeArrowheads="1"/>
          </p:cNvSpPr>
          <p:nvPr>
            <p:ph type="sldNum" sz="quarter" idx="12"/>
          </p:nvPr>
        </p:nvSpPr>
        <p:spPr>
          <a:ln/>
        </p:spPr>
        <p:txBody>
          <a:bodyPr/>
          <a:lstStyle>
            <a:lvl1pPr>
              <a:defRPr/>
            </a:lvl1pPr>
          </a:lstStyle>
          <a:p>
            <a:pPr>
              <a:defRPr/>
            </a:pPr>
            <a:fld id="{87BB2A9A-9165-4DB4-8820-74CD576DBBBC}" type="slidenum">
              <a:rPr lang="en-US" altLang="vi-VN"/>
              <a:pPr>
                <a:defRPr/>
              </a:pPr>
              <a:t>‹#›</a:t>
            </a:fld>
            <a:endParaRPr lang="en-US" altLang="vi-VN"/>
          </a:p>
        </p:txBody>
      </p:sp>
    </p:spTree>
    <p:extLst>
      <p:ext uri="{BB962C8B-B14F-4D97-AF65-F5344CB8AC3E}">
        <p14:creationId xmlns:p14="http://schemas.microsoft.com/office/powerpoint/2010/main" val="191195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57B3986-AE48-419E-A1B9-FE6E07AA8E1C}"/>
              </a:ext>
            </a:extLst>
          </p:cNvPr>
          <p:cNvSpPr>
            <a:spLocks noGrp="1" noChangeArrowheads="1"/>
          </p:cNvSpPr>
          <p:nvPr>
            <p:ph type="dt" sz="half" idx="10"/>
          </p:nvPr>
        </p:nvSpPr>
        <p:spPr>
          <a:ln/>
        </p:spPr>
        <p:txBody>
          <a:bodyPr/>
          <a:lstStyle>
            <a:lvl1pPr>
              <a:defRPr/>
            </a:lvl1pPr>
          </a:lstStyle>
          <a:p>
            <a:pPr>
              <a:defRPr/>
            </a:pPr>
            <a:fld id="{5E460F9C-D0CF-442B-832C-1AB765AA2CB6}" type="datetimeFigureOut">
              <a:rPr lang="en-US"/>
              <a:pPr>
                <a:defRPr/>
              </a:pPr>
              <a:t>2/16/2022</a:t>
            </a:fld>
            <a:endParaRPr lang="en-US"/>
          </a:p>
        </p:txBody>
      </p:sp>
      <p:sp>
        <p:nvSpPr>
          <p:cNvPr id="5" name="Rectangle 5">
            <a:extLst>
              <a:ext uri="{FF2B5EF4-FFF2-40B4-BE49-F238E27FC236}">
                <a16:creationId xmlns:a16="http://schemas.microsoft.com/office/drawing/2014/main" id="{8E671AAD-E1D9-40D5-ABF8-588119B92B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7DCBCA5-9105-4C4F-9133-82851AC9B211}"/>
              </a:ext>
            </a:extLst>
          </p:cNvPr>
          <p:cNvSpPr>
            <a:spLocks noGrp="1" noChangeArrowheads="1"/>
          </p:cNvSpPr>
          <p:nvPr>
            <p:ph type="sldNum" sz="quarter" idx="12"/>
          </p:nvPr>
        </p:nvSpPr>
        <p:spPr>
          <a:ln/>
        </p:spPr>
        <p:txBody>
          <a:bodyPr/>
          <a:lstStyle>
            <a:lvl1pPr>
              <a:defRPr/>
            </a:lvl1pPr>
          </a:lstStyle>
          <a:p>
            <a:pPr>
              <a:defRPr/>
            </a:pPr>
            <a:fld id="{DFAFCC9B-8393-48D9-BC1D-1BEB897AF4F4}" type="slidenum">
              <a:rPr lang="en-US" altLang="vi-VN"/>
              <a:pPr>
                <a:defRPr/>
              </a:pPr>
              <a:t>‹#›</a:t>
            </a:fld>
            <a:endParaRPr lang="en-US" altLang="vi-VN"/>
          </a:p>
        </p:txBody>
      </p:sp>
    </p:spTree>
    <p:extLst>
      <p:ext uri="{BB962C8B-B14F-4D97-AF65-F5344CB8AC3E}">
        <p14:creationId xmlns:p14="http://schemas.microsoft.com/office/powerpoint/2010/main" val="3373596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518C8E5-FA45-4393-9C7E-140A4360B37B}"/>
              </a:ext>
            </a:extLst>
          </p:cNvPr>
          <p:cNvSpPr>
            <a:spLocks noGrp="1" noChangeArrowheads="1"/>
          </p:cNvSpPr>
          <p:nvPr>
            <p:ph type="dt" sz="half" idx="10"/>
          </p:nvPr>
        </p:nvSpPr>
        <p:spPr>
          <a:ln/>
        </p:spPr>
        <p:txBody>
          <a:bodyPr/>
          <a:lstStyle>
            <a:lvl1pPr>
              <a:defRPr/>
            </a:lvl1pPr>
          </a:lstStyle>
          <a:p>
            <a:pPr>
              <a:defRPr/>
            </a:pPr>
            <a:fld id="{DD5A2863-898B-4C51-AE64-5FABCFD2E7C8}" type="datetimeFigureOut">
              <a:rPr lang="en-US"/>
              <a:pPr>
                <a:defRPr/>
              </a:pPr>
              <a:t>2/16/2022</a:t>
            </a:fld>
            <a:endParaRPr lang="en-US"/>
          </a:p>
        </p:txBody>
      </p:sp>
      <p:sp>
        <p:nvSpPr>
          <p:cNvPr id="5" name="Rectangle 5">
            <a:extLst>
              <a:ext uri="{FF2B5EF4-FFF2-40B4-BE49-F238E27FC236}">
                <a16:creationId xmlns:a16="http://schemas.microsoft.com/office/drawing/2014/main" id="{88439636-FDFA-45FA-A1B3-3AB45A6B4E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5CDE66A-6825-4C09-9892-60C79E5CB405}"/>
              </a:ext>
            </a:extLst>
          </p:cNvPr>
          <p:cNvSpPr>
            <a:spLocks noGrp="1" noChangeArrowheads="1"/>
          </p:cNvSpPr>
          <p:nvPr>
            <p:ph type="sldNum" sz="quarter" idx="12"/>
          </p:nvPr>
        </p:nvSpPr>
        <p:spPr>
          <a:ln/>
        </p:spPr>
        <p:txBody>
          <a:bodyPr/>
          <a:lstStyle>
            <a:lvl1pPr>
              <a:defRPr/>
            </a:lvl1pPr>
          </a:lstStyle>
          <a:p>
            <a:pPr>
              <a:defRPr/>
            </a:pPr>
            <a:fld id="{380BCC28-8CBB-4360-9A4A-7355CFBBB8CF}" type="slidenum">
              <a:rPr lang="en-US" altLang="vi-VN"/>
              <a:pPr>
                <a:defRPr/>
              </a:pPr>
              <a:t>‹#›</a:t>
            </a:fld>
            <a:endParaRPr lang="en-US" altLang="vi-VN"/>
          </a:p>
        </p:txBody>
      </p:sp>
    </p:spTree>
    <p:extLst>
      <p:ext uri="{BB962C8B-B14F-4D97-AF65-F5344CB8AC3E}">
        <p14:creationId xmlns:p14="http://schemas.microsoft.com/office/powerpoint/2010/main" val="2661145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3F5F83F-A4DC-42EE-B229-DB10FDA61EB2}"/>
              </a:ext>
            </a:extLst>
          </p:cNvPr>
          <p:cNvSpPr>
            <a:spLocks noGrp="1" noChangeArrowheads="1"/>
          </p:cNvSpPr>
          <p:nvPr>
            <p:ph type="dt" sz="half" idx="10"/>
          </p:nvPr>
        </p:nvSpPr>
        <p:spPr>
          <a:ln/>
        </p:spPr>
        <p:txBody>
          <a:bodyPr/>
          <a:lstStyle>
            <a:lvl1pPr>
              <a:defRPr/>
            </a:lvl1pPr>
          </a:lstStyle>
          <a:p>
            <a:pPr>
              <a:defRPr/>
            </a:pPr>
            <a:fld id="{039F5130-EBBD-40EE-BE6F-F86B91F8ACB0}" type="datetimeFigureOut">
              <a:rPr lang="en-US"/>
              <a:pPr>
                <a:defRPr/>
              </a:pPr>
              <a:t>2/16/2022</a:t>
            </a:fld>
            <a:endParaRPr lang="en-US"/>
          </a:p>
        </p:txBody>
      </p:sp>
      <p:sp>
        <p:nvSpPr>
          <p:cNvPr id="6" name="Rectangle 5">
            <a:extLst>
              <a:ext uri="{FF2B5EF4-FFF2-40B4-BE49-F238E27FC236}">
                <a16:creationId xmlns:a16="http://schemas.microsoft.com/office/drawing/2014/main" id="{B8E22ECE-A2AA-4232-A7A9-40891F0699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398B03B-3B11-4E6E-8F71-15DAD0A3EEF2}"/>
              </a:ext>
            </a:extLst>
          </p:cNvPr>
          <p:cNvSpPr>
            <a:spLocks noGrp="1" noChangeArrowheads="1"/>
          </p:cNvSpPr>
          <p:nvPr>
            <p:ph type="sldNum" sz="quarter" idx="12"/>
          </p:nvPr>
        </p:nvSpPr>
        <p:spPr>
          <a:ln/>
        </p:spPr>
        <p:txBody>
          <a:bodyPr/>
          <a:lstStyle>
            <a:lvl1pPr>
              <a:defRPr/>
            </a:lvl1pPr>
          </a:lstStyle>
          <a:p>
            <a:pPr>
              <a:defRPr/>
            </a:pPr>
            <a:fld id="{D7FAF6D2-0FC2-4127-B275-048C659E9550}" type="slidenum">
              <a:rPr lang="en-US" altLang="vi-VN"/>
              <a:pPr>
                <a:defRPr/>
              </a:pPr>
              <a:t>‹#›</a:t>
            </a:fld>
            <a:endParaRPr lang="en-US" altLang="vi-VN"/>
          </a:p>
        </p:txBody>
      </p:sp>
    </p:spTree>
    <p:extLst>
      <p:ext uri="{BB962C8B-B14F-4D97-AF65-F5344CB8AC3E}">
        <p14:creationId xmlns:p14="http://schemas.microsoft.com/office/powerpoint/2010/main" val="1404408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295C461-21BE-4962-BCFF-F47871C8C706}"/>
              </a:ext>
            </a:extLst>
          </p:cNvPr>
          <p:cNvSpPr>
            <a:spLocks noGrp="1" noChangeArrowheads="1"/>
          </p:cNvSpPr>
          <p:nvPr>
            <p:ph type="dt" sz="half" idx="10"/>
          </p:nvPr>
        </p:nvSpPr>
        <p:spPr>
          <a:ln/>
        </p:spPr>
        <p:txBody>
          <a:bodyPr/>
          <a:lstStyle>
            <a:lvl1pPr>
              <a:defRPr/>
            </a:lvl1pPr>
          </a:lstStyle>
          <a:p>
            <a:pPr>
              <a:defRPr/>
            </a:pPr>
            <a:fld id="{3DD3CD26-8AD5-475B-A4B7-5B089499EE92}" type="datetimeFigureOut">
              <a:rPr lang="en-US"/>
              <a:pPr>
                <a:defRPr/>
              </a:pPr>
              <a:t>2/16/2022</a:t>
            </a:fld>
            <a:endParaRPr lang="en-US"/>
          </a:p>
        </p:txBody>
      </p:sp>
      <p:sp>
        <p:nvSpPr>
          <p:cNvPr id="8" name="Rectangle 5">
            <a:extLst>
              <a:ext uri="{FF2B5EF4-FFF2-40B4-BE49-F238E27FC236}">
                <a16:creationId xmlns:a16="http://schemas.microsoft.com/office/drawing/2014/main" id="{7881FB28-E51A-41FC-8296-5C3DE1BE98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5A1F864-58B7-45BD-B70A-709798ABC59E}"/>
              </a:ext>
            </a:extLst>
          </p:cNvPr>
          <p:cNvSpPr>
            <a:spLocks noGrp="1" noChangeArrowheads="1"/>
          </p:cNvSpPr>
          <p:nvPr>
            <p:ph type="sldNum" sz="quarter" idx="12"/>
          </p:nvPr>
        </p:nvSpPr>
        <p:spPr>
          <a:ln/>
        </p:spPr>
        <p:txBody>
          <a:bodyPr/>
          <a:lstStyle>
            <a:lvl1pPr>
              <a:defRPr/>
            </a:lvl1pPr>
          </a:lstStyle>
          <a:p>
            <a:pPr>
              <a:defRPr/>
            </a:pPr>
            <a:fld id="{3C10586C-1394-4596-BEBA-DDFD641292F2}" type="slidenum">
              <a:rPr lang="en-US" altLang="vi-VN"/>
              <a:pPr>
                <a:defRPr/>
              </a:pPr>
              <a:t>‹#›</a:t>
            </a:fld>
            <a:endParaRPr lang="en-US" altLang="vi-VN"/>
          </a:p>
        </p:txBody>
      </p:sp>
    </p:spTree>
    <p:extLst>
      <p:ext uri="{BB962C8B-B14F-4D97-AF65-F5344CB8AC3E}">
        <p14:creationId xmlns:p14="http://schemas.microsoft.com/office/powerpoint/2010/main" val="116061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62F0D4B-772C-4DBE-BCDC-21ECCA769C1A}"/>
              </a:ext>
            </a:extLst>
          </p:cNvPr>
          <p:cNvSpPr>
            <a:spLocks noGrp="1" noChangeArrowheads="1"/>
          </p:cNvSpPr>
          <p:nvPr>
            <p:ph type="dt" sz="half" idx="10"/>
          </p:nvPr>
        </p:nvSpPr>
        <p:spPr>
          <a:ln/>
        </p:spPr>
        <p:txBody>
          <a:bodyPr/>
          <a:lstStyle>
            <a:lvl1pPr>
              <a:defRPr/>
            </a:lvl1pPr>
          </a:lstStyle>
          <a:p>
            <a:pPr>
              <a:defRPr/>
            </a:pPr>
            <a:fld id="{44F02C42-51B8-4A9C-9252-4EE026A8691B}" type="datetimeFigureOut">
              <a:rPr lang="en-US"/>
              <a:pPr>
                <a:defRPr/>
              </a:pPr>
              <a:t>2/16/2022</a:t>
            </a:fld>
            <a:endParaRPr lang="en-US"/>
          </a:p>
        </p:txBody>
      </p:sp>
      <p:sp>
        <p:nvSpPr>
          <p:cNvPr id="4" name="Rectangle 5">
            <a:extLst>
              <a:ext uri="{FF2B5EF4-FFF2-40B4-BE49-F238E27FC236}">
                <a16:creationId xmlns:a16="http://schemas.microsoft.com/office/drawing/2014/main" id="{5DF501EA-B434-4A26-9708-5DFC7DE65F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CB16DE4-18D5-4172-8D3F-D664FBFE4ACE}"/>
              </a:ext>
            </a:extLst>
          </p:cNvPr>
          <p:cNvSpPr>
            <a:spLocks noGrp="1" noChangeArrowheads="1"/>
          </p:cNvSpPr>
          <p:nvPr>
            <p:ph type="sldNum" sz="quarter" idx="12"/>
          </p:nvPr>
        </p:nvSpPr>
        <p:spPr>
          <a:ln/>
        </p:spPr>
        <p:txBody>
          <a:bodyPr/>
          <a:lstStyle>
            <a:lvl1pPr>
              <a:defRPr/>
            </a:lvl1pPr>
          </a:lstStyle>
          <a:p>
            <a:pPr>
              <a:defRPr/>
            </a:pPr>
            <a:fld id="{84907D7D-67FD-4A5F-9173-449C3E4A2BCC}" type="slidenum">
              <a:rPr lang="en-US" altLang="vi-VN"/>
              <a:pPr>
                <a:defRPr/>
              </a:pPr>
              <a:t>‹#›</a:t>
            </a:fld>
            <a:endParaRPr lang="en-US" altLang="vi-VN"/>
          </a:p>
        </p:txBody>
      </p:sp>
    </p:spTree>
    <p:extLst>
      <p:ext uri="{BB962C8B-B14F-4D97-AF65-F5344CB8AC3E}">
        <p14:creationId xmlns:p14="http://schemas.microsoft.com/office/powerpoint/2010/main" val="713312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010894F-0B2F-4DE5-BC12-C4F3692C64D0}"/>
              </a:ext>
            </a:extLst>
          </p:cNvPr>
          <p:cNvSpPr>
            <a:spLocks noGrp="1" noChangeArrowheads="1"/>
          </p:cNvSpPr>
          <p:nvPr>
            <p:ph type="dt" sz="half" idx="10"/>
          </p:nvPr>
        </p:nvSpPr>
        <p:spPr>
          <a:ln/>
        </p:spPr>
        <p:txBody>
          <a:bodyPr/>
          <a:lstStyle>
            <a:lvl1pPr>
              <a:defRPr/>
            </a:lvl1pPr>
          </a:lstStyle>
          <a:p>
            <a:pPr>
              <a:defRPr/>
            </a:pPr>
            <a:fld id="{5850CF41-E956-4C5B-BBD7-624D4BCF2A5B}" type="datetimeFigureOut">
              <a:rPr lang="en-US"/>
              <a:pPr>
                <a:defRPr/>
              </a:pPr>
              <a:t>2/16/2022</a:t>
            </a:fld>
            <a:endParaRPr lang="en-US"/>
          </a:p>
        </p:txBody>
      </p:sp>
      <p:sp>
        <p:nvSpPr>
          <p:cNvPr id="3" name="Rectangle 5">
            <a:extLst>
              <a:ext uri="{FF2B5EF4-FFF2-40B4-BE49-F238E27FC236}">
                <a16:creationId xmlns:a16="http://schemas.microsoft.com/office/drawing/2014/main" id="{5829B308-BE9A-4C2E-BA08-949E485004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B6F4746-F356-4F36-B90A-97CFA7B20152}"/>
              </a:ext>
            </a:extLst>
          </p:cNvPr>
          <p:cNvSpPr>
            <a:spLocks noGrp="1" noChangeArrowheads="1"/>
          </p:cNvSpPr>
          <p:nvPr>
            <p:ph type="sldNum" sz="quarter" idx="12"/>
          </p:nvPr>
        </p:nvSpPr>
        <p:spPr>
          <a:ln/>
        </p:spPr>
        <p:txBody>
          <a:bodyPr/>
          <a:lstStyle>
            <a:lvl1pPr>
              <a:defRPr/>
            </a:lvl1pPr>
          </a:lstStyle>
          <a:p>
            <a:pPr>
              <a:defRPr/>
            </a:pPr>
            <a:fld id="{4CA9B719-219C-4F9D-BCF8-7D8FD4D95B04}" type="slidenum">
              <a:rPr lang="en-US" altLang="vi-VN"/>
              <a:pPr>
                <a:defRPr/>
              </a:pPr>
              <a:t>‹#›</a:t>
            </a:fld>
            <a:endParaRPr lang="en-US" altLang="vi-VN"/>
          </a:p>
        </p:txBody>
      </p:sp>
    </p:spTree>
    <p:extLst>
      <p:ext uri="{BB962C8B-B14F-4D97-AF65-F5344CB8AC3E}">
        <p14:creationId xmlns:p14="http://schemas.microsoft.com/office/powerpoint/2010/main" val="3481166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B0610D3-CC24-4AF8-80C8-78ACB5AAD5FC}"/>
              </a:ext>
            </a:extLst>
          </p:cNvPr>
          <p:cNvSpPr>
            <a:spLocks noGrp="1" noChangeArrowheads="1"/>
          </p:cNvSpPr>
          <p:nvPr>
            <p:ph type="dt" sz="half" idx="10"/>
          </p:nvPr>
        </p:nvSpPr>
        <p:spPr>
          <a:ln/>
        </p:spPr>
        <p:txBody>
          <a:bodyPr/>
          <a:lstStyle>
            <a:lvl1pPr>
              <a:defRPr/>
            </a:lvl1pPr>
          </a:lstStyle>
          <a:p>
            <a:pPr>
              <a:defRPr/>
            </a:pPr>
            <a:fld id="{73CC32CC-B035-4883-8FF6-0132D347E0E5}" type="datetimeFigureOut">
              <a:rPr lang="en-US"/>
              <a:pPr>
                <a:defRPr/>
              </a:pPr>
              <a:t>2/16/2022</a:t>
            </a:fld>
            <a:endParaRPr lang="en-US"/>
          </a:p>
        </p:txBody>
      </p:sp>
      <p:sp>
        <p:nvSpPr>
          <p:cNvPr id="6" name="Rectangle 5">
            <a:extLst>
              <a:ext uri="{FF2B5EF4-FFF2-40B4-BE49-F238E27FC236}">
                <a16:creationId xmlns:a16="http://schemas.microsoft.com/office/drawing/2014/main" id="{B85EC77F-51EA-475C-BB34-227C3DD6C0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B57B5E5-1EBB-49E7-B839-1DC4412723BC}"/>
              </a:ext>
            </a:extLst>
          </p:cNvPr>
          <p:cNvSpPr>
            <a:spLocks noGrp="1" noChangeArrowheads="1"/>
          </p:cNvSpPr>
          <p:nvPr>
            <p:ph type="sldNum" sz="quarter" idx="12"/>
          </p:nvPr>
        </p:nvSpPr>
        <p:spPr>
          <a:ln/>
        </p:spPr>
        <p:txBody>
          <a:bodyPr/>
          <a:lstStyle>
            <a:lvl1pPr>
              <a:defRPr/>
            </a:lvl1pPr>
          </a:lstStyle>
          <a:p>
            <a:pPr>
              <a:defRPr/>
            </a:pPr>
            <a:fld id="{A34B3A6C-597E-4098-B8A3-F3A3AA35FC9E}" type="slidenum">
              <a:rPr lang="en-US" altLang="vi-VN"/>
              <a:pPr>
                <a:defRPr/>
              </a:pPr>
              <a:t>‹#›</a:t>
            </a:fld>
            <a:endParaRPr lang="en-US" altLang="vi-VN"/>
          </a:p>
        </p:txBody>
      </p:sp>
    </p:spTree>
    <p:extLst>
      <p:ext uri="{BB962C8B-B14F-4D97-AF65-F5344CB8AC3E}">
        <p14:creationId xmlns:p14="http://schemas.microsoft.com/office/powerpoint/2010/main" val="2924987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8FE82BA-7F66-42FD-AEF5-2AC95F59C436}"/>
              </a:ext>
            </a:extLst>
          </p:cNvPr>
          <p:cNvSpPr>
            <a:spLocks noGrp="1" noChangeArrowheads="1"/>
          </p:cNvSpPr>
          <p:nvPr>
            <p:ph type="dt" sz="half" idx="10"/>
          </p:nvPr>
        </p:nvSpPr>
        <p:spPr>
          <a:ln/>
        </p:spPr>
        <p:txBody>
          <a:bodyPr/>
          <a:lstStyle>
            <a:lvl1pPr>
              <a:defRPr/>
            </a:lvl1pPr>
          </a:lstStyle>
          <a:p>
            <a:pPr>
              <a:defRPr/>
            </a:pPr>
            <a:fld id="{BF5768EC-6EF0-4772-8ED4-5EB0B55689FD}" type="datetimeFigureOut">
              <a:rPr lang="en-US"/>
              <a:pPr>
                <a:defRPr/>
              </a:pPr>
              <a:t>2/16/2022</a:t>
            </a:fld>
            <a:endParaRPr lang="en-US"/>
          </a:p>
        </p:txBody>
      </p:sp>
      <p:sp>
        <p:nvSpPr>
          <p:cNvPr id="6" name="Rectangle 5">
            <a:extLst>
              <a:ext uri="{FF2B5EF4-FFF2-40B4-BE49-F238E27FC236}">
                <a16:creationId xmlns:a16="http://schemas.microsoft.com/office/drawing/2014/main" id="{F26AED75-00C2-4D79-A8DF-E58A91B4CB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8BE636C-25C5-469D-9CCE-6870BD1A7DBA}"/>
              </a:ext>
            </a:extLst>
          </p:cNvPr>
          <p:cNvSpPr>
            <a:spLocks noGrp="1" noChangeArrowheads="1"/>
          </p:cNvSpPr>
          <p:nvPr>
            <p:ph type="sldNum" sz="quarter" idx="12"/>
          </p:nvPr>
        </p:nvSpPr>
        <p:spPr>
          <a:ln/>
        </p:spPr>
        <p:txBody>
          <a:bodyPr/>
          <a:lstStyle>
            <a:lvl1pPr>
              <a:defRPr/>
            </a:lvl1pPr>
          </a:lstStyle>
          <a:p>
            <a:pPr>
              <a:defRPr/>
            </a:pPr>
            <a:fld id="{EF4D85CC-9427-42C9-9C56-CC4A7BC23F08}" type="slidenum">
              <a:rPr lang="en-US" altLang="vi-VN"/>
              <a:pPr>
                <a:defRPr/>
              </a:pPr>
              <a:t>‹#›</a:t>
            </a:fld>
            <a:endParaRPr lang="en-US" altLang="vi-VN"/>
          </a:p>
        </p:txBody>
      </p:sp>
    </p:spTree>
    <p:extLst>
      <p:ext uri="{BB962C8B-B14F-4D97-AF65-F5344CB8AC3E}">
        <p14:creationId xmlns:p14="http://schemas.microsoft.com/office/powerpoint/2010/main" val="547711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8236FB5-FBD6-4A0D-8AEC-BCFBD95DE9C5}"/>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027" name="Rectangle 3">
            <a:extLst>
              <a:ext uri="{FF2B5EF4-FFF2-40B4-BE49-F238E27FC236}">
                <a16:creationId xmlns:a16="http://schemas.microsoft.com/office/drawing/2014/main" id="{59F7BA82-58D0-4906-8641-8E9A9F804B57}"/>
              </a:ext>
            </a:extLst>
          </p:cNvPr>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39940" name="Rectangle 4">
            <a:extLst>
              <a:ext uri="{FF2B5EF4-FFF2-40B4-BE49-F238E27FC236}">
                <a16:creationId xmlns:a16="http://schemas.microsoft.com/office/drawing/2014/main" id="{C2E9B07C-8961-45B7-8619-7A7932E6285E}"/>
              </a:ext>
            </a:extLst>
          </p:cNvPr>
          <p:cNvSpPr>
            <a:spLocks noGrp="1" noChangeArrowheads="1"/>
          </p:cNvSpPr>
          <p:nvPr>
            <p:ph type="dt" sz="half" idx="2"/>
          </p:nvPr>
        </p:nvSpPr>
        <p:spPr bwMode="auto">
          <a:xfrm>
            <a:off x="609600" y="6245225"/>
            <a:ext cx="28448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fld id="{5CA3C746-8BF6-46D2-BC7D-69ABB3E6E66A}" type="datetimeFigureOut">
              <a:rPr lang="en-US"/>
              <a:pPr>
                <a:defRPr/>
              </a:pPr>
              <a:t>2/16/2022</a:t>
            </a:fld>
            <a:endParaRPr lang="en-US"/>
          </a:p>
        </p:txBody>
      </p:sp>
      <p:sp>
        <p:nvSpPr>
          <p:cNvPr id="39941" name="Rectangle 5">
            <a:extLst>
              <a:ext uri="{FF2B5EF4-FFF2-40B4-BE49-F238E27FC236}">
                <a16:creationId xmlns:a16="http://schemas.microsoft.com/office/drawing/2014/main" id="{EEE98BC2-73C1-4F70-941A-D52C5A95A615}"/>
              </a:ext>
            </a:extLst>
          </p:cNvPr>
          <p:cNvSpPr>
            <a:spLocks noGrp="1" noChangeArrowheads="1"/>
          </p:cNvSpPr>
          <p:nvPr>
            <p:ph type="ftr" sz="quarter" idx="3"/>
          </p:nvPr>
        </p:nvSpPr>
        <p:spPr bwMode="auto">
          <a:xfrm>
            <a:off x="4165600" y="6245225"/>
            <a:ext cx="38608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39942" name="Rectangle 6">
            <a:extLst>
              <a:ext uri="{FF2B5EF4-FFF2-40B4-BE49-F238E27FC236}">
                <a16:creationId xmlns:a16="http://schemas.microsoft.com/office/drawing/2014/main" id="{976AA88A-FDBE-4542-9A18-6E05155B7198}"/>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7F18360-7BC0-4F53-AF0A-CD7F344571E5}" type="slidenum">
              <a:rPr lang="en-US" altLang="vi-VN"/>
              <a:pPr>
                <a:defRPr/>
              </a:pPr>
              <a:t>‹#›</a:t>
            </a:fld>
            <a:endParaRPr lang="en-US" altLang="vi-VN"/>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ẫu khung viền đẹp cho Word, PowerPoint - HoaTieu.vn">
            <a:extLst>
              <a:ext uri="{FF2B5EF4-FFF2-40B4-BE49-F238E27FC236}">
                <a16:creationId xmlns:a16="http://schemas.microsoft.com/office/drawing/2014/main" id="{8DD3610B-4D53-4929-88CC-C7A54A0244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63" t="6117" r="69575" b="64171"/>
          <a:stretch/>
        </p:blipFill>
        <p:spPr bwMode="auto">
          <a:xfrm>
            <a:off x="191344" y="116632"/>
            <a:ext cx="2507183" cy="244827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Mẫu khung viền đẹp cho Word, PowerPoint - HoaTieu.vn">
            <a:extLst>
              <a:ext uri="{FF2B5EF4-FFF2-40B4-BE49-F238E27FC236}">
                <a16:creationId xmlns:a16="http://schemas.microsoft.com/office/drawing/2014/main" id="{8AC9527D-FCE2-4E4D-BBFC-3D7A15780D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8663" r="68369" b="24759"/>
          <a:stretch/>
        </p:blipFill>
        <p:spPr bwMode="auto">
          <a:xfrm>
            <a:off x="191344" y="4866601"/>
            <a:ext cx="1440160" cy="18722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Mẫu khung viền đẹp cho Word, PowerPoint - HoaTieu.vn">
            <a:extLst>
              <a:ext uri="{FF2B5EF4-FFF2-40B4-BE49-F238E27FC236}">
                <a16:creationId xmlns:a16="http://schemas.microsoft.com/office/drawing/2014/main" id="{0B3F0195-324F-4091-884C-FB47856A5A0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63" t="6117" r="69575" b="64171"/>
          <a:stretch/>
        </p:blipFill>
        <p:spPr bwMode="auto">
          <a:xfrm rot="5400000">
            <a:off x="9522929" y="161401"/>
            <a:ext cx="2507183" cy="244827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Mẫu khung viền đẹp cho Word, PowerPoint - HoaTieu.vn">
            <a:extLst>
              <a:ext uri="{FF2B5EF4-FFF2-40B4-BE49-F238E27FC236}">
                <a16:creationId xmlns:a16="http://schemas.microsoft.com/office/drawing/2014/main" id="{4F573D2B-60FE-4DD4-8F9F-80B77F8649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468" r="43063" b="65793"/>
          <a:stretch/>
        </p:blipFill>
        <p:spPr bwMode="auto">
          <a:xfrm>
            <a:off x="9984432" y="4587256"/>
            <a:ext cx="2016224" cy="213879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DFCEF0B-E691-4532-BE47-7FBC6A9E84E6}"/>
              </a:ext>
            </a:extLst>
          </p:cNvPr>
          <p:cNvSpPr txBox="1"/>
          <p:nvPr/>
        </p:nvSpPr>
        <p:spPr>
          <a:xfrm>
            <a:off x="3075782" y="709940"/>
            <a:ext cx="6040436" cy="1077218"/>
          </a:xfrm>
          <a:prstGeom prst="rect">
            <a:avLst/>
          </a:prstGeom>
          <a:noFill/>
        </p:spPr>
        <p:txBody>
          <a:bodyPr wrap="none" rtlCol="0">
            <a:spAutoFit/>
          </a:bodyPr>
          <a:lstStyle/>
          <a:p>
            <a:pPr algn="ctr"/>
            <a:r>
              <a:rPr lang="en-US" sz="3200" b="1" dirty="0" err="1"/>
              <a:t>TRƯỜNG</a:t>
            </a:r>
            <a:r>
              <a:rPr lang="en-US" sz="3200" b="1" dirty="0"/>
              <a:t> </a:t>
            </a:r>
            <a:r>
              <a:rPr lang="en-US" sz="3200" b="1" dirty="0" err="1"/>
              <a:t>TIỂU</a:t>
            </a:r>
            <a:r>
              <a:rPr lang="en-US" sz="3200" b="1" dirty="0"/>
              <a:t> </a:t>
            </a:r>
            <a:r>
              <a:rPr lang="en-US" sz="3200" b="1" dirty="0" err="1"/>
              <a:t>HỌC</a:t>
            </a:r>
            <a:r>
              <a:rPr lang="en-US" sz="3200" b="1" dirty="0"/>
              <a:t> </a:t>
            </a:r>
            <a:r>
              <a:rPr lang="en-US" sz="3200" b="1" dirty="0" err="1"/>
              <a:t>TÂN</a:t>
            </a:r>
            <a:r>
              <a:rPr lang="en-US" sz="3200" b="1" dirty="0"/>
              <a:t> </a:t>
            </a:r>
            <a:r>
              <a:rPr lang="en-US" sz="3200" b="1" dirty="0" err="1"/>
              <a:t>DÂN</a:t>
            </a:r>
            <a:endParaRPr lang="en-US" sz="3200" b="1" dirty="0"/>
          </a:p>
          <a:p>
            <a:pPr algn="ctr"/>
            <a:r>
              <a:rPr lang="en-US" sz="3200" b="1" dirty="0" err="1"/>
              <a:t>TỔ</a:t>
            </a:r>
            <a:r>
              <a:rPr lang="en-US" sz="3200" b="1" dirty="0"/>
              <a:t> </a:t>
            </a:r>
            <a:r>
              <a:rPr lang="en-US" sz="3200" b="1" dirty="0" err="1"/>
              <a:t>CHUYÊN</a:t>
            </a:r>
            <a:r>
              <a:rPr lang="en-US" sz="3200" b="1" dirty="0"/>
              <a:t> </a:t>
            </a:r>
            <a:r>
              <a:rPr lang="en-US" sz="3200" b="1" dirty="0" err="1"/>
              <a:t>MÔN</a:t>
            </a:r>
            <a:r>
              <a:rPr lang="en-US" sz="3200" b="1" dirty="0"/>
              <a:t> 4-5</a:t>
            </a:r>
            <a:endParaRPr lang="vi-VN" sz="3200" b="1" dirty="0"/>
          </a:p>
        </p:txBody>
      </p:sp>
      <p:sp>
        <p:nvSpPr>
          <p:cNvPr id="11" name="TextBox 10">
            <a:extLst>
              <a:ext uri="{FF2B5EF4-FFF2-40B4-BE49-F238E27FC236}">
                <a16:creationId xmlns:a16="http://schemas.microsoft.com/office/drawing/2014/main" id="{B60BB3EC-5603-4029-8565-78A6E2A1F8FE}"/>
              </a:ext>
            </a:extLst>
          </p:cNvPr>
          <p:cNvSpPr txBox="1"/>
          <p:nvPr/>
        </p:nvSpPr>
        <p:spPr>
          <a:xfrm>
            <a:off x="3318662" y="2276872"/>
            <a:ext cx="6090129" cy="1508105"/>
          </a:xfrm>
          <a:prstGeom prst="rect">
            <a:avLst/>
          </a:prstGeom>
          <a:noFill/>
        </p:spPr>
        <p:txBody>
          <a:bodyPr wrap="none" rtlCol="0">
            <a:spAutoFit/>
          </a:bodyPr>
          <a:lstStyle/>
          <a:p>
            <a:pPr algn="ctr"/>
            <a:r>
              <a:rPr lang="en-US" sz="3200" b="1" dirty="0" err="1">
                <a:solidFill>
                  <a:srgbClr val="FF0000"/>
                </a:solidFill>
              </a:rPr>
              <a:t>BÀI</a:t>
            </a:r>
            <a:r>
              <a:rPr lang="en-US" sz="3200" b="1" dirty="0">
                <a:solidFill>
                  <a:srgbClr val="FF0000"/>
                </a:solidFill>
              </a:rPr>
              <a:t> </a:t>
            </a:r>
            <a:r>
              <a:rPr lang="en-US" sz="3200" b="1" dirty="0" err="1">
                <a:solidFill>
                  <a:srgbClr val="FF0000"/>
                </a:solidFill>
              </a:rPr>
              <a:t>GIẢNG</a:t>
            </a:r>
            <a:r>
              <a:rPr lang="en-US" sz="3200" b="1" dirty="0">
                <a:solidFill>
                  <a:srgbClr val="FF0000"/>
                </a:solidFill>
              </a:rPr>
              <a:t> </a:t>
            </a:r>
            <a:r>
              <a:rPr lang="en-US" sz="3200" b="1" dirty="0" err="1">
                <a:solidFill>
                  <a:srgbClr val="FF0000"/>
                </a:solidFill>
              </a:rPr>
              <a:t>ĐIỆN</a:t>
            </a:r>
            <a:r>
              <a:rPr lang="en-US" sz="3200" b="1" dirty="0">
                <a:solidFill>
                  <a:srgbClr val="FF0000"/>
                </a:solidFill>
              </a:rPr>
              <a:t> </a:t>
            </a:r>
            <a:r>
              <a:rPr lang="en-US" sz="3200" b="1" dirty="0" err="1">
                <a:solidFill>
                  <a:srgbClr val="FF0000"/>
                </a:solidFill>
              </a:rPr>
              <a:t>TỬ</a:t>
            </a:r>
            <a:r>
              <a:rPr lang="en-US" sz="3200" b="1" dirty="0">
                <a:solidFill>
                  <a:srgbClr val="FF0000"/>
                </a:solidFill>
              </a:rPr>
              <a:t> </a:t>
            </a:r>
            <a:r>
              <a:rPr lang="en-US" sz="3200" b="1" dirty="0" err="1">
                <a:solidFill>
                  <a:srgbClr val="FF0000"/>
                </a:solidFill>
              </a:rPr>
              <a:t>DỰ</a:t>
            </a:r>
            <a:r>
              <a:rPr lang="en-US" sz="3200" b="1" dirty="0">
                <a:solidFill>
                  <a:srgbClr val="FF0000"/>
                </a:solidFill>
              </a:rPr>
              <a:t> </a:t>
            </a:r>
            <a:r>
              <a:rPr lang="en-US" sz="3200" b="1" dirty="0" err="1">
                <a:solidFill>
                  <a:srgbClr val="FF0000"/>
                </a:solidFill>
              </a:rPr>
              <a:t>THI</a:t>
            </a:r>
            <a:endParaRPr lang="vi-VN" sz="3200" b="1" dirty="0">
              <a:solidFill>
                <a:srgbClr val="FF0000"/>
              </a:solidFill>
            </a:endParaRPr>
          </a:p>
          <a:p>
            <a:pPr algn="ctr"/>
            <a:r>
              <a:rPr lang="en-US" sz="3200" b="1" dirty="0"/>
              <a:t> </a:t>
            </a:r>
            <a:r>
              <a:rPr lang="en-US" sz="2800" b="1" dirty="0"/>
              <a:t>“</a:t>
            </a:r>
            <a:r>
              <a:rPr lang="en-US" sz="2800" b="1" dirty="0" err="1">
                <a:solidFill>
                  <a:srgbClr val="0070C0"/>
                </a:solidFill>
              </a:rPr>
              <a:t>Hội</a:t>
            </a:r>
            <a:r>
              <a:rPr lang="en-US" sz="2800" b="1" dirty="0">
                <a:solidFill>
                  <a:srgbClr val="0070C0"/>
                </a:solidFill>
              </a:rPr>
              <a:t> </a:t>
            </a:r>
            <a:r>
              <a:rPr lang="en-US" sz="2800" b="1" dirty="0" err="1">
                <a:solidFill>
                  <a:srgbClr val="0070C0"/>
                </a:solidFill>
              </a:rPr>
              <a:t>thi</a:t>
            </a:r>
            <a:r>
              <a:rPr lang="en-US" sz="2800" b="1" dirty="0">
                <a:solidFill>
                  <a:srgbClr val="0070C0"/>
                </a:solidFill>
              </a:rPr>
              <a:t> </a:t>
            </a:r>
            <a:r>
              <a:rPr lang="en-US" sz="2800" b="1" dirty="0" err="1">
                <a:solidFill>
                  <a:srgbClr val="0070C0"/>
                </a:solidFill>
              </a:rPr>
              <a:t>sáng</a:t>
            </a:r>
            <a:r>
              <a:rPr lang="en-US" sz="2800" b="1" dirty="0">
                <a:solidFill>
                  <a:srgbClr val="0070C0"/>
                </a:solidFill>
              </a:rPr>
              <a:t> </a:t>
            </a:r>
            <a:r>
              <a:rPr lang="en-US" sz="2800" b="1" dirty="0" err="1">
                <a:solidFill>
                  <a:srgbClr val="0070C0"/>
                </a:solidFill>
              </a:rPr>
              <a:t>tạo</a:t>
            </a:r>
            <a:r>
              <a:rPr lang="en-US" sz="2800" b="1" dirty="0">
                <a:solidFill>
                  <a:srgbClr val="0070C0"/>
                </a:solidFill>
              </a:rPr>
              <a:t> </a:t>
            </a:r>
            <a:r>
              <a:rPr lang="en-US" sz="2800" b="1" dirty="0" err="1">
                <a:solidFill>
                  <a:srgbClr val="0070C0"/>
                </a:solidFill>
              </a:rPr>
              <a:t>thiết</a:t>
            </a:r>
            <a:r>
              <a:rPr lang="en-US" sz="2800" b="1" dirty="0">
                <a:solidFill>
                  <a:srgbClr val="0070C0"/>
                </a:solidFill>
              </a:rPr>
              <a:t> </a:t>
            </a:r>
            <a:r>
              <a:rPr lang="en-US" sz="2800" b="1" dirty="0" err="1">
                <a:solidFill>
                  <a:srgbClr val="0070C0"/>
                </a:solidFill>
              </a:rPr>
              <a:t>bị</a:t>
            </a:r>
            <a:r>
              <a:rPr lang="en-US" sz="2800" b="1" dirty="0">
                <a:solidFill>
                  <a:srgbClr val="0070C0"/>
                </a:solidFill>
              </a:rPr>
              <a:t> </a:t>
            </a:r>
            <a:r>
              <a:rPr lang="en-US" sz="2800" b="1" dirty="0" err="1">
                <a:solidFill>
                  <a:srgbClr val="0070C0"/>
                </a:solidFill>
              </a:rPr>
              <a:t>dạy</a:t>
            </a:r>
            <a:r>
              <a:rPr lang="en-US" sz="2800" b="1" dirty="0">
                <a:solidFill>
                  <a:srgbClr val="0070C0"/>
                </a:solidFill>
              </a:rPr>
              <a:t> </a:t>
            </a:r>
            <a:r>
              <a:rPr lang="en-US" sz="2800" b="1" dirty="0" err="1">
                <a:solidFill>
                  <a:srgbClr val="0070C0"/>
                </a:solidFill>
              </a:rPr>
              <a:t>học</a:t>
            </a:r>
            <a:r>
              <a:rPr lang="en-US" sz="2800" b="1" dirty="0">
                <a:solidFill>
                  <a:srgbClr val="0070C0"/>
                </a:solidFill>
              </a:rPr>
              <a:t>”</a:t>
            </a:r>
            <a:endParaRPr lang="vi-VN" sz="2800" b="1" dirty="0">
              <a:solidFill>
                <a:srgbClr val="0070C0"/>
              </a:solidFill>
            </a:endParaRPr>
          </a:p>
          <a:p>
            <a:pPr algn="ctr"/>
            <a:r>
              <a:rPr lang="en-US" sz="2800" b="1" dirty="0">
                <a:solidFill>
                  <a:srgbClr val="0070C0"/>
                </a:solidFill>
              </a:rPr>
              <a:t> </a:t>
            </a:r>
            <a:r>
              <a:rPr lang="en-US" sz="2800" b="1" dirty="0" err="1">
                <a:solidFill>
                  <a:srgbClr val="0070C0"/>
                </a:solidFill>
              </a:rPr>
              <a:t>Năm</a:t>
            </a:r>
            <a:r>
              <a:rPr lang="en-US" sz="2800" b="1" dirty="0">
                <a:solidFill>
                  <a:srgbClr val="0070C0"/>
                </a:solidFill>
              </a:rPr>
              <a:t> </a:t>
            </a:r>
            <a:r>
              <a:rPr lang="en-US" sz="2800" b="1" dirty="0" err="1">
                <a:solidFill>
                  <a:srgbClr val="0070C0"/>
                </a:solidFill>
              </a:rPr>
              <a:t>học</a:t>
            </a:r>
            <a:r>
              <a:rPr lang="en-US" sz="2800" b="1" dirty="0">
                <a:solidFill>
                  <a:srgbClr val="0070C0"/>
                </a:solidFill>
              </a:rPr>
              <a:t> 2021- 2022</a:t>
            </a:r>
            <a:endParaRPr lang="vi-VN" sz="2800" b="1" dirty="0">
              <a:solidFill>
                <a:srgbClr val="0070C0"/>
              </a:solidFill>
            </a:endParaRPr>
          </a:p>
        </p:txBody>
      </p:sp>
      <p:sp>
        <p:nvSpPr>
          <p:cNvPr id="10" name="Rectangle 9">
            <a:extLst>
              <a:ext uri="{FF2B5EF4-FFF2-40B4-BE49-F238E27FC236}">
                <a16:creationId xmlns:a16="http://schemas.microsoft.com/office/drawing/2014/main" id="{D496D48D-C5F5-4475-949E-8598F2D25470}"/>
              </a:ext>
            </a:extLst>
          </p:cNvPr>
          <p:cNvSpPr/>
          <p:nvPr/>
        </p:nvSpPr>
        <p:spPr>
          <a:xfrm>
            <a:off x="3177573" y="3861048"/>
            <a:ext cx="5836854" cy="523220"/>
          </a:xfrm>
          <a:prstGeom prst="rect">
            <a:avLst/>
          </a:prstGeom>
        </p:spPr>
        <p:txBody>
          <a:bodyPr wrap="none">
            <a:spAutoFit/>
          </a:bodyPr>
          <a:lstStyle/>
          <a:p>
            <a:r>
              <a:rPr lang="en-US" sz="2800" b="1" i="1" dirty="0" err="1">
                <a:latin typeface="+mj-lt"/>
              </a:rPr>
              <a:t>Họ</a:t>
            </a:r>
            <a:r>
              <a:rPr lang="en-US" sz="2800" b="1" i="1" dirty="0">
                <a:latin typeface="+mj-lt"/>
              </a:rPr>
              <a:t> </a:t>
            </a:r>
            <a:r>
              <a:rPr lang="en-US" sz="2800" b="1" i="1" dirty="0" err="1">
                <a:latin typeface="+mj-lt"/>
              </a:rPr>
              <a:t>và</a:t>
            </a:r>
            <a:r>
              <a:rPr lang="en-US" sz="2800" b="1" i="1" dirty="0">
                <a:latin typeface="+mj-lt"/>
              </a:rPr>
              <a:t> </a:t>
            </a:r>
            <a:r>
              <a:rPr lang="en-US" sz="2800" b="1" i="1" dirty="0" err="1">
                <a:latin typeface="+mj-lt"/>
              </a:rPr>
              <a:t>tên</a:t>
            </a:r>
            <a:r>
              <a:rPr lang="en-US" sz="2800" b="1" i="1" dirty="0">
                <a:latin typeface="+mj-lt"/>
              </a:rPr>
              <a:t> </a:t>
            </a:r>
            <a:r>
              <a:rPr lang="en-US" sz="2800" b="1" i="1" dirty="0" err="1">
                <a:latin typeface="+mj-lt"/>
              </a:rPr>
              <a:t>giáo</a:t>
            </a:r>
            <a:r>
              <a:rPr lang="en-US" sz="2800" b="1" i="1" dirty="0">
                <a:latin typeface="+mj-lt"/>
              </a:rPr>
              <a:t> </a:t>
            </a:r>
            <a:r>
              <a:rPr lang="en-US" sz="2800" b="1" i="1" dirty="0" err="1">
                <a:latin typeface="+mj-lt"/>
              </a:rPr>
              <a:t>viên</a:t>
            </a:r>
            <a:r>
              <a:rPr lang="en-US" sz="2800" b="1" i="1" dirty="0">
                <a:latin typeface="+mj-lt"/>
              </a:rPr>
              <a:t>: </a:t>
            </a:r>
            <a:r>
              <a:rPr lang="en-US" sz="2800" b="1" i="1" dirty="0" err="1">
                <a:latin typeface="+mj-lt"/>
              </a:rPr>
              <a:t>Trần</a:t>
            </a:r>
            <a:r>
              <a:rPr lang="en-US" sz="2800" b="1" i="1" dirty="0">
                <a:latin typeface="+mj-lt"/>
              </a:rPr>
              <a:t> </a:t>
            </a:r>
            <a:r>
              <a:rPr lang="en-US" sz="2800" b="1" i="1" dirty="0" err="1">
                <a:latin typeface="+mj-lt"/>
              </a:rPr>
              <a:t>Thị</a:t>
            </a:r>
            <a:r>
              <a:rPr lang="en-US" sz="2800" b="1" i="1" dirty="0">
                <a:latin typeface="+mj-lt"/>
              </a:rPr>
              <a:t> </a:t>
            </a:r>
            <a:r>
              <a:rPr lang="en-US" sz="2800" b="1" i="1" dirty="0" err="1">
                <a:latin typeface="+mj-lt"/>
              </a:rPr>
              <a:t>Lập</a:t>
            </a:r>
            <a:endParaRPr lang="vi-VN" sz="2800" b="1" i="1" dirty="0">
              <a:latin typeface="+mj-lt"/>
            </a:endParaRPr>
          </a:p>
        </p:txBody>
      </p:sp>
      <p:sp>
        <p:nvSpPr>
          <p:cNvPr id="13" name="Rectangle 12">
            <a:extLst>
              <a:ext uri="{FF2B5EF4-FFF2-40B4-BE49-F238E27FC236}">
                <a16:creationId xmlns:a16="http://schemas.microsoft.com/office/drawing/2014/main" id="{C5767598-BCD8-40AB-AD37-C92164DB1DFB}"/>
              </a:ext>
            </a:extLst>
          </p:cNvPr>
          <p:cNvSpPr/>
          <p:nvPr/>
        </p:nvSpPr>
        <p:spPr>
          <a:xfrm>
            <a:off x="1775520" y="4509120"/>
            <a:ext cx="9405075" cy="523220"/>
          </a:xfrm>
          <a:prstGeom prst="rect">
            <a:avLst/>
          </a:prstGeom>
        </p:spPr>
        <p:txBody>
          <a:bodyPr wrap="none">
            <a:spAutoFit/>
          </a:bodyPr>
          <a:lstStyle/>
          <a:p>
            <a:r>
              <a:rPr lang="en-US" sz="2800" b="1" i="1" dirty="0" err="1">
                <a:latin typeface="+mj-lt"/>
              </a:rPr>
              <a:t>Bài</a:t>
            </a:r>
            <a:r>
              <a:rPr lang="en-US" sz="2800" b="1" i="1" dirty="0">
                <a:latin typeface="+mj-lt"/>
              </a:rPr>
              <a:t> </a:t>
            </a:r>
            <a:r>
              <a:rPr lang="en-US" sz="2800" b="1" i="1" dirty="0" err="1">
                <a:latin typeface="+mj-lt"/>
              </a:rPr>
              <a:t>giảng</a:t>
            </a:r>
            <a:r>
              <a:rPr lang="en-US" sz="2800" b="1" i="1" dirty="0">
                <a:latin typeface="+mj-lt"/>
              </a:rPr>
              <a:t>: </a:t>
            </a:r>
            <a:r>
              <a:rPr lang="en-US" sz="2800" b="1" i="1" dirty="0" err="1">
                <a:latin typeface="+mj-lt"/>
              </a:rPr>
              <a:t>Tuần</a:t>
            </a:r>
            <a:r>
              <a:rPr lang="en-US" sz="2800" b="1" i="1" dirty="0">
                <a:latin typeface="+mj-lt"/>
              </a:rPr>
              <a:t> 14 - </a:t>
            </a:r>
            <a:r>
              <a:rPr lang="en-US" sz="2800" b="1" i="1" dirty="0" err="1">
                <a:latin typeface="+mj-lt"/>
              </a:rPr>
              <a:t>Ôn</a:t>
            </a:r>
            <a:r>
              <a:rPr lang="en-US" sz="2800" b="1" i="1" dirty="0">
                <a:latin typeface="+mj-lt"/>
              </a:rPr>
              <a:t> </a:t>
            </a:r>
            <a:r>
              <a:rPr lang="en-US" sz="2800" b="1" i="1" dirty="0" err="1">
                <a:latin typeface="+mj-lt"/>
              </a:rPr>
              <a:t>tập</a:t>
            </a:r>
            <a:r>
              <a:rPr lang="en-US" sz="2800" b="1" i="1" dirty="0">
                <a:latin typeface="+mj-lt"/>
              </a:rPr>
              <a:t> </a:t>
            </a:r>
            <a:r>
              <a:rPr lang="en-US" sz="2800" b="1" i="1" dirty="0" err="1">
                <a:latin typeface="+mj-lt"/>
              </a:rPr>
              <a:t>về</a:t>
            </a:r>
            <a:r>
              <a:rPr lang="en-US" sz="2800" b="1" i="1" dirty="0">
                <a:latin typeface="+mj-lt"/>
              </a:rPr>
              <a:t> </a:t>
            </a:r>
            <a:r>
              <a:rPr lang="en-US" sz="2800" b="1" i="1" dirty="0" err="1">
                <a:latin typeface="+mj-lt"/>
              </a:rPr>
              <a:t>từ</a:t>
            </a:r>
            <a:r>
              <a:rPr lang="en-US" sz="2800" b="1" i="1" dirty="0">
                <a:latin typeface="+mj-lt"/>
              </a:rPr>
              <a:t> </a:t>
            </a:r>
            <a:r>
              <a:rPr lang="en-US" sz="2800" b="1" i="1" dirty="0" err="1">
                <a:latin typeface="+mj-lt"/>
              </a:rPr>
              <a:t>loại</a:t>
            </a:r>
            <a:r>
              <a:rPr lang="en-US" sz="2800" b="1" i="1" dirty="0">
                <a:latin typeface="+mj-lt"/>
              </a:rPr>
              <a:t> (</a:t>
            </a:r>
            <a:r>
              <a:rPr lang="en-US" sz="2800" b="1" i="1" dirty="0" err="1">
                <a:latin typeface="+mj-lt"/>
              </a:rPr>
              <a:t>tiết</a:t>
            </a:r>
            <a:r>
              <a:rPr lang="en-US" sz="2800" b="1" i="1" dirty="0">
                <a:latin typeface="+mj-lt"/>
              </a:rPr>
              <a:t> 1) </a:t>
            </a:r>
            <a:r>
              <a:rPr lang="en-US" sz="2800" b="1" i="1" dirty="0" err="1">
                <a:latin typeface="+mj-lt"/>
              </a:rPr>
              <a:t>trang</a:t>
            </a:r>
            <a:r>
              <a:rPr lang="en-US" sz="2800" b="1" i="1" dirty="0">
                <a:latin typeface="+mj-lt"/>
              </a:rPr>
              <a:t> 137</a:t>
            </a:r>
            <a:endParaRPr lang="vi-VN" sz="2800" b="1" i="1" dirty="0">
              <a:latin typeface="+mj-lt"/>
            </a:endParaRPr>
          </a:p>
        </p:txBody>
      </p:sp>
    </p:spTree>
    <p:extLst>
      <p:ext uri="{BB962C8B-B14F-4D97-AF65-F5344CB8AC3E}">
        <p14:creationId xmlns:p14="http://schemas.microsoft.com/office/powerpoint/2010/main" val="3105249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Content Placeholder 3">
            <a:extLst>
              <a:ext uri="{FF2B5EF4-FFF2-40B4-BE49-F238E27FC236}">
                <a16:creationId xmlns:a16="http://schemas.microsoft.com/office/drawing/2014/main" id="{82296105-F54F-4064-A8D6-42CF850420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171450"/>
            <a:ext cx="12192000" cy="682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Box 2">
            <a:extLst>
              <a:ext uri="{FF2B5EF4-FFF2-40B4-BE49-F238E27FC236}">
                <a16:creationId xmlns:a16="http://schemas.microsoft.com/office/drawing/2014/main" id="{3868B566-207C-4ABD-B3CA-CF10A8F5ADF5}"/>
              </a:ext>
            </a:extLst>
          </p:cNvPr>
          <p:cNvSpPr txBox="1">
            <a:spLocks noChangeArrowheads="1"/>
          </p:cNvSpPr>
          <p:nvPr/>
        </p:nvSpPr>
        <p:spPr bwMode="auto">
          <a:xfrm>
            <a:off x="490538" y="4057650"/>
            <a:ext cx="73167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 Danh từ riêng trong đoạn: </a:t>
            </a:r>
            <a:r>
              <a:rPr lang="en-US" altLang="vi-VN" sz="3600">
                <a:solidFill>
                  <a:schemeClr val="bg1"/>
                </a:solidFill>
              </a:rPr>
              <a:t>Nguyên</a:t>
            </a:r>
            <a:endParaRPr lang="vi-VN" altLang="vi-VN" sz="3600">
              <a:solidFill>
                <a:schemeClr val="bg1"/>
              </a:solidFill>
            </a:endParaRPr>
          </a:p>
        </p:txBody>
      </p:sp>
      <p:sp>
        <p:nvSpPr>
          <p:cNvPr id="4" name="TextBox 3">
            <a:extLst>
              <a:ext uri="{FF2B5EF4-FFF2-40B4-BE49-F238E27FC236}">
                <a16:creationId xmlns:a16="http://schemas.microsoft.com/office/drawing/2014/main" id="{8FD2355B-8BE0-4A6D-9708-E9C79D59CBA2}"/>
              </a:ext>
            </a:extLst>
          </p:cNvPr>
          <p:cNvSpPr txBox="1">
            <a:spLocks noChangeArrowheads="1"/>
          </p:cNvSpPr>
          <p:nvPr/>
        </p:nvSpPr>
        <p:spPr bwMode="auto">
          <a:xfrm>
            <a:off x="601663" y="620713"/>
            <a:ext cx="110172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 Danh từ chung trong đoạn: </a:t>
            </a:r>
            <a:r>
              <a:rPr lang="en-US" altLang="vi-VN" sz="3600">
                <a:solidFill>
                  <a:schemeClr val="bg1"/>
                </a:solidFill>
              </a:rPr>
              <a:t>giọng, chị gái, hàng, má nước mắt, vệt, chị, tay, mặt, phía, ánh đèn, màu, tiếng đàn, tiếng hát, mùa xuân, năm.</a:t>
            </a:r>
            <a:endParaRPr lang="vi-VN" altLang="vi-VN" sz="3600">
              <a:solidFill>
                <a:schemeClr val="bg1"/>
              </a:solidFill>
            </a:endParaRPr>
          </a:p>
        </p:txBody>
      </p:sp>
      <p:sp>
        <p:nvSpPr>
          <p:cNvPr id="5" name="TextBox 2">
            <a:extLst>
              <a:ext uri="{FF2B5EF4-FFF2-40B4-BE49-F238E27FC236}">
                <a16:creationId xmlns:a16="http://schemas.microsoft.com/office/drawing/2014/main" id="{22812246-5B58-4819-9E7E-E55A47F4C8A8}"/>
              </a:ext>
            </a:extLst>
          </p:cNvPr>
          <p:cNvSpPr txBox="1">
            <a:spLocks noChangeArrowheads="1"/>
          </p:cNvSpPr>
          <p:nvPr/>
        </p:nvSpPr>
        <p:spPr bwMode="auto">
          <a:xfrm>
            <a:off x="458788" y="4711700"/>
            <a:ext cx="11017250" cy="646113"/>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71500" indent="-571500">
              <a:buFont typeface="Wingdings" panose="05000000000000000000" pitchFamily="2" charset="2"/>
              <a:buChar char="Ø"/>
              <a:defRPr/>
            </a:pPr>
            <a:r>
              <a:rPr lang="en-US" altLang="vi-VN" sz="3600" dirty="0">
                <a:solidFill>
                  <a:srgbClr val="FFFF00"/>
                </a:solidFill>
              </a:rPr>
              <a:t> </a:t>
            </a:r>
            <a:r>
              <a:rPr lang="en-US" altLang="vi-VN" sz="3600" dirty="0" err="1">
                <a:solidFill>
                  <a:srgbClr val="FFFF00"/>
                </a:solidFill>
              </a:rPr>
              <a:t>Danh</a:t>
            </a:r>
            <a:r>
              <a:rPr lang="en-US" altLang="vi-VN" sz="3600" dirty="0">
                <a:solidFill>
                  <a:srgbClr val="FFFF00"/>
                </a:solidFill>
              </a:rPr>
              <a:t> </a:t>
            </a:r>
            <a:r>
              <a:rPr lang="en-US" altLang="vi-VN" sz="3600" dirty="0" err="1">
                <a:solidFill>
                  <a:srgbClr val="FFFF00"/>
                </a:solidFill>
              </a:rPr>
              <a:t>từ</a:t>
            </a:r>
            <a:r>
              <a:rPr lang="en-US" altLang="vi-VN" sz="3600" dirty="0">
                <a:solidFill>
                  <a:srgbClr val="FFFF00"/>
                </a:solidFill>
              </a:rPr>
              <a:t> </a:t>
            </a:r>
            <a:r>
              <a:rPr lang="en-US" altLang="vi-VN" sz="3600" dirty="0" err="1">
                <a:solidFill>
                  <a:srgbClr val="FFFF00"/>
                </a:solidFill>
              </a:rPr>
              <a:t>riêng</a:t>
            </a:r>
            <a:r>
              <a:rPr lang="en-US" altLang="vi-VN" sz="3600" dirty="0">
                <a:solidFill>
                  <a:srgbClr val="FFFF00"/>
                </a:solidFill>
              </a:rPr>
              <a:t>: </a:t>
            </a:r>
            <a:endParaRPr lang="vi-VN" altLang="vi-VN" sz="3600" dirty="0">
              <a:solidFill>
                <a:srgbClr val="FFFF00"/>
              </a:solidFill>
            </a:endParaRPr>
          </a:p>
        </p:txBody>
      </p:sp>
      <p:sp>
        <p:nvSpPr>
          <p:cNvPr id="6" name="TextBox 5">
            <a:extLst>
              <a:ext uri="{FF2B5EF4-FFF2-40B4-BE49-F238E27FC236}">
                <a16:creationId xmlns:a16="http://schemas.microsoft.com/office/drawing/2014/main" id="{F098D8E6-C848-43FE-85EB-A74DDD09026A}"/>
              </a:ext>
            </a:extLst>
          </p:cNvPr>
          <p:cNvSpPr txBox="1">
            <a:spLocks noChangeArrowheads="1"/>
          </p:cNvSpPr>
          <p:nvPr/>
        </p:nvSpPr>
        <p:spPr bwMode="auto">
          <a:xfrm>
            <a:off x="490538" y="2565400"/>
            <a:ext cx="11017250" cy="646113"/>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71500" indent="-571500">
              <a:buFont typeface="Wingdings" panose="05000000000000000000" pitchFamily="2" charset="2"/>
              <a:buChar char="Ø"/>
              <a:defRPr/>
            </a:pPr>
            <a:r>
              <a:rPr lang="en-US" altLang="vi-VN" sz="3600" dirty="0">
                <a:solidFill>
                  <a:srgbClr val="FFFF00"/>
                </a:solidFill>
              </a:rPr>
              <a:t> </a:t>
            </a:r>
            <a:r>
              <a:rPr lang="en-US" altLang="vi-VN" sz="3600" dirty="0" err="1">
                <a:solidFill>
                  <a:srgbClr val="FFFF00"/>
                </a:solidFill>
              </a:rPr>
              <a:t>Danh</a:t>
            </a:r>
            <a:r>
              <a:rPr lang="en-US" altLang="vi-VN" sz="3600" dirty="0">
                <a:solidFill>
                  <a:srgbClr val="FFFF00"/>
                </a:solidFill>
              </a:rPr>
              <a:t> </a:t>
            </a:r>
            <a:r>
              <a:rPr lang="en-US" altLang="vi-VN" sz="3600" dirty="0" err="1">
                <a:solidFill>
                  <a:srgbClr val="FFFF00"/>
                </a:solidFill>
              </a:rPr>
              <a:t>từ</a:t>
            </a:r>
            <a:r>
              <a:rPr lang="en-US" altLang="vi-VN" sz="3600" dirty="0">
                <a:solidFill>
                  <a:srgbClr val="FFFF00"/>
                </a:solidFill>
              </a:rPr>
              <a:t> </a:t>
            </a:r>
            <a:r>
              <a:rPr lang="en-US" altLang="vi-VN" sz="3600" dirty="0" err="1">
                <a:solidFill>
                  <a:srgbClr val="FFFF00"/>
                </a:solidFill>
              </a:rPr>
              <a:t>chung</a:t>
            </a:r>
            <a:r>
              <a:rPr lang="en-US" altLang="vi-VN" sz="3600" dirty="0">
                <a:solidFill>
                  <a:srgbClr val="FFFF00"/>
                </a:solidFill>
              </a:rPr>
              <a:t>:</a:t>
            </a:r>
            <a:endParaRPr lang="vi-VN" altLang="vi-VN" sz="3600" dirty="0">
              <a:solidFill>
                <a:srgbClr val="FFFF00"/>
              </a:solidFill>
            </a:endParaRPr>
          </a:p>
        </p:txBody>
      </p:sp>
      <p:sp>
        <p:nvSpPr>
          <p:cNvPr id="7" name="TextBox 6">
            <a:extLst>
              <a:ext uri="{FF2B5EF4-FFF2-40B4-BE49-F238E27FC236}">
                <a16:creationId xmlns:a16="http://schemas.microsoft.com/office/drawing/2014/main" id="{102F51BC-C2FF-4B56-BD61-4E44BCD72ED1}"/>
              </a:ext>
            </a:extLst>
          </p:cNvPr>
          <p:cNvSpPr txBox="1">
            <a:spLocks noChangeArrowheads="1"/>
          </p:cNvSpPr>
          <p:nvPr/>
        </p:nvSpPr>
        <p:spPr bwMode="auto">
          <a:xfrm>
            <a:off x="490538" y="3243263"/>
            <a:ext cx="11017250" cy="646112"/>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71500" indent="-571500">
              <a:buFont typeface="Wingdings" panose="05000000000000000000" pitchFamily="2" charset="2"/>
              <a:buChar char="Ø"/>
              <a:defRPr/>
            </a:pPr>
            <a:r>
              <a:rPr lang="en-US" altLang="vi-VN" sz="3600" dirty="0" err="1">
                <a:solidFill>
                  <a:srgbClr val="00B0F0"/>
                </a:solidFill>
              </a:rPr>
              <a:t>Ví</a:t>
            </a:r>
            <a:r>
              <a:rPr lang="en-US" altLang="vi-VN" sz="3600" dirty="0">
                <a:solidFill>
                  <a:srgbClr val="00B0F0"/>
                </a:solidFill>
              </a:rPr>
              <a:t> </a:t>
            </a:r>
            <a:r>
              <a:rPr lang="en-US" altLang="vi-VN" sz="3600" dirty="0" err="1">
                <a:solidFill>
                  <a:srgbClr val="00B0F0"/>
                </a:solidFill>
              </a:rPr>
              <a:t>dụ</a:t>
            </a:r>
            <a:r>
              <a:rPr lang="en-US" altLang="vi-VN" sz="3600" dirty="0">
                <a:solidFill>
                  <a:srgbClr val="00B0F0"/>
                </a:solidFill>
              </a:rPr>
              <a:t>: </a:t>
            </a:r>
            <a:r>
              <a:rPr lang="en-US" altLang="vi-VN" sz="3600" dirty="0" err="1">
                <a:solidFill>
                  <a:srgbClr val="00B0F0"/>
                </a:solidFill>
              </a:rPr>
              <a:t>bàn</a:t>
            </a:r>
            <a:r>
              <a:rPr lang="en-US" altLang="vi-VN" sz="3600" dirty="0">
                <a:solidFill>
                  <a:srgbClr val="00B0F0"/>
                </a:solidFill>
              </a:rPr>
              <a:t>, </a:t>
            </a:r>
            <a:r>
              <a:rPr lang="en-US" altLang="vi-VN" sz="3600" dirty="0" err="1">
                <a:solidFill>
                  <a:srgbClr val="00B0F0"/>
                </a:solidFill>
              </a:rPr>
              <a:t>ghế</a:t>
            </a:r>
            <a:r>
              <a:rPr lang="en-US" altLang="vi-VN" sz="3600" dirty="0">
                <a:solidFill>
                  <a:srgbClr val="00B0F0"/>
                </a:solidFill>
              </a:rPr>
              <a:t>, </a:t>
            </a:r>
            <a:r>
              <a:rPr lang="en-US" altLang="vi-VN" sz="3600" dirty="0" err="1">
                <a:solidFill>
                  <a:srgbClr val="00B0F0"/>
                </a:solidFill>
              </a:rPr>
              <a:t>sông</a:t>
            </a:r>
            <a:r>
              <a:rPr lang="en-US" altLang="vi-VN" sz="3600" dirty="0">
                <a:solidFill>
                  <a:srgbClr val="00B0F0"/>
                </a:solidFill>
              </a:rPr>
              <a:t> </a:t>
            </a:r>
            <a:r>
              <a:rPr lang="en-US" altLang="vi-VN" sz="3600" dirty="0" err="1">
                <a:solidFill>
                  <a:srgbClr val="00B0F0"/>
                </a:solidFill>
              </a:rPr>
              <a:t>ngòi</a:t>
            </a:r>
            <a:r>
              <a:rPr lang="en-US" altLang="vi-VN" sz="3600" dirty="0">
                <a:solidFill>
                  <a:srgbClr val="00B0F0"/>
                </a:solidFill>
              </a:rPr>
              <a:t>, </a:t>
            </a:r>
            <a:r>
              <a:rPr lang="en-US" altLang="vi-VN" sz="3600" dirty="0" err="1">
                <a:solidFill>
                  <a:srgbClr val="00B0F0"/>
                </a:solidFill>
              </a:rPr>
              <a:t>học</a:t>
            </a:r>
            <a:r>
              <a:rPr lang="en-US" altLang="vi-VN" sz="3600" dirty="0">
                <a:solidFill>
                  <a:srgbClr val="00B0F0"/>
                </a:solidFill>
              </a:rPr>
              <a:t> </a:t>
            </a:r>
            <a:r>
              <a:rPr lang="en-US" altLang="vi-VN" sz="3600" dirty="0" err="1">
                <a:solidFill>
                  <a:srgbClr val="00B0F0"/>
                </a:solidFill>
              </a:rPr>
              <a:t>sinh</a:t>
            </a:r>
            <a:r>
              <a:rPr lang="en-US" altLang="vi-VN" sz="3600" dirty="0">
                <a:solidFill>
                  <a:srgbClr val="00B0F0"/>
                </a:solidFill>
              </a:rPr>
              <a:t>, </a:t>
            </a:r>
            <a:r>
              <a:rPr lang="en-US" altLang="vi-VN" sz="3600" dirty="0" err="1">
                <a:solidFill>
                  <a:srgbClr val="00B0F0"/>
                </a:solidFill>
              </a:rPr>
              <a:t>bút</a:t>
            </a:r>
            <a:r>
              <a:rPr lang="en-US" altLang="vi-VN" sz="3600" dirty="0">
                <a:solidFill>
                  <a:srgbClr val="00B0F0"/>
                </a:solidFill>
              </a:rPr>
              <a:t>, </a:t>
            </a:r>
            <a:r>
              <a:rPr lang="en-US" altLang="vi-VN" sz="3600" dirty="0" err="1">
                <a:solidFill>
                  <a:srgbClr val="00B0F0"/>
                </a:solidFill>
              </a:rPr>
              <a:t>xoài</a:t>
            </a:r>
            <a:r>
              <a:rPr lang="en-US" altLang="vi-VN" sz="3600" dirty="0">
                <a:solidFill>
                  <a:srgbClr val="00B0F0"/>
                </a:solidFill>
              </a:rPr>
              <a:t>,...</a:t>
            </a:r>
            <a:endParaRPr lang="vi-VN" altLang="vi-VN" sz="3600" dirty="0">
              <a:solidFill>
                <a:srgbClr val="00B0F0"/>
              </a:solidFill>
            </a:endParaRPr>
          </a:p>
        </p:txBody>
      </p:sp>
      <p:sp>
        <p:nvSpPr>
          <p:cNvPr id="2" name="Rectangle 1">
            <a:extLst>
              <a:ext uri="{FF2B5EF4-FFF2-40B4-BE49-F238E27FC236}">
                <a16:creationId xmlns:a16="http://schemas.microsoft.com/office/drawing/2014/main" id="{4638F32D-24B8-4D60-8977-738C42E17C75}"/>
              </a:ext>
            </a:extLst>
          </p:cNvPr>
          <p:cNvSpPr>
            <a:spLocks noChangeArrowheads="1"/>
          </p:cNvSpPr>
          <p:nvPr/>
        </p:nvSpPr>
        <p:spPr bwMode="auto">
          <a:xfrm>
            <a:off x="4295775" y="2573338"/>
            <a:ext cx="55975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vi-VN" sz="3600" dirty="0">
                <a:solidFill>
                  <a:srgbClr val="00B0F0"/>
                </a:solidFill>
              </a:rPr>
              <a:t> </a:t>
            </a:r>
            <a:r>
              <a:rPr lang="en-US" altLang="vi-VN" sz="3600" dirty="0" err="1">
                <a:solidFill>
                  <a:srgbClr val="00B0F0"/>
                </a:solidFill>
              </a:rPr>
              <a:t>là</a:t>
            </a:r>
            <a:r>
              <a:rPr lang="en-US" altLang="vi-VN" sz="3600" dirty="0">
                <a:solidFill>
                  <a:srgbClr val="00B0F0"/>
                </a:solidFill>
              </a:rPr>
              <a:t> </a:t>
            </a:r>
            <a:r>
              <a:rPr lang="en-US" altLang="vi-VN" sz="3600" dirty="0" err="1">
                <a:solidFill>
                  <a:srgbClr val="00B0F0"/>
                </a:solidFill>
              </a:rPr>
              <a:t>tên</a:t>
            </a:r>
            <a:r>
              <a:rPr lang="en-US" altLang="vi-VN" sz="3600" dirty="0">
                <a:solidFill>
                  <a:srgbClr val="00B0F0"/>
                </a:solidFill>
              </a:rPr>
              <a:t> </a:t>
            </a:r>
            <a:r>
              <a:rPr lang="en-US" altLang="vi-VN" sz="3600" dirty="0" err="1">
                <a:solidFill>
                  <a:srgbClr val="00B0F0"/>
                </a:solidFill>
              </a:rPr>
              <a:t>của</a:t>
            </a:r>
            <a:r>
              <a:rPr lang="en-US" altLang="vi-VN" sz="3600" dirty="0">
                <a:solidFill>
                  <a:srgbClr val="00B0F0"/>
                </a:solidFill>
              </a:rPr>
              <a:t> </a:t>
            </a:r>
            <a:r>
              <a:rPr lang="en-US" altLang="vi-VN" sz="3600" dirty="0" err="1">
                <a:solidFill>
                  <a:srgbClr val="00B0F0"/>
                </a:solidFill>
              </a:rPr>
              <a:t>một</a:t>
            </a:r>
            <a:r>
              <a:rPr lang="en-US" altLang="vi-VN" sz="3600" dirty="0">
                <a:solidFill>
                  <a:srgbClr val="00B0F0"/>
                </a:solidFill>
              </a:rPr>
              <a:t> </a:t>
            </a:r>
            <a:r>
              <a:rPr lang="en-US" altLang="vi-VN" sz="3600" dirty="0" err="1">
                <a:solidFill>
                  <a:srgbClr val="00B0F0"/>
                </a:solidFill>
              </a:rPr>
              <a:t>loại</a:t>
            </a:r>
            <a:r>
              <a:rPr lang="en-US" altLang="vi-VN" sz="3600" dirty="0">
                <a:solidFill>
                  <a:srgbClr val="00B0F0"/>
                </a:solidFill>
              </a:rPr>
              <a:t> </a:t>
            </a:r>
            <a:r>
              <a:rPr lang="en-US" altLang="vi-VN" sz="3600" dirty="0" err="1">
                <a:solidFill>
                  <a:srgbClr val="00B0F0"/>
                </a:solidFill>
              </a:rPr>
              <a:t>sự</a:t>
            </a:r>
            <a:r>
              <a:rPr lang="en-US" altLang="vi-VN" sz="3600" dirty="0">
                <a:solidFill>
                  <a:srgbClr val="00B0F0"/>
                </a:solidFill>
              </a:rPr>
              <a:t> </a:t>
            </a:r>
            <a:r>
              <a:rPr lang="en-US" altLang="vi-VN" sz="3600" dirty="0" err="1">
                <a:solidFill>
                  <a:srgbClr val="00B0F0"/>
                </a:solidFill>
              </a:rPr>
              <a:t>vật</a:t>
            </a:r>
            <a:r>
              <a:rPr lang="en-US" altLang="vi-VN" sz="3600" dirty="0">
                <a:solidFill>
                  <a:srgbClr val="00B0F0"/>
                </a:solidFill>
              </a:rPr>
              <a:t>.</a:t>
            </a:r>
            <a:endParaRPr lang="vi-VN" altLang="vi-VN" sz="3600" dirty="0"/>
          </a:p>
        </p:txBody>
      </p:sp>
      <p:sp>
        <p:nvSpPr>
          <p:cNvPr id="3" name="Rectangle 2">
            <a:extLst>
              <a:ext uri="{FF2B5EF4-FFF2-40B4-BE49-F238E27FC236}">
                <a16:creationId xmlns:a16="http://schemas.microsoft.com/office/drawing/2014/main" id="{F98215CA-C8D2-4AB7-858A-0108FC0E9CDC}"/>
              </a:ext>
            </a:extLst>
          </p:cNvPr>
          <p:cNvSpPr>
            <a:spLocks noChangeArrowheads="1"/>
          </p:cNvSpPr>
          <p:nvPr/>
        </p:nvSpPr>
        <p:spPr bwMode="auto">
          <a:xfrm>
            <a:off x="4273549" y="4745038"/>
            <a:ext cx="61960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vi-VN" sz="3600" dirty="0" err="1">
                <a:solidFill>
                  <a:srgbClr val="00B0F0"/>
                </a:solidFill>
              </a:rPr>
              <a:t>là</a:t>
            </a:r>
            <a:r>
              <a:rPr lang="en-US" altLang="vi-VN" sz="3600" dirty="0">
                <a:solidFill>
                  <a:srgbClr val="00B0F0"/>
                </a:solidFill>
              </a:rPr>
              <a:t> </a:t>
            </a:r>
            <a:r>
              <a:rPr lang="en-US" altLang="vi-VN" sz="3600" dirty="0" err="1">
                <a:solidFill>
                  <a:srgbClr val="00B0F0"/>
                </a:solidFill>
              </a:rPr>
              <a:t>tên</a:t>
            </a:r>
            <a:r>
              <a:rPr lang="en-US" altLang="vi-VN" sz="3600" dirty="0">
                <a:solidFill>
                  <a:srgbClr val="00B0F0"/>
                </a:solidFill>
              </a:rPr>
              <a:t> </a:t>
            </a:r>
            <a:r>
              <a:rPr lang="en-US" altLang="vi-VN" sz="3600" dirty="0" err="1">
                <a:solidFill>
                  <a:srgbClr val="00B0F0"/>
                </a:solidFill>
              </a:rPr>
              <a:t>riêng</a:t>
            </a:r>
            <a:r>
              <a:rPr lang="en-US" altLang="vi-VN" sz="3600" dirty="0">
                <a:solidFill>
                  <a:srgbClr val="00B0F0"/>
                </a:solidFill>
              </a:rPr>
              <a:t> </a:t>
            </a:r>
            <a:r>
              <a:rPr lang="en-US" altLang="vi-VN" sz="3600" dirty="0" err="1">
                <a:solidFill>
                  <a:srgbClr val="00B0F0"/>
                </a:solidFill>
              </a:rPr>
              <a:t>của</a:t>
            </a:r>
            <a:r>
              <a:rPr lang="en-US" altLang="vi-VN" sz="3600" dirty="0">
                <a:solidFill>
                  <a:srgbClr val="00B0F0"/>
                </a:solidFill>
              </a:rPr>
              <a:t> </a:t>
            </a:r>
            <a:r>
              <a:rPr lang="en-US" altLang="vi-VN" sz="3600" dirty="0" err="1">
                <a:solidFill>
                  <a:srgbClr val="00B0F0"/>
                </a:solidFill>
              </a:rPr>
              <a:t>một</a:t>
            </a:r>
            <a:r>
              <a:rPr lang="en-US" altLang="vi-VN" sz="3600" dirty="0">
                <a:solidFill>
                  <a:srgbClr val="00B0F0"/>
                </a:solidFill>
              </a:rPr>
              <a:t> </a:t>
            </a:r>
            <a:r>
              <a:rPr lang="en-US" altLang="vi-VN" sz="3600" dirty="0" err="1">
                <a:solidFill>
                  <a:srgbClr val="00B0F0"/>
                </a:solidFill>
              </a:rPr>
              <a:t>sự</a:t>
            </a:r>
            <a:r>
              <a:rPr lang="en-US" altLang="vi-VN" sz="3600" dirty="0">
                <a:solidFill>
                  <a:srgbClr val="00B0F0"/>
                </a:solidFill>
              </a:rPr>
              <a:t> </a:t>
            </a:r>
            <a:r>
              <a:rPr lang="en-US" altLang="vi-VN" sz="3600" dirty="0" err="1">
                <a:solidFill>
                  <a:srgbClr val="00B0F0"/>
                </a:solidFill>
              </a:rPr>
              <a:t>vật</a:t>
            </a:r>
            <a:r>
              <a:rPr lang="en-US" altLang="vi-VN" sz="3600" dirty="0">
                <a:solidFill>
                  <a:srgbClr val="00B0F0"/>
                </a:solidFill>
              </a:rPr>
              <a:t>. </a:t>
            </a:r>
            <a:endParaRPr lang="vi-VN" altLang="vi-VN" sz="3600" dirty="0"/>
          </a:p>
        </p:txBody>
      </p:sp>
      <p:sp>
        <p:nvSpPr>
          <p:cNvPr id="8" name="Rectangle 7">
            <a:extLst>
              <a:ext uri="{FF2B5EF4-FFF2-40B4-BE49-F238E27FC236}">
                <a16:creationId xmlns:a16="http://schemas.microsoft.com/office/drawing/2014/main" id="{B39DB928-B2FA-4C21-B7AB-932714968263}"/>
              </a:ext>
            </a:extLst>
          </p:cNvPr>
          <p:cNvSpPr>
            <a:spLocks noChangeArrowheads="1"/>
          </p:cNvSpPr>
          <p:nvPr/>
        </p:nvSpPr>
        <p:spPr bwMode="auto">
          <a:xfrm>
            <a:off x="550863" y="5445125"/>
            <a:ext cx="74755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Char char="Ø"/>
            </a:pPr>
            <a:r>
              <a:rPr lang="en-US" altLang="vi-VN" sz="3600">
                <a:solidFill>
                  <a:srgbClr val="00B0F0"/>
                </a:solidFill>
              </a:rPr>
              <a:t>Danh từ riêng luôn đ</a:t>
            </a:r>
            <a:r>
              <a:rPr lang="vi-VN" altLang="vi-VN" sz="3600">
                <a:solidFill>
                  <a:srgbClr val="00B0F0"/>
                </a:solidFill>
              </a:rPr>
              <a:t>ư</a:t>
            </a:r>
            <a:r>
              <a:rPr lang="en-US" altLang="vi-VN" sz="3600">
                <a:solidFill>
                  <a:srgbClr val="00B0F0"/>
                </a:solidFill>
              </a:rPr>
              <a:t>ợc viết hoa.</a:t>
            </a:r>
            <a:endParaRPr lang="vi-VN" altLang="vi-VN" sz="3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wipe(left)">
                                      <p:cBhvr>
                                        <p:cTn id="12" dur="500"/>
                                        <p:tgtEl>
                                          <p:spTgt spid="61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left)">
                                      <p:cBhvr>
                                        <p:cTn id="37" dur="500"/>
                                        <p:tgtEl>
                                          <p:spTgt spid="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P spid="4" grpId="0"/>
      <p:bldP spid="5" grpId="0" animBg="1"/>
      <p:bldP spid="6" grpId="0" animBg="1"/>
      <p:bldP spid="7" grpId="0" animBg="1"/>
      <p:bldP spid="2" grpId="0"/>
      <p:bldP spid="3"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Content Placeholder 3">
            <a:extLst>
              <a:ext uri="{FF2B5EF4-FFF2-40B4-BE49-F238E27FC236}">
                <a16:creationId xmlns:a16="http://schemas.microsoft.com/office/drawing/2014/main" id="{7475B95A-BA7E-450B-9C43-6184888D3D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 Box 20">
            <a:extLst>
              <a:ext uri="{FF2B5EF4-FFF2-40B4-BE49-F238E27FC236}">
                <a16:creationId xmlns:a16="http://schemas.microsoft.com/office/drawing/2014/main" id="{B4694A2D-BF1C-4C4C-B24C-D559EA1C120D}"/>
              </a:ext>
            </a:extLst>
          </p:cNvPr>
          <p:cNvSpPr txBox="1">
            <a:spLocks noChangeArrowheads="1"/>
          </p:cNvSpPr>
          <p:nvPr/>
        </p:nvSpPr>
        <p:spPr bwMode="auto">
          <a:xfrm>
            <a:off x="623888" y="333375"/>
            <a:ext cx="105124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3600">
                <a:solidFill>
                  <a:schemeClr val="bg1"/>
                </a:solidFill>
                <a:latin typeface="Times New Roman" panose="02020603050405020304" pitchFamily="18" charset="0"/>
                <a:cs typeface="Times New Roman" panose="02020603050405020304" pitchFamily="18" charset="0"/>
              </a:rPr>
              <a:t>2 . Nhắc lại quy tắc viết hoa danh từ riêng đã học .</a:t>
            </a:r>
          </a:p>
        </p:txBody>
      </p:sp>
      <p:sp>
        <p:nvSpPr>
          <p:cNvPr id="4" name="Text Box 19">
            <a:extLst>
              <a:ext uri="{FF2B5EF4-FFF2-40B4-BE49-F238E27FC236}">
                <a16:creationId xmlns:a16="http://schemas.microsoft.com/office/drawing/2014/main" id="{DA0556C1-E373-4C9B-B022-7BBD134456FA}"/>
              </a:ext>
            </a:extLst>
          </p:cNvPr>
          <p:cNvSpPr txBox="1">
            <a:spLocks noChangeArrowheads="1"/>
          </p:cNvSpPr>
          <p:nvPr/>
        </p:nvSpPr>
        <p:spPr bwMode="auto">
          <a:xfrm>
            <a:off x="490538" y="2565400"/>
            <a:ext cx="10945812"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vi-VN" sz="3600">
                <a:solidFill>
                  <a:schemeClr val="bg1"/>
                </a:solidFill>
                <a:latin typeface="Times New Roman" panose="02020603050405020304" pitchFamily="18" charset="0"/>
                <a:cs typeface="Times New Roman" panose="02020603050405020304" pitchFamily="18" charset="0"/>
              </a:rPr>
              <a:t>- Khi viết tên người, tên địa lí nước ngoài, ta viết hoa chữ cái đầu của mỗi bộ phận tạo thành tên đó. Nếu bộ phận tạo thành tên gồm nhiều tiếng thì giữa các tiếng cần có gạch nối . (</a:t>
            </a:r>
            <a:r>
              <a:rPr lang="en-US" altLang="vi-VN" sz="3600">
                <a:solidFill>
                  <a:srgbClr val="FFFF00"/>
                </a:solidFill>
                <a:latin typeface="Times New Roman" panose="02020603050405020304" pitchFamily="18" charset="0"/>
                <a:cs typeface="Times New Roman" panose="02020603050405020304" pitchFamily="18" charset="0"/>
              </a:rPr>
              <a:t>Ê-đi-xơn,</a:t>
            </a:r>
            <a:r>
              <a:rPr lang="en-US" altLang="vi-VN" sz="3600">
                <a:solidFill>
                  <a:schemeClr val="bg1"/>
                </a:solidFill>
                <a:latin typeface="Times New Roman" panose="02020603050405020304" pitchFamily="18" charset="0"/>
                <a:cs typeface="Times New Roman" panose="02020603050405020304" pitchFamily="18" charset="0"/>
              </a:rPr>
              <a:t> </a:t>
            </a:r>
            <a:r>
              <a:rPr lang="en-US" altLang="vi-VN" sz="3600">
                <a:solidFill>
                  <a:srgbClr val="FFFF00"/>
                </a:solidFill>
                <a:latin typeface="Times New Roman" panose="02020603050405020304" pitchFamily="18" charset="0"/>
                <a:cs typeface="Times New Roman" panose="02020603050405020304" pitchFamily="18" charset="0"/>
              </a:rPr>
              <a:t>Pa-ri, Vích-to Huy-gô</a:t>
            </a:r>
            <a:r>
              <a:rPr lang="en-US" altLang="vi-VN" sz="3600">
                <a:solidFill>
                  <a:schemeClr val="bg1"/>
                </a:solidFill>
                <a:latin typeface="Times New Roman" panose="02020603050405020304" pitchFamily="18" charset="0"/>
                <a:cs typeface="Times New Roman" panose="02020603050405020304" pitchFamily="18" charset="0"/>
              </a:rPr>
              <a:t>)</a:t>
            </a:r>
          </a:p>
          <a:p>
            <a:pPr algn="just" eaLnBrk="1" hangingPunct="1">
              <a:spcBef>
                <a:spcPct val="0"/>
              </a:spcBef>
              <a:buFontTx/>
              <a:buNone/>
            </a:pPr>
            <a:r>
              <a:rPr lang="en-US" altLang="vi-VN" sz="3600">
                <a:solidFill>
                  <a:schemeClr val="bg1"/>
                </a:solidFill>
                <a:latin typeface="Times New Roman" panose="02020603050405020304" pitchFamily="18" charset="0"/>
                <a:cs typeface="Times New Roman" panose="02020603050405020304" pitchFamily="18" charset="0"/>
              </a:rPr>
              <a:t>- Những tên riêng nước ngoài được phiên âm theo âm Hán Việt thì viết giống như cách viết tên riêng Việt Nam (</a:t>
            </a:r>
            <a:r>
              <a:rPr lang="en-US" altLang="vi-VN" sz="3600">
                <a:solidFill>
                  <a:srgbClr val="FFFF00"/>
                </a:solidFill>
                <a:latin typeface="Times New Roman" panose="02020603050405020304" pitchFamily="18" charset="0"/>
                <a:cs typeface="Times New Roman" panose="02020603050405020304" pitchFamily="18" charset="0"/>
              </a:rPr>
              <a:t>Trung Quốc, Nhật Bản</a:t>
            </a:r>
            <a:r>
              <a:rPr lang="en-US" altLang="vi-VN" sz="3600">
                <a:solidFill>
                  <a:schemeClr val="bg1"/>
                </a:solidFill>
                <a:latin typeface="Times New Roman" panose="02020603050405020304" pitchFamily="18" charset="0"/>
                <a:cs typeface="Times New Roman" panose="02020603050405020304" pitchFamily="18" charset="0"/>
              </a:rPr>
              <a:t>,…) .</a:t>
            </a:r>
          </a:p>
        </p:txBody>
      </p:sp>
      <p:sp>
        <p:nvSpPr>
          <p:cNvPr id="2" name="Rectangle 1">
            <a:extLst>
              <a:ext uri="{FF2B5EF4-FFF2-40B4-BE49-F238E27FC236}">
                <a16:creationId xmlns:a16="http://schemas.microsoft.com/office/drawing/2014/main" id="{A7BB4D75-A5CC-498C-B3F7-93CC8C127464}"/>
              </a:ext>
            </a:extLst>
          </p:cNvPr>
          <p:cNvSpPr>
            <a:spLocks noChangeArrowheads="1"/>
          </p:cNvSpPr>
          <p:nvPr/>
        </p:nvSpPr>
        <p:spPr bwMode="auto">
          <a:xfrm>
            <a:off x="481013" y="908050"/>
            <a:ext cx="11015662"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vi-VN" sz="3600">
                <a:solidFill>
                  <a:schemeClr val="bg1"/>
                </a:solidFill>
                <a:latin typeface="Times New Roman" panose="02020603050405020304" pitchFamily="18" charset="0"/>
                <a:cs typeface="Times New Roman" panose="02020603050405020304" pitchFamily="18" charset="0"/>
              </a:rPr>
              <a:t>- Khi viết tên người, tên địa lí Việt Nam, cần viết hoa chữ cái đầu của mỗi tiếng tạo thành tên riêng đó (</a:t>
            </a:r>
            <a:r>
              <a:rPr lang="en-US" altLang="vi-VN" sz="3600">
                <a:solidFill>
                  <a:srgbClr val="FFFF00"/>
                </a:solidFill>
                <a:latin typeface="Times New Roman" panose="02020603050405020304" pitchFamily="18" charset="0"/>
                <a:cs typeface="Times New Roman" panose="02020603050405020304" pitchFamily="18" charset="0"/>
              </a:rPr>
              <a:t>Vũ Văn An, Tân Dân, Hải Dương</a:t>
            </a:r>
            <a:r>
              <a:rPr lang="en-US" altLang="vi-VN" sz="3600">
                <a:solidFill>
                  <a:schemeClr val="bg1"/>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4"/>
                                        </p:tgtEl>
                                        <p:attrNameLst>
                                          <p:attrName>style.visibility</p:attrName>
                                        </p:attrNameLst>
                                      </p:cBhvr>
                                      <p:to>
                                        <p:strVal val="visible"/>
                                      </p:to>
                                    </p:set>
                                    <p:anim calcmode="discrete" valueType="clr">
                                      <p:cBhvr override="childStyle">
                                        <p:cTn id="12"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4"/>
                                        </p:tgtEl>
                                        <p:attrNameLst>
                                          <p:attrName>fillcolor</p:attrName>
                                        </p:attrNameLst>
                                      </p:cBhvr>
                                      <p:tavLst>
                                        <p:tav tm="0">
                                          <p:val>
                                            <p:clrVal>
                                              <a:schemeClr val="accent2"/>
                                            </p:clrVal>
                                          </p:val>
                                        </p:tav>
                                        <p:tav tm="50000">
                                          <p:val>
                                            <p:clrVal>
                                              <a:schemeClr val="hlink"/>
                                            </p:clrVal>
                                          </p:val>
                                        </p:tav>
                                      </p:tavLst>
                                    </p:anim>
                                    <p:set>
                                      <p:cBhvr>
                                        <p:cTn id="14"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3">
            <a:extLst>
              <a:ext uri="{FF2B5EF4-FFF2-40B4-BE49-F238E27FC236}">
                <a16:creationId xmlns:a16="http://schemas.microsoft.com/office/drawing/2014/main" id="{3217C18E-097C-4921-BD61-A617EFA44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3"/>
            <a:ext cx="12192000" cy="682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Diagram 2">
            <a:extLst>
              <a:ext uri="{FF2B5EF4-FFF2-40B4-BE49-F238E27FC236}">
                <a16:creationId xmlns:a16="http://schemas.microsoft.com/office/drawing/2014/main" id="{EC3EB8D5-24A2-48C5-869C-7CC4A7712DA0}"/>
              </a:ext>
            </a:extLst>
          </p:cNvPr>
          <p:cNvGraphicFramePr/>
          <p:nvPr/>
        </p:nvGraphicFramePr>
        <p:xfrm>
          <a:off x="-528736" y="1106677"/>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1B65145B-200D-40E4-9849-0679B33DD612}"/>
              </a:ext>
            </a:extLst>
          </p:cNvPr>
          <p:cNvSpPr txBox="1">
            <a:spLocks noChangeArrowheads="1"/>
          </p:cNvSpPr>
          <p:nvPr/>
        </p:nvSpPr>
        <p:spPr bwMode="auto">
          <a:xfrm>
            <a:off x="623888" y="487363"/>
            <a:ext cx="68849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Danh từ: là những từ chỉ sự vật .</a:t>
            </a:r>
            <a:endParaRPr lang="vi-VN" altLang="vi-VN" sz="3600">
              <a:solidFill>
                <a:srgbClr val="FFFF00"/>
              </a:solidFill>
            </a:endParaRPr>
          </a:p>
        </p:txBody>
      </p:sp>
      <p:sp>
        <p:nvSpPr>
          <p:cNvPr id="7" name="Arrow: Notched Right 6">
            <a:extLst>
              <a:ext uri="{FF2B5EF4-FFF2-40B4-BE49-F238E27FC236}">
                <a16:creationId xmlns:a16="http://schemas.microsoft.com/office/drawing/2014/main" id="{C3D89276-536A-4504-AF0D-4F0C49B3A96C}"/>
              </a:ext>
            </a:extLst>
          </p:cNvPr>
          <p:cNvSpPr/>
          <p:nvPr/>
        </p:nvSpPr>
        <p:spPr>
          <a:xfrm>
            <a:off x="6191250" y="3540125"/>
            <a:ext cx="1162050" cy="431800"/>
          </a:xfrm>
          <a:prstGeom prst="notched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9" name="TextBox 8">
            <a:extLst>
              <a:ext uri="{FF2B5EF4-FFF2-40B4-BE49-F238E27FC236}">
                <a16:creationId xmlns:a16="http://schemas.microsoft.com/office/drawing/2014/main" id="{F62BF9DE-A23D-4C7E-95F6-A578857A73D2}"/>
              </a:ext>
            </a:extLst>
          </p:cNvPr>
          <p:cNvSpPr txBox="1">
            <a:spLocks noChangeArrowheads="1"/>
          </p:cNvSpPr>
          <p:nvPr/>
        </p:nvSpPr>
        <p:spPr bwMode="auto">
          <a:xfrm>
            <a:off x="7840663" y="2622550"/>
            <a:ext cx="3922712" cy="769938"/>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Danh</a:t>
            </a:r>
            <a:r>
              <a:rPr lang="en-US" altLang="vi-VN" sz="4400" dirty="0">
                <a:solidFill>
                  <a:srgbClr val="FFFF00"/>
                </a:solidFill>
              </a:rPr>
              <a:t> </a:t>
            </a: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chung</a:t>
            </a:r>
            <a:endParaRPr lang="vi-VN" altLang="vi-VN" sz="4400" dirty="0">
              <a:solidFill>
                <a:srgbClr val="FFFF00"/>
              </a:solidFill>
            </a:endParaRPr>
          </a:p>
        </p:txBody>
      </p:sp>
      <p:sp>
        <p:nvSpPr>
          <p:cNvPr id="10" name="TextBox 9">
            <a:extLst>
              <a:ext uri="{FF2B5EF4-FFF2-40B4-BE49-F238E27FC236}">
                <a16:creationId xmlns:a16="http://schemas.microsoft.com/office/drawing/2014/main" id="{1F72A14C-8EC5-4B0C-A5F2-32B8DDF4AFD0}"/>
              </a:ext>
            </a:extLst>
          </p:cNvPr>
          <p:cNvSpPr txBox="1">
            <a:spLocks noChangeArrowheads="1"/>
          </p:cNvSpPr>
          <p:nvPr/>
        </p:nvSpPr>
        <p:spPr bwMode="auto">
          <a:xfrm>
            <a:off x="7870825" y="3973513"/>
            <a:ext cx="3802063" cy="768350"/>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Danh</a:t>
            </a:r>
            <a:r>
              <a:rPr lang="en-US" altLang="vi-VN" sz="4400" dirty="0">
                <a:solidFill>
                  <a:srgbClr val="FFFF00"/>
                </a:solidFill>
              </a:rPr>
              <a:t> </a:t>
            </a: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riêng</a:t>
            </a:r>
            <a:endParaRPr lang="vi-VN" altLang="vi-VN" sz="4400" dirty="0">
              <a:solidFill>
                <a:srgbClr val="FFFF00"/>
              </a:solidFill>
            </a:endParaRPr>
          </a:p>
        </p:txBody>
      </p:sp>
      <p:sp>
        <p:nvSpPr>
          <p:cNvPr id="2" name="Left Brace 1">
            <a:extLst>
              <a:ext uri="{FF2B5EF4-FFF2-40B4-BE49-F238E27FC236}">
                <a16:creationId xmlns:a16="http://schemas.microsoft.com/office/drawing/2014/main" id="{21A32B93-BB46-41B2-AC4D-CEC5711A99E5}"/>
              </a:ext>
            </a:extLst>
          </p:cNvPr>
          <p:cNvSpPr/>
          <p:nvPr/>
        </p:nvSpPr>
        <p:spPr>
          <a:xfrm>
            <a:off x="7353300" y="2924175"/>
            <a:ext cx="292100" cy="1296988"/>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p:bldP spid="7" grpId="0" animBg="1"/>
      <p:bldP spid="9" grpId="0" animBg="1"/>
      <p:bldP spid="10"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Content Placeholder 3">
            <a:extLst>
              <a:ext uri="{FF2B5EF4-FFF2-40B4-BE49-F238E27FC236}">
                <a16:creationId xmlns:a16="http://schemas.microsoft.com/office/drawing/2014/main" id="{948F6ABA-B473-4635-8B36-DCA8E58394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4445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7">
            <a:extLst>
              <a:ext uri="{FF2B5EF4-FFF2-40B4-BE49-F238E27FC236}">
                <a16:creationId xmlns:a16="http://schemas.microsoft.com/office/drawing/2014/main" id="{971B3153-AF14-4136-8CFA-DB67DD0FD866}"/>
              </a:ext>
            </a:extLst>
          </p:cNvPr>
          <p:cNvSpPr txBox="1">
            <a:spLocks noChangeArrowheads="1"/>
          </p:cNvSpPr>
          <p:nvPr/>
        </p:nvSpPr>
        <p:spPr bwMode="auto">
          <a:xfrm>
            <a:off x="1290638" y="836613"/>
            <a:ext cx="9144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600" b="1">
                <a:solidFill>
                  <a:schemeClr val="bg1"/>
                </a:solidFill>
                <a:latin typeface="Times New Roman" panose="02020603050405020304" pitchFamily="18" charset="0"/>
                <a:cs typeface="Times New Roman" panose="02020603050405020304" pitchFamily="18" charset="0"/>
              </a:rPr>
              <a:t>3. Tìm trong đoạn văn ở bài tập 1 :</a:t>
            </a:r>
          </a:p>
        </p:txBody>
      </p:sp>
      <p:sp>
        <p:nvSpPr>
          <p:cNvPr id="4" name="Text Box 9">
            <a:extLst>
              <a:ext uri="{FF2B5EF4-FFF2-40B4-BE49-F238E27FC236}">
                <a16:creationId xmlns:a16="http://schemas.microsoft.com/office/drawing/2014/main" id="{27D3756E-2BAF-4E44-A70C-F6EDC442F646}"/>
              </a:ext>
            </a:extLst>
          </p:cNvPr>
          <p:cNvSpPr txBox="1">
            <a:spLocks noChangeArrowheads="1"/>
          </p:cNvSpPr>
          <p:nvPr/>
        </p:nvSpPr>
        <p:spPr bwMode="auto">
          <a:xfrm>
            <a:off x="1200150" y="5175250"/>
            <a:ext cx="9144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600" b="1">
                <a:solidFill>
                  <a:srgbClr val="FFFF00"/>
                </a:solidFill>
                <a:latin typeface="Times New Roman" panose="02020603050405020304" pitchFamily="18" charset="0"/>
                <a:cs typeface="Times New Roman" panose="02020603050405020304" pitchFamily="18" charset="0"/>
              </a:rPr>
              <a:t>d.Một danh từ tham gia bộ phận vị ngữ trong kiểu câu Ai là gì?</a:t>
            </a:r>
            <a:endParaRPr lang="en-US" altLang="vi-VN" sz="2600">
              <a:solidFill>
                <a:srgbClr val="FFFF00"/>
              </a:solidFill>
              <a:latin typeface="Times New Roman" panose="02020603050405020304" pitchFamily="18" charset="0"/>
              <a:cs typeface="Times New Roman" panose="02020603050405020304" pitchFamily="18" charset="0"/>
            </a:endParaRPr>
          </a:p>
        </p:txBody>
      </p:sp>
      <p:sp>
        <p:nvSpPr>
          <p:cNvPr id="5" name="Text Box 10">
            <a:extLst>
              <a:ext uri="{FF2B5EF4-FFF2-40B4-BE49-F238E27FC236}">
                <a16:creationId xmlns:a16="http://schemas.microsoft.com/office/drawing/2014/main" id="{B8C4DF87-F2D3-4DAD-943F-C3AEC8280CDA}"/>
              </a:ext>
            </a:extLst>
          </p:cNvPr>
          <p:cNvSpPr txBox="1">
            <a:spLocks noChangeArrowheads="1"/>
          </p:cNvSpPr>
          <p:nvPr/>
        </p:nvSpPr>
        <p:spPr bwMode="auto">
          <a:xfrm>
            <a:off x="1200150" y="3735388"/>
            <a:ext cx="932497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600" b="1">
                <a:solidFill>
                  <a:srgbClr val="FFFF00"/>
                </a:solidFill>
                <a:latin typeface="Times New Roman" panose="02020603050405020304" pitchFamily="18" charset="0"/>
                <a:cs typeface="Times New Roman" panose="02020603050405020304" pitchFamily="18" charset="0"/>
              </a:rPr>
              <a:t>c. Một danh từ hoặc đại từ làm chủ ngữ trong kiểu câu Ai là gì? </a:t>
            </a:r>
            <a:endParaRPr lang="en-US" altLang="vi-VN" sz="2600">
              <a:solidFill>
                <a:srgbClr val="FFFF00"/>
              </a:solidFill>
              <a:latin typeface="Times New Roman" panose="02020603050405020304" pitchFamily="18" charset="0"/>
              <a:cs typeface="Times New Roman" panose="02020603050405020304" pitchFamily="18" charset="0"/>
            </a:endParaRPr>
          </a:p>
        </p:txBody>
      </p:sp>
      <p:sp>
        <p:nvSpPr>
          <p:cNvPr id="6" name="Text Box 11">
            <a:extLst>
              <a:ext uri="{FF2B5EF4-FFF2-40B4-BE49-F238E27FC236}">
                <a16:creationId xmlns:a16="http://schemas.microsoft.com/office/drawing/2014/main" id="{0A413F30-0DF7-4A53-AFA1-761BBE9732B3}"/>
              </a:ext>
            </a:extLst>
          </p:cNvPr>
          <p:cNvSpPr txBox="1">
            <a:spLocks noChangeArrowheads="1"/>
          </p:cNvSpPr>
          <p:nvPr/>
        </p:nvSpPr>
        <p:spPr bwMode="auto">
          <a:xfrm>
            <a:off x="1200150" y="2727325"/>
            <a:ext cx="93249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rgbClr val="FFFF00"/>
                </a:solidFill>
                <a:latin typeface="Times New Roman" panose="02020603050405020304" pitchFamily="18" charset="0"/>
                <a:cs typeface="Times New Roman" panose="02020603050405020304" pitchFamily="18" charset="0"/>
              </a:rPr>
              <a:t>b. Một danh từ hoặc đại từ làm chủ ngữ trong kiểu câu Ai thế nào?</a:t>
            </a:r>
            <a:endParaRPr lang="en-US" altLang="vi-VN" sz="2500">
              <a:solidFill>
                <a:srgbClr val="FFFF00"/>
              </a:solidFill>
              <a:latin typeface="Times New Roman" panose="02020603050405020304" pitchFamily="18" charset="0"/>
              <a:cs typeface="Times New Roman" panose="02020603050405020304" pitchFamily="18" charset="0"/>
            </a:endParaRPr>
          </a:p>
        </p:txBody>
      </p:sp>
      <p:sp>
        <p:nvSpPr>
          <p:cNvPr id="7" name="Text Box 12">
            <a:extLst>
              <a:ext uri="{FF2B5EF4-FFF2-40B4-BE49-F238E27FC236}">
                <a16:creationId xmlns:a16="http://schemas.microsoft.com/office/drawing/2014/main" id="{9D808BA3-F026-4CBF-975B-A7E5C167237D}"/>
              </a:ext>
            </a:extLst>
          </p:cNvPr>
          <p:cNvSpPr txBox="1">
            <a:spLocks noChangeArrowheads="1"/>
          </p:cNvSpPr>
          <p:nvPr/>
        </p:nvSpPr>
        <p:spPr bwMode="auto">
          <a:xfrm>
            <a:off x="1200150" y="1430338"/>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rgbClr val="FFFF00"/>
                </a:solidFill>
                <a:latin typeface="Times New Roman" panose="02020603050405020304" pitchFamily="18" charset="0"/>
                <a:cs typeface="Times New Roman" panose="02020603050405020304" pitchFamily="18" charset="0"/>
              </a:rPr>
              <a:t>a. Một danh từ hoặc đại từ làm chủ ngữ trong kiểu câu Ai làm gì?</a:t>
            </a:r>
            <a:endParaRPr lang="en-US" altLang="vi-VN" sz="2500">
              <a:solidFill>
                <a:srgbClr val="FFFF00"/>
              </a:solidFill>
              <a:latin typeface="Times New Roman" panose="02020603050405020304" pitchFamily="18" charset="0"/>
              <a:cs typeface="Times New Roman" panose="02020603050405020304" pitchFamily="18" charset="0"/>
            </a:endParaRPr>
          </a:p>
        </p:txBody>
      </p:sp>
      <p:sp>
        <p:nvSpPr>
          <p:cNvPr id="8" name="Text Box 13">
            <a:extLst>
              <a:ext uri="{FF2B5EF4-FFF2-40B4-BE49-F238E27FC236}">
                <a16:creationId xmlns:a16="http://schemas.microsoft.com/office/drawing/2014/main" id="{DB3380AB-F195-4C9B-9A18-A146EEDB257A}"/>
              </a:ext>
            </a:extLst>
          </p:cNvPr>
          <p:cNvSpPr txBox="1">
            <a:spLocks noChangeArrowheads="1"/>
          </p:cNvSpPr>
          <p:nvPr/>
        </p:nvSpPr>
        <p:spPr bwMode="auto">
          <a:xfrm>
            <a:off x="1200150" y="1863725"/>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chemeClr val="bg1"/>
                </a:solidFill>
                <a:latin typeface="Times New Roman" panose="02020603050405020304" pitchFamily="18" charset="0"/>
                <a:cs typeface="Times New Roman" panose="02020603050405020304" pitchFamily="18" charset="0"/>
              </a:rPr>
              <a:t>- Nguyên quay sang tôi giọng nghẹn ngào.</a:t>
            </a:r>
          </a:p>
        </p:txBody>
      </p:sp>
      <p:sp>
        <p:nvSpPr>
          <p:cNvPr id="9" name="Text Box 14">
            <a:extLst>
              <a:ext uri="{FF2B5EF4-FFF2-40B4-BE49-F238E27FC236}">
                <a16:creationId xmlns:a16="http://schemas.microsoft.com/office/drawing/2014/main" id="{416D08FC-20CD-42C5-8FFB-5A67BFCEDCAA}"/>
              </a:ext>
            </a:extLst>
          </p:cNvPr>
          <p:cNvSpPr txBox="1">
            <a:spLocks noChangeArrowheads="1"/>
          </p:cNvSpPr>
          <p:nvPr/>
        </p:nvSpPr>
        <p:spPr bwMode="auto">
          <a:xfrm>
            <a:off x="1200150" y="2295525"/>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chemeClr val="bg1"/>
                </a:solidFill>
                <a:latin typeface="Times New Roman" panose="02020603050405020304" pitchFamily="18" charset="0"/>
                <a:cs typeface="Times New Roman" panose="02020603050405020304" pitchFamily="18" charset="0"/>
              </a:rPr>
              <a:t>- Tôi nhìn em cười trong hai hàng nước mắt kéo vệt trên má.</a:t>
            </a:r>
          </a:p>
        </p:txBody>
      </p:sp>
      <p:sp>
        <p:nvSpPr>
          <p:cNvPr id="10" name="Text Box 20">
            <a:extLst>
              <a:ext uri="{FF2B5EF4-FFF2-40B4-BE49-F238E27FC236}">
                <a16:creationId xmlns:a16="http://schemas.microsoft.com/office/drawing/2014/main" id="{8C413B59-355C-4277-BC11-B0FA0D1357A3}"/>
              </a:ext>
            </a:extLst>
          </p:cNvPr>
          <p:cNvSpPr txBox="1">
            <a:spLocks noChangeArrowheads="1"/>
          </p:cNvSpPr>
          <p:nvPr/>
        </p:nvSpPr>
        <p:spPr bwMode="auto">
          <a:xfrm>
            <a:off x="1200150" y="4743450"/>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chemeClr val="bg1"/>
                </a:solidFill>
                <a:latin typeface="Times New Roman" panose="02020603050405020304" pitchFamily="18" charset="0"/>
                <a:cs typeface="Times New Roman" panose="02020603050405020304" pitchFamily="18" charset="0"/>
              </a:rPr>
              <a:t>- Chị sẽ là chị của em mãi mãi!</a:t>
            </a:r>
          </a:p>
        </p:txBody>
      </p:sp>
      <p:sp>
        <p:nvSpPr>
          <p:cNvPr id="11" name="Text Box 21">
            <a:extLst>
              <a:ext uri="{FF2B5EF4-FFF2-40B4-BE49-F238E27FC236}">
                <a16:creationId xmlns:a16="http://schemas.microsoft.com/office/drawing/2014/main" id="{558E5CEE-C5EA-4C50-9CC3-47E676CAD47D}"/>
              </a:ext>
            </a:extLst>
          </p:cNvPr>
          <p:cNvSpPr txBox="1">
            <a:spLocks noChangeArrowheads="1"/>
          </p:cNvSpPr>
          <p:nvPr/>
        </p:nvSpPr>
        <p:spPr bwMode="auto">
          <a:xfrm>
            <a:off x="1200150" y="4238625"/>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chemeClr val="bg1"/>
                </a:solidFill>
                <a:latin typeface="Times New Roman" panose="02020603050405020304" pitchFamily="18" charset="0"/>
                <a:cs typeface="Times New Roman" panose="02020603050405020304" pitchFamily="18" charset="0"/>
              </a:rPr>
              <a:t>- Chị là chị gái của em nhé!</a:t>
            </a:r>
          </a:p>
        </p:txBody>
      </p:sp>
      <p:sp>
        <p:nvSpPr>
          <p:cNvPr id="12" name="Text Box 22">
            <a:extLst>
              <a:ext uri="{FF2B5EF4-FFF2-40B4-BE49-F238E27FC236}">
                <a16:creationId xmlns:a16="http://schemas.microsoft.com/office/drawing/2014/main" id="{F044DE6A-FCC9-4D84-A22F-0416B105E675}"/>
              </a:ext>
            </a:extLst>
          </p:cNvPr>
          <p:cNvSpPr txBox="1">
            <a:spLocks noChangeArrowheads="1"/>
          </p:cNvSpPr>
          <p:nvPr/>
        </p:nvSpPr>
        <p:spPr bwMode="auto">
          <a:xfrm>
            <a:off x="1200150" y="6115050"/>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chemeClr val="bg1"/>
                </a:solidFill>
                <a:latin typeface="Times New Roman" panose="02020603050405020304" pitchFamily="18" charset="0"/>
                <a:cs typeface="Times New Roman" panose="02020603050405020304" pitchFamily="18" charset="0"/>
              </a:rPr>
              <a:t>- Chị sẽ là chị của em mãi mãi!</a:t>
            </a:r>
          </a:p>
        </p:txBody>
      </p:sp>
      <p:sp>
        <p:nvSpPr>
          <p:cNvPr id="13" name="Text Box 23">
            <a:extLst>
              <a:ext uri="{FF2B5EF4-FFF2-40B4-BE49-F238E27FC236}">
                <a16:creationId xmlns:a16="http://schemas.microsoft.com/office/drawing/2014/main" id="{D86F9DC4-2B17-4FBB-9AA9-52C2A8609D34}"/>
              </a:ext>
            </a:extLst>
          </p:cNvPr>
          <p:cNvSpPr txBox="1">
            <a:spLocks noChangeArrowheads="1"/>
          </p:cNvSpPr>
          <p:nvPr/>
        </p:nvSpPr>
        <p:spPr bwMode="auto">
          <a:xfrm>
            <a:off x="1200150" y="5607050"/>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chemeClr val="bg1"/>
                </a:solidFill>
                <a:latin typeface="Times New Roman" panose="02020603050405020304" pitchFamily="18" charset="0"/>
                <a:cs typeface="Times New Roman" panose="02020603050405020304" pitchFamily="18" charset="0"/>
              </a:rPr>
              <a:t>- Chị là chị gái của em nhé!</a:t>
            </a:r>
          </a:p>
        </p:txBody>
      </p:sp>
      <p:sp>
        <p:nvSpPr>
          <p:cNvPr id="14" name="Text Box 24">
            <a:extLst>
              <a:ext uri="{FF2B5EF4-FFF2-40B4-BE49-F238E27FC236}">
                <a16:creationId xmlns:a16="http://schemas.microsoft.com/office/drawing/2014/main" id="{06D9F52A-663D-4DC9-A19A-EDE924FBBD5C}"/>
              </a:ext>
            </a:extLst>
          </p:cNvPr>
          <p:cNvSpPr txBox="1">
            <a:spLocks noChangeArrowheads="1"/>
          </p:cNvSpPr>
          <p:nvPr/>
        </p:nvSpPr>
        <p:spPr bwMode="auto">
          <a:xfrm>
            <a:off x="1200150" y="3230563"/>
            <a:ext cx="9144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2500" b="1">
                <a:solidFill>
                  <a:schemeClr val="bg1"/>
                </a:solidFill>
                <a:latin typeface="Times New Roman" panose="02020603050405020304" pitchFamily="18" charset="0"/>
                <a:cs typeface="Times New Roman" panose="02020603050405020304" pitchFamily="18" charset="0"/>
              </a:rPr>
              <a:t>- Một năm mới bắt đầu.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par>
                          <p:cTn id="8" fill="hold" nodeType="afterGroup">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7"/>
                                        </p:tgtEl>
                                        <p:attrNameLst>
                                          <p:attrName>style.visibility</p:attrName>
                                        </p:attrNameLst>
                                      </p:cBhvr>
                                      <p:to>
                                        <p:strVal val="visible"/>
                                      </p:to>
                                    </p:set>
                                    <p:anim calcmode="discrete" valueType="clr">
                                      <p:cBhvr override="childStyle">
                                        <p:cTn id="11"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7"/>
                                        </p:tgtEl>
                                        <p:attrNameLst>
                                          <p:attrName>fillcolor</p:attrName>
                                        </p:attrNameLst>
                                      </p:cBhvr>
                                      <p:tavLst>
                                        <p:tav tm="0">
                                          <p:val>
                                            <p:clrVal>
                                              <a:schemeClr val="accent2"/>
                                            </p:clrVal>
                                          </p:val>
                                        </p:tav>
                                        <p:tav tm="50000">
                                          <p:val>
                                            <p:clrVal>
                                              <a:schemeClr val="hlink"/>
                                            </p:clrVal>
                                          </p:val>
                                        </p:tav>
                                      </p:tavLst>
                                    </p:anim>
                                    <p:set>
                                      <p:cBhvr>
                                        <p:cTn id="13" dur="80"/>
                                        <p:tgtEl>
                                          <p:spTgt spid="7"/>
                                        </p:tgtEl>
                                        <p:attrNameLst>
                                          <p:attrName>fill.type</p:attrName>
                                        </p:attrNameLst>
                                      </p:cBhvr>
                                      <p:to>
                                        <p:strVal val="solid"/>
                                      </p:to>
                                    </p:set>
                                  </p:childTnLst>
                                </p:cTn>
                              </p:par>
                            </p:childTnLst>
                          </p:cTn>
                        </p:par>
                        <p:par>
                          <p:cTn id="14" fill="hold" nodeType="afterGroup">
                            <p:stCondLst>
                              <p:cond delay="2500"/>
                            </p:stCondLst>
                            <p:childTnLst>
                              <p:par>
                                <p:cTn id="15" presetID="27" presetClass="entr" presetSubtype="0" fill="hold" grpId="0" nodeType="afterEffect">
                                  <p:stCondLst>
                                    <p:cond delay="0"/>
                                  </p:stCondLst>
                                  <p:iterate type="lt">
                                    <p:tmPct val="50000"/>
                                  </p:iterate>
                                  <p:childTnLst>
                                    <p:set>
                                      <p:cBhvr>
                                        <p:cTn id="16" dur="1" fill="hold">
                                          <p:stCondLst>
                                            <p:cond delay="0"/>
                                          </p:stCondLst>
                                        </p:cTn>
                                        <p:tgtEl>
                                          <p:spTgt spid="6"/>
                                        </p:tgtEl>
                                        <p:attrNameLst>
                                          <p:attrName>style.visibility</p:attrName>
                                        </p:attrNameLst>
                                      </p:cBhvr>
                                      <p:to>
                                        <p:strVal val="visible"/>
                                      </p:to>
                                    </p:set>
                                    <p:anim calcmode="discrete" valueType="clr">
                                      <p:cBhvr override="childStyle">
                                        <p:cTn id="1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6"/>
                                        </p:tgtEl>
                                        <p:attrNameLst>
                                          <p:attrName>fillcolor</p:attrName>
                                        </p:attrNameLst>
                                      </p:cBhvr>
                                      <p:tavLst>
                                        <p:tav tm="0">
                                          <p:val>
                                            <p:clrVal>
                                              <a:schemeClr val="accent2"/>
                                            </p:clrVal>
                                          </p:val>
                                        </p:tav>
                                        <p:tav tm="50000">
                                          <p:val>
                                            <p:clrVal>
                                              <a:schemeClr val="hlink"/>
                                            </p:clrVal>
                                          </p:val>
                                        </p:tav>
                                      </p:tavLst>
                                    </p:anim>
                                    <p:set>
                                      <p:cBhvr>
                                        <p:cTn id="19" dur="80"/>
                                        <p:tgtEl>
                                          <p:spTgt spid="6"/>
                                        </p:tgtEl>
                                        <p:attrNameLst>
                                          <p:attrName>fill.type</p:attrName>
                                        </p:attrNameLst>
                                      </p:cBhvr>
                                      <p:to>
                                        <p:strVal val="solid"/>
                                      </p:to>
                                    </p:set>
                                  </p:childTnLst>
                                </p:cTn>
                              </p:par>
                            </p:childTnLst>
                          </p:cTn>
                        </p:par>
                        <p:par>
                          <p:cTn id="20" fill="hold" nodeType="afterGroup">
                            <p:stCondLst>
                              <p:cond delay="4540"/>
                            </p:stCondLst>
                            <p:childTnLst>
                              <p:par>
                                <p:cTn id="21" presetID="27" presetClass="entr" presetSubtype="0" fill="hold" grpId="0" nodeType="afterEffect">
                                  <p:stCondLst>
                                    <p:cond delay="0"/>
                                  </p:stCondLst>
                                  <p:iterate type="lt">
                                    <p:tmPct val="50000"/>
                                  </p:iterate>
                                  <p:childTnLst>
                                    <p:set>
                                      <p:cBhvr>
                                        <p:cTn id="22" dur="1" fill="hold">
                                          <p:stCondLst>
                                            <p:cond delay="0"/>
                                          </p:stCondLst>
                                        </p:cTn>
                                        <p:tgtEl>
                                          <p:spTgt spid="5"/>
                                        </p:tgtEl>
                                        <p:attrNameLst>
                                          <p:attrName>style.visibility</p:attrName>
                                        </p:attrNameLst>
                                      </p:cBhvr>
                                      <p:to>
                                        <p:strVal val="visible"/>
                                      </p:to>
                                    </p:set>
                                    <p:anim calcmode="discrete" valueType="clr">
                                      <p:cBhvr override="childStyle">
                                        <p:cTn id="23"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5"/>
                                        </p:tgtEl>
                                        <p:attrNameLst>
                                          <p:attrName>fillcolor</p:attrName>
                                        </p:attrNameLst>
                                      </p:cBhvr>
                                      <p:tavLst>
                                        <p:tav tm="0">
                                          <p:val>
                                            <p:clrVal>
                                              <a:schemeClr val="accent2"/>
                                            </p:clrVal>
                                          </p:val>
                                        </p:tav>
                                        <p:tav tm="50000">
                                          <p:val>
                                            <p:clrVal>
                                              <a:schemeClr val="hlink"/>
                                            </p:clrVal>
                                          </p:val>
                                        </p:tav>
                                      </p:tavLst>
                                    </p:anim>
                                    <p:set>
                                      <p:cBhvr>
                                        <p:cTn id="25" dur="80"/>
                                        <p:tgtEl>
                                          <p:spTgt spid="5"/>
                                        </p:tgtEl>
                                        <p:attrNameLst>
                                          <p:attrName>fill.type</p:attrName>
                                        </p:attrNameLst>
                                      </p:cBhvr>
                                      <p:to>
                                        <p:strVal val="solid"/>
                                      </p:to>
                                    </p:set>
                                  </p:childTnLst>
                                </p:cTn>
                              </p:par>
                            </p:childTnLst>
                          </p:cTn>
                        </p:par>
                        <p:par>
                          <p:cTn id="26" fill="hold" nodeType="afterGroup">
                            <p:stCondLst>
                              <p:cond delay="6500"/>
                            </p:stCondLst>
                            <p:childTnLst>
                              <p:par>
                                <p:cTn id="27" presetID="27" presetClass="entr" presetSubtype="0" fill="hold" grpId="0" nodeType="afterEffect">
                                  <p:stCondLst>
                                    <p:cond delay="0"/>
                                  </p:stCondLst>
                                  <p:iterate type="lt">
                                    <p:tmPct val="50000"/>
                                  </p:iterate>
                                  <p:childTnLst>
                                    <p:set>
                                      <p:cBhvr>
                                        <p:cTn id="28" dur="1" fill="hold">
                                          <p:stCondLst>
                                            <p:cond delay="0"/>
                                          </p:stCondLst>
                                        </p:cTn>
                                        <p:tgtEl>
                                          <p:spTgt spid="4"/>
                                        </p:tgtEl>
                                        <p:attrNameLst>
                                          <p:attrName>style.visibility</p:attrName>
                                        </p:attrNameLst>
                                      </p:cBhvr>
                                      <p:to>
                                        <p:strVal val="visible"/>
                                      </p:to>
                                    </p:set>
                                    <p:anim calcmode="discrete" valueType="clr">
                                      <p:cBhvr override="childStyle">
                                        <p:cTn id="29"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4"/>
                                        </p:tgtEl>
                                        <p:attrNameLst>
                                          <p:attrName>fillcolor</p:attrName>
                                        </p:attrNameLst>
                                      </p:cBhvr>
                                      <p:tavLst>
                                        <p:tav tm="0">
                                          <p:val>
                                            <p:clrVal>
                                              <a:schemeClr val="accent2"/>
                                            </p:clrVal>
                                          </p:val>
                                        </p:tav>
                                        <p:tav tm="50000">
                                          <p:val>
                                            <p:clrVal>
                                              <a:schemeClr val="hlink"/>
                                            </p:clrVal>
                                          </p:val>
                                        </p:tav>
                                      </p:tavLst>
                                    </p:anim>
                                    <p:set>
                                      <p:cBhvr>
                                        <p:cTn id="31" dur="80"/>
                                        <p:tgtEl>
                                          <p:spTgt spid="4"/>
                                        </p:tgtEl>
                                        <p:attrNameLst>
                                          <p:attrName>fill.type</p:attrName>
                                        </p:attrNameLst>
                                      </p:cBhvr>
                                      <p:to>
                                        <p:strVal val="solid"/>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8"/>
                                        </p:tgtEl>
                                        <p:attrNameLst>
                                          <p:attrName>style.visibility</p:attrName>
                                        </p:attrNameLst>
                                      </p:cBhvr>
                                      <p:to>
                                        <p:strVal val="visible"/>
                                      </p:to>
                                    </p:set>
                                    <p:anim calcmode="discrete" valueType="clr">
                                      <p:cBhvr override="childStyle">
                                        <p:cTn id="36"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8"/>
                                        </p:tgtEl>
                                        <p:attrNameLst>
                                          <p:attrName>fillcolor</p:attrName>
                                        </p:attrNameLst>
                                      </p:cBhvr>
                                      <p:tavLst>
                                        <p:tav tm="0">
                                          <p:val>
                                            <p:clrVal>
                                              <a:schemeClr val="accent2"/>
                                            </p:clrVal>
                                          </p:val>
                                        </p:tav>
                                        <p:tav tm="50000">
                                          <p:val>
                                            <p:clrVal>
                                              <a:schemeClr val="hlink"/>
                                            </p:clrVal>
                                          </p:val>
                                        </p:tav>
                                      </p:tavLst>
                                    </p:anim>
                                    <p:set>
                                      <p:cBhvr>
                                        <p:cTn id="38" dur="80"/>
                                        <p:tgtEl>
                                          <p:spTgt spid="8"/>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7" presetClass="entr" presetSubtype="0" fill="hold" grpId="0" nodeType="clickEffect">
                                  <p:stCondLst>
                                    <p:cond delay="0"/>
                                  </p:stCondLst>
                                  <p:iterate type="lt">
                                    <p:tmPct val="50000"/>
                                  </p:iterate>
                                  <p:childTnLst>
                                    <p:set>
                                      <p:cBhvr>
                                        <p:cTn id="42" dur="1" fill="hold">
                                          <p:stCondLst>
                                            <p:cond delay="0"/>
                                          </p:stCondLst>
                                        </p:cTn>
                                        <p:tgtEl>
                                          <p:spTgt spid="9"/>
                                        </p:tgtEl>
                                        <p:attrNameLst>
                                          <p:attrName>style.visibility</p:attrName>
                                        </p:attrNameLst>
                                      </p:cBhvr>
                                      <p:to>
                                        <p:strVal val="visible"/>
                                      </p:to>
                                    </p:set>
                                    <p:anim calcmode="discrete" valueType="clr">
                                      <p:cBhvr override="childStyle">
                                        <p:cTn id="43"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9"/>
                                        </p:tgtEl>
                                        <p:attrNameLst>
                                          <p:attrName>fillcolor</p:attrName>
                                        </p:attrNameLst>
                                      </p:cBhvr>
                                      <p:tavLst>
                                        <p:tav tm="0">
                                          <p:val>
                                            <p:clrVal>
                                              <a:schemeClr val="accent2"/>
                                            </p:clrVal>
                                          </p:val>
                                        </p:tav>
                                        <p:tav tm="50000">
                                          <p:val>
                                            <p:clrVal>
                                              <a:schemeClr val="hlink"/>
                                            </p:clrVal>
                                          </p:val>
                                        </p:tav>
                                      </p:tavLst>
                                    </p:anim>
                                    <p:set>
                                      <p:cBhvr>
                                        <p:cTn id="45" dur="80"/>
                                        <p:tgtEl>
                                          <p:spTgt spid="9"/>
                                        </p:tgtEl>
                                        <p:attrNameLst>
                                          <p:attrName>fill.type</p:attrName>
                                        </p:attrNameLst>
                                      </p:cBhvr>
                                      <p:to>
                                        <p:strVal val="solid"/>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7" presetClass="entr" presetSubtype="0" fill="hold" grpId="0" nodeType="clickEffect">
                                  <p:stCondLst>
                                    <p:cond delay="0"/>
                                  </p:stCondLst>
                                  <p:iterate type="lt">
                                    <p:tmPct val="50000"/>
                                  </p:iterate>
                                  <p:childTnLst>
                                    <p:set>
                                      <p:cBhvr>
                                        <p:cTn id="49" dur="1" fill="hold">
                                          <p:stCondLst>
                                            <p:cond delay="0"/>
                                          </p:stCondLst>
                                        </p:cTn>
                                        <p:tgtEl>
                                          <p:spTgt spid="14"/>
                                        </p:tgtEl>
                                        <p:attrNameLst>
                                          <p:attrName>style.visibility</p:attrName>
                                        </p:attrNameLst>
                                      </p:cBhvr>
                                      <p:to>
                                        <p:strVal val="visible"/>
                                      </p:to>
                                    </p:set>
                                    <p:anim calcmode="discrete" valueType="clr">
                                      <p:cBhvr override="childStyle">
                                        <p:cTn id="50"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14"/>
                                        </p:tgtEl>
                                        <p:attrNameLst>
                                          <p:attrName>fillcolor</p:attrName>
                                        </p:attrNameLst>
                                      </p:cBhvr>
                                      <p:tavLst>
                                        <p:tav tm="0">
                                          <p:val>
                                            <p:clrVal>
                                              <a:schemeClr val="accent2"/>
                                            </p:clrVal>
                                          </p:val>
                                        </p:tav>
                                        <p:tav tm="50000">
                                          <p:val>
                                            <p:clrVal>
                                              <a:schemeClr val="hlink"/>
                                            </p:clrVal>
                                          </p:val>
                                        </p:tav>
                                      </p:tavLst>
                                    </p:anim>
                                    <p:set>
                                      <p:cBhvr>
                                        <p:cTn id="52" dur="80"/>
                                        <p:tgtEl>
                                          <p:spTgt spid="14"/>
                                        </p:tgtEl>
                                        <p:attrNameLst>
                                          <p:attrName>fill.type</p:attrName>
                                        </p:attrNameLst>
                                      </p:cBhvr>
                                      <p:to>
                                        <p:strVal val="solid"/>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7" presetClass="entr" presetSubtype="0" fill="hold" grpId="0" nodeType="clickEffect">
                                  <p:stCondLst>
                                    <p:cond delay="0"/>
                                  </p:stCondLst>
                                  <p:iterate type="lt">
                                    <p:tmPct val="50000"/>
                                  </p:iterate>
                                  <p:childTnLst>
                                    <p:set>
                                      <p:cBhvr>
                                        <p:cTn id="56" dur="1" fill="hold">
                                          <p:stCondLst>
                                            <p:cond delay="0"/>
                                          </p:stCondLst>
                                        </p:cTn>
                                        <p:tgtEl>
                                          <p:spTgt spid="11"/>
                                        </p:tgtEl>
                                        <p:attrNameLst>
                                          <p:attrName>style.visibility</p:attrName>
                                        </p:attrNameLst>
                                      </p:cBhvr>
                                      <p:to>
                                        <p:strVal val="visible"/>
                                      </p:to>
                                    </p:set>
                                    <p:anim calcmode="discrete" valueType="clr">
                                      <p:cBhvr override="childStyle">
                                        <p:cTn id="57"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11"/>
                                        </p:tgtEl>
                                        <p:attrNameLst>
                                          <p:attrName>fillcolor</p:attrName>
                                        </p:attrNameLst>
                                      </p:cBhvr>
                                      <p:tavLst>
                                        <p:tav tm="0">
                                          <p:val>
                                            <p:clrVal>
                                              <a:schemeClr val="accent2"/>
                                            </p:clrVal>
                                          </p:val>
                                        </p:tav>
                                        <p:tav tm="50000">
                                          <p:val>
                                            <p:clrVal>
                                              <a:schemeClr val="hlink"/>
                                            </p:clrVal>
                                          </p:val>
                                        </p:tav>
                                      </p:tavLst>
                                    </p:anim>
                                    <p:set>
                                      <p:cBhvr>
                                        <p:cTn id="59" dur="80"/>
                                        <p:tgtEl>
                                          <p:spTgt spid="11"/>
                                        </p:tgtEl>
                                        <p:attrNameLst>
                                          <p:attrName>fill.type</p:attrName>
                                        </p:attrNameLst>
                                      </p:cBhvr>
                                      <p:to>
                                        <p:strVal val="solid"/>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27" presetClass="entr" presetSubtype="0" fill="hold" grpId="0" nodeType="clickEffect">
                                  <p:stCondLst>
                                    <p:cond delay="0"/>
                                  </p:stCondLst>
                                  <p:iterate type="lt">
                                    <p:tmPct val="50000"/>
                                  </p:iterate>
                                  <p:childTnLst>
                                    <p:set>
                                      <p:cBhvr>
                                        <p:cTn id="63" dur="1" fill="hold">
                                          <p:stCondLst>
                                            <p:cond delay="0"/>
                                          </p:stCondLst>
                                        </p:cTn>
                                        <p:tgtEl>
                                          <p:spTgt spid="10"/>
                                        </p:tgtEl>
                                        <p:attrNameLst>
                                          <p:attrName>style.visibility</p:attrName>
                                        </p:attrNameLst>
                                      </p:cBhvr>
                                      <p:to>
                                        <p:strVal val="visible"/>
                                      </p:to>
                                    </p:set>
                                    <p:anim calcmode="discrete" valueType="clr">
                                      <p:cBhvr override="childStyle">
                                        <p:cTn id="64"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65" dur="80"/>
                                        <p:tgtEl>
                                          <p:spTgt spid="10"/>
                                        </p:tgtEl>
                                        <p:attrNameLst>
                                          <p:attrName>fillcolor</p:attrName>
                                        </p:attrNameLst>
                                      </p:cBhvr>
                                      <p:tavLst>
                                        <p:tav tm="0">
                                          <p:val>
                                            <p:clrVal>
                                              <a:schemeClr val="accent2"/>
                                            </p:clrVal>
                                          </p:val>
                                        </p:tav>
                                        <p:tav tm="50000">
                                          <p:val>
                                            <p:clrVal>
                                              <a:schemeClr val="hlink"/>
                                            </p:clrVal>
                                          </p:val>
                                        </p:tav>
                                      </p:tavLst>
                                    </p:anim>
                                    <p:set>
                                      <p:cBhvr>
                                        <p:cTn id="66" dur="80"/>
                                        <p:tgtEl>
                                          <p:spTgt spid="10"/>
                                        </p:tgtEl>
                                        <p:attrNameLst>
                                          <p:attrName>fill.type</p:attrName>
                                        </p:attrNameLst>
                                      </p:cBhvr>
                                      <p:to>
                                        <p:strVal val="solid"/>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27" presetClass="entr" presetSubtype="0" fill="hold" grpId="0" nodeType="clickEffect">
                                  <p:stCondLst>
                                    <p:cond delay="0"/>
                                  </p:stCondLst>
                                  <p:iterate type="lt">
                                    <p:tmPct val="50000"/>
                                  </p:iterate>
                                  <p:childTnLst>
                                    <p:set>
                                      <p:cBhvr>
                                        <p:cTn id="70" dur="1" fill="hold">
                                          <p:stCondLst>
                                            <p:cond delay="0"/>
                                          </p:stCondLst>
                                        </p:cTn>
                                        <p:tgtEl>
                                          <p:spTgt spid="13"/>
                                        </p:tgtEl>
                                        <p:attrNameLst>
                                          <p:attrName>style.visibility</p:attrName>
                                        </p:attrNameLst>
                                      </p:cBhvr>
                                      <p:to>
                                        <p:strVal val="visible"/>
                                      </p:to>
                                    </p:set>
                                    <p:anim calcmode="discrete" valueType="clr">
                                      <p:cBhvr override="childStyle">
                                        <p:cTn id="71"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72" dur="80"/>
                                        <p:tgtEl>
                                          <p:spTgt spid="13"/>
                                        </p:tgtEl>
                                        <p:attrNameLst>
                                          <p:attrName>fillcolor</p:attrName>
                                        </p:attrNameLst>
                                      </p:cBhvr>
                                      <p:tavLst>
                                        <p:tav tm="0">
                                          <p:val>
                                            <p:clrVal>
                                              <a:schemeClr val="accent2"/>
                                            </p:clrVal>
                                          </p:val>
                                        </p:tav>
                                        <p:tav tm="50000">
                                          <p:val>
                                            <p:clrVal>
                                              <a:schemeClr val="hlink"/>
                                            </p:clrVal>
                                          </p:val>
                                        </p:tav>
                                      </p:tavLst>
                                    </p:anim>
                                    <p:set>
                                      <p:cBhvr>
                                        <p:cTn id="73" dur="80"/>
                                        <p:tgtEl>
                                          <p:spTgt spid="13"/>
                                        </p:tgtEl>
                                        <p:attrNameLst>
                                          <p:attrName>fill.type</p:attrName>
                                        </p:attrNameLst>
                                      </p:cBhvr>
                                      <p:to>
                                        <p:strVal val="solid"/>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27" presetClass="entr" presetSubtype="0" fill="hold" grpId="0" nodeType="clickEffect">
                                  <p:stCondLst>
                                    <p:cond delay="0"/>
                                  </p:stCondLst>
                                  <p:iterate type="lt">
                                    <p:tmPct val="50000"/>
                                  </p:iterate>
                                  <p:childTnLst>
                                    <p:set>
                                      <p:cBhvr>
                                        <p:cTn id="77" dur="1" fill="hold">
                                          <p:stCondLst>
                                            <p:cond delay="0"/>
                                          </p:stCondLst>
                                        </p:cTn>
                                        <p:tgtEl>
                                          <p:spTgt spid="12"/>
                                        </p:tgtEl>
                                        <p:attrNameLst>
                                          <p:attrName>style.visibility</p:attrName>
                                        </p:attrNameLst>
                                      </p:cBhvr>
                                      <p:to>
                                        <p:strVal val="visible"/>
                                      </p:to>
                                    </p:set>
                                    <p:anim calcmode="discrete" valueType="clr">
                                      <p:cBhvr override="childStyle">
                                        <p:cTn id="78"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79" dur="80"/>
                                        <p:tgtEl>
                                          <p:spTgt spid="12"/>
                                        </p:tgtEl>
                                        <p:attrNameLst>
                                          <p:attrName>fillcolor</p:attrName>
                                        </p:attrNameLst>
                                      </p:cBhvr>
                                      <p:tavLst>
                                        <p:tav tm="0">
                                          <p:val>
                                            <p:clrVal>
                                              <a:schemeClr val="accent2"/>
                                            </p:clrVal>
                                          </p:val>
                                        </p:tav>
                                        <p:tav tm="50000">
                                          <p:val>
                                            <p:clrVal>
                                              <a:schemeClr val="hlink"/>
                                            </p:clrVal>
                                          </p:val>
                                        </p:tav>
                                      </p:tavLst>
                                    </p:anim>
                                    <p:set>
                                      <p:cBhvr>
                                        <p:cTn id="80" dur="80"/>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Content Placeholder 3">
            <a:extLst>
              <a:ext uri="{FF2B5EF4-FFF2-40B4-BE49-F238E27FC236}">
                <a16:creationId xmlns:a16="http://schemas.microsoft.com/office/drawing/2014/main" id="{96244D94-0F22-44D5-90D9-E960D53B0E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51AE256A-D174-484E-AC2B-E66711E11CC4}"/>
              </a:ext>
            </a:extLst>
          </p:cNvPr>
          <p:cNvSpPr txBox="1">
            <a:spLocks noChangeArrowheads="1"/>
          </p:cNvSpPr>
          <p:nvPr/>
        </p:nvSpPr>
        <p:spPr bwMode="auto">
          <a:xfrm>
            <a:off x="1308100" y="2586038"/>
            <a:ext cx="1079500" cy="1446212"/>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loại</a:t>
            </a:r>
            <a:endParaRPr lang="vi-VN" altLang="vi-VN" sz="4400" dirty="0">
              <a:solidFill>
                <a:srgbClr val="FFFF00"/>
              </a:solidFill>
            </a:endParaRPr>
          </a:p>
        </p:txBody>
      </p:sp>
      <p:sp>
        <p:nvSpPr>
          <p:cNvPr id="5" name="TextBox 4">
            <a:extLst>
              <a:ext uri="{FF2B5EF4-FFF2-40B4-BE49-F238E27FC236}">
                <a16:creationId xmlns:a16="http://schemas.microsoft.com/office/drawing/2014/main" id="{6CE7A118-C39E-456E-B271-1D2295C8BED9}"/>
              </a:ext>
            </a:extLst>
          </p:cNvPr>
          <p:cNvSpPr txBox="1">
            <a:spLocks noChangeArrowheads="1"/>
          </p:cNvSpPr>
          <p:nvPr/>
        </p:nvSpPr>
        <p:spPr bwMode="auto">
          <a:xfrm>
            <a:off x="4011613" y="1887538"/>
            <a:ext cx="2227262" cy="769937"/>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Danh</a:t>
            </a:r>
            <a:r>
              <a:rPr lang="en-US" altLang="vi-VN" sz="4400" dirty="0">
                <a:solidFill>
                  <a:srgbClr val="FFFF00"/>
                </a:solidFill>
              </a:rPr>
              <a:t> </a:t>
            </a:r>
            <a:r>
              <a:rPr lang="en-US" altLang="vi-VN" sz="4400" dirty="0" err="1">
                <a:solidFill>
                  <a:srgbClr val="FFFF00"/>
                </a:solidFill>
              </a:rPr>
              <a:t>từ</a:t>
            </a:r>
            <a:endParaRPr lang="vi-VN" altLang="vi-VN" sz="4400" dirty="0">
              <a:solidFill>
                <a:srgbClr val="FFFF00"/>
              </a:solidFill>
            </a:endParaRPr>
          </a:p>
        </p:txBody>
      </p:sp>
      <p:sp>
        <p:nvSpPr>
          <p:cNvPr id="6" name="TextBox 5">
            <a:extLst>
              <a:ext uri="{FF2B5EF4-FFF2-40B4-BE49-F238E27FC236}">
                <a16:creationId xmlns:a16="http://schemas.microsoft.com/office/drawing/2014/main" id="{2E05D578-CF89-4851-A271-FCF0747CF8A5}"/>
              </a:ext>
            </a:extLst>
          </p:cNvPr>
          <p:cNvSpPr txBox="1">
            <a:spLocks noChangeArrowheads="1"/>
          </p:cNvSpPr>
          <p:nvPr/>
        </p:nvSpPr>
        <p:spPr bwMode="auto">
          <a:xfrm>
            <a:off x="7367588" y="979488"/>
            <a:ext cx="3922712" cy="769937"/>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Danh</a:t>
            </a:r>
            <a:r>
              <a:rPr lang="en-US" altLang="vi-VN" sz="4400" dirty="0">
                <a:solidFill>
                  <a:srgbClr val="FFFF00"/>
                </a:solidFill>
              </a:rPr>
              <a:t> </a:t>
            </a: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chung</a:t>
            </a:r>
            <a:endParaRPr lang="vi-VN" altLang="vi-VN" sz="4400" dirty="0">
              <a:solidFill>
                <a:srgbClr val="FFFF00"/>
              </a:solidFill>
            </a:endParaRPr>
          </a:p>
        </p:txBody>
      </p:sp>
      <p:sp>
        <p:nvSpPr>
          <p:cNvPr id="7" name="TextBox 6">
            <a:extLst>
              <a:ext uri="{FF2B5EF4-FFF2-40B4-BE49-F238E27FC236}">
                <a16:creationId xmlns:a16="http://schemas.microsoft.com/office/drawing/2014/main" id="{D1EE778D-6401-441B-AFEF-0607ED65B5A5}"/>
              </a:ext>
            </a:extLst>
          </p:cNvPr>
          <p:cNvSpPr txBox="1">
            <a:spLocks noChangeArrowheads="1"/>
          </p:cNvSpPr>
          <p:nvPr/>
        </p:nvSpPr>
        <p:spPr bwMode="auto">
          <a:xfrm>
            <a:off x="7367588" y="3832225"/>
            <a:ext cx="3922712" cy="769938"/>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Đại</a:t>
            </a:r>
            <a:r>
              <a:rPr lang="en-US" altLang="vi-VN" sz="4400" dirty="0">
                <a:solidFill>
                  <a:srgbClr val="FFFF00"/>
                </a:solidFill>
              </a:rPr>
              <a:t> </a:t>
            </a: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xưng</a:t>
            </a:r>
            <a:r>
              <a:rPr lang="en-US" altLang="vi-VN" sz="4400" dirty="0">
                <a:solidFill>
                  <a:srgbClr val="FFFF00"/>
                </a:solidFill>
              </a:rPr>
              <a:t> </a:t>
            </a:r>
            <a:r>
              <a:rPr lang="en-US" altLang="vi-VN" sz="4400" dirty="0" err="1">
                <a:solidFill>
                  <a:srgbClr val="FFFF00"/>
                </a:solidFill>
              </a:rPr>
              <a:t>hô</a:t>
            </a:r>
            <a:endParaRPr lang="vi-VN" altLang="vi-VN" sz="4400" dirty="0">
              <a:solidFill>
                <a:srgbClr val="FFFF00"/>
              </a:solidFill>
            </a:endParaRPr>
          </a:p>
        </p:txBody>
      </p:sp>
      <p:sp>
        <p:nvSpPr>
          <p:cNvPr id="8" name="TextBox 7">
            <a:extLst>
              <a:ext uri="{FF2B5EF4-FFF2-40B4-BE49-F238E27FC236}">
                <a16:creationId xmlns:a16="http://schemas.microsoft.com/office/drawing/2014/main" id="{BB46DA67-0E59-45CF-8025-A279C9FEF7EF}"/>
              </a:ext>
            </a:extLst>
          </p:cNvPr>
          <p:cNvSpPr txBox="1">
            <a:spLocks noChangeArrowheads="1"/>
          </p:cNvSpPr>
          <p:nvPr/>
        </p:nvSpPr>
        <p:spPr bwMode="auto">
          <a:xfrm>
            <a:off x="3814763" y="4357688"/>
            <a:ext cx="2227262" cy="768350"/>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Đại</a:t>
            </a:r>
            <a:r>
              <a:rPr lang="en-US" altLang="vi-VN" sz="4400" dirty="0">
                <a:solidFill>
                  <a:srgbClr val="FFFF00"/>
                </a:solidFill>
              </a:rPr>
              <a:t> </a:t>
            </a:r>
            <a:r>
              <a:rPr lang="en-US" altLang="vi-VN" sz="4400" dirty="0" err="1">
                <a:solidFill>
                  <a:srgbClr val="FFFF00"/>
                </a:solidFill>
              </a:rPr>
              <a:t>từ</a:t>
            </a:r>
            <a:endParaRPr lang="vi-VN" altLang="vi-VN" sz="4400" dirty="0">
              <a:solidFill>
                <a:srgbClr val="FFFF00"/>
              </a:solidFill>
            </a:endParaRPr>
          </a:p>
        </p:txBody>
      </p:sp>
      <p:cxnSp>
        <p:nvCxnSpPr>
          <p:cNvPr id="10" name="Straight Arrow Connector 9">
            <a:extLst>
              <a:ext uri="{FF2B5EF4-FFF2-40B4-BE49-F238E27FC236}">
                <a16:creationId xmlns:a16="http://schemas.microsoft.com/office/drawing/2014/main" id="{8F059450-1BEA-4A94-B40E-52ACB3816AC5}"/>
              </a:ext>
            </a:extLst>
          </p:cNvPr>
          <p:cNvCxnSpPr>
            <a:cxnSpLocks/>
          </p:cNvCxnSpPr>
          <p:nvPr/>
        </p:nvCxnSpPr>
        <p:spPr>
          <a:xfrm flipV="1">
            <a:off x="2446338" y="2354263"/>
            <a:ext cx="1462087" cy="95567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F5908FD-ACAB-4141-880F-A8045C873D5A}"/>
              </a:ext>
            </a:extLst>
          </p:cNvPr>
          <p:cNvCxnSpPr>
            <a:cxnSpLocks/>
          </p:cNvCxnSpPr>
          <p:nvPr/>
        </p:nvCxnSpPr>
        <p:spPr>
          <a:xfrm flipV="1">
            <a:off x="6278563" y="1365250"/>
            <a:ext cx="1076325" cy="9064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8EBE997-B54D-43F3-9952-E1F8A586FFDA}"/>
              </a:ext>
            </a:extLst>
          </p:cNvPr>
          <p:cNvCxnSpPr>
            <a:cxnSpLocks/>
          </p:cNvCxnSpPr>
          <p:nvPr/>
        </p:nvCxnSpPr>
        <p:spPr>
          <a:xfrm>
            <a:off x="6257925" y="2333625"/>
            <a:ext cx="1211263" cy="69215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AC89F76-6C53-49B5-87A9-3348DB58DC85}"/>
              </a:ext>
            </a:extLst>
          </p:cNvPr>
          <p:cNvCxnSpPr>
            <a:cxnSpLocks/>
          </p:cNvCxnSpPr>
          <p:nvPr/>
        </p:nvCxnSpPr>
        <p:spPr>
          <a:xfrm>
            <a:off x="2427288" y="3411538"/>
            <a:ext cx="1338262" cy="130333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BFD3497-8468-447D-8B0A-B7538D406F2C}"/>
              </a:ext>
            </a:extLst>
          </p:cNvPr>
          <p:cNvSpPr txBox="1">
            <a:spLocks noChangeArrowheads="1"/>
          </p:cNvSpPr>
          <p:nvPr/>
        </p:nvSpPr>
        <p:spPr bwMode="auto">
          <a:xfrm>
            <a:off x="7488238" y="2609850"/>
            <a:ext cx="3802062" cy="768350"/>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Danh</a:t>
            </a:r>
            <a:r>
              <a:rPr lang="en-US" altLang="vi-VN" sz="4400" dirty="0">
                <a:solidFill>
                  <a:srgbClr val="FFFF00"/>
                </a:solidFill>
              </a:rPr>
              <a:t> </a:t>
            </a: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riêng</a:t>
            </a:r>
            <a:endParaRPr lang="vi-VN" altLang="vi-VN" sz="4400" dirty="0">
              <a:solidFill>
                <a:srgbClr val="FFFF00"/>
              </a:solidFill>
            </a:endParaRPr>
          </a:p>
        </p:txBody>
      </p:sp>
      <p:sp>
        <p:nvSpPr>
          <p:cNvPr id="22" name="TextBox 21">
            <a:extLst>
              <a:ext uri="{FF2B5EF4-FFF2-40B4-BE49-F238E27FC236}">
                <a16:creationId xmlns:a16="http://schemas.microsoft.com/office/drawing/2014/main" id="{3ED148E0-5995-4045-A116-1DDEB348D9FA}"/>
              </a:ext>
            </a:extLst>
          </p:cNvPr>
          <p:cNvSpPr txBox="1">
            <a:spLocks noChangeArrowheads="1"/>
          </p:cNvSpPr>
          <p:nvPr/>
        </p:nvSpPr>
        <p:spPr bwMode="auto">
          <a:xfrm>
            <a:off x="7367588" y="5170488"/>
            <a:ext cx="3922712" cy="769937"/>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Đại</a:t>
            </a:r>
            <a:r>
              <a:rPr lang="en-US" altLang="vi-VN" sz="4400" dirty="0">
                <a:solidFill>
                  <a:srgbClr val="FFFF00"/>
                </a:solidFill>
              </a:rPr>
              <a:t> </a:t>
            </a: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thay</a:t>
            </a:r>
            <a:r>
              <a:rPr lang="en-US" altLang="vi-VN" sz="4400" dirty="0">
                <a:solidFill>
                  <a:srgbClr val="FFFF00"/>
                </a:solidFill>
              </a:rPr>
              <a:t> </a:t>
            </a:r>
            <a:r>
              <a:rPr lang="en-US" altLang="vi-VN" sz="4400" dirty="0" err="1">
                <a:solidFill>
                  <a:srgbClr val="FFFF00"/>
                </a:solidFill>
              </a:rPr>
              <a:t>thế</a:t>
            </a:r>
            <a:endParaRPr lang="vi-VN" altLang="vi-VN" sz="4400" dirty="0">
              <a:solidFill>
                <a:srgbClr val="FFFF00"/>
              </a:solidFill>
            </a:endParaRPr>
          </a:p>
        </p:txBody>
      </p:sp>
      <p:cxnSp>
        <p:nvCxnSpPr>
          <p:cNvPr id="23" name="Straight Arrow Connector 22">
            <a:extLst>
              <a:ext uri="{FF2B5EF4-FFF2-40B4-BE49-F238E27FC236}">
                <a16:creationId xmlns:a16="http://schemas.microsoft.com/office/drawing/2014/main" id="{42AFB4FF-C52C-4858-A62B-6F310ECD0797}"/>
              </a:ext>
            </a:extLst>
          </p:cNvPr>
          <p:cNvCxnSpPr>
            <a:cxnSpLocks/>
          </p:cNvCxnSpPr>
          <p:nvPr/>
        </p:nvCxnSpPr>
        <p:spPr>
          <a:xfrm flipV="1">
            <a:off x="6081713" y="4160838"/>
            <a:ext cx="1268412" cy="65087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84B9F52A-27C2-45C4-A477-DD4AFCFF04BA}"/>
              </a:ext>
            </a:extLst>
          </p:cNvPr>
          <p:cNvCxnSpPr>
            <a:cxnSpLocks/>
          </p:cNvCxnSpPr>
          <p:nvPr/>
        </p:nvCxnSpPr>
        <p:spPr>
          <a:xfrm>
            <a:off x="6089650" y="4800600"/>
            <a:ext cx="1212850" cy="69215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left)">
                                      <p:cBhvr>
                                        <p:cTn id="37" dur="500"/>
                                        <p:tgtEl>
                                          <p:spTgt spid="2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left)">
                                      <p:cBhvr>
                                        <p:cTn id="52" dur="500"/>
                                        <p:tgtEl>
                                          <p:spTgt spid="2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left)">
                                      <p:cBhvr>
                                        <p:cTn id="57" dur="500"/>
                                        <p:tgtEl>
                                          <p:spTgt spid="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500"/>
                                        <p:tgtEl>
                                          <p:spTgt spid="2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left)">
                                      <p:cBhvr>
                                        <p:cTn id="6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20"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Content Placeholder 3">
            <a:extLst>
              <a:ext uri="{FF2B5EF4-FFF2-40B4-BE49-F238E27FC236}">
                <a16:creationId xmlns:a16="http://schemas.microsoft.com/office/drawing/2014/main" id="{55D77735-4849-4CAA-8F15-DEA7B77C34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peech Bubble: Oval 1">
            <a:extLst>
              <a:ext uri="{FF2B5EF4-FFF2-40B4-BE49-F238E27FC236}">
                <a16:creationId xmlns:a16="http://schemas.microsoft.com/office/drawing/2014/main" id="{CE2CDCB4-E28C-4A94-885C-B52B11C901CE}"/>
              </a:ext>
            </a:extLst>
          </p:cNvPr>
          <p:cNvSpPr/>
          <p:nvPr/>
        </p:nvSpPr>
        <p:spPr>
          <a:xfrm>
            <a:off x="2782887" y="1986972"/>
            <a:ext cx="6626225" cy="1440507"/>
          </a:xfrm>
          <a:prstGeom prst="wedgeEllipseCallout">
            <a:avLst>
              <a:gd name="adj1" fmla="val -35847"/>
              <a:gd name="adj2" fmla="val 10103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6600" dirty="0">
              <a:solidFill>
                <a:srgbClr val="FF0000"/>
              </a:solidFill>
            </a:endParaRPr>
          </a:p>
          <a:p>
            <a:pPr algn="ctr">
              <a:defRPr/>
            </a:pPr>
            <a:r>
              <a:rPr lang="en-US" sz="6600" dirty="0" err="1">
                <a:solidFill>
                  <a:srgbClr val="FF0000"/>
                </a:solidFill>
              </a:rPr>
              <a:t>Khởi</a:t>
            </a:r>
            <a:r>
              <a:rPr lang="en-US" sz="6600" dirty="0">
                <a:solidFill>
                  <a:srgbClr val="FF0000"/>
                </a:solidFill>
              </a:rPr>
              <a:t> </a:t>
            </a:r>
            <a:r>
              <a:rPr lang="en-US" sz="6600" dirty="0" err="1">
                <a:solidFill>
                  <a:srgbClr val="FF0000"/>
                </a:solidFill>
              </a:rPr>
              <a:t>động</a:t>
            </a:r>
            <a:r>
              <a:rPr lang="en-US" sz="6600" dirty="0">
                <a:solidFill>
                  <a:srgbClr val="FF0000"/>
                </a:solidFill>
              </a:rPr>
              <a:t>:</a:t>
            </a:r>
            <a:endParaRPr lang="vi-VN" sz="6600" dirty="0">
              <a:solidFill>
                <a:srgbClr val="FF0000"/>
              </a:solidFill>
            </a:endParaRPr>
          </a:p>
          <a:p>
            <a:pPr algn="ctr">
              <a:defRPr/>
            </a:pPr>
            <a:endParaRPr lang="vi-VN" sz="6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Content Placeholder 3">
            <a:extLst>
              <a:ext uri="{FF2B5EF4-FFF2-40B4-BE49-F238E27FC236}">
                <a16:creationId xmlns:a16="http://schemas.microsoft.com/office/drawing/2014/main" id="{50D2CEA2-4E12-4903-86F2-2219C02F78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03E2F745-4789-4C44-A7B1-FDB9BB4B0DF3}"/>
              </a:ext>
            </a:extLst>
          </p:cNvPr>
          <p:cNvSpPr>
            <a:spLocks noChangeArrowheads="1"/>
          </p:cNvSpPr>
          <p:nvPr/>
        </p:nvSpPr>
        <p:spPr bwMode="auto">
          <a:xfrm>
            <a:off x="623888" y="1844675"/>
            <a:ext cx="115538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nb-NO" altLang="vi-VN" sz="4400">
                <a:solidFill>
                  <a:schemeClr val="bg1"/>
                </a:solidFill>
                <a:cs typeface="Times New Roman" panose="02020603050405020304" pitchFamily="18" charset="0"/>
              </a:rPr>
              <a:t>Đặt câu có sử dụng cặp quan hệ từ </a:t>
            </a:r>
            <a:r>
              <a:rPr lang="nb-NO" altLang="vi-VN" sz="4400" b="1" i="1">
                <a:solidFill>
                  <a:srgbClr val="FFFF00"/>
                </a:solidFill>
                <a:cs typeface="Times New Roman" panose="02020603050405020304" pitchFamily="18" charset="0"/>
              </a:rPr>
              <a:t>Vì...nên</a:t>
            </a:r>
            <a:r>
              <a:rPr lang="nb-NO" altLang="vi-VN" sz="4400" b="1" i="1">
                <a:solidFill>
                  <a:schemeClr val="bg1"/>
                </a:solidFill>
                <a:cs typeface="Times New Roman" panose="02020603050405020304" pitchFamily="18" charset="0"/>
              </a:rPr>
              <a:t>.</a:t>
            </a:r>
            <a:r>
              <a:rPr lang="nb-NO" altLang="vi-VN" sz="4400">
                <a:solidFill>
                  <a:schemeClr val="bg1"/>
                </a:solidFill>
                <a:cs typeface="Times New Roman" panose="02020603050405020304" pitchFamily="18" charset="0"/>
              </a:rPr>
              <a:t> </a:t>
            </a:r>
            <a:endParaRPr lang="vi-VN" altLang="vi-VN" sz="4400">
              <a:solidFill>
                <a:schemeClr val="bg1"/>
              </a:solidFill>
            </a:endParaRPr>
          </a:p>
        </p:txBody>
      </p:sp>
      <p:sp>
        <p:nvSpPr>
          <p:cNvPr id="4100" name="TextBox 3">
            <a:extLst>
              <a:ext uri="{FF2B5EF4-FFF2-40B4-BE49-F238E27FC236}">
                <a16:creationId xmlns:a16="http://schemas.microsoft.com/office/drawing/2014/main" id="{9C701445-9B9B-4645-92FC-429DAB3240E6}"/>
              </a:ext>
            </a:extLst>
          </p:cNvPr>
          <p:cNvSpPr txBox="1">
            <a:spLocks noChangeArrowheads="1"/>
          </p:cNvSpPr>
          <p:nvPr/>
        </p:nvSpPr>
        <p:spPr bwMode="auto">
          <a:xfrm>
            <a:off x="1631950" y="836613"/>
            <a:ext cx="91979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4400">
                <a:solidFill>
                  <a:srgbClr val="FFFF00"/>
                </a:solidFill>
              </a:rPr>
              <a:t>Trò ch</a:t>
            </a:r>
            <a:r>
              <a:rPr lang="vi-VN" altLang="vi-VN" sz="4400">
                <a:solidFill>
                  <a:srgbClr val="FFFF00"/>
                </a:solidFill>
              </a:rPr>
              <a:t>ơ</a:t>
            </a:r>
            <a:r>
              <a:rPr lang="en-US" altLang="vi-VN" sz="4400">
                <a:solidFill>
                  <a:srgbClr val="FFFF00"/>
                </a:solidFill>
              </a:rPr>
              <a:t>i truyền điện: Đặt câu nhanh</a:t>
            </a:r>
            <a:endParaRPr lang="vi-VN" altLang="vi-VN" sz="4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Content Placeholder 3">
            <a:extLst>
              <a:ext uri="{FF2B5EF4-FFF2-40B4-BE49-F238E27FC236}">
                <a16:creationId xmlns:a16="http://schemas.microsoft.com/office/drawing/2014/main" id="{B192988E-2D52-446C-B984-A4B4FEA4D0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79375"/>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âu">
            <a:extLst>
              <a:ext uri="{FF2B5EF4-FFF2-40B4-BE49-F238E27FC236}">
                <a16:creationId xmlns:a16="http://schemas.microsoft.com/office/drawing/2014/main" id="{BD20A276-152E-463A-92E9-9EE222EF2131}"/>
              </a:ext>
            </a:extLst>
          </p:cNvPr>
          <p:cNvSpPr/>
          <p:nvPr/>
        </p:nvSpPr>
        <p:spPr>
          <a:xfrm>
            <a:off x="3575050" y="1720850"/>
            <a:ext cx="5400675" cy="9525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n-US" sz="3600" dirty="0" err="1"/>
              <a:t>Bé</a:t>
            </a:r>
            <a:r>
              <a:rPr lang="en-US" sz="3600" dirty="0"/>
              <a:t> c</a:t>
            </a:r>
            <a:r>
              <a:rPr lang="vi-VN" sz="3600" dirty="0"/>
              <a:t>ư</a:t>
            </a:r>
            <a:r>
              <a:rPr lang="en-US" sz="3600" dirty="0" err="1"/>
              <a:t>ời</a:t>
            </a:r>
            <a:r>
              <a:rPr lang="en-US" sz="3600" dirty="0"/>
              <a:t> </a:t>
            </a:r>
            <a:r>
              <a:rPr lang="en-US" sz="3600" dirty="0" err="1"/>
              <a:t>tươi</a:t>
            </a:r>
            <a:r>
              <a:rPr lang="en-US" sz="3600" dirty="0"/>
              <a:t> </a:t>
            </a:r>
            <a:r>
              <a:rPr lang="en-US" sz="3600" dirty="0" err="1"/>
              <a:t>như</a:t>
            </a:r>
            <a:r>
              <a:rPr lang="en-US" sz="3600" dirty="0"/>
              <a:t> </a:t>
            </a:r>
            <a:r>
              <a:rPr lang="en-US" sz="3600" dirty="0" err="1"/>
              <a:t>hoa</a:t>
            </a:r>
            <a:r>
              <a:rPr lang="en-US" sz="3600" dirty="0"/>
              <a:t>.</a:t>
            </a:r>
            <a:endParaRPr lang="vi-VN" sz="3600" dirty="0"/>
          </a:p>
        </p:txBody>
      </p:sp>
      <p:sp>
        <p:nvSpPr>
          <p:cNvPr id="5" name="A">
            <a:extLst>
              <a:ext uri="{FF2B5EF4-FFF2-40B4-BE49-F238E27FC236}">
                <a16:creationId xmlns:a16="http://schemas.microsoft.com/office/drawing/2014/main" id="{4FE701F3-8757-44E2-BF73-FD479F6135E2}"/>
              </a:ext>
            </a:extLst>
          </p:cNvPr>
          <p:cNvSpPr/>
          <p:nvPr/>
        </p:nvSpPr>
        <p:spPr>
          <a:xfrm>
            <a:off x="2411413" y="3213100"/>
            <a:ext cx="3024187" cy="80168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n-US" sz="3600" dirty="0"/>
              <a:t>A. </a:t>
            </a:r>
            <a:r>
              <a:rPr lang="en-US" sz="3600" dirty="0" err="1"/>
              <a:t>bé</a:t>
            </a:r>
            <a:r>
              <a:rPr lang="en-US" sz="3600" dirty="0"/>
              <a:t>, </a:t>
            </a:r>
            <a:r>
              <a:rPr lang="en-US" sz="3600" dirty="0" err="1"/>
              <a:t>hoa</a:t>
            </a:r>
            <a:endParaRPr lang="vi-VN" sz="3600" dirty="0"/>
          </a:p>
        </p:txBody>
      </p:sp>
      <p:sp>
        <p:nvSpPr>
          <p:cNvPr id="7" name="B">
            <a:extLst>
              <a:ext uri="{FF2B5EF4-FFF2-40B4-BE49-F238E27FC236}">
                <a16:creationId xmlns:a16="http://schemas.microsoft.com/office/drawing/2014/main" id="{04D01849-9282-49A0-9392-1488A57B536D}"/>
              </a:ext>
            </a:extLst>
          </p:cNvPr>
          <p:cNvSpPr/>
          <p:nvPr/>
        </p:nvSpPr>
        <p:spPr>
          <a:xfrm>
            <a:off x="2411413" y="4186238"/>
            <a:ext cx="3024187" cy="80168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n-US" sz="3600" dirty="0"/>
              <a:t>B. </a:t>
            </a:r>
            <a:r>
              <a:rPr lang="en-US" sz="3600" dirty="0" err="1"/>
              <a:t>bé</a:t>
            </a:r>
            <a:r>
              <a:rPr lang="en-US" sz="3600" dirty="0"/>
              <a:t>, c</a:t>
            </a:r>
            <a:r>
              <a:rPr lang="vi-VN" sz="3600" dirty="0"/>
              <a:t>ư</a:t>
            </a:r>
            <a:r>
              <a:rPr lang="en-US" sz="3600" dirty="0" err="1"/>
              <a:t>ời</a:t>
            </a:r>
            <a:endParaRPr lang="vi-VN" sz="3600" dirty="0"/>
          </a:p>
        </p:txBody>
      </p:sp>
      <p:sp>
        <p:nvSpPr>
          <p:cNvPr id="8" name="C">
            <a:extLst>
              <a:ext uri="{FF2B5EF4-FFF2-40B4-BE49-F238E27FC236}">
                <a16:creationId xmlns:a16="http://schemas.microsoft.com/office/drawing/2014/main" id="{97230501-8228-497E-919F-83D7F38C452F}"/>
              </a:ext>
            </a:extLst>
          </p:cNvPr>
          <p:cNvSpPr/>
          <p:nvPr/>
        </p:nvSpPr>
        <p:spPr>
          <a:xfrm>
            <a:off x="7285038" y="3227388"/>
            <a:ext cx="3024187" cy="80168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n-US" sz="3600" dirty="0"/>
              <a:t>C. c</a:t>
            </a:r>
            <a:r>
              <a:rPr lang="vi-VN" sz="3600" dirty="0"/>
              <a:t>ư</a:t>
            </a:r>
            <a:r>
              <a:rPr lang="en-US" sz="3600" dirty="0" err="1"/>
              <a:t>ời</a:t>
            </a:r>
            <a:r>
              <a:rPr lang="en-US" sz="3600" dirty="0"/>
              <a:t>, t</a:t>
            </a:r>
            <a:r>
              <a:rPr lang="vi-VN" sz="3600" dirty="0"/>
              <a:t>ư</a:t>
            </a:r>
            <a:r>
              <a:rPr lang="en-US" sz="3600" dirty="0" err="1"/>
              <a:t>ơi</a:t>
            </a:r>
            <a:endParaRPr lang="vi-VN" sz="3600" dirty="0"/>
          </a:p>
        </p:txBody>
      </p:sp>
      <p:sp>
        <p:nvSpPr>
          <p:cNvPr id="9" name="D">
            <a:extLst>
              <a:ext uri="{FF2B5EF4-FFF2-40B4-BE49-F238E27FC236}">
                <a16:creationId xmlns:a16="http://schemas.microsoft.com/office/drawing/2014/main" id="{AA76F097-4202-4EC4-BCE4-3DB1E059A2F7}"/>
              </a:ext>
            </a:extLst>
          </p:cNvPr>
          <p:cNvSpPr/>
          <p:nvPr/>
        </p:nvSpPr>
        <p:spPr>
          <a:xfrm>
            <a:off x="7285038" y="4186238"/>
            <a:ext cx="3024187" cy="80168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eaLnBrk="1" hangingPunct="1">
              <a:defRPr/>
            </a:pPr>
            <a:r>
              <a:rPr lang="en-US" sz="3600" dirty="0"/>
              <a:t> D. </a:t>
            </a:r>
            <a:r>
              <a:rPr lang="en-US" sz="3600" dirty="0" err="1"/>
              <a:t>nh</a:t>
            </a:r>
            <a:r>
              <a:rPr lang="vi-VN" sz="3600" dirty="0"/>
              <a:t>ư</a:t>
            </a:r>
          </a:p>
        </p:txBody>
      </p:sp>
      <p:sp>
        <p:nvSpPr>
          <p:cNvPr id="5128" name="TextBox 9">
            <a:extLst>
              <a:ext uri="{FF2B5EF4-FFF2-40B4-BE49-F238E27FC236}">
                <a16:creationId xmlns:a16="http://schemas.microsoft.com/office/drawing/2014/main" id="{FEBC406D-DBA6-4EB4-A057-9F30C78DA74B}"/>
              </a:ext>
            </a:extLst>
          </p:cNvPr>
          <p:cNvSpPr txBox="1">
            <a:spLocks noChangeArrowheads="1"/>
          </p:cNvSpPr>
          <p:nvPr/>
        </p:nvSpPr>
        <p:spPr bwMode="auto">
          <a:xfrm>
            <a:off x="601663" y="665163"/>
            <a:ext cx="48799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chemeClr val="bg1"/>
                </a:solidFill>
              </a:rPr>
              <a:t>Tìm danh từ trong câu:</a:t>
            </a:r>
            <a:endParaRPr lang="vi-VN" altLang="vi-VN" sz="36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2" restart="whenNotActive" fill="hold" evtFilter="cancelBubble" nodeType="interactiveSeq">
                <p:stCondLst>
                  <p:cond evt="onClick" delay="0">
                    <p:tgtEl>
                      <p:spTgt spid="4"/>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1" presetClass="emph" presetSubtype="2" fill="hold" nodeType="clickEffect">
                                  <p:stCondLst>
                                    <p:cond delay="0"/>
                                  </p:stCondLst>
                                  <p:childTnLst>
                                    <p:animClr clrSpc="rgb" dir="cw">
                                      <p:cBhvr>
                                        <p:cTn id="26" dur="2000" fill="hold"/>
                                        <p:tgtEl>
                                          <p:spTgt spid="5"/>
                                        </p:tgtEl>
                                        <p:attrNameLst>
                                          <p:attrName>fillcolor</p:attrName>
                                        </p:attrNameLst>
                                      </p:cBhvr>
                                      <p:to>
                                        <a:srgbClr val="FFFF00"/>
                                      </p:to>
                                    </p:animClr>
                                    <p:set>
                                      <p:cBhvr>
                                        <p:cTn id="27" dur="2000" fill="hold"/>
                                        <p:tgtEl>
                                          <p:spTgt spid="5"/>
                                        </p:tgtEl>
                                        <p:attrNameLst>
                                          <p:attrName>fill.type</p:attrName>
                                        </p:attrNameLst>
                                      </p:cBhvr>
                                      <p:to>
                                        <p:strVal val="solid"/>
                                      </p:to>
                                    </p:set>
                                    <p:set>
                                      <p:cBhvr>
                                        <p:cTn id="28" dur="2000" fill="hold"/>
                                        <p:tgtEl>
                                          <p:spTgt spid="5"/>
                                        </p:tgtEl>
                                        <p:attrNameLst>
                                          <p:attrName>fill.on</p:attrName>
                                        </p:attrNameLst>
                                      </p:cBhvr>
                                      <p:to>
                                        <p:strVal val="true"/>
                                      </p:to>
                                    </p:set>
                                  </p:childTnLst>
                                </p:cTn>
                              </p:par>
                            </p:childTnLst>
                          </p:cTn>
                        </p:par>
                      </p:childTnLst>
                    </p:cTn>
                  </p:par>
                </p:childTnLst>
              </p:cTn>
              <p:nextCondLst>
                <p:cond evt="onClick" delay="0">
                  <p:tgtEl>
                    <p:spTgt spid="4"/>
                  </p:tgtEl>
                </p:cond>
              </p:nextCondLst>
            </p:seq>
          </p:childTnLst>
        </p:cTn>
      </p:par>
    </p:tnLst>
    <p:bldLst>
      <p:bldP spid="4" grpId="0" animBg="1"/>
      <p:bldP spid="5"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Content Placeholder 3">
            <a:extLst>
              <a:ext uri="{FF2B5EF4-FFF2-40B4-BE49-F238E27FC236}">
                <a16:creationId xmlns:a16="http://schemas.microsoft.com/office/drawing/2014/main" id="{5A1A1B64-8D97-44B1-8BA4-402BDE7053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84138"/>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51AE256A-D174-484E-AC2B-E66711E11CC4}"/>
              </a:ext>
            </a:extLst>
          </p:cNvPr>
          <p:cNvSpPr txBox="1">
            <a:spLocks noChangeArrowheads="1"/>
          </p:cNvSpPr>
          <p:nvPr/>
        </p:nvSpPr>
        <p:spPr bwMode="auto">
          <a:xfrm>
            <a:off x="912813" y="2492375"/>
            <a:ext cx="1943100" cy="769938"/>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Từ</a:t>
            </a:r>
            <a:r>
              <a:rPr lang="en-US" altLang="vi-VN" sz="4400" dirty="0">
                <a:solidFill>
                  <a:srgbClr val="FFFF00"/>
                </a:solidFill>
              </a:rPr>
              <a:t> </a:t>
            </a:r>
            <a:r>
              <a:rPr lang="en-US" altLang="vi-VN" sz="4400" dirty="0" err="1">
                <a:solidFill>
                  <a:srgbClr val="FFFF00"/>
                </a:solidFill>
              </a:rPr>
              <a:t>loại</a:t>
            </a:r>
            <a:endParaRPr lang="vi-VN" altLang="vi-VN" sz="4400" dirty="0">
              <a:solidFill>
                <a:srgbClr val="FFFF00"/>
              </a:solidFill>
            </a:endParaRPr>
          </a:p>
        </p:txBody>
      </p:sp>
      <p:sp>
        <p:nvSpPr>
          <p:cNvPr id="5" name="TextBox 4">
            <a:extLst>
              <a:ext uri="{FF2B5EF4-FFF2-40B4-BE49-F238E27FC236}">
                <a16:creationId xmlns:a16="http://schemas.microsoft.com/office/drawing/2014/main" id="{6CE7A118-C39E-456E-B271-1D2295C8BED9}"/>
              </a:ext>
            </a:extLst>
          </p:cNvPr>
          <p:cNvSpPr txBox="1">
            <a:spLocks noChangeArrowheads="1"/>
          </p:cNvSpPr>
          <p:nvPr/>
        </p:nvSpPr>
        <p:spPr bwMode="auto">
          <a:xfrm>
            <a:off x="5524500" y="836613"/>
            <a:ext cx="3198812" cy="769937"/>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Danh</a:t>
            </a:r>
            <a:r>
              <a:rPr lang="en-US" altLang="vi-VN" sz="4400" dirty="0">
                <a:solidFill>
                  <a:srgbClr val="FFFF00"/>
                </a:solidFill>
              </a:rPr>
              <a:t> </a:t>
            </a:r>
            <a:r>
              <a:rPr lang="en-US" altLang="vi-VN" sz="4400" dirty="0" err="1">
                <a:solidFill>
                  <a:srgbClr val="FFFF00"/>
                </a:solidFill>
              </a:rPr>
              <a:t>từ</a:t>
            </a:r>
            <a:endParaRPr lang="vi-VN" altLang="vi-VN" sz="4400" dirty="0">
              <a:solidFill>
                <a:srgbClr val="FFFF00"/>
              </a:solidFill>
            </a:endParaRPr>
          </a:p>
        </p:txBody>
      </p:sp>
      <p:sp>
        <p:nvSpPr>
          <p:cNvPr id="6" name="TextBox 5">
            <a:extLst>
              <a:ext uri="{FF2B5EF4-FFF2-40B4-BE49-F238E27FC236}">
                <a16:creationId xmlns:a16="http://schemas.microsoft.com/office/drawing/2014/main" id="{2E05D578-CF89-4851-A271-FCF0747CF8A5}"/>
              </a:ext>
            </a:extLst>
          </p:cNvPr>
          <p:cNvSpPr txBox="1">
            <a:spLocks noChangeArrowheads="1"/>
          </p:cNvSpPr>
          <p:nvPr/>
        </p:nvSpPr>
        <p:spPr bwMode="auto">
          <a:xfrm>
            <a:off x="5519738" y="1957388"/>
            <a:ext cx="3198812" cy="769937"/>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Động</a:t>
            </a:r>
            <a:r>
              <a:rPr lang="en-US" altLang="vi-VN" sz="4400" dirty="0">
                <a:solidFill>
                  <a:srgbClr val="FFFF00"/>
                </a:solidFill>
              </a:rPr>
              <a:t> </a:t>
            </a:r>
            <a:r>
              <a:rPr lang="en-US" altLang="vi-VN" sz="4400" dirty="0" err="1">
                <a:solidFill>
                  <a:srgbClr val="FFFF00"/>
                </a:solidFill>
              </a:rPr>
              <a:t>từ</a:t>
            </a:r>
            <a:endParaRPr lang="vi-VN" altLang="vi-VN" sz="4400" dirty="0">
              <a:solidFill>
                <a:srgbClr val="FFFF00"/>
              </a:solidFill>
            </a:endParaRPr>
          </a:p>
        </p:txBody>
      </p:sp>
      <p:sp>
        <p:nvSpPr>
          <p:cNvPr id="7" name="TextBox 6">
            <a:extLst>
              <a:ext uri="{FF2B5EF4-FFF2-40B4-BE49-F238E27FC236}">
                <a16:creationId xmlns:a16="http://schemas.microsoft.com/office/drawing/2014/main" id="{D1EE778D-6401-441B-AFEF-0607ED65B5A5}"/>
              </a:ext>
            </a:extLst>
          </p:cNvPr>
          <p:cNvSpPr txBox="1">
            <a:spLocks noChangeArrowheads="1"/>
          </p:cNvSpPr>
          <p:nvPr/>
        </p:nvSpPr>
        <p:spPr bwMode="auto">
          <a:xfrm>
            <a:off x="5549900" y="3065463"/>
            <a:ext cx="3168650" cy="769937"/>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Tính</a:t>
            </a:r>
            <a:r>
              <a:rPr lang="en-US" altLang="vi-VN" sz="4400" dirty="0">
                <a:solidFill>
                  <a:srgbClr val="FFFF00"/>
                </a:solidFill>
              </a:rPr>
              <a:t> </a:t>
            </a:r>
            <a:r>
              <a:rPr lang="en-US" altLang="vi-VN" sz="4400" dirty="0" err="1">
                <a:solidFill>
                  <a:srgbClr val="FFFF00"/>
                </a:solidFill>
              </a:rPr>
              <a:t>từ</a:t>
            </a:r>
            <a:endParaRPr lang="vi-VN" altLang="vi-VN" sz="4400" dirty="0">
              <a:solidFill>
                <a:srgbClr val="FFFF00"/>
              </a:solidFill>
            </a:endParaRPr>
          </a:p>
        </p:txBody>
      </p:sp>
      <p:sp>
        <p:nvSpPr>
          <p:cNvPr id="8" name="TextBox 7">
            <a:extLst>
              <a:ext uri="{FF2B5EF4-FFF2-40B4-BE49-F238E27FC236}">
                <a16:creationId xmlns:a16="http://schemas.microsoft.com/office/drawing/2014/main" id="{BB46DA67-0E59-45CF-8025-A279C9FEF7EF}"/>
              </a:ext>
            </a:extLst>
          </p:cNvPr>
          <p:cNvSpPr txBox="1">
            <a:spLocks noChangeArrowheads="1"/>
          </p:cNvSpPr>
          <p:nvPr/>
        </p:nvSpPr>
        <p:spPr bwMode="auto">
          <a:xfrm>
            <a:off x="5549900" y="4102100"/>
            <a:ext cx="3168650" cy="768350"/>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err="1">
                <a:solidFill>
                  <a:srgbClr val="FFFF00"/>
                </a:solidFill>
              </a:rPr>
              <a:t>Đại</a:t>
            </a:r>
            <a:r>
              <a:rPr lang="en-US" altLang="vi-VN" sz="4400" dirty="0">
                <a:solidFill>
                  <a:srgbClr val="FFFF00"/>
                </a:solidFill>
              </a:rPr>
              <a:t> </a:t>
            </a:r>
            <a:r>
              <a:rPr lang="en-US" altLang="vi-VN" sz="4400" dirty="0" err="1">
                <a:solidFill>
                  <a:srgbClr val="FFFF00"/>
                </a:solidFill>
              </a:rPr>
              <a:t>từ</a:t>
            </a:r>
            <a:endParaRPr lang="vi-VN" altLang="vi-VN" sz="4400" dirty="0">
              <a:solidFill>
                <a:srgbClr val="FFFF00"/>
              </a:solidFill>
            </a:endParaRPr>
          </a:p>
        </p:txBody>
      </p:sp>
      <p:cxnSp>
        <p:nvCxnSpPr>
          <p:cNvPr id="10" name="Straight Arrow Connector 9">
            <a:extLst>
              <a:ext uri="{FF2B5EF4-FFF2-40B4-BE49-F238E27FC236}">
                <a16:creationId xmlns:a16="http://schemas.microsoft.com/office/drawing/2014/main" id="{8F059450-1BEA-4A94-B40E-52ACB3816AC5}"/>
              </a:ext>
            </a:extLst>
          </p:cNvPr>
          <p:cNvCxnSpPr>
            <a:cxnSpLocks/>
          </p:cNvCxnSpPr>
          <p:nvPr/>
        </p:nvCxnSpPr>
        <p:spPr>
          <a:xfrm flipV="1">
            <a:off x="2890838" y="1341438"/>
            <a:ext cx="2413000" cy="162083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F5908FD-ACAB-4141-880F-A8045C873D5A}"/>
              </a:ext>
            </a:extLst>
          </p:cNvPr>
          <p:cNvCxnSpPr>
            <a:cxnSpLocks/>
          </p:cNvCxnSpPr>
          <p:nvPr/>
        </p:nvCxnSpPr>
        <p:spPr>
          <a:xfrm flipV="1">
            <a:off x="2890838" y="2376489"/>
            <a:ext cx="2584450" cy="58578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8EBE997-B54D-43F3-9952-E1F8A586FFDA}"/>
              </a:ext>
            </a:extLst>
          </p:cNvPr>
          <p:cNvCxnSpPr>
            <a:cxnSpLocks/>
          </p:cNvCxnSpPr>
          <p:nvPr/>
        </p:nvCxnSpPr>
        <p:spPr>
          <a:xfrm>
            <a:off x="2836863" y="2962275"/>
            <a:ext cx="2638425" cy="4667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AC89F76-6C53-49B5-87A9-3348DB58DC85}"/>
              </a:ext>
            </a:extLst>
          </p:cNvPr>
          <p:cNvCxnSpPr>
            <a:cxnSpLocks/>
          </p:cNvCxnSpPr>
          <p:nvPr/>
        </p:nvCxnSpPr>
        <p:spPr>
          <a:xfrm>
            <a:off x="2890838" y="2962275"/>
            <a:ext cx="2628900" cy="241141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629B064-A98E-421F-B9AA-9D930D8B2283}"/>
              </a:ext>
            </a:extLst>
          </p:cNvPr>
          <p:cNvCxnSpPr>
            <a:cxnSpLocks/>
          </p:cNvCxnSpPr>
          <p:nvPr/>
        </p:nvCxnSpPr>
        <p:spPr>
          <a:xfrm>
            <a:off x="2909888" y="2962275"/>
            <a:ext cx="2666781" cy="14803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B0A25FD-BEC8-4716-976E-7CC9BC8DBCF3}"/>
              </a:ext>
            </a:extLst>
          </p:cNvPr>
          <p:cNvSpPr txBox="1">
            <a:spLocks noChangeArrowheads="1"/>
          </p:cNvSpPr>
          <p:nvPr/>
        </p:nvSpPr>
        <p:spPr bwMode="auto">
          <a:xfrm>
            <a:off x="5561013" y="5035550"/>
            <a:ext cx="3198812" cy="769938"/>
          </a:xfrm>
          <a:prstGeom prst="rect">
            <a:avLst/>
          </a:prstGeom>
          <a:noFill/>
          <a:ln w="9525" cap="flat" cmpd="sng" algn="ctr">
            <a:solidFill>
              <a:schemeClr val="accent5"/>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tyle>
          <a:lnRef idx="0">
            <a:scrgbClr r="0" g="0" b="0"/>
          </a:lnRef>
          <a:fillRef idx="0">
            <a:scrgbClr r="0" g="0" b="0"/>
          </a:fillRef>
          <a:effectRef idx="0">
            <a:scrgbClr r="0" g="0" b="0"/>
          </a:effectRef>
          <a:fontRef idx="minor">
            <a:schemeClr val="accent5"/>
          </a:fontRef>
        </p:style>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vi-VN" sz="4400" dirty="0">
                <a:solidFill>
                  <a:srgbClr val="FFFF00"/>
                </a:solidFill>
              </a:rPr>
              <a:t>Quan </a:t>
            </a:r>
            <a:r>
              <a:rPr lang="en-US" altLang="vi-VN" sz="4400" dirty="0" err="1">
                <a:solidFill>
                  <a:srgbClr val="FFFF00"/>
                </a:solidFill>
              </a:rPr>
              <a:t>hệ</a:t>
            </a:r>
            <a:r>
              <a:rPr lang="en-US" altLang="vi-VN" sz="4400" dirty="0">
                <a:solidFill>
                  <a:srgbClr val="FFFF00"/>
                </a:solidFill>
              </a:rPr>
              <a:t> </a:t>
            </a:r>
            <a:r>
              <a:rPr lang="en-US" altLang="vi-VN" sz="4400" dirty="0" err="1">
                <a:solidFill>
                  <a:srgbClr val="FFFF00"/>
                </a:solidFill>
              </a:rPr>
              <a:t>từ</a:t>
            </a:r>
            <a:endParaRPr lang="vi-VN" altLang="vi-VN" sz="4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500"/>
                                        <p:tgtEl>
                                          <p:spTgt spid="12"/>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left)">
                                      <p:cBhvr>
                                        <p:cTn id="31" dur="500"/>
                                        <p:tgtEl>
                                          <p:spTgt spid="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500"/>
                                        <p:tgtEl>
                                          <p:spTgt spid="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left)">
                                      <p:cBhvr>
                                        <p:cTn id="44" dur="500"/>
                                        <p:tgtEl>
                                          <p:spTgt spid="1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xit" presetSubtype="4" fill="hold" nodeType="clickEffect">
                                  <p:stCondLst>
                                    <p:cond delay="0"/>
                                  </p:stCondLst>
                                  <p:childTnLst>
                                    <p:anim calcmode="lin" valueType="num">
                                      <p:cBhvr additive="base">
                                        <p:cTn id="51" dur="500"/>
                                        <p:tgtEl>
                                          <p:spTgt spid="11"/>
                                        </p:tgtEl>
                                        <p:attrNameLst>
                                          <p:attrName>ppt_x</p:attrName>
                                        </p:attrNameLst>
                                      </p:cBhvr>
                                      <p:tavLst>
                                        <p:tav tm="0">
                                          <p:val>
                                            <p:strVal val="ppt_x"/>
                                          </p:val>
                                        </p:tav>
                                        <p:tav tm="100000">
                                          <p:val>
                                            <p:strVal val="ppt_x"/>
                                          </p:val>
                                        </p:tav>
                                      </p:tavLst>
                                    </p:anim>
                                    <p:anim calcmode="lin" valueType="num">
                                      <p:cBhvr additive="base">
                                        <p:cTn id="52" dur="500"/>
                                        <p:tgtEl>
                                          <p:spTgt spid="11"/>
                                        </p:tgtEl>
                                        <p:attrNameLst>
                                          <p:attrName>ppt_y</p:attrName>
                                        </p:attrNameLst>
                                      </p:cBhvr>
                                      <p:tavLst>
                                        <p:tav tm="0">
                                          <p:val>
                                            <p:strVal val="ppt_y"/>
                                          </p:val>
                                        </p:tav>
                                        <p:tav tm="100000">
                                          <p:val>
                                            <p:strVal val="1+ppt_h/2"/>
                                          </p:val>
                                        </p:tav>
                                      </p:tavLst>
                                    </p:anim>
                                    <p:set>
                                      <p:cBhvr>
                                        <p:cTn id="53" dur="1" fill="hold">
                                          <p:stCondLst>
                                            <p:cond delay="499"/>
                                          </p:stCondLst>
                                        </p:cTn>
                                        <p:tgtEl>
                                          <p:spTgt spid="11"/>
                                        </p:tgtEl>
                                        <p:attrNameLst>
                                          <p:attrName>style.visibility</p:attrName>
                                        </p:attrNameLst>
                                      </p:cBhvr>
                                      <p:to>
                                        <p:strVal val="hidden"/>
                                      </p:to>
                                    </p:set>
                                  </p:childTnLst>
                                </p:cTn>
                              </p:par>
                              <p:par>
                                <p:cTn id="54" presetID="2" presetClass="exit" presetSubtype="4" fill="hold" grpId="1" nodeType="withEffect">
                                  <p:stCondLst>
                                    <p:cond delay="0"/>
                                  </p:stCondLst>
                                  <p:childTnLst>
                                    <p:anim calcmode="lin" valueType="num">
                                      <p:cBhvr additive="base">
                                        <p:cTn id="55" dur="500"/>
                                        <p:tgtEl>
                                          <p:spTgt spid="6"/>
                                        </p:tgtEl>
                                        <p:attrNameLst>
                                          <p:attrName>ppt_x</p:attrName>
                                        </p:attrNameLst>
                                      </p:cBhvr>
                                      <p:tavLst>
                                        <p:tav tm="0">
                                          <p:val>
                                            <p:strVal val="ppt_x"/>
                                          </p:val>
                                        </p:tav>
                                        <p:tav tm="100000">
                                          <p:val>
                                            <p:strVal val="ppt_x"/>
                                          </p:val>
                                        </p:tav>
                                      </p:tavLst>
                                    </p:anim>
                                    <p:anim calcmode="lin" valueType="num">
                                      <p:cBhvr additive="base">
                                        <p:cTn id="56" dur="500"/>
                                        <p:tgtEl>
                                          <p:spTgt spid="6"/>
                                        </p:tgtEl>
                                        <p:attrNameLst>
                                          <p:attrName>ppt_y</p:attrName>
                                        </p:attrNameLst>
                                      </p:cBhvr>
                                      <p:tavLst>
                                        <p:tav tm="0">
                                          <p:val>
                                            <p:strVal val="ppt_y"/>
                                          </p:val>
                                        </p:tav>
                                        <p:tav tm="100000">
                                          <p:val>
                                            <p:strVal val="1+ppt_h/2"/>
                                          </p:val>
                                        </p:tav>
                                      </p:tavLst>
                                    </p:anim>
                                    <p:set>
                                      <p:cBhvr>
                                        <p:cTn id="57" dur="1" fill="hold">
                                          <p:stCondLst>
                                            <p:cond delay="499"/>
                                          </p:stCondLst>
                                        </p:cTn>
                                        <p:tgtEl>
                                          <p:spTgt spid="6"/>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12"/>
                                        </p:tgtEl>
                                        <p:attrNameLst>
                                          <p:attrName>ppt_x</p:attrName>
                                        </p:attrNameLst>
                                      </p:cBhvr>
                                      <p:tavLst>
                                        <p:tav tm="0">
                                          <p:val>
                                            <p:strVal val="ppt_x"/>
                                          </p:val>
                                        </p:tav>
                                        <p:tav tm="100000">
                                          <p:val>
                                            <p:strVal val="ppt_x"/>
                                          </p:val>
                                        </p:tav>
                                      </p:tavLst>
                                    </p:anim>
                                    <p:anim calcmode="lin" valueType="num">
                                      <p:cBhvr additive="base">
                                        <p:cTn id="60" dur="500"/>
                                        <p:tgtEl>
                                          <p:spTgt spid="12"/>
                                        </p:tgtEl>
                                        <p:attrNameLst>
                                          <p:attrName>ppt_y</p:attrName>
                                        </p:attrNameLst>
                                      </p:cBhvr>
                                      <p:tavLst>
                                        <p:tav tm="0">
                                          <p:val>
                                            <p:strVal val="ppt_y"/>
                                          </p:val>
                                        </p:tav>
                                        <p:tav tm="100000">
                                          <p:val>
                                            <p:strVal val="1+ppt_h/2"/>
                                          </p:val>
                                        </p:tav>
                                      </p:tavLst>
                                    </p:anim>
                                    <p:set>
                                      <p:cBhvr>
                                        <p:cTn id="61" dur="1" fill="hold">
                                          <p:stCondLst>
                                            <p:cond delay="499"/>
                                          </p:stCondLst>
                                        </p:cTn>
                                        <p:tgtEl>
                                          <p:spTgt spid="12"/>
                                        </p:tgtEl>
                                        <p:attrNameLst>
                                          <p:attrName>style.visibility</p:attrName>
                                        </p:attrNameLst>
                                      </p:cBhvr>
                                      <p:to>
                                        <p:strVal val="hidden"/>
                                      </p:to>
                                    </p:set>
                                  </p:childTnLst>
                                </p:cTn>
                              </p:par>
                              <p:par>
                                <p:cTn id="62" presetID="2" presetClass="exit" presetSubtype="4" fill="hold" grpId="1" nodeType="withEffect">
                                  <p:stCondLst>
                                    <p:cond delay="0"/>
                                  </p:stCondLst>
                                  <p:childTnLst>
                                    <p:anim calcmode="lin" valueType="num">
                                      <p:cBhvr additive="base">
                                        <p:cTn id="63" dur="500"/>
                                        <p:tgtEl>
                                          <p:spTgt spid="7"/>
                                        </p:tgtEl>
                                        <p:attrNameLst>
                                          <p:attrName>ppt_x</p:attrName>
                                        </p:attrNameLst>
                                      </p:cBhvr>
                                      <p:tavLst>
                                        <p:tav tm="0">
                                          <p:val>
                                            <p:strVal val="ppt_x"/>
                                          </p:val>
                                        </p:tav>
                                        <p:tav tm="100000">
                                          <p:val>
                                            <p:strVal val="ppt_x"/>
                                          </p:val>
                                        </p:tav>
                                      </p:tavLst>
                                    </p:anim>
                                    <p:anim calcmode="lin" valueType="num">
                                      <p:cBhvr additive="base">
                                        <p:cTn id="64" dur="500"/>
                                        <p:tgtEl>
                                          <p:spTgt spid="7"/>
                                        </p:tgtEl>
                                        <p:attrNameLst>
                                          <p:attrName>ppt_y</p:attrName>
                                        </p:attrNameLst>
                                      </p:cBhvr>
                                      <p:tavLst>
                                        <p:tav tm="0">
                                          <p:val>
                                            <p:strVal val="ppt_y"/>
                                          </p:val>
                                        </p:tav>
                                        <p:tav tm="100000">
                                          <p:val>
                                            <p:strVal val="1+ppt_h/2"/>
                                          </p:val>
                                        </p:tav>
                                      </p:tavLst>
                                    </p:anim>
                                    <p:set>
                                      <p:cBhvr>
                                        <p:cTn id="65" dur="1" fill="hold">
                                          <p:stCondLst>
                                            <p:cond delay="499"/>
                                          </p:stCondLst>
                                        </p:cTn>
                                        <p:tgtEl>
                                          <p:spTgt spid="7"/>
                                        </p:tgtEl>
                                        <p:attrNameLst>
                                          <p:attrName>style.visibility</p:attrName>
                                        </p:attrNameLst>
                                      </p:cBhvr>
                                      <p:to>
                                        <p:strVal val="hidden"/>
                                      </p:to>
                                    </p:set>
                                  </p:childTnLst>
                                </p:cTn>
                              </p:par>
                              <p:par>
                                <p:cTn id="66" presetID="2" presetClass="exit" presetSubtype="4" fill="hold" grpId="1" nodeType="withEffect">
                                  <p:stCondLst>
                                    <p:cond delay="0"/>
                                  </p:stCondLst>
                                  <p:childTnLst>
                                    <p:anim calcmode="lin" valueType="num">
                                      <p:cBhvr additive="base">
                                        <p:cTn id="67" dur="500"/>
                                        <p:tgtEl>
                                          <p:spTgt spid="16"/>
                                        </p:tgtEl>
                                        <p:attrNameLst>
                                          <p:attrName>ppt_x</p:attrName>
                                        </p:attrNameLst>
                                      </p:cBhvr>
                                      <p:tavLst>
                                        <p:tav tm="0">
                                          <p:val>
                                            <p:strVal val="ppt_x"/>
                                          </p:val>
                                        </p:tav>
                                        <p:tav tm="100000">
                                          <p:val>
                                            <p:strVal val="ppt_x"/>
                                          </p:val>
                                        </p:tav>
                                      </p:tavLst>
                                    </p:anim>
                                    <p:anim calcmode="lin" valueType="num">
                                      <p:cBhvr additive="base">
                                        <p:cTn id="68" dur="500"/>
                                        <p:tgtEl>
                                          <p:spTgt spid="16"/>
                                        </p:tgtEl>
                                        <p:attrNameLst>
                                          <p:attrName>ppt_y</p:attrName>
                                        </p:attrNameLst>
                                      </p:cBhvr>
                                      <p:tavLst>
                                        <p:tav tm="0">
                                          <p:val>
                                            <p:strVal val="ppt_y"/>
                                          </p:val>
                                        </p:tav>
                                        <p:tav tm="100000">
                                          <p:val>
                                            <p:strVal val="1+ppt_h/2"/>
                                          </p:val>
                                        </p:tav>
                                      </p:tavLst>
                                    </p:anim>
                                    <p:set>
                                      <p:cBhvr>
                                        <p:cTn id="69" dur="1" fill="hold">
                                          <p:stCondLst>
                                            <p:cond delay="499"/>
                                          </p:stCondLst>
                                        </p:cTn>
                                        <p:tgtEl>
                                          <p:spTgt spid="16"/>
                                        </p:tgtEl>
                                        <p:attrNameLst>
                                          <p:attrName>style.visibility</p:attrName>
                                        </p:attrNameLst>
                                      </p:cBhvr>
                                      <p:to>
                                        <p:strVal val="hidden"/>
                                      </p:to>
                                    </p:set>
                                  </p:childTnLst>
                                </p:cTn>
                              </p:par>
                              <p:par>
                                <p:cTn id="70" presetID="2" presetClass="exit" presetSubtype="4" fill="hold" nodeType="withEffect">
                                  <p:stCondLst>
                                    <p:cond delay="0"/>
                                  </p:stCondLst>
                                  <p:childTnLst>
                                    <p:anim calcmode="lin" valueType="num">
                                      <p:cBhvr additive="base">
                                        <p:cTn id="71" dur="500"/>
                                        <p:tgtEl>
                                          <p:spTgt spid="13"/>
                                        </p:tgtEl>
                                        <p:attrNameLst>
                                          <p:attrName>ppt_x</p:attrName>
                                        </p:attrNameLst>
                                      </p:cBhvr>
                                      <p:tavLst>
                                        <p:tav tm="0">
                                          <p:val>
                                            <p:strVal val="ppt_x"/>
                                          </p:val>
                                        </p:tav>
                                        <p:tav tm="100000">
                                          <p:val>
                                            <p:strVal val="ppt_x"/>
                                          </p:val>
                                        </p:tav>
                                      </p:tavLst>
                                    </p:anim>
                                    <p:anim calcmode="lin" valueType="num">
                                      <p:cBhvr additive="base">
                                        <p:cTn id="72" dur="500"/>
                                        <p:tgtEl>
                                          <p:spTgt spid="13"/>
                                        </p:tgtEl>
                                        <p:attrNameLst>
                                          <p:attrName>ppt_y</p:attrName>
                                        </p:attrNameLst>
                                      </p:cBhvr>
                                      <p:tavLst>
                                        <p:tav tm="0">
                                          <p:val>
                                            <p:strVal val="ppt_y"/>
                                          </p:val>
                                        </p:tav>
                                        <p:tav tm="100000">
                                          <p:val>
                                            <p:strVal val="1+ppt_h/2"/>
                                          </p:val>
                                        </p:tav>
                                      </p:tavLst>
                                    </p:anim>
                                    <p:set>
                                      <p:cBhvr>
                                        <p:cTn id="73"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P spid="8" grpId="0" animBg="1"/>
      <p:bldP spid="16" grpId="0" animBg="1"/>
      <p:bldP spid="1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Content Placeholder 3">
            <a:extLst>
              <a:ext uri="{FF2B5EF4-FFF2-40B4-BE49-F238E27FC236}">
                <a16:creationId xmlns:a16="http://schemas.microsoft.com/office/drawing/2014/main" id="{15C9447C-58EE-4399-BBC3-F64597EB8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20D10D6B-09E0-4543-9519-DC151E391414}"/>
              </a:ext>
            </a:extLst>
          </p:cNvPr>
          <p:cNvSpPr txBox="1">
            <a:spLocks noChangeArrowheads="1"/>
          </p:cNvSpPr>
          <p:nvPr/>
        </p:nvSpPr>
        <p:spPr bwMode="auto">
          <a:xfrm>
            <a:off x="623888" y="692150"/>
            <a:ext cx="37496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 Bài 1 (VBT tr 97)</a:t>
            </a:r>
            <a:endParaRPr lang="vi-VN" altLang="vi-VN" sz="3600">
              <a:solidFill>
                <a:schemeClr val="bg1"/>
              </a:solidFill>
            </a:endParaRPr>
          </a:p>
        </p:txBody>
      </p:sp>
      <p:sp>
        <p:nvSpPr>
          <p:cNvPr id="4" name="TextBox 3">
            <a:extLst>
              <a:ext uri="{FF2B5EF4-FFF2-40B4-BE49-F238E27FC236}">
                <a16:creationId xmlns:a16="http://schemas.microsoft.com/office/drawing/2014/main" id="{0421B478-3813-430B-8246-0958A3D76C46}"/>
              </a:ext>
            </a:extLst>
          </p:cNvPr>
          <p:cNvSpPr txBox="1">
            <a:spLocks noChangeArrowheads="1"/>
          </p:cNvSpPr>
          <p:nvPr/>
        </p:nvSpPr>
        <p:spPr bwMode="auto">
          <a:xfrm>
            <a:off x="407988" y="1412875"/>
            <a:ext cx="111601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 </a:t>
            </a:r>
            <a:r>
              <a:rPr lang="en-US" altLang="vi-VN" sz="3600">
                <a:solidFill>
                  <a:schemeClr val="bg1"/>
                </a:solidFill>
              </a:rPr>
              <a:t>Các từ </a:t>
            </a:r>
            <a:r>
              <a:rPr lang="en-US" altLang="vi-VN" sz="3600">
                <a:solidFill>
                  <a:srgbClr val="FFFF00"/>
                </a:solidFill>
              </a:rPr>
              <a:t>chị</a:t>
            </a:r>
            <a:r>
              <a:rPr lang="en-US" altLang="vi-VN" sz="3600">
                <a:solidFill>
                  <a:schemeClr val="bg1"/>
                </a:solidFill>
              </a:rPr>
              <a:t> trong câu: </a:t>
            </a:r>
            <a:r>
              <a:rPr lang="en-US" altLang="vi-VN" sz="3600">
                <a:solidFill>
                  <a:srgbClr val="FFFF00"/>
                </a:solidFill>
              </a:rPr>
              <a:t>“Chị sẽ là chị của em mãi mãi!” </a:t>
            </a:r>
          </a:p>
          <a:p>
            <a:pPr>
              <a:spcBef>
                <a:spcPct val="0"/>
              </a:spcBef>
              <a:buFontTx/>
              <a:buNone/>
            </a:pPr>
            <a:endParaRPr lang="en-US" altLang="vi-VN" sz="3600">
              <a:solidFill>
                <a:srgbClr val="FFFF00"/>
              </a:solidFill>
            </a:endParaRPr>
          </a:p>
          <a:p>
            <a:pPr>
              <a:spcBef>
                <a:spcPct val="0"/>
              </a:spcBef>
              <a:buFontTx/>
              <a:buNone/>
            </a:pPr>
            <a:r>
              <a:rPr lang="en-US" altLang="vi-VN" sz="3600">
                <a:solidFill>
                  <a:schemeClr val="bg1"/>
                </a:solidFill>
              </a:rPr>
              <a:t>là danh từ hay đại từ xưng hô?</a:t>
            </a:r>
          </a:p>
        </p:txBody>
      </p:sp>
      <p:cxnSp>
        <p:nvCxnSpPr>
          <p:cNvPr id="5" name="Straight Connector 4">
            <a:extLst>
              <a:ext uri="{FF2B5EF4-FFF2-40B4-BE49-F238E27FC236}">
                <a16:creationId xmlns:a16="http://schemas.microsoft.com/office/drawing/2014/main" id="{66B3A029-2980-4515-A35B-B79881B671C3}"/>
              </a:ext>
            </a:extLst>
          </p:cNvPr>
          <p:cNvCxnSpPr>
            <a:cxnSpLocks/>
          </p:cNvCxnSpPr>
          <p:nvPr/>
        </p:nvCxnSpPr>
        <p:spPr>
          <a:xfrm>
            <a:off x="5232400" y="1989138"/>
            <a:ext cx="576263"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FCA2E1D6-8CC5-4A7F-9180-8BACF994DD7A}"/>
              </a:ext>
            </a:extLst>
          </p:cNvPr>
          <p:cNvCxnSpPr>
            <a:cxnSpLocks/>
          </p:cNvCxnSpPr>
          <p:nvPr/>
        </p:nvCxnSpPr>
        <p:spPr>
          <a:xfrm>
            <a:off x="7104063" y="1989138"/>
            <a:ext cx="576262"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AA719DE-C2AA-49AA-8694-80788A32CA1C}"/>
              </a:ext>
            </a:extLst>
          </p:cNvPr>
          <p:cNvSpPr txBox="1">
            <a:spLocks noChangeArrowheads="1"/>
          </p:cNvSpPr>
          <p:nvPr/>
        </p:nvSpPr>
        <p:spPr bwMode="auto">
          <a:xfrm>
            <a:off x="5232400" y="1970088"/>
            <a:ext cx="6254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2800">
                <a:solidFill>
                  <a:srgbClr val="FFFF00"/>
                </a:solidFill>
              </a:rPr>
              <a:t>(1)</a:t>
            </a:r>
            <a:endParaRPr lang="vi-VN" altLang="vi-VN" sz="2800">
              <a:solidFill>
                <a:srgbClr val="FFFF00"/>
              </a:solidFill>
            </a:endParaRPr>
          </a:p>
        </p:txBody>
      </p:sp>
      <p:sp>
        <p:nvSpPr>
          <p:cNvPr id="8" name="TextBox 7">
            <a:extLst>
              <a:ext uri="{FF2B5EF4-FFF2-40B4-BE49-F238E27FC236}">
                <a16:creationId xmlns:a16="http://schemas.microsoft.com/office/drawing/2014/main" id="{42B66ED2-B38B-4980-B1C6-5C94FA1D4621}"/>
              </a:ext>
            </a:extLst>
          </p:cNvPr>
          <p:cNvSpPr txBox="1">
            <a:spLocks noChangeArrowheads="1"/>
          </p:cNvSpPr>
          <p:nvPr/>
        </p:nvSpPr>
        <p:spPr bwMode="auto">
          <a:xfrm>
            <a:off x="7104063" y="1989138"/>
            <a:ext cx="6254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2800">
                <a:solidFill>
                  <a:srgbClr val="FFFF00"/>
                </a:solidFill>
              </a:rPr>
              <a:t>(2)</a:t>
            </a:r>
            <a:endParaRPr lang="vi-VN" altLang="vi-VN" sz="2800">
              <a:solidFill>
                <a:srgbClr val="FFFF00"/>
              </a:solidFill>
            </a:endParaRPr>
          </a:p>
        </p:txBody>
      </p:sp>
      <p:sp>
        <p:nvSpPr>
          <p:cNvPr id="9" name="TextBox 8">
            <a:extLst>
              <a:ext uri="{FF2B5EF4-FFF2-40B4-BE49-F238E27FC236}">
                <a16:creationId xmlns:a16="http://schemas.microsoft.com/office/drawing/2014/main" id="{D7349402-B7AC-4D9A-B3AA-39E66A35B48E}"/>
              </a:ext>
            </a:extLst>
          </p:cNvPr>
          <p:cNvSpPr txBox="1">
            <a:spLocks noChangeArrowheads="1"/>
          </p:cNvSpPr>
          <p:nvPr/>
        </p:nvSpPr>
        <p:spPr bwMode="auto">
          <a:xfrm>
            <a:off x="635000" y="3411538"/>
            <a:ext cx="72675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 A. Cả hai từ đều là đại từ xưng hô</a:t>
            </a:r>
            <a:endParaRPr lang="vi-VN" altLang="vi-VN" sz="3600">
              <a:solidFill>
                <a:schemeClr val="bg1"/>
              </a:solidFill>
            </a:endParaRPr>
          </a:p>
        </p:txBody>
      </p:sp>
      <p:sp>
        <p:nvSpPr>
          <p:cNvPr id="10" name="TextBox 9">
            <a:extLst>
              <a:ext uri="{FF2B5EF4-FFF2-40B4-BE49-F238E27FC236}">
                <a16:creationId xmlns:a16="http://schemas.microsoft.com/office/drawing/2014/main" id="{EA61DB2C-F8C8-40F6-9096-4ED78E4D5AB8}"/>
              </a:ext>
            </a:extLst>
          </p:cNvPr>
          <p:cNvSpPr txBox="1">
            <a:spLocks noChangeArrowheads="1"/>
          </p:cNvSpPr>
          <p:nvPr/>
        </p:nvSpPr>
        <p:spPr bwMode="auto">
          <a:xfrm>
            <a:off x="635000" y="4057650"/>
            <a:ext cx="9628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 B. Chị (</a:t>
            </a:r>
            <a:r>
              <a:rPr lang="en-US" altLang="vi-VN" sz="3600">
                <a:solidFill>
                  <a:schemeClr val="bg1"/>
                </a:solidFill>
              </a:rPr>
              <a:t>1</a:t>
            </a:r>
            <a:r>
              <a:rPr lang="en-US" altLang="vi-VN" sz="3600">
                <a:solidFill>
                  <a:srgbClr val="FFFF00"/>
                </a:solidFill>
              </a:rPr>
              <a:t>) là đại từ xưng hô, chị (</a:t>
            </a:r>
            <a:r>
              <a:rPr lang="en-US" altLang="vi-VN" sz="3600">
                <a:solidFill>
                  <a:schemeClr val="bg1"/>
                </a:solidFill>
              </a:rPr>
              <a:t>2</a:t>
            </a:r>
            <a:r>
              <a:rPr lang="en-US" altLang="vi-VN" sz="3600">
                <a:solidFill>
                  <a:srgbClr val="FFFF00"/>
                </a:solidFill>
              </a:rPr>
              <a:t>) là danh từ</a:t>
            </a:r>
            <a:endParaRPr lang="vi-VN" altLang="vi-VN" sz="3600">
              <a:solidFill>
                <a:schemeClr val="bg1"/>
              </a:solidFill>
            </a:endParaRPr>
          </a:p>
        </p:txBody>
      </p:sp>
      <p:sp>
        <p:nvSpPr>
          <p:cNvPr id="12" name="TextBox 11">
            <a:extLst>
              <a:ext uri="{FF2B5EF4-FFF2-40B4-BE49-F238E27FC236}">
                <a16:creationId xmlns:a16="http://schemas.microsoft.com/office/drawing/2014/main" id="{E85F21B8-1531-46B8-BCD5-1AE31015D93D}"/>
              </a:ext>
            </a:extLst>
          </p:cNvPr>
          <p:cNvSpPr txBox="1">
            <a:spLocks noChangeArrowheads="1"/>
          </p:cNvSpPr>
          <p:nvPr/>
        </p:nvSpPr>
        <p:spPr bwMode="auto">
          <a:xfrm>
            <a:off x="623888" y="4703763"/>
            <a:ext cx="9653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rgbClr val="FFFF00"/>
                </a:solidFill>
              </a:rPr>
              <a:t> C. Chị (</a:t>
            </a:r>
            <a:r>
              <a:rPr lang="en-US" altLang="vi-VN" sz="3600">
                <a:solidFill>
                  <a:schemeClr val="bg1"/>
                </a:solidFill>
              </a:rPr>
              <a:t>1</a:t>
            </a:r>
            <a:r>
              <a:rPr lang="en-US" altLang="vi-VN" sz="3600">
                <a:solidFill>
                  <a:srgbClr val="FFFF00"/>
                </a:solidFill>
              </a:rPr>
              <a:t>) là danh từ, chị (</a:t>
            </a:r>
            <a:r>
              <a:rPr lang="en-US" altLang="vi-VN" sz="3600">
                <a:solidFill>
                  <a:schemeClr val="bg1"/>
                </a:solidFill>
              </a:rPr>
              <a:t>2</a:t>
            </a:r>
            <a:r>
              <a:rPr lang="en-US" altLang="vi-VN" sz="3600">
                <a:solidFill>
                  <a:srgbClr val="FFFF00"/>
                </a:solidFill>
              </a:rPr>
              <a:t>) là đại từ xưng hô</a:t>
            </a:r>
            <a:endParaRPr lang="vi-VN" altLang="vi-VN" sz="3600">
              <a:solidFill>
                <a:schemeClr val="bg1"/>
              </a:solidFill>
            </a:endParaRPr>
          </a:p>
        </p:txBody>
      </p:sp>
      <p:sp>
        <p:nvSpPr>
          <p:cNvPr id="13" name="Oval 12">
            <a:extLst>
              <a:ext uri="{FF2B5EF4-FFF2-40B4-BE49-F238E27FC236}">
                <a16:creationId xmlns:a16="http://schemas.microsoft.com/office/drawing/2014/main" id="{28FEE76A-6765-49A4-9D23-48ED909722D1}"/>
              </a:ext>
            </a:extLst>
          </p:cNvPr>
          <p:cNvSpPr/>
          <p:nvPr/>
        </p:nvSpPr>
        <p:spPr>
          <a:xfrm>
            <a:off x="635000" y="4057650"/>
            <a:ext cx="708025" cy="64611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nchor="ctr"/>
          <a:lstStyle/>
          <a:p>
            <a:pPr algn="ctr">
              <a:defRPr/>
            </a:pPr>
            <a:endParaRPr 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left)">
                                      <p:cBhvr>
                                        <p:cTn id="45" dur="500"/>
                                        <p:tgtEl>
                                          <p:spTgt spid="12"/>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up)">
                                      <p:cBhvr>
                                        <p:cTn id="5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8" grpId="0"/>
      <p:bldP spid="9" grpId="0"/>
      <p:bldP spid="10" grpId="0"/>
      <p:bldP spid="12"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2">
            <a:extLst>
              <a:ext uri="{FF2B5EF4-FFF2-40B4-BE49-F238E27FC236}">
                <a16:creationId xmlns:a16="http://schemas.microsoft.com/office/drawing/2014/main" id="{C41782C7-62F5-4C6A-A538-9988A0999137}"/>
              </a:ext>
            </a:extLst>
          </p:cNvPr>
          <p:cNvSpPr txBox="1">
            <a:spLocks noChangeArrowheads="1"/>
          </p:cNvSpPr>
          <p:nvPr/>
        </p:nvSpPr>
        <p:spPr bwMode="auto">
          <a:xfrm>
            <a:off x="3657600" y="4495800"/>
            <a:ext cx="464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FontTx/>
              <a:buNone/>
            </a:pPr>
            <a:endParaRPr lang="vi-VN" altLang="vi-VN" sz="2000">
              <a:latin typeface="Tahoma" panose="020B0604030504040204" pitchFamily="34" charset="0"/>
            </a:endParaRPr>
          </a:p>
        </p:txBody>
      </p:sp>
      <p:pic>
        <p:nvPicPr>
          <p:cNvPr id="8195" name="Content Placeholder 3">
            <a:extLst>
              <a:ext uri="{FF2B5EF4-FFF2-40B4-BE49-F238E27FC236}">
                <a16:creationId xmlns:a16="http://schemas.microsoft.com/office/drawing/2014/main" id="{A92142A4-A72E-4797-82E7-09AEB3B1DE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7">
            <a:extLst>
              <a:ext uri="{FF2B5EF4-FFF2-40B4-BE49-F238E27FC236}">
                <a16:creationId xmlns:a16="http://schemas.microsoft.com/office/drawing/2014/main" id="{E4F44BA1-71C8-42D0-8A79-A29F1DEF67D4}"/>
              </a:ext>
            </a:extLst>
          </p:cNvPr>
          <p:cNvSpPr txBox="1">
            <a:spLocks noChangeArrowheads="1"/>
          </p:cNvSpPr>
          <p:nvPr/>
        </p:nvSpPr>
        <p:spPr bwMode="auto">
          <a:xfrm>
            <a:off x="766763" y="465138"/>
            <a:ext cx="97218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3600">
                <a:solidFill>
                  <a:srgbClr val="FFFF00"/>
                </a:solidFill>
                <a:latin typeface="Times New Roman" panose="02020603050405020304" pitchFamily="18" charset="0"/>
                <a:cs typeface="Times New Roman" panose="02020603050405020304" pitchFamily="18" charset="0"/>
              </a:rPr>
              <a:t>Tìm đại từ xưng hô trong đoạn văn sau:</a:t>
            </a:r>
          </a:p>
        </p:txBody>
      </p:sp>
      <p:sp>
        <p:nvSpPr>
          <p:cNvPr id="7" name="Text Box 10">
            <a:extLst>
              <a:ext uri="{FF2B5EF4-FFF2-40B4-BE49-F238E27FC236}">
                <a16:creationId xmlns:a16="http://schemas.microsoft.com/office/drawing/2014/main" id="{DBA6CF21-A42F-40C4-83CA-ABF0780F185C}"/>
              </a:ext>
            </a:extLst>
          </p:cNvPr>
          <p:cNvSpPr txBox="1">
            <a:spLocks noChangeArrowheads="1"/>
          </p:cNvSpPr>
          <p:nvPr/>
        </p:nvSpPr>
        <p:spPr bwMode="auto">
          <a:xfrm>
            <a:off x="515938" y="1138238"/>
            <a:ext cx="111601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Char char="-"/>
            </a:pPr>
            <a:r>
              <a:rPr lang="en-US" altLang="vi-VN" sz="3600">
                <a:solidFill>
                  <a:schemeClr val="bg1"/>
                </a:solidFill>
                <a:latin typeface="Times New Roman" panose="02020603050405020304" pitchFamily="18" charset="0"/>
                <a:cs typeface="Times New Roman" panose="02020603050405020304" pitchFamily="18" charset="0"/>
              </a:rPr>
              <a:t> Chị ! - Nguyên quay sang tôi giọng nghẹn ngào. - Chị… Chị là chị gái của em nhé!                                                                                                          Tôi nhìn em cười trong hai hàng nước mắt kéo vệt trên má:                            - Chị sẽ là chị của em mãi mãi!                                                                            Nguyên cười rồi đưa tay lên quệt má . Tôi chẳng buồn lau mặt nữa. Chúng tôi đứng như vậy nhìn ra phía xa sáng rực ánh đèn màu, xung quanh là tiếng đàn,tiếng hát khi xa, khi gần chào mừng mùa xuân. Một năm mới bắt đầu.                                                                    </a:t>
            </a:r>
          </a:p>
        </p:txBody>
      </p:sp>
      <p:sp>
        <p:nvSpPr>
          <p:cNvPr id="8" name="Text Box 17">
            <a:extLst>
              <a:ext uri="{FF2B5EF4-FFF2-40B4-BE49-F238E27FC236}">
                <a16:creationId xmlns:a16="http://schemas.microsoft.com/office/drawing/2014/main" id="{58A88BC0-579F-44B4-B758-3E5E01F0CF12}"/>
              </a:ext>
            </a:extLst>
          </p:cNvPr>
          <p:cNvSpPr txBox="1">
            <a:spLocks noChangeArrowheads="1"/>
          </p:cNvSpPr>
          <p:nvPr/>
        </p:nvSpPr>
        <p:spPr bwMode="auto">
          <a:xfrm>
            <a:off x="407988" y="5662613"/>
            <a:ext cx="97202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3600">
                <a:solidFill>
                  <a:srgbClr val="FFFF00"/>
                </a:solidFill>
                <a:latin typeface="Times New Roman" panose="02020603050405020304" pitchFamily="18" charset="0"/>
                <a:cs typeface="Times New Roman" panose="02020603050405020304" pitchFamily="18" charset="0"/>
              </a:rPr>
              <a:t>Các đại từ xưng hô: chị, em, tôi, chúng tôi.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8"/>
                                        </p:tgtEl>
                                        <p:attrNameLst>
                                          <p:attrName>style.visibility</p:attrName>
                                        </p:attrNameLst>
                                      </p:cBhvr>
                                      <p:to>
                                        <p:strVal val="visible"/>
                                      </p:to>
                                    </p:set>
                                    <p:anim calcmode="discrete" valueType="clr">
                                      <p:cBhvr override="childStyle">
                                        <p:cTn id="17"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8"/>
                                        </p:tgtEl>
                                        <p:attrNameLst>
                                          <p:attrName>fillcolor</p:attrName>
                                        </p:attrNameLst>
                                      </p:cBhvr>
                                      <p:tavLst>
                                        <p:tav tm="0">
                                          <p:val>
                                            <p:clrVal>
                                              <a:schemeClr val="accent2"/>
                                            </p:clrVal>
                                          </p:val>
                                        </p:tav>
                                        <p:tav tm="50000">
                                          <p:val>
                                            <p:clrVal>
                                              <a:schemeClr val="hlink"/>
                                            </p:clrVal>
                                          </p:val>
                                        </p:tav>
                                      </p:tavLst>
                                    </p:anim>
                                    <p:set>
                                      <p:cBhvr>
                                        <p:cTn id="19"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Content Placeholder 3">
            <a:extLst>
              <a:ext uri="{FF2B5EF4-FFF2-40B4-BE49-F238E27FC236}">
                <a16:creationId xmlns:a16="http://schemas.microsoft.com/office/drawing/2014/main" id="{CA96957E-41D0-4D5F-9793-4EAC2ACF1D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 y="4445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a:extLst>
              <a:ext uri="{FF2B5EF4-FFF2-40B4-BE49-F238E27FC236}">
                <a16:creationId xmlns:a16="http://schemas.microsoft.com/office/drawing/2014/main" id="{E5254A5F-940F-4F5F-8444-A78FE6DE53E2}"/>
              </a:ext>
            </a:extLst>
          </p:cNvPr>
          <p:cNvSpPr>
            <a:spLocks noChangeArrowheads="1"/>
          </p:cNvSpPr>
          <p:nvPr/>
        </p:nvSpPr>
        <p:spPr bwMode="auto">
          <a:xfrm>
            <a:off x="623888" y="1755775"/>
            <a:ext cx="10296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vi-VN" sz="3600" dirty="0">
                <a:solidFill>
                  <a:schemeClr val="bg1"/>
                </a:solidFill>
                <a:latin typeface="+mj-lt"/>
                <a:cs typeface="Times New Roman" panose="02020603050405020304" pitchFamily="18" charset="0"/>
              </a:rPr>
              <a:t>VD :</a:t>
            </a:r>
            <a:r>
              <a:rPr lang="en-US" altLang="vi-VN" sz="3600" dirty="0">
                <a:solidFill>
                  <a:srgbClr val="FFFF00"/>
                </a:solidFill>
                <a:latin typeface="+mj-lt"/>
                <a:cs typeface="Times New Roman" panose="02020603050405020304" pitchFamily="18" charset="0"/>
              </a:rPr>
              <a:t> - </a:t>
            </a:r>
            <a:r>
              <a:rPr lang="en-US" altLang="vi-VN" sz="3600" dirty="0" err="1">
                <a:solidFill>
                  <a:srgbClr val="FFFF00"/>
                </a:solidFill>
                <a:latin typeface="+mj-lt"/>
                <a:cs typeface="Times New Roman" panose="02020603050405020304" pitchFamily="18" charset="0"/>
              </a:rPr>
              <a:t>tôi</a:t>
            </a:r>
            <a:r>
              <a:rPr lang="en-US" altLang="vi-VN" sz="3600" dirty="0">
                <a:solidFill>
                  <a:srgbClr val="FFFF00"/>
                </a:solidFill>
                <a:latin typeface="+mj-lt"/>
                <a:cs typeface="Times New Roman" panose="02020603050405020304" pitchFamily="18" charset="0"/>
              </a:rPr>
              <a:t>, </a:t>
            </a:r>
            <a:r>
              <a:rPr lang="en-US" altLang="vi-VN" sz="3600" dirty="0" err="1">
                <a:solidFill>
                  <a:srgbClr val="FFFF00"/>
                </a:solidFill>
                <a:latin typeface="+mj-lt"/>
                <a:cs typeface="Times New Roman" panose="02020603050405020304" pitchFamily="18" charset="0"/>
              </a:rPr>
              <a:t>chúng</a:t>
            </a:r>
            <a:r>
              <a:rPr lang="en-US" altLang="vi-VN" sz="3600" dirty="0">
                <a:solidFill>
                  <a:srgbClr val="FFFF00"/>
                </a:solidFill>
                <a:latin typeface="+mj-lt"/>
                <a:cs typeface="Times New Roman" panose="02020603050405020304" pitchFamily="18" charset="0"/>
              </a:rPr>
              <a:t> </a:t>
            </a:r>
            <a:r>
              <a:rPr lang="en-US" altLang="vi-VN" sz="3600" dirty="0" err="1">
                <a:solidFill>
                  <a:srgbClr val="FFFF00"/>
                </a:solidFill>
                <a:latin typeface="+mj-lt"/>
                <a:cs typeface="Times New Roman" panose="02020603050405020304" pitchFamily="18" charset="0"/>
              </a:rPr>
              <a:t>tôi</a:t>
            </a:r>
            <a:r>
              <a:rPr lang="en-US" altLang="vi-VN" sz="3600" dirty="0">
                <a:solidFill>
                  <a:srgbClr val="FFFF00"/>
                </a:solidFill>
                <a:latin typeface="+mj-lt"/>
                <a:cs typeface="Times New Roman" panose="02020603050405020304" pitchFamily="18" charset="0"/>
              </a:rPr>
              <a:t>, ta, </a:t>
            </a:r>
            <a:r>
              <a:rPr lang="en-US" altLang="vi-VN" sz="3600" dirty="0" err="1">
                <a:solidFill>
                  <a:srgbClr val="FFFF00"/>
                </a:solidFill>
                <a:latin typeface="+mj-lt"/>
                <a:cs typeface="Times New Roman" panose="02020603050405020304" pitchFamily="18" charset="0"/>
              </a:rPr>
              <a:t>chúng</a:t>
            </a:r>
            <a:r>
              <a:rPr lang="en-US" altLang="vi-VN" sz="3600" dirty="0">
                <a:solidFill>
                  <a:srgbClr val="FFFF00"/>
                </a:solidFill>
                <a:latin typeface="+mj-lt"/>
                <a:cs typeface="Times New Roman" panose="02020603050405020304" pitchFamily="18" charset="0"/>
              </a:rPr>
              <a:t> ta, </a:t>
            </a:r>
            <a:r>
              <a:rPr lang="en-US" altLang="vi-VN" sz="3600" dirty="0" err="1">
                <a:solidFill>
                  <a:srgbClr val="FFFF00"/>
                </a:solidFill>
                <a:latin typeface="+mj-lt"/>
                <a:cs typeface="Times New Roman" panose="02020603050405020304" pitchFamily="18" charset="0"/>
              </a:rPr>
              <a:t>mày</a:t>
            </a:r>
            <a:r>
              <a:rPr lang="en-US" altLang="vi-VN" sz="3600" dirty="0">
                <a:solidFill>
                  <a:srgbClr val="FFFF00"/>
                </a:solidFill>
                <a:latin typeface="+mj-lt"/>
                <a:cs typeface="Times New Roman" panose="02020603050405020304" pitchFamily="18" charset="0"/>
              </a:rPr>
              <a:t>, </a:t>
            </a:r>
            <a:r>
              <a:rPr lang="en-US" altLang="vi-VN" sz="3600" dirty="0" err="1">
                <a:solidFill>
                  <a:srgbClr val="FFFF00"/>
                </a:solidFill>
                <a:latin typeface="+mj-lt"/>
                <a:cs typeface="Times New Roman" panose="02020603050405020304" pitchFamily="18" charset="0"/>
              </a:rPr>
              <a:t>chúng</a:t>
            </a:r>
            <a:r>
              <a:rPr lang="en-US" altLang="vi-VN" sz="3600" dirty="0">
                <a:solidFill>
                  <a:srgbClr val="FFFF00"/>
                </a:solidFill>
                <a:latin typeface="+mj-lt"/>
                <a:cs typeface="Times New Roman" panose="02020603050405020304" pitchFamily="18" charset="0"/>
              </a:rPr>
              <a:t> </a:t>
            </a:r>
            <a:r>
              <a:rPr lang="en-US" altLang="vi-VN" sz="3600" dirty="0" err="1">
                <a:solidFill>
                  <a:srgbClr val="FFFF00"/>
                </a:solidFill>
                <a:latin typeface="+mj-lt"/>
                <a:cs typeface="Times New Roman" panose="02020603050405020304" pitchFamily="18" charset="0"/>
              </a:rPr>
              <a:t>mày</a:t>
            </a:r>
            <a:r>
              <a:rPr lang="en-US" altLang="vi-VN" sz="3600" dirty="0">
                <a:solidFill>
                  <a:srgbClr val="FFFF00"/>
                </a:solidFill>
                <a:latin typeface="+mj-lt"/>
                <a:cs typeface="Times New Roman" panose="02020603050405020304" pitchFamily="18" charset="0"/>
              </a:rPr>
              <a:t>, </a:t>
            </a:r>
            <a:r>
              <a:rPr lang="en-US" altLang="vi-VN" sz="3600" dirty="0" err="1">
                <a:solidFill>
                  <a:srgbClr val="FFFF00"/>
                </a:solidFill>
                <a:latin typeface="+mj-lt"/>
                <a:cs typeface="Times New Roman" panose="02020603050405020304" pitchFamily="18" charset="0"/>
              </a:rPr>
              <a:t>nó</a:t>
            </a:r>
            <a:r>
              <a:rPr lang="en-US" altLang="vi-VN" sz="3600" dirty="0">
                <a:solidFill>
                  <a:srgbClr val="FFFF00"/>
                </a:solidFill>
                <a:latin typeface="+mj-lt"/>
                <a:cs typeface="Times New Roman" panose="02020603050405020304" pitchFamily="18" charset="0"/>
              </a:rPr>
              <a:t>, </a:t>
            </a:r>
            <a:r>
              <a:rPr lang="en-US" altLang="vi-VN" sz="3600" dirty="0" err="1">
                <a:solidFill>
                  <a:srgbClr val="FFFF00"/>
                </a:solidFill>
                <a:latin typeface="+mj-lt"/>
                <a:cs typeface="Times New Roman" panose="02020603050405020304" pitchFamily="18" charset="0"/>
              </a:rPr>
              <a:t>chúng</a:t>
            </a:r>
            <a:r>
              <a:rPr lang="en-US" altLang="vi-VN" sz="3600" dirty="0">
                <a:solidFill>
                  <a:srgbClr val="FFFF00"/>
                </a:solidFill>
                <a:latin typeface="+mj-lt"/>
                <a:cs typeface="Times New Roman" panose="02020603050405020304" pitchFamily="18" charset="0"/>
              </a:rPr>
              <a:t> </a:t>
            </a:r>
            <a:r>
              <a:rPr lang="en-US" altLang="vi-VN" sz="3600" dirty="0" err="1">
                <a:solidFill>
                  <a:srgbClr val="FFFF00"/>
                </a:solidFill>
                <a:latin typeface="+mj-lt"/>
                <a:cs typeface="Times New Roman" panose="02020603050405020304" pitchFamily="18" charset="0"/>
              </a:rPr>
              <a:t>nó</a:t>
            </a:r>
            <a:r>
              <a:rPr lang="en-US" altLang="vi-VN" sz="3600" dirty="0">
                <a:solidFill>
                  <a:srgbClr val="FFFF00"/>
                </a:solidFill>
                <a:latin typeface="+mj-lt"/>
                <a:cs typeface="Times New Roman" panose="02020603050405020304" pitchFamily="18" charset="0"/>
              </a:rPr>
              <a:t> …</a:t>
            </a:r>
          </a:p>
        </p:txBody>
      </p:sp>
      <p:sp>
        <p:nvSpPr>
          <p:cNvPr id="8" name="TextBox 7">
            <a:extLst>
              <a:ext uri="{FF2B5EF4-FFF2-40B4-BE49-F238E27FC236}">
                <a16:creationId xmlns:a16="http://schemas.microsoft.com/office/drawing/2014/main" id="{3DB45E25-951A-4B82-B309-1291D98DD9B4}"/>
              </a:ext>
            </a:extLst>
          </p:cNvPr>
          <p:cNvSpPr txBox="1">
            <a:spLocks noChangeArrowheads="1"/>
          </p:cNvSpPr>
          <p:nvPr/>
        </p:nvSpPr>
        <p:spPr bwMode="auto">
          <a:xfrm>
            <a:off x="984250" y="4519613"/>
            <a:ext cx="38004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chemeClr val="bg1"/>
                </a:solidFill>
              </a:rPr>
              <a:t>Cháu chào bác ạ!</a:t>
            </a:r>
            <a:endParaRPr lang="vi-VN" altLang="vi-VN" sz="3600">
              <a:solidFill>
                <a:schemeClr val="bg1"/>
              </a:solidFill>
            </a:endParaRPr>
          </a:p>
        </p:txBody>
      </p:sp>
      <p:cxnSp>
        <p:nvCxnSpPr>
          <p:cNvPr id="9" name="Straight Connector 8">
            <a:extLst>
              <a:ext uri="{FF2B5EF4-FFF2-40B4-BE49-F238E27FC236}">
                <a16:creationId xmlns:a16="http://schemas.microsoft.com/office/drawing/2014/main" id="{0E8D3D33-55DF-4215-8E23-08E175B6B336}"/>
              </a:ext>
            </a:extLst>
          </p:cNvPr>
          <p:cNvCxnSpPr>
            <a:cxnSpLocks/>
          </p:cNvCxnSpPr>
          <p:nvPr/>
        </p:nvCxnSpPr>
        <p:spPr>
          <a:xfrm>
            <a:off x="1271588" y="4506913"/>
            <a:ext cx="720725"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4AC26AE-40EC-4939-9DE4-CB27ED6343D7}"/>
              </a:ext>
            </a:extLst>
          </p:cNvPr>
          <p:cNvCxnSpPr>
            <a:cxnSpLocks/>
          </p:cNvCxnSpPr>
          <p:nvPr/>
        </p:nvCxnSpPr>
        <p:spPr>
          <a:xfrm>
            <a:off x="1127125" y="5961063"/>
            <a:ext cx="576263"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A23BFE8-C11F-48EC-8334-9EC1270CA581}"/>
              </a:ext>
            </a:extLst>
          </p:cNvPr>
          <p:cNvSpPr txBox="1">
            <a:spLocks noChangeArrowheads="1"/>
          </p:cNvSpPr>
          <p:nvPr/>
        </p:nvSpPr>
        <p:spPr bwMode="auto">
          <a:xfrm>
            <a:off x="984250" y="5375275"/>
            <a:ext cx="43132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chemeClr val="bg1"/>
                </a:solidFill>
              </a:rPr>
              <a:t>Anh ấy rất thích hát.</a:t>
            </a:r>
            <a:endParaRPr lang="vi-VN" altLang="vi-VN" sz="3600">
              <a:solidFill>
                <a:schemeClr val="bg1"/>
              </a:solidFill>
            </a:endParaRPr>
          </a:p>
        </p:txBody>
      </p:sp>
      <p:sp>
        <p:nvSpPr>
          <p:cNvPr id="13" name="Rectangle 2">
            <a:extLst>
              <a:ext uri="{FF2B5EF4-FFF2-40B4-BE49-F238E27FC236}">
                <a16:creationId xmlns:a16="http://schemas.microsoft.com/office/drawing/2014/main" id="{B46763EB-947C-459A-AADD-AAF4D8B40E55}"/>
              </a:ext>
            </a:extLst>
          </p:cNvPr>
          <p:cNvSpPr>
            <a:spLocks noChangeArrowheads="1"/>
          </p:cNvSpPr>
          <p:nvPr/>
        </p:nvSpPr>
        <p:spPr bwMode="auto">
          <a:xfrm>
            <a:off x="700088" y="550863"/>
            <a:ext cx="10296525"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vi-VN" sz="3600" dirty="0" err="1">
                <a:solidFill>
                  <a:schemeClr val="bg1"/>
                </a:solidFill>
                <a:latin typeface="+mj-lt"/>
                <a:cs typeface="Times New Roman" panose="02020603050405020304" pitchFamily="18" charset="0"/>
              </a:rPr>
              <a:t>Đại</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từ</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xưng</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hô</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là</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từ</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được</a:t>
            </a:r>
            <a:r>
              <a:rPr lang="en-US" altLang="vi-VN" sz="3600" dirty="0">
                <a:solidFill>
                  <a:schemeClr val="bg1"/>
                </a:solidFill>
                <a:latin typeface="+mj-lt"/>
                <a:cs typeface="Times New Roman" panose="02020603050405020304" pitchFamily="18" charset="0"/>
              </a:rPr>
              <a:t> ng</a:t>
            </a:r>
            <a:r>
              <a:rPr lang="vi-VN" altLang="vi-VN" sz="3600" dirty="0">
                <a:solidFill>
                  <a:schemeClr val="bg1"/>
                </a:solidFill>
                <a:latin typeface="+mj-lt"/>
                <a:cs typeface="Times New Roman" panose="02020603050405020304" pitchFamily="18" charset="0"/>
              </a:rPr>
              <a:t>ư</a:t>
            </a:r>
            <a:r>
              <a:rPr lang="en-US" altLang="vi-VN" sz="3600" dirty="0" err="1">
                <a:solidFill>
                  <a:schemeClr val="bg1"/>
                </a:solidFill>
                <a:latin typeface="+mj-lt"/>
                <a:cs typeface="Times New Roman" panose="02020603050405020304" pitchFamily="18" charset="0"/>
              </a:rPr>
              <a:t>ời</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nói</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dùng</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để</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tự</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chỉ</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mình</a:t>
            </a:r>
            <a:r>
              <a:rPr lang="en-US" altLang="vi-VN" sz="3600" dirty="0">
                <a:solidFill>
                  <a:schemeClr val="bg1"/>
                </a:solidFill>
                <a:latin typeface="+mj-lt"/>
                <a:cs typeface="Times New Roman" panose="02020603050405020304" pitchFamily="18" charset="0"/>
              </a:rPr>
              <a:t> hay </a:t>
            </a:r>
            <a:r>
              <a:rPr lang="en-US" altLang="vi-VN" sz="3600" dirty="0" err="1">
                <a:solidFill>
                  <a:schemeClr val="bg1"/>
                </a:solidFill>
                <a:latin typeface="+mj-lt"/>
                <a:cs typeface="Times New Roman" panose="02020603050405020304" pitchFamily="18" charset="0"/>
              </a:rPr>
              <a:t>chỉ</a:t>
            </a:r>
            <a:r>
              <a:rPr lang="en-US" altLang="vi-VN" sz="3600" dirty="0">
                <a:solidFill>
                  <a:schemeClr val="bg1"/>
                </a:solidFill>
                <a:latin typeface="+mj-lt"/>
                <a:cs typeface="Times New Roman" panose="02020603050405020304" pitchFamily="18" charset="0"/>
              </a:rPr>
              <a:t> ng</a:t>
            </a:r>
            <a:r>
              <a:rPr lang="vi-VN" altLang="vi-VN" sz="3600" dirty="0">
                <a:solidFill>
                  <a:schemeClr val="bg1"/>
                </a:solidFill>
                <a:latin typeface="+mj-lt"/>
                <a:cs typeface="Times New Roman" panose="02020603050405020304" pitchFamily="18" charset="0"/>
              </a:rPr>
              <a:t>ư</a:t>
            </a:r>
            <a:r>
              <a:rPr lang="en-US" altLang="vi-VN" sz="3600" dirty="0" err="1">
                <a:solidFill>
                  <a:schemeClr val="bg1"/>
                </a:solidFill>
                <a:latin typeface="+mj-lt"/>
                <a:cs typeface="Times New Roman" panose="02020603050405020304" pitchFamily="18" charset="0"/>
              </a:rPr>
              <a:t>ời</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khác</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trong</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giao</a:t>
            </a:r>
            <a:r>
              <a:rPr lang="en-US" altLang="vi-VN" sz="3600" dirty="0">
                <a:solidFill>
                  <a:schemeClr val="bg1"/>
                </a:solidFill>
                <a:latin typeface="+mj-lt"/>
                <a:cs typeface="Times New Roman" panose="02020603050405020304" pitchFamily="18" charset="0"/>
              </a:rPr>
              <a:t> </a:t>
            </a:r>
            <a:r>
              <a:rPr lang="en-US" altLang="vi-VN" sz="3600" dirty="0" err="1">
                <a:solidFill>
                  <a:schemeClr val="bg1"/>
                </a:solidFill>
                <a:latin typeface="+mj-lt"/>
                <a:cs typeface="Times New Roman" panose="02020603050405020304" pitchFamily="18" charset="0"/>
              </a:rPr>
              <a:t>tiếp</a:t>
            </a:r>
            <a:r>
              <a:rPr lang="en-US" altLang="vi-VN" sz="3600" dirty="0">
                <a:solidFill>
                  <a:schemeClr val="bg1"/>
                </a:solidFill>
                <a:latin typeface="+mj-lt"/>
                <a:cs typeface="Times New Roman" panose="02020603050405020304" pitchFamily="18" charset="0"/>
              </a:rPr>
              <a:t>.</a:t>
            </a:r>
            <a:r>
              <a:rPr lang="en-US" altLang="vi-VN" sz="3600" dirty="0">
                <a:solidFill>
                  <a:srgbClr val="FFFF00"/>
                </a:solidFill>
                <a:latin typeface="+mj-lt"/>
                <a:cs typeface="Times New Roman" panose="02020603050405020304" pitchFamily="18" charset="0"/>
              </a:rPr>
              <a:t> </a:t>
            </a:r>
          </a:p>
        </p:txBody>
      </p:sp>
      <p:sp>
        <p:nvSpPr>
          <p:cNvPr id="10249" name="Rectangle 1">
            <a:extLst>
              <a:ext uri="{FF2B5EF4-FFF2-40B4-BE49-F238E27FC236}">
                <a16:creationId xmlns:a16="http://schemas.microsoft.com/office/drawing/2014/main" id="{D3E977CE-36E1-4B5D-8B87-340C17BA14DE}"/>
              </a:ext>
            </a:extLst>
          </p:cNvPr>
          <p:cNvSpPr>
            <a:spLocks noChangeArrowheads="1"/>
          </p:cNvSpPr>
          <p:nvPr/>
        </p:nvSpPr>
        <p:spPr bwMode="auto">
          <a:xfrm>
            <a:off x="1457325" y="2924175"/>
            <a:ext cx="87423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3600">
                <a:solidFill>
                  <a:srgbClr val="FFFF00"/>
                </a:solidFill>
                <a:cs typeface="Times New Roman" panose="02020603050405020304" pitchFamily="18" charset="0"/>
              </a:rPr>
              <a:t>- ông, bà, anh, chị, em, cháu, thầy, bạn….</a:t>
            </a:r>
            <a:endParaRPr lang="vi-VN" altLang="vi-VN" sz="3600">
              <a:solidFill>
                <a:srgbClr val="FFFF00"/>
              </a:solidFill>
            </a:endParaRPr>
          </a:p>
        </p:txBody>
      </p:sp>
      <p:sp>
        <p:nvSpPr>
          <p:cNvPr id="14" name="TextBox 13">
            <a:extLst>
              <a:ext uri="{FF2B5EF4-FFF2-40B4-BE49-F238E27FC236}">
                <a16:creationId xmlns:a16="http://schemas.microsoft.com/office/drawing/2014/main" id="{C72275E8-0B76-45AC-BEFB-A341A8BB0868}"/>
              </a:ext>
            </a:extLst>
          </p:cNvPr>
          <p:cNvSpPr txBox="1">
            <a:spLocks noChangeArrowheads="1"/>
          </p:cNvSpPr>
          <p:nvPr/>
        </p:nvSpPr>
        <p:spPr bwMode="auto">
          <a:xfrm>
            <a:off x="1071563" y="3902075"/>
            <a:ext cx="75707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vi-VN" sz="3600">
                <a:solidFill>
                  <a:schemeClr val="bg1"/>
                </a:solidFill>
              </a:rPr>
              <a:t>Con xin phép cô cho con ra ngoài ạ!</a:t>
            </a:r>
            <a:endParaRPr lang="vi-VN" altLang="vi-VN" sz="3600">
              <a:solidFill>
                <a:schemeClr val="bg1"/>
              </a:solidFill>
            </a:endParaRPr>
          </a:p>
        </p:txBody>
      </p:sp>
      <p:cxnSp>
        <p:nvCxnSpPr>
          <p:cNvPr id="15" name="Straight Connector 14">
            <a:extLst>
              <a:ext uri="{FF2B5EF4-FFF2-40B4-BE49-F238E27FC236}">
                <a16:creationId xmlns:a16="http://schemas.microsoft.com/office/drawing/2014/main" id="{864BE79E-6AE2-4BAD-B9E0-777C085E4D17}"/>
              </a:ext>
            </a:extLst>
          </p:cNvPr>
          <p:cNvCxnSpPr>
            <a:cxnSpLocks/>
          </p:cNvCxnSpPr>
          <p:nvPr/>
        </p:nvCxnSpPr>
        <p:spPr>
          <a:xfrm>
            <a:off x="3432175" y="5156200"/>
            <a:ext cx="719138" cy="9525"/>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145EE99-72C6-4AD7-B1E1-3F53D6D0DE49}"/>
              </a:ext>
            </a:extLst>
          </p:cNvPr>
          <p:cNvCxnSpPr>
            <a:cxnSpLocks/>
          </p:cNvCxnSpPr>
          <p:nvPr/>
        </p:nvCxnSpPr>
        <p:spPr>
          <a:xfrm>
            <a:off x="1071563" y="5114925"/>
            <a:ext cx="1104900" cy="4763"/>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79C146A-701F-43F4-A337-2522EE372148}"/>
              </a:ext>
            </a:extLst>
          </p:cNvPr>
          <p:cNvCxnSpPr>
            <a:cxnSpLocks/>
          </p:cNvCxnSpPr>
          <p:nvPr/>
        </p:nvCxnSpPr>
        <p:spPr>
          <a:xfrm>
            <a:off x="5561013" y="4506913"/>
            <a:ext cx="576262"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F21E0D7-03DA-4CDD-8244-21F7055C1510}"/>
              </a:ext>
            </a:extLst>
          </p:cNvPr>
          <p:cNvCxnSpPr>
            <a:cxnSpLocks/>
          </p:cNvCxnSpPr>
          <p:nvPr/>
        </p:nvCxnSpPr>
        <p:spPr>
          <a:xfrm>
            <a:off x="4008438" y="4519613"/>
            <a:ext cx="576262"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500"/>
                                        <p:tgtEl>
                                          <p:spTgt spid="1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left)">
                                      <p:cBhvr>
                                        <p:cTn id="42" dur="500"/>
                                        <p:tgtEl>
                                          <p:spTgt spid="1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left)">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Content Placeholder 3">
            <a:extLst>
              <a:ext uri="{FF2B5EF4-FFF2-40B4-BE49-F238E27FC236}">
                <a16:creationId xmlns:a16="http://schemas.microsoft.com/office/drawing/2014/main" id="{161721D1-C085-4AA2-8AB6-DE9E595A97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44450"/>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9">
            <a:extLst>
              <a:ext uri="{FF2B5EF4-FFF2-40B4-BE49-F238E27FC236}">
                <a16:creationId xmlns:a16="http://schemas.microsoft.com/office/drawing/2014/main" id="{9DD31575-4204-4598-AB99-319BC63AD933}"/>
              </a:ext>
            </a:extLst>
          </p:cNvPr>
          <p:cNvSpPr txBox="1">
            <a:spLocks noChangeArrowheads="1"/>
          </p:cNvSpPr>
          <p:nvPr/>
        </p:nvSpPr>
        <p:spPr bwMode="auto">
          <a:xfrm>
            <a:off x="334963" y="404813"/>
            <a:ext cx="11449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en-US" altLang="vi-VN" sz="3600">
                <a:solidFill>
                  <a:srgbClr val="FFFF00"/>
                </a:solidFill>
                <a:latin typeface="Times New Roman" panose="02020603050405020304" pitchFamily="18" charset="0"/>
                <a:cs typeface="Times New Roman" panose="02020603050405020304" pitchFamily="18" charset="0"/>
              </a:rPr>
              <a:t>2. Đọc đoạn văn sau. Tìm danh từ riêng và 3 danh từ chung trong đoạn văn.</a:t>
            </a:r>
          </a:p>
        </p:txBody>
      </p:sp>
      <p:sp>
        <p:nvSpPr>
          <p:cNvPr id="7" name="Text Box 10">
            <a:extLst>
              <a:ext uri="{FF2B5EF4-FFF2-40B4-BE49-F238E27FC236}">
                <a16:creationId xmlns:a16="http://schemas.microsoft.com/office/drawing/2014/main" id="{4E69DB34-AB19-45D9-8D67-BB754080FF65}"/>
              </a:ext>
            </a:extLst>
          </p:cNvPr>
          <p:cNvSpPr txBox="1">
            <a:spLocks noChangeArrowheads="1"/>
          </p:cNvSpPr>
          <p:nvPr/>
        </p:nvSpPr>
        <p:spPr bwMode="auto">
          <a:xfrm>
            <a:off x="407988" y="1412875"/>
            <a:ext cx="111601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Char char="-"/>
            </a:pPr>
            <a:r>
              <a:rPr lang="en-US" altLang="vi-VN" sz="3600">
                <a:solidFill>
                  <a:schemeClr val="bg1"/>
                </a:solidFill>
                <a:latin typeface="Times New Roman" panose="02020603050405020304" pitchFamily="18" charset="0"/>
                <a:cs typeface="Times New Roman" panose="02020603050405020304" pitchFamily="18" charset="0"/>
              </a:rPr>
              <a:t> Chị ! - Nguyên quay sang tôi giọng nghẹn ngào. - Chị… Chị là chị gái của em nhé!                                                                                                          Tôi nhìn em cười trong hai hàng nước mắt kéo vệt trên má:                            - Chị sẽ là chị của em mãi mãi!                                                                            Nguyên cười rồi đưa tay lên quệt má . Tôi chẳng buồn lau mặt nữa. Chúng tôi đứng như vậy nhìn ra phía xa sáng rực ánh đèn màu, xung quanh là tiếng đàn, tiếng hát khi xa, khi gần chào mừng mùa xuân. Một năm mới bắt đầu.                                                                    </a:t>
            </a:r>
          </a:p>
        </p:txBody>
      </p:sp>
      <p:cxnSp>
        <p:nvCxnSpPr>
          <p:cNvPr id="3" name="Straight Connector 2">
            <a:extLst>
              <a:ext uri="{FF2B5EF4-FFF2-40B4-BE49-F238E27FC236}">
                <a16:creationId xmlns:a16="http://schemas.microsoft.com/office/drawing/2014/main" id="{75133068-A9F0-4A95-B4D5-2D96F0EB51E2}"/>
              </a:ext>
            </a:extLst>
          </p:cNvPr>
          <p:cNvCxnSpPr>
            <a:cxnSpLocks/>
          </p:cNvCxnSpPr>
          <p:nvPr/>
        </p:nvCxnSpPr>
        <p:spPr>
          <a:xfrm>
            <a:off x="4440238" y="981075"/>
            <a:ext cx="3240087"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E91C930-CD94-46A3-A27F-27D230DE974D}"/>
              </a:ext>
            </a:extLst>
          </p:cNvPr>
          <p:cNvCxnSpPr>
            <a:cxnSpLocks/>
          </p:cNvCxnSpPr>
          <p:nvPr/>
        </p:nvCxnSpPr>
        <p:spPr>
          <a:xfrm>
            <a:off x="8399463" y="981075"/>
            <a:ext cx="2881312" cy="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70&quot;/&gt;&lt;/object&gt;&lt;object type=&quot;3&quot; unique_id=&quot;10006&quot;&gt;&lt;property id=&quot;20148&quot; value=&quot;5&quot;/&gt;&lt;property id=&quot;20300&quot; value=&quot;Slide 3&quot;/&gt;&lt;property id=&quot;20307&quot; value=&quot;266&quot;/&gt;&lt;/object&gt;&lt;object type=&quot;3&quot; unique_id=&quot;10007&quot;&gt;&lt;property id=&quot;20148&quot; value=&quot;5&quot;/&gt;&lt;property id=&quot;20300&quot; value=&quot;Slide 4&quot;/&gt;&lt;property id=&quot;20307&quot; value=&quot;269&quot;/&gt;&lt;/object&gt;&lt;object type=&quot;3&quot; unique_id=&quot;10008&quot;&gt;&lt;property id=&quot;20148&quot; value=&quot;5&quot;/&gt;&lt;property id=&quot;20300&quot; value=&quot;Slide 5&quot;/&gt;&lt;property id=&quot;20307&quot; value=&quot;271&quot;/&gt;&lt;/object&gt;&lt;object type=&quot;3&quot; unique_id=&quot;10009&quot;&gt;&lt;property id=&quot;20148&quot; value=&quot;5&quot;/&gt;&lt;property id=&quot;20300&quot; value=&quot;Slide 6&quot;/&gt;&lt;property id=&quot;20307&quot; value=&quot;274&quot;/&gt;&lt;/object&gt;&lt;object type=&quot;3&quot; unique_id=&quot;10010&quot;&gt;&lt;property id=&quot;20148&quot; value=&quot;5&quot;/&gt;&lt;property id=&quot;20300&quot; value=&quot;Slide 7&quot;/&gt;&lt;property id=&quot;20307&quot; value=&quot;273&quot;/&gt;&lt;/object&gt;&lt;object type=&quot;3&quot; unique_id=&quot;10011&quot;&gt;&lt;property id=&quot;20148&quot; value=&quot;5&quot;/&gt;&lt;property id=&quot;20300&quot; value=&quot;Slide 8&quot;/&gt;&lt;property id=&quot;20307&quot; value=&quot;272&quot;/&gt;&lt;/object&gt;&lt;object type=&quot;3&quot; unique_id=&quot;10012&quot;&gt;&lt;property id=&quot;20148&quot; value=&quot;5&quot;/&gt;&lt;property id=&quot;20300&quot; value=&quot;Slide 9&quot;/&gt;&lt;property id=&quot;20307&quot; value=&quot;277&quot;/&gt;&lt;/object&gt;&lt;object type=&quot;3&quot; unique_id=&quot;10013&quot;&gt;&lt;property id=&quot;20148&quot; value=&quot;5&quot;/&gt;&lt;property id=&quot;20300&quot; value=&quot;Slide 10&quot;/&gt;&lt;property id=&quot;20307&quot; value=&quot;278&quot;/&gt;&lt;/object&gt;&lt;object type=&quot;3&quot; unique_id=&quot;10014&quot;&gt;&lt;property id=&quot;20148&quot; value=&quot;5&quot;/&gt;&lt;property id=&quot;20300&quot; value=&quot;Slide 11&quot;/&gt;&lt;property id=&quot;20307&quot; value=&quot;281&quot;/&gt;&lt;/object&gt;&lt;object type=&quot;3&quot; unique_id=&quot;10015&quot;&gt;&lt;property id=&quot;20148&quot; value=&quot;5&quot;/&gt;&lt;property id=&quot;20300&quot; value=&quot;Slide 12&quot;/&gt;&lt;property id=&quot;20307&quot; value=&quot;279&quot;/&gt;&lt;/object&gt;&lt;object type=&quot;3&quot; unique_id=&quot;10042&quot;&gt;&lt;property id=&quot;20148&quot; value=&quot;5&quot;/&gt;&lt;property id=&quot;20300&quot; value=&quot;Slide 1&quot;/&gt;&lt;property id=&quot;20307&quot; value=&quot;283&quot;/&gt;&lt;/object&gt;&lt;/object&gt;&lt;/object&gt;&lt;/database&gt;"/>
  <p:tag name="SECTOMILLISECCONVERTED" val="1"/>
</p:tagLst>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1288</TotalTime>
  <Words>1009</Words>
  <Application>Microsoft Office PowerPoint</Application>
  <PresentationFormat>Widescreen</PresentationFormat>
  <Paragraphs>85</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Times New Roman</vt:lpstr>
      <vt:lpstr>Tahoma</vt:lpstr>
      <vt:lpstr>Wingdings</vt:lpstr>
      <vt:lpstr>Arial</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Thanh Phuc</dc:creator>
  <cp:lastModifiedBy>Administrator</cp:lastModifiedBy>
  <cp:revision>167</cp:revision>
  <dcterms:created xsi:type="dcterms:W3CDTF">2009-11-13T12:59:20Z</dcterms:created>
  <dcterms:modified xsi:type="dcterms:W3CDTF">2022-02-16T02:34:55Z</dcterms:modified>
</cp:coreProperties>
</file>