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56" r:id="rId3"/>
    <p:sldId id="257" r:id="rId4"/>
    <p:sldId id="400" r:id="rId5"/>
    <p:sldId id="259" r:id="rId6"/>
    <p:sldId id="262" r:id="rId7"/>
    <p:sldId id="267" r:id="rId8"/>
    <p:sldId id="264" r:id="rId9"/>
    <p:sldId id="399" r:id="rId10"/>
    <p:sldId id="395" r:id="rId11"/>
    <p:sldId id="397" r:id="rId12"/>
    <p:sldId id="401" r:id="rId13"/>
    <p:sldId id="281" r:id="rId14"/>
    <p:sldId id="385" r:id="rId15"/>
    <p:sldId id="402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CC"/>
    <a:srgbClr val="006600"/>
    <a:srgbClr val="0000FF"/>
    <a:srgbClr val="FCD5B5"/>
    <a:srgbClr val="F8CBAD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63" d="100"/>
          <a:sy n="63" d="100"/>
        </p:scale>
        <p:origin x="59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7843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microsoft.com/office/2007/relationships/media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gif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png"/><Relationship Id="rId4" Type="http://schemas.microsoft.com/office/2007/relationships/media" Target="../media/media2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audio" Target="NULL" TargetMode="External"/><Relationship Id="rId21" Type="http://schemas.openxmlformats.org/officeDocument/2006/relationships/image" Target="../media/image23.png"/><Relationship Id="rId7" Type="http://schemas.openxmlformats.org/officeDocument/2006/relationships/audio" Target="../media/audio2.wav"/><Relationship Id="rId12" Type="http://schemas.openxmlformats.org/officeDocument/2006/relationships/image" Target="../media/image16.png"/><Relationship Id="rId1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microsoft.com/office/2007/relationships/media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gif"/><Relationship Id="rId18" Type="http://schemas.openxmlformats.org/officeDocument/2006/relationships/image" Target="../media/image27.png"/><Relationship Id="rId26" Type="http://schemas.openxmlformats.org/officeDocument/2006/relationships/image" Target="../media/image7.gif"/><Relationship Id="rId3" Type="http://schemas.microsoft.com/office/2007/relationships/media" Target="../media/media1.mp3"/><Relationship Id="rId21" Type="http://schemas.microsoft.com/office/2007/relationships/hdphoto" Target="../media/hdphoto5.wdp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5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28.png"/><Relationship Id="rId29" Type="http://schemas.openxmlformats.org/officeDocument/2006/relationships/image" Target="../media/image34.gi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2.png"/><Relationship Id="rId23" Type="http://schemas.openxmlformats.org/officeDocument/2006/relationships/image" Target="../media/image23.png"/><Relationship Id="rId28" Type="http://schemas.openxmlformats.org/officeDocument/2006/relationships/image" Target="../media/image33.gif"/><Relationship Id="rId10" Type="http://schemas.openxmlformats.org/officeDocument/2006/relationships/image" Target="../media/image24.png"/><Relationship Id="rId19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3.png"/><Relationship Id="rId14" Type="http://schemas.openxmlformats.org/officeDocument/2006/relationships/image" Target="../media/image26.gif"/><Relationship Id="rId22" Type="http://schemas.openxmlformats.org/officeDocument/2006/relationships/image" Target="../media/image29.png"/><Relationship Id="rId27" Type="http://schemas.openxmlformats.org/officeDocument/2006/relationships/image" Target="../media/image32.gif"/><Relationship Id="rId30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9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38.png"/><Relationship Id="rId11" Type="http://schemas.openxmlformats.org/officeDocument/2006/relationships/image" Target="../media/image43.wmf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BB8DADF-C203-442A-B66D-0C30825BC3E3}"/>
              </a:ext>
            </a:extLst>
          </p:cNvPr>
          <p:cNvSpPr txBox="1"/>
          <p:nvPr/>
        </p:nvSpPr>
        <p:spPr>
          <a:xfrm>
            <a:off x="2270927" y="2747034"/>
            <a:ext cx="71745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35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Luyện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2)</a:t>
            </a:r>
            <a:endParaRPr lang="en-US" sz="3600" spc="10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75A5A-18CA-4121-A6AC-C2046944B811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DB93EB-D593-4A38-B060-D55210729EF0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2" b="792"/>
          <a:stretch/>
        </p:blipFill>
        <p:spPr>
          <a:xfrm>
            <a:off x="2133594" y="1739504"/>
            <a:ext cx="8181981" cy="4035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156660" y="4014833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156659" y="4991289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– 39 = 25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922814" y="5475053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149161" y="325562"/>
            <a:ext cx="10226951" cy="1294797"/>
            <a:chOff x="462535" y="508823"/>
            <a:chExt cx="9446511" cy="129479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494988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64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39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rời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133594" y="4513812"/>
            <a:ext cx="8680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092005" y="1882624"/>
            <a:ext cx="4647117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64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39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768615" y="3001138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18164 -0.154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ACBE0-E277-438F-8AED-D5CC722D4757}"/>
              </a:ext>
            </a:extLst>
          </p:cNvPr>
          <p:cNvGrpSpPr/>
          <p:nvPr/>
        </p:nvGrpSpPr>
        <p:grpSpPr>
          <a:xfrm>
            <a:off x="1944535" y="492985"/>
            <a:ext cx="9038315" cy="782304"/>
            <a:chOff x="462536" y="508824"/>
            <a:chExt cx="8348582" cy="7823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F5B444-ED03-40E5-BB97-92C9889422B2}"/>
                </a:ext>
              </a:extLst>
            </p:cNvPr>
            <p:cNvGrpSpPr/>
            <p:nvPr/>
          </p:nvGrpSpPr>
          <p:grpSpPr>
            <a:xfrm>
              <a:off x="462536" y="508824"/>
              <a:ext cx="8348582" cy="782304"/>
              <a:chOff x="-2962709" y="246791"/>
              <a:chExt cx="8299352" cy="95425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90F1EE1-862A-4474-B277-D5204DFC594B}"/>
                  </a:ext>
                </a:extLst>
              </p:cNvPr>
              <p:cNvSpPr/>
              <p:nvPr/>
            </p:nvSpPr>
            <p:spPr>
              <a:xfrm>
                <a:off x="-2962709" y="246791"/>
                <a:ext cx="8299352" cy="954257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97BB0F-F3DF-406C-844B-4308C284A5C4}"/>
                  </a:ext>
                </a:extLst>
              </p:cNvPr>
              <p:cNvSpPr/>
              <p:nvPr/>
            </p:nvSpPr>
            <p:spPr>
              <a:xfrm>
                <a:off x="-2928698" y="406746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75388-FD63-43A2-9BDE-9C47F345B8E1}"/>
                </a:ext>
              </a:extLst>
            </p:cNvPr>
            <p:cNvSpPr txBox="1"/>
            <p:nvPr/>
          </p:nvSpPr>
          <p:spPr>
            <a:xfrm>
              <a:off x="1068577" y="616679"/>
              <a:ext cx="7742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16AAAF-94A3-4992-964B-A61294AE63C5}"/>
              </a:ext>
            </a:extLst>
          </p:cNvPr>
          <p:cNvSpPr/>
          <p:nvPr/>
        </p:nvSpPr>
        <p:spPr>
          <a:xfrm>
            <a:off x="3053966" y="3090394"/>
            <a:ext cx="1288271" cy="512119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80 - 28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7702138-144A-4B01-B02D-8A5FF1974C4E}"/>
              </a:ext>
            </a:extLst>
          </p:cNvPr>
          <p:cNvSpPr/>
          <p:nvPr/>
        </p:nvSpPr>
        <p:spPr>
          <a:xfrm>
            <a:off x="8625330" y="2917743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66 - 17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5F92BC-3CB4-433D-9424-7FD5597376B0}"/>
              </a:ext>
            </a:extLst>
          </p:cNvPr>
          <p:cNvGrpSpPr/>
          <p:nvPr/>
        </p:nvGrpSpPr>
        <p:grpSpPr>
          <a:xfrm>
            <a:off x="1064134" y="1923082"/>
            <a:ext cx="2029768" cy="3939950"/>
            <a:chOff x="1064134" y="1923082"/>
            <a:chExt cx="2029768" cy="39399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B92FEC-3988-460F-9772-0C0515846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025" b="91888" l="6464" r="23477">
                          <a14:foregroundMark x1="14190" y1="47426" x2="14190" y2="47426"/>
                          <a14:foregroundMark x1="14116" y1="48830" x2="14116" y2="48830"/>
                          <a14:foregroundMark x1="16345" y1="27301" x2="16345" y2="27301"/>
                          <a14:foregroundMark x1="15676" y1="24025" x2="15676" y2="24025"/>
                          <a14:foregroundMark x1="13522" y1="47894" x2="14562" y2="53354"/>
                          <a14:foregroundMark x1="16865" y1="46490" x2="17088" y2="51950"/>
                          <a14:foregroundMark x1="23477" y1="47114" x2="23477" y2="47114"/>
                          <a14:foregroundMark x1="15825" y1="49766" x2="15825" y2="49766"/>
                          <a14:foregroundMark x1="16568" y1="49766" x2="16568" y2="49766"/>
                          <a14:foregroundMark x1="9361" y1="74883" x2="21025" y2="77691"/>
                          <a14:foregroundMark x1="9658" y1="69267" x2="19688" y2="72855"/>
                          <a14:foregroundMark x1="6464" y1="70827" x2="8618" y2="87207"/>
                        </a14:backgroundRemoval>
                      </a14:imgEffect>
                    </a14:imgLayer>
                  </a14:imgProps>
                </a:ext>
              </a:extLst>
            </a:blip>
            <a:srcRect l="4677" t="19343" r="75535"/>
            <a:stretch/>
          </p:blipFill>
          <p:spPr>
            <a:xfrm>
              <a:off x="1064134" y="1923082"/>
              <a:ext cx="2029768" cy="39399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CA866D-E4D2-4FC7-8EF0-6CB8902EB03F}"/>
                </a:ext>
              </a:extLst>
            </p:cNvPr>
            <p:cNvSpPr/>
            <p:nvPr/>
          </p:nvSpPr>
          <p:spPr>
            <a:xfrm>
              <a:off x="1464697" y="4728824"/>
              <a:ext cx="1606746" cy="9104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+mj-lt"/>
                </a:rPr>
                <a:t>Những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phép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tính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có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kết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quả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algn="ctr"/>
              <a:r>
                <a:rPr lang="en-US" sz="1600" dirty="0" err="1">
                  <a:latin typeface="+mj-lt"/>
                </a:rPr>
                <a:t>lớn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hơn</a:t>
              </a:r>
              <a:r>
                <a:rPr lang="en-US" sz="1600" dirty="0">
                  <a:latin typeface="+mj-lt"/>
                </a:rPr>
                <a:t> 50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6B48FD-F5D1-4CE2-AB4D-9281CD4626B0}"/>
              </a:ext>
            </a:extLst>
          </p:cNvPr>
          <p:cNvGrpSpPr/>
          <p:nvPr/>
        </p:nvGrpSpPr>
        <p:grpSpPr>
          <a:xfrm>
            <a:off x="9531438" y="1848897"/>
            <a:ext cx="2029768" cy="3939950"/>
            <a:chOff x="9531438" y="1848897"/>
            <a:chExt cx="2029768" cy="39399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1E6CBC-8F44-4568-9DF0-1F0306ED5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897" b="94852" l="79049" r="96954">
                          <a14:foregroundMark x1="89822" y1="81123" x2="89822" y2="81123"/>
                          <a14:foregroundMark x1="96137" y1="76911" x2="96137" y2="76911"/>
                          <a14:foregroundMark x1="90193" y1="74259" x2="90193" y2="74259"/>
                          <a14:foregroundMark x1="85661" y1="69579" x2="85067" y2="84555"/>
                          <a14:foregroundMark x1="85067" y1="84555" x2="85215" y2="84711"/>
                          <a14:foregroundMark x1="83432" y1="83775" x2="89376" y2="84087"/>
                          <a14:foregroundMark x1="89376" y1="84087" x2="93982" y2="83463"/>
                          <a14:foregroundMark x1="83358" y1="71139" x2="84547" y2="94384"/>
                          <a14:foregroundMark x1="85810" y1="72075" x2="91159" y2="72231"/>
                          <a14:foregroundMark x1="85290" y1="90172" x2="94799" y2="91888"/>
                          <a14:foregroundMark x1="96731" y1="78003" x2="95691" y2="94852"/>
                          <a14:foregroundMark x1="87147" y1="78783" x2="96954" y2="84399"/>
                          <a14:foregroundMark x1="79123" y1="68643" x2="79123" y2="68643"/>
                          <a14:foregroundMark x1="89673" y1="78783" x2="96360" y2="77535"/>
                          <a14:foregroundMark x1="81947" y1="79251" x2="83061" y2="91108"/>
                          <a14:foregroundMark x1="84918" y1="93136" x2="93908" y2="92824"/>
                          <a14:foregroundMark x1="85958" y1="87988" x2="93908" y2="87832"/>
                          <a14:foregroundMark x1="93908" y1="87832" x2="94279" y2="87832"/>
                          <a14:foregroundMark x1="87741" y1="25897" x2="87741" y2="25897"/>
                          <a14:foregroundMark x1="83135" y1="93136" x2="83135" y2="93136"/>
                        </a14:backgroundRemoval>
                      </a14:imgEffect>
                    </a14:imgLayer>
                  </a14:imgProps>
                </a:ext>
              </a:extLst>
            </a:blip>
            <a:srcRect l="77854" t="19343" r="2358"/>
            <a:stretch/>
          </p:blipFill>
          <p:spPr>
            <a:xfrm>
              <a:off x="9531438" y="1848897"/>
              <a:ext cx="2029768" cy="39399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103A51-698C-493A-B81F-E8E0258EF8D1}"/>
                </a:ext>
              </a:extLst>
            </p:cNvPr>
            <p:cNvSpPr/>
            <p:nvPr/>
          </p:nvSpPr>
          <p:spPr>
            <a:xfrm>
              <a:off x="9901471" y="4658612"/>
              <a:ext cx="1606746" cy="9104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+mj-lt"/>
                </a:rPr>
                <a:t>Những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phép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tính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có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kết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quả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algn="ctr"/>
              <a:r>
                <a:rPr lang="en-US" sz="1600" dirty="0" err="1">
                  <a:latin typeface="+mj-lt"/>
                </a:rPr>
                <a:t>bé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hơn</a:t>
              </a:r>
              <a:r>
                <a:rPr lang="en-US" sz="1600" dirty="0">
                  <a:latin typeface="+mj-lt"/>
                </a:rPr>
                <a:t> 50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0AC813-835A-4378-BC5E-225CE85817BE}"/>
              </a:ext>
            </a:extLst>
          </p:cNvPr>
          <p:cNvSpPr/>
          <p:nvPr/>
        </p:nvSpPr>
        <p:spPr>
          <a:xfrm rot="5400000">
            <a:off x="1564723" y="3436791"/>
            <a:ext cx="1288271" cy="512119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80 - 28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3E7FF3C-6D32-4A6D-A91A-F7ED7CEF3654}"/>
              </a:ext>
            </a:extLst>
          </p:cNvPr>
          <p:cNvSpPr/>
          <p:nvPr/>
        </p:nvSpPr>
        <p:spPr>
          <a:xfrm rot="5400000">
            <a:off x="9943070" y="3417849"/>
            <a:ext cx="1288271" cy="512119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66 - 17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880695-F942-4ED6-83C5-31F7C8582E63}"/>
              </a:ext>
            </a:extLst>
          </p:cNvPr>
          <p:cNvSpPr/>
          <p:nvPr/>
        </p:nvSpPr>
        <p:spPr>
          <a:xfrm rot="5400000">
            <a:off x="1535668" y="3478470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94 - 39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C5091B-B954-4664-8075-01F1BF58FAB7}"/>
              </a:ext>
            </a:extLst>
          </p:cNvPr>
          <p:cNvSpPr/>
          <p:nvPr/>
        </p:nvSpPr>
        <p:spPr>
          <a:xfrm rot="281004">
            <a:off x="4714328" y="2180484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94 – 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12E924-06C2-4ADE-B21D-A434E081CAFC}"/>
              </a:ext>
            </a:extLst>
          </p:cNvPr>
          <p:cNvSpPr/>
          <p:nvPr/>
        </p:nvSpPr>
        <p:spPr>
          <a:xfrm rot="20971857">
            <a:off x="6922678" y="2143835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62 – 23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87F27F-3991-4EEB-B956-AE20F20BEE4C}"/>
              </a:ext>
            </a:extLst>
          </p:cNvPr>
          <p:cNvSpPr/>
          <p:nvPr/>
        </p:nvSpPr>
        <p:spPr>
          <a:xfrm>
            <a:off x="5654631" y="3163847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72 - 13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E5AAF5-2B76-4BC9-A2FF-EA9A9B008A06}"/>
              </a:ext>
            </a:extLst>
          </p:cNvPr>
          <p:cNvSpPr/>
          <p:nvPr/>
        </p:nvSpPr>
        <p:spPr>
          <a:xfrm rot="20971857">
            <a:off x="4087803" y="4100850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61 - 17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1775A-FDBB-4315-BEEC-11F33D62F715}"/>
              </a:ext>
            </a:extLst>
          </p:cNvPr>
          <p:cNvSpPr/>
          <p:nvPr/>
        </p:nvSpPr>
        <p:spPr>
          <a:xfrm rot="620885">
            <a:off x="7537523" y="3929647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90 - 44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23B7DD-0A79-4F10-9879-633DAE2C4B30}"/>
              </a:ext>
            </a:extLst>
          </p:cNvPr>
          <p:cNvSpPr/>
          <p:nvPr/>
        </p:nvSpPr>
        <p:spPr>
          <a:xfrm rot="620885">
            <a:off x="6114002" y="4530770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71 - 19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F9259B0-2A9D-45D4-9ACA-D7282B522151}"/>
              </a:ext>
            </a:extLst>
          </p:cNvPr>
          <p:cNvSpPr/>
          <p:nvPr/>
        </p:nvSpPr>
        <p:spPr>
          <a:xfrm rot="5400000">
            <a:off x="9943069" y="3436791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62 - 23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2FAD1A6-36F2-4872-84EA-2B5CE273B41C}"/>
              </a:ext>
            </a:extLst>
          </p:cNvPr>
          <p:cNvSpPr/>
          <p:nvPr/>
        </p:nvSpPr>
        <p:spPr>
          <a:xfrm rot="5400000">
            <a:off x="9943069" y="3417848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61 - 17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512C3E8-BC4D-4870-89BA-22F8830F427B}"/>
              </a:ext>
            </a:extLst>
          </p:cNvPr>
          <p:cNvSpPr/>
          <p:nvPr/>
        </p:nvSpPr>
        <p:spPr>
          <a:xfrm rot="5400000">
            <a:off x="1553753" y="3519800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72 - 13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5DB4599-FECA-421A-A33D-C1966119A298}"/>
              </a:ext>
            </a:extLst>
          </p:cNvPr>
          <p:cNvSpPr/>
          <p:nvPr/>
        </p:nvSpPr>
        <p:spPr>
          <a:xfrm rot="5400000">
            <a:off x="1544710" y="3529611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71 - 19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3A2F126-5035-4969-A57E-107A995A2F87}"/>
              </a:ext>
            </a:extLst>
          </p:cNvPr>
          <p:cNvSpPr/>
          <p:nvPr/>
        </p:nvSpPr>
        <p:spPr>
          <a:xfrm rot="5400000">
            <a:off x="9896125" y="3346453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90 - 44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682BA-B359-4B0D-A770-22A371439DBE}"/>
              </a:ext>
            </a:extLst>
          </p:cNvPr>
          <p:cNvSpPr txBox="1"/>
          <p:nvPr/>
        </p:nvSpPr>
        <p:spPr>
          <a:xfrm rot="208748">
            <a:off x="5166477" y="170429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5B47BD-F855-4AB5-85B3-C1DBC8B2F140}"/>
              </a:ext>
            </a:extLst>
          </p:cNvPr>
          <p:cNvSpPr txBox="1"/>
          <p:nvPr/>
        </p:nvSpPr>
        <p:spPr>
          <a:xfrm rot="21009337">
            <a:off x="7143689" y="164049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4E1AA7-1EB7-4234-B383-AA763F4DC03D}"/>
              </a:ext>
            </a:extLst>
          </p:cNvPr>
          <p:cNvSpPr txBox="1"/>
          <p:nvPr/>
        </p:nvSpPr>
        <p:spPr>
          <a:xfrm>
            <a:off x="6086675" y="265613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71D278-56FB-46DB-8412-34F091062725}"/>
              </a:ext>
            </a:extLst>
          </p:cNvPr>
          <p:cNvSpPr txBox="1"/>
          <p:nvPr/>
        </p:nvSpPr>
        <p:spPr>
          <a:xfrm>
            <a:off x="3523878" y="2618315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E21275-2872-4391-8861-DE7D080455A1}"/>
              </a:ext>
            </a:extLst>
          </p:cNvPr>
          <p:cNvSpPr txBox="1"/>
          <p:nvPr/>
        </p:nvSpPr>
        <p:spPr>
          <a:xfrm>
            <a:off x="8940241" y="2426017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65D696-ED55-4ACA-9571-34DB380B9506}"/>
              </a:ext>
            </a:extLst>
          </p:cNvPr>
          <p:cNvSpPr txBox="1"/>
          <p:nvPr/>
        </p:nvSpPr>
        <p:spPr>
          <a:xfrm rot="21009337">
            <a:off x="4361828" y="365391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335B0A-0B6F-4644-BE1B-0129FEB98788}"/>
              </a:ext>
            </a:extLst>
          </p:cNvPr>
          <p:cNvSpPr txBox="1"/>
          <p:nvPr/>
        </p:nvSpPr>
        <p:spPr>
          <a:xfrm rot="607180">
            <a:off x="6614110" y="4110513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42712E-F499-4A39-A51B-6F8BF423D631}"/>
              </a:ext>
            </a:extLst>
          </p:cNvPr>
          <p:cNvSpPr txBox="1"/>
          <p:nvPr/>
        </p:nvSpPr>
        <p:spPr>
          <a:xfrm rot="607180">
            <a:off x="8079296" y="348187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25911 0.147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48242 -0.13542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-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000"/>
                            </p:stCondLst>
                            <p:childTnLst>
                              <p:par>
                                <p:cTn id="156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24362 0.14722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37813 -0.18658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-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000"/>
                            </p:stCondLst>
                            <p:childTnLst>
                              <p:par>
                                <p:cTn id="218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4232 0.01296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00"/>
                            </p:stCondLst>
                            <p:childTnLst>
                              <p:par>
                                <p:cTn id="249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19232 -0.13264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50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000"/>
                            </p:stCondLst>
                            <p:childTnLst>
                              <p:par>
                                <p:cTn id="280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8" grpId="0" animBg="1"/>
      <p:bldP spid="18" grpId="1" animBg="1"/>
      <p:bldP spid="18" grpId="2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2" grpId="0"/>
      <p:bldP spid="2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DBA29B-D5F0-4ACE-A13F-0AF4D6CD8DDC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475BF-0511-4A22-BE67-E9C08968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044EB74-4F43-4DBE-9AFB-B5B9288A32C1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06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C5A10B5-0154-47D4-A16F-9B165E67DBFA}"/>
              </a:ext>
            </a:extLst>
          </p:cNvPr>
          <p:cNvGrpSpPr/>
          <p:nvPr/>
        </p:nvGrpSpPr>
        <p:grpSpPr>
          <a:xfrm>
            <a:off x="0" y="20810"/>
            <a:ext cx="12192000" cy="6911466"/>
            <a:chOff x="0" y="20810"/>
            <a:chExt cx="12192000" cy="69114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691146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20810"/>
            <a:ext cx="12192000" cy="6826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1 0.002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020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18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7071" y="-37071"/>
            <a:ext cx="12430898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84470" y="242010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8012818" y="2308913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40864" y="2351885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82791"/>
            <a:ext cx="12192000" cy="7010398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A3C1E8-C4DC-4D79-885F-3A99026E3939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891AD7-38CB-4A8D-B14C-AC6F5787DA30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8B1305E-71B2-4A93-91FF-E55C6CAC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5C7BFB-0773-4A04-897E-4963662DC7B8}"/>
                  </a:ext>
                </a:extLst>
              </p:cNvPr>
              <p:cNvSpPr txBox="1"/>
              <p:nvPr/>
            </p:nvSpPr>
            <p:spPr>
              <a:xfrm>
                <a:off x="10930050" y="708509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50BEC1-E56C-4167-BEC3-E0FA9AB6277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4A0CCC92-271F-4006-A685-51E7B17DF080}"/>
                  </a:ext>
                </a:extLst>
              </p:cNvPr>
              <p:cNvSpPr/>
              <p:nvPr/>
            </p:nvSpPr>
            <p:spPr>
              <a:xfrm>
                <a:off x="11103395" y="1538930"/>
                <a:ext cx="370765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99831 0.0081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3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98945 2.96296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7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82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18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7911722" y="250980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901300" y="250980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48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4463170" y="2520043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39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83BF48-E84E-4DF4-B4F8-8432EB3D928A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853725-C94F-4739-B1A2-0FEFBE1ECCBB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6201834-FA7F-4F4D-925D-DEC3266EE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8B4E80-D228-485C-9DD6-5F63B4FEB28F}"/>
                  </a:ext>
                </a:extLst>
              </p:cNvPr>
              <p:cNvSpPr txBox="1"/>
              <p:nvPr/>
            </p:nvSpPr>
            <p:spPr>
              <a:xfrm>
                <a:off x="10912266" y="735354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BEDB3-DA93-4222-B132-BD0CB8679EC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C3CB7F6-47B6-4640-B3CE-5A9046F76139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703197" y="-17619"/>
            <a:ext cx="13680005" cy="6875619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323241" y="274302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7707059" y="274302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17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813745" y="2776146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26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7E8EA-A018-404D-86AE-8B1E03BAE259}"/>
              </a:ext>
            </a:extLst>
          </p:cNvPr>
          <p:cNvGrpSpPr/>
          <p:nvPr/>
        </p:nvGrpSpPr>
        <p:grpSpPr>
          <a:xfrm>
            <a:off x="11858460" y="-19235"/>
            <a:ext cx="13249440" cy="6874728"/>
            <a:chOff x="11858460" y="-19235"/>
            <a:chExt cx="12998782" cy="687472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C894AE-322D-4C1A-B985-18A5E559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706" y="-19235"/>
              <a:ext cx="12729536" cy="687472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1CF0BD-74EB-4E10-BCD3-4C6039BE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460" y="3598760"/>
              <a:ext cx="4692647" cy="19907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F9B97C-856C-424A-8342-9546DCE4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9370" y="3598760"/>
              <a:ext cx="1069881" cy="10698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29FF30-9044-45F0-AAC0-323CCDB9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83" y="3123504"/>
              <a:ext cx="1069881" cy="10698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816F17-477E-4428-8E88-EB1E2580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3435" y="3274817"/>
              <a:ext cx="1069881" cy="106988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64EB3AB-7494-4C15-84EB-B10122233B36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5FD0316-19E8-49F1-9239-A51A6B8B81D5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2 2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CA76CBB-B985-4545-8E9C-ED7A657CE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3F9936E-CAA6-4838-B998-EF092C100293}"/>
                  </a:ext>
                </a:extLst>
              </p:cNvPr>
              <p:cNvSpPr txBox="1"/>
              <p:nvPr/>
            </p:nvSpPr>
            <p:spPr>
              <a:xfrm>
                <a:off x="10923748" y="693261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3FD21A-2E74-437C-9203-76D600AF733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7BBAE63E-B21F-48FC-88FA-C8A752C0CFF0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11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1 0.00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82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7913115" y="2585449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778642" y="2585449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4406082" y="2618571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2B468D8-48A2-4777-9C6F-A8A5452B4D3B}"/>
                </a:ext>
              </a:extLst>
            </p:cNvPr>
            <p:cNvGrpSpPr/>
            <p:nvPr/>
          </p:nvGrpSpPr>
          <p:grpSpPr>
            <a:xfrm>
              <a:off x="5185459" y="368595"/>
              <a:ext cx="1045186" cy="1534533"/>
              <a:chOff x="10816850" y="460353"/>
              <a:chExt cx="1045186" cy="1534533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0254E71-5ED7-41CC-BE35-CEBF3B582C48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2 3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75B8005-2EF3-4D46-8634-E8E7FEF7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C608801-9F55-43C4-A4AA-CFC00D2F9795}"/>
                  </a:ext>
                </a:extLst>
              </p:cNvPr>
              <p:cNvSpPr txBox="1"/>
              <p:nvPr/>
            </p:nvSpPr>
            <p:spPr>
              <a:xfrm>
                <a:off x="10816850" y="68846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25A5278-F56E-4641-9BA6-9A34C32F2C3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3 5</a:t>
                </a: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76F8320F-985F-4365-AB46-6A793026ADFF}"/>
                  </a:ext>
                </a:extLst>
              </p:cNvPr>
              <p:cNvSpPr/>
              <p:nvPr/>
            </p:nvSpPr>
            <p:spPr>
              <a:xfrm>
                <a:off x="11111411" y="500417"/>
                <a:ext cx="3466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0546F-8242-499D-97B3-DF9EEF9D7379}"/>
              </a:ext>
            </a:extLst>
          </p:cNvPr>
          <p:cNvGrpSpPr/>
          <p:nvPr/>
        </p:nvGrpSpPr>
        <p:grpSpPr>
          <a:xfrm>
            <a:off x="1807695" y="1262448"/>
            <a:ext cx="4288305" cy="1910178"/>
            <a:chOff x="1818102" y="1236793"/>
            <a:chExt cx="4288305" cy="19101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D7CE5A-0AA7-4B5C-AD95-44290E20B8F3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79BDEDE-8D99-45CF-AE2A-729ED624E11C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54A17801-EAA4-4A9A-83D0-D3CDF8F1C5BA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6EFF913-FA51-4AA6-91ED-7F787645627E}"/>
                    </a:ext>
                  </a:extLst>
                </p:cNvPr>
                <p:cNvSpPr txBox="1"/>
                <p:nvPr/>
              </p:nvSpPr>
              <p:spPr>
                <a:xfrm>
                  <a:off x="2276959" y="1820649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60 – 8 – 20 = </a:t>
                  </a: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899598-245C-43E7-AFA2-3298BC06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3251F-D54F-46ED-8E5D-9ED2B364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F560D4F-C613-4825-A518-087A8CF2C22E}"/>
              </a:ext>
            </a:extLst>
          </p:cNvPr>
          <p:cNvGrpSpPr/>
          <p:nvPr/>
        </p:nvGrpSpPr>
        <p:grpSpPr>
          <a:xfrm>
            <a:off x="6829552" y="1236793"/>
            <a:ext cx="4288305" cy="1910178"/>
            <a:chOff x="1818102" y="1236793"/>
            <a:chExt cx="4288305" cy="191017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A1C4274-C851-4DC9-91C0-A5AD784FAC45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D6D56A3-1110-4012-830A-1C48E205493D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E6021FE4-3E7B-4052-8E34-FA370D5374AF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69293C4-1DC1-4C4B-962E-54B3F46FA7F2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70 – 12 + 10 = </a:t>
                  </a:r>
                </a:p>
              </p:txBody>
            </p:sp>
          </p:grp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F2867708-B452-4AFF-AD6A-D64A0E4A7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6D602C4-D71D-420E-8964-9AC0E155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643953" y="387012"/>
            <a:ext cx="2651697" cy="689313"/>
            <a:chOff x="-3359380" y="241996"/>
            <a:chExt cx="2604759" cy="840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2061616" y="3711030"/>
            <a:ext cx="4274150" cy="2389614"/>
            <a:chOff x="136894" y="3551736"/>
            <a:chExt cx="4274150" cy="238961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36894" y="3551736"/>
              <a:ext cx="4274150" cy="2389614"/>
              <a:chOff x="136894" y="3551736"/>
              <a:chExt cx="4274158" cy="238961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4274158" cy="2389618"/>
                <a:chOff x="1299332" y="3566112"/>
                <a:chExt cx="4274158" cy="1968234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72137" y="4832993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3222395" cy="146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40 – 4           36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– 37           49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2017442" y="4235099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2002315" y="49965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990762" y="3689394"/>
            <a:ext cx="4345527" cy="2422194"/>
            <a:chOff x="8112511" y="2110711"/>
            <a:chExt cx="4345527" cy="242219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345527" cy="2422194"/>
              <a:chOff x="8423684" y="3308600"/>
              <a:chExt cx="4345527" cy="242219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345527" cy="2422194"/>
                <a:chOff x="6332028" y="1216473"/>
                <a:chExt cx="4345527" cy="2422194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743060" cy="1909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15385" y="2783606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540229" cy="1461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 – 40          28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94 – 5           88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855648" y="275231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888660" y="3579370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944289" y="4395963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937476" y="5156172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369911-DE7A-4376-9615-A5C3BFCE46B6}"/>
              </a:ext>
            </a:extLst>
          </p:cNvPr>
          <p:cNvSpPr/>
          <p:nvPr/>
        </p:nvSpPr>
        <p:spPr>
          <a:xfrm>
            <a:off x="8737238" y="4339267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968859" y="3429000"/>
            <a:ext cx="1016577" cy="1638300"/>
            <a:chOff x="2232273" y="241649"/>
            <a:chExt cx="1016577" cy="1638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638300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8B547E7-440B-4EF5-8D29-3CCA05392C65}"/>
              </a:ext>
            </a:extLst>
          </p:cNvPr>
          <p:cNvSpPr/>
          <p:nvPr/>
        </p:nvSpPr>
        <p:spPr>
          <a:xfrm>
            <a:off x="8766911" y="5158719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E8DD7-C69D-4E54-9E09-EB52E77FCF2E}"/>
              </a:ext>
            </a:extLst>
          </p:cNvPr>
          <p:cNvSpPr txBox="1"/>
          <p:nvPr/>
        </p:nvSpPr>
        <p:spPr>
          <a:xfrm>
            <a:off x="2659172" y="2256977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21B87DF-356B-4319-A191-14BCBF0A399D}"/>
              </a:ext>
            </a:extLst>
          </p:cNvPr>
          <p:cNvSpPr txBox="1"/>
          <p:nvPr/>
        </p:nvSpPr>
        <p:spPr>
          <a:xfrm>
            <a:off x="7684255" y="2266098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58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7" r:id="rId1" imgW="584280" imgH="469800"/>
        </mc:Choice>
        <mc:Fallback>
          <p:control name="TextBox7" r:id="rId1" imgW="584280" imgH="469800">
            <p:pic>
              <p:nvPicPr>
                <p:cNvPr id="2" name="TextBox7"/>
                <p:cNvPicPr>
                  <a:picLocks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4629150" y="1851025"/>
                  <a:ext cx="581025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84280" imgH="469800"/>
        </mc:Choice>
        <mc:Fallback>
          <p:control name="TextBox1" r:id="rId2" imgW="584280" imgH="46980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9863138" y="1865313"/>
                  <a:ext cx="581025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  <p:bldP spid="17" grpId="0"/>
      <p:bldP spid="17" grpId="1"/>
      <p:bldP spid="89" grpId="0"/>
      <p:bldP spid="8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4584</TotalTime>
  <Words>347</Words>
  <Application>Microsoft Office PowerPoint</Application>
  <PresentationFormat>Widescreen</PresentationFormat>
  <Paragraphs>113</Paragraphs>
  <Slides>14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Showcard Gothic</vt:lpstr>
      <vt:lpstr>Times New Roman</vt:lpstr>
      <vt:lpstr>UTM Avo</vt:lpstr>
      <vt:lpstr>UTM Daxline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595</cp:revision>
  <dcterms:created xsi:type="dcterms:W3CDTF">2021-02-20T02:56:00Z</dcterms:created>
  <dcterms:modified xsi:type="dcterms:W3CDTF">2025-11-23T16:10:02Z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