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6"/>
  </p:notesMasterIdLst>
  <p:sldIdLst>
    <p:sldId id="403" r:id="rId3"/>
    <p:sldId id="406" r:id="rId4"/>
    <p:sldId id="256" r:id="rId5"/>
    <p:sldId id="399" r:id="rId6"/>
    <p:sldId id="407" r:id="rId7"/>
    <p:sldId id="400" r:id="rId8"/>
    <p:sldId id="405" r:id="rId9"/>
    <p:sldId id="397" r:id="rId10"/>
    <p:sldId id="404" r:id="rId11"/>
    <p:sldId id="281" r:id="rId12"/>
    <p:sldId id="385" r:id="rId13"/>
    <p:sldId id="401" r:id="rId14"/>
    <p:sldId id="402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Minh Thông" initials="LMT" lastIdx="1" clrIdx="0">
    <p:extLst>
      <p:ext uri="{19B8F6BF-5375-455C-9EA6-DF929625EA0E}">
        <p15:presenceInfo xmlns:p15="http://schemas.microsoft.com/office/powerpoint/2012/main" userId="0fa2890e033568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CC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59" d="100"/>
          <a:sy n="59" d="100"/>
        </p:scale>
        <p:origin x="7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201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21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91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30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2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6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4.xml"/><Relationship Id="rId61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64" Type="http://schemas.openxmlformats.org/officeDocument/2006/relationships/theme" Target="../theme/theme2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51" r:id="rId3"/>
    <p:sldLayoutId id="2147483750" r:id="rId4"/>
    <p:sldLayoutId id="2147483749" r:id="rId5"/>
    <p:sldLayoutId id="2147483748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754" r:id="rId12"/>
    <p:sldLayoutId id="2147483737" r:id="rId13"/>
    <p:sldLayoutId id="2147483733" r:id="rId14"/>
    <p:sldLayoutId id="2147483657" r:id="rId15"/>
    <p:sldLayoutId id="2147483658" r:id="rId16"/>
    <p:sldLayoutId id="2147483659" r:id="rId17"/>
    <p:sldLayoutId id="2147483660" r:id="rId18"/>
    <p:sldLayoutId id="21474836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56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6" r:id="rId13"/>
    <p:sldLayoutId id="2147483735" r:id="rId14"/>
    <p:sldLayoutId id="2147483734" r:id="rId15"/>
    <p:sldLayoutId id="2147483732" r:id="rId16"/>
    <p:sldLayoutId id="2147483731" r:id="rId17"/>
    <p:sldLayoutId id="2147483730" r:id="rId18"/>
    <p:sldLayoutId id="2147483729" r:id="rId19"/>
    <p:sldLayoutId id="2147483728" r:id="rId20"/>
    <p:sldLayoutId id="2147483727" r:id="rId21"/>
    <p:sldLayoutId id="2147483726" r:id="rId22"/>
    <p:sldLayoutId id="2147483725" r:id="rId23"/>
    <p:sldLayoutId id="2147483724" r:id="rId24"/>
    <p:sldLayoutId id="2147483723" r:id="rId25"/>
    <p:sldLayoutId id="2147483722" r:id="rId26"/>
    <p:sldLayoutId id="2147483721" r:id="rId27"/>
    <p:sldLayoutId id="2147483720" r:id="rId28"/>
    <p:sldLayoutId id="2147483719" r:id="rId29"/>
    <p:sldLayoutId id="2147483718" r:id="rId30"/>
    <p:sldLayoutId id="2147483717" r:id="rId31"/>
    <p:sldLayoutId id="2147483716" r:id="rId32"/>
    <p:sldLayoutId id="2147483715" r:id="rId33"/>
    <p:sldLayoutId id="2147483714" r:id="rId34"/>
    <p:sldLayoutId id="2147483713" r:id="rId35"/>
    <p:sldLayoutId id="2147483712" r:id="rId36"/>
    <p:sldLayoutId id="2147483711" r:id="rId37"/>
    <p:sldLayoutId id="2147483710" r:id="rId38"/>
    <p:sldLayoutId id="2147483709" r:id="rId39"/>
    <p:sldLayoutId id="2147483708" r:id="rId40"/>
    <p:sldLayoutId id="2147483707" r:id="rId41"/>
    <p:sldLayoutId id="2147483706" r:id="rId42"/>
    <p:sldLayoutId id="2147483705" r:id="rId43"/>
    <p:sldLayoutId id="2147483704" r:id="rId44"/>
    <p:sldLayoutId id="2147483703" r:id="rId45"/>
    <p:sldLayoutId id="2147483702" r:id="rId46"/>
    <p:sldLayoutId id="2147483701" r:id="rId47"/>
    <p:sldLayoutId id="2147483700" r:id="rId48"/>
    <p:sldLayoutId id="2147483699" r:id="rId49"/>
    <p:sldLayoutId id="2147483698" r:id="rId50"/>
    <p:sldLayoutId id="2147483697" r:id="rId51"/>
    <p:sldLayoutId id="2147483696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  <p:sldLayoutId id="2147483755" r:id="rId61"/>
    <p:sldLayoutId id="2147483758" r:id="rId62"/>
    <p:sldLayoutId id="2147483757" r:id="rId6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phép cộng">
            <a:hlinkClick r:id="" action="ppaction://media"/>
            <a:extLst>
              <a:ext uri="{FF2B5EF4-FFF2-40B4-BE49-F238E27FC236}">
                <a16:creationId xmlns:a16="http://schemas.microsoft.com/office/drawing/2014/main" id="{709F04E5-5576-FD92-49A5-7B37506A1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32217"/>
            <a:ext cx="11506200" cy="6393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4EDB5-1BC7-4F19-A2D1-C2E62AFD3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9709" y="617203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7FAE714E-1DA0-475C-BA46-0650FFEE99E3}"/>
              </a:ext>
            </a:extLst>
          </p:cNvPr>
          <p:cNvSpPr txBox="1"/>
          <p:nvPr/>
        </p:nvSpPr>
        <p:spPr>
          <a:xfrm>
            <a:off x="3273878" y="215065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222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642076" y="1859933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67360" y="1850598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973553" y="1839525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57760" y="158974"/>
            <a:ext cx="4068342" cy="620653"/>
            <a:chOff x="-3369817" y="382607"/>
            <a:chExt cx="3996328" cy="65366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536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5"/>
              <a:ext cx="559574" cy="60089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127148" y="194892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900127" y="30351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873493" y="221053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43805" r="79771" b="18395"/>
          <a:stretch/>
        </p:blipFill>
        <p:spPr>
          <a:xfrm>
            <a:off x="0" y="2649467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59" t="29862" r="38758" b="17202"/>
          <a:stretch/>
        </p:blipFill>
        <p:spPr>
          <a:xfrm flipH="1">
            <a:off x="6480683" y="2537712"/>
            <a:ext cx="659999" cy="10884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2" t="28077" r="19166" b="18134"/>
          <a:stretch/>
        </p:blipFill>
        <p:spPr>
          <a:xfrm>
            <a:off x="3264819" y="2562244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471528" y="112965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37 + 4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28153" y="111443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46 + 5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817679" y="112134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89 + 6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287666" y="2447245"/>
            <a:ext cx="44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127148" y="304744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45439" y="197410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018418" y="30603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991784" y="223571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463896" y="2496854"/>
            <a:ext cx="49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45439" y="307262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402861" y="195974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89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7175840" y="304596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7149206" y="222135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591776" y="2478988"/>
            <a:ext cx="3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429004" y="304875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B156D81-0F57-47B3-B14E-D2EC80AF1406}"/>
              </a:ext>
            </a:extLst>
          </p:cNvPr>
          <p:cNvSpPr/>
          <p:nvPr/>
        </p:nvSpPr>
        <p:spPr>
          <a:xfrm>
            <a:off x="642076" y="4592063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3767360" y="4582728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6973553" y="4571655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6B7C36B-E3E7-4AFE-8937-57B70F1C1759}"/>
              </a:ext>
            </a:extLst>
          </p:cNvPr>
          <p:cNvSpPr txBox="1"/>
          <p:nvPr/>
        </p:nvSpPr>
        <p:spPr>
          <a:xfrm>
            <a:off x="1127148" y="468105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29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2BE3E74-8EC7-4A79-BBDF-96E4D47C2DCD}"/>
              </a:ext>
            </a:extLst>
          </p:cNvPr>
          <p:cNvCxnSpPr>
            <a:cxnSpLocks/>
          </p:cNvCxnSpPr>
          <p:nvPr/>
        </p:nvCxnSpPr>
        <p:spPr>
          <a:xfrm>
            <a:off x="900127" y="576728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9847449-B9E4-4FED-AF12-5A7A6E402BD2}"/>
              </a:ext>
            </a:extLst>
          </p:cNvPr>
          <p:cNvSpPr txBox="1"/>
          <p:nvPr/>
        </p:nvSpPr>
        <p:spPr>
          <a:xfrm>
            <a:off x="873493" y="494266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CDE5CD8-7266-4846-9067-9172CCA6B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43805" r="79771" b="18395"/>
          <a:stretch/>
        </p:blipFill>
        <p:spPr>
          <a:xfrm>
            <a:off x="0" y="5381597"/>
            <a:ext cx="754279" cy="99006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D73E55-FFA6-49E7-9E69-5D4C59214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59" t="29862" r="38758" b="17202"/>
          <a:stretch/>
        </p:blipFill>
        <p:spPr>
          <a:xfrm flipH="1">
            <a:off x="6480683" y="5269842"/>
            <a:ext cx="659999" cy="108848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2" t="28077" r="19166" b="18134"/>
          <a:stretch/>
        </p:blipFill>
        <p:spPr>
          <a:xfrm>
            <a:off x="3264819" y="5294374"/>
            <a:ext cx="626178" cy="1128252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93C95B9-A4AF-41E9-8796-DBA563E8C293}"/>
              </a:ext>
            </a:extLst>
          </p:cNvPr>
          <p:cNvSpPr txBox="1"/>
          <p:nvPr/>
        </p:nvSpPr>
        <p:spPr>
          <a:xfrm>
            <a:off x="471528" y="386178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29 + 9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3628153" y="384656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66 + 7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6817679" y="385347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53 + 8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CB64FBB-6433-4777-94C3-D136BCC9A9ED}"/>
              </a:ext>
            </a:extLst>
          </p:cNvPr>
          <p:cNvSpPr txBox="1"/>
          <p:nvPr/>
        </p:nvSpPr>
        <p:spPr>
          <a:xfrm>
            <a:off x="1324376" y="5199276"/>
            <a:ext cx="54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077FF8D-795C-4276-A6CE-B289FE38C429}"/>
              </a:ext>
            </a:extLst>
          </p:cNvPr>
          <p:cNvSpPr txBox="1"/>
          <p:nvPr/>
        </p:nvSpPr>
        <p:spPr>
          <a:xfrm>
            <a:off x="1127148" y="577957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4245439" y="470623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66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4018418" y="579245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3991784" y="496784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4458111" y="5235822"/>
            <a:ext cx="44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4245439" y="580475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7402861" y="469187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53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7175840" y="577809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7149206" y="49534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7630076" y="519927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7440961" y="579039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DB7948D1-E693-142F-E7A4-C2BC62394F4F}"/>
              </a:ext>
            </a:extLst>
          </p:cNvPr>
          <p:cNvSpPr/>
          <p:nvPr/>
        </p:nvSpPr>
        <p:spPr>
          <a:xfrm>
            <a:off x="9011730" y="1727200"/>
            <a:ext cx="2879881" cy="3078480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480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7" grpId="0" animBg="1"/>
      <p:bldP spid="88" grpId="0" animBg="1"/>
      <p:bldP spid="89" grpId="0" animBg="1"/>
      <p:bldP spid="90" grpId="0"/>
      <p:bldP spid="92" grpId="0"/>
      <p:bldP spid="96" grpId="0" animBg="1"/>
      <p:bldP spid="97" grpId="0" animBg="1"/>
      <p:bldP spid="98" grpId="0" animBg="1"/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79E03-6812-F593-D2E6-9C2862F0AAF5}"/>
              </a:ext>
            </a:extLst>
          </p:cNvPr>
          <p:cNvSpPr txBox="1"/>
          <p:nvPr/>
        </p:nvSpPr>
        <p:spPr>
          <a:xfrm>
            <a:off x="4074207" y="1120676"/>
            <a:ext cx="679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HP001 4 hàng" panose="020B0603050302020204" pitchFamily="34" charset="0"/>
              </a:rPr>
              <a:t>35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3E868-A740-3B5C-1937-82768055CFFC}"/>
              </a:ext>
            </a:extLst>
          </p:cNvPr>
          <p:cNvSpPr txBox="1"/>
          <p:nvPr/>
        </p:nvSpPr>
        <p:spPr>
          <a:xfrm>
            <a:off x="4414127" y="1120676"/>
            <a:ext cx="2529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7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4CFB4-30EE-08F7-6DCE-A3E48398222C}"/>
              </a:ext>
            </a:extLst>
          </p:cNvPr>
          <p:cNvSpPr txBox="1"/>
          <p:nvPr/>
        </p:nvSpPr>
        <p:spPr>
          <a:xfrm>
            <a:off x="3166122" y="1674673"/>
            <a:ext cx="346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7B961B-1B64-9DF1-1E77-71797D2AE51A}"/>
              </a:ext>
            </a:extLst>
          </p:cNvPr>
          <p:cNvCxnSpPr>
            <a:cxnSpLocks/>
          </p:cNvCxnSpPr>
          <p:nvPr/>
        </p:nvCxnSpPr>
        <p:spPr>
          <a:xfrm>
            <a:off x="3799786" y="3270424"/>
            <a:ext cx="187926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6C5B693-96C2-6FA6-6AB1-4C88E2BB9B54}"/>
              </a:ext>
            </a:extLst>
          </p:cNvPr>
          <p:cNvSpPr txBox="1"/>
          <p:nvPr/>
        </p:nvSpPr>
        <p:spPr>
          <a:xfrm>
            <a:off x="8370212" y="1967032"/>
            <a:ext cx="1306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HP001 4 hàng" panose="020B0603050302020204" pitchFamily="34" charset="0"/>
              </a:rPr>
              <a:t>5            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B6532-019E-C56F-DF14-3272C30FC88A}"/>
              </a:ext>
            </a:extLst>
          </p:cNvPr>
          <p:cNvSpPr txBox="1"/>
          <p:nvPr/>
        </p:nvSpPr>
        <p:spPr>
          <a:xfrm>
            <a:off x="8161492" y="1120676"/>
            <a:ext cx="2529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7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6BF70-4895-C19E-4B33-61024299E0BF}"/>
              </a:ext>
            </a:extLst>
          </p:cNvPr>
          <p:cNvSpPr txBox="1"/>
          <p:nvPr/>
        </p:nvSpPr>
        <p:spPr>
          <a:xfrm>
            <a:off x="6913487" y="1674673"/>
            <a:ext cx="346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39FA12-838E-AB7A-6224-1D81CBF84CC4}"/>
              </a:ext>
            </a:extLst>
          </p:cNvPr>
          <p:cNvCxnSpPr>
            <a:cxnSpLocks/>
          </p:cNvCxnSpPr>
          <p:nvPr/>
        </p:nvCxnSpPr>
        <p:spPr>
          <a:xfrm>
            <a:off x="7547151" y="3270424"/>
            <a:ext cx="187926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D38DC2-E442-29B4-2A2D-6CAD97196CC4}"/>
              </a:ext>
            </a:extLst>
          </p:cNvPr>
          <p:cNvSpPr txBox="1"/>
          <p:nvPr/>
        </p:nvSpPr>
        <p:spPr>
          <a:xfrm>
            <a:off x="7865224" y="1121830"/>
            <a:ext cx="1306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HP001 4 hàng" panose="020B0603050302020204" pitchFamily="34" charset="0"/>
              </a:rPr>
              <a:t>3            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D6140-BBFE-9783-D7F0-61068E954951}"/>
              </a:ext>
            </a:extLst>
          </p:cNvPr>
          <p:cNvSpPr txBox="1"/>
          <p:nvPr/>
        </p:nvSpPr>
        <p:spPr>
          <a:xfrm>
            <a:off x="7704292" y="892158"/>
            <a:ext cx="2529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HP001 4 hàng" panose="020B0603050302020204" pitchFamily="34" charset="0"/>
              </a:rPr>
              <a:t>   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50877A-1E7E-FD9B-9BB4-74D7267D959C}"/>
              </a:ext>
            </a:extLst>
          </p:cNvPr>
          <p:cNvSpPr txBox="1"/>
          <p:nvPr/>
        </p:nvSpPr>
        <p:spPr>
          <a:xfrm>
            <a:off x="7878939" y="3232449"/>
            <a:ext cx="1879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HP001 4 hàng" panose="020B0603050302020204" pitchFamily="34" charset="0"/>
              </a:rPr>
              <a:t>42            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FB102-C126-677D-FA25-EFC2AB3F88AC}"/>
              </a:ext>
            </a:extLst>
          </p:cNvPr>
          <p:cNvSpPr txBox="1"/>
          <p:nvPr/>
        </p:nvSpPr>
        <p:spPr>
          <a:xfrm>
            <a:off x="4074207" y="3336667"/>
            <a:ext cx="1879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latin typeface="HP001 4 hàng" panose="020B0603050302020204" pitchFamily="34" charset="0"/>
              </a:rPr>
              <a:t>87            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CF6BD97-1D8E-4CC4-B237-619133294A07}"/>
              </a:ext>
            </a:extLst>
          </p:cNvPr>
          <p:cNvSpPr/>
          <p:nvPr/>
        </p:nvSpPr>
        <p:spPr>
          <a:xfrm>
            <a:off x="2468330" y="683796"/>
            <a:ext cx="881797" cy="8737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/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43169F2-9DF6-2CE7-549A-B0F1977F060A}"/>
              </a:ext>
            </a:extLst>
          </p:cNvPr>
          <p:cNvSpPr/>
          <p:nvPr/>
        </p:nvSpPr>
        <p:spPr>
          <a:xfrm>
            <a:off x="6786250" y="566677"/>
            <a:ext cx="881797" cy="8737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395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9" grpId="0"/>
      <p:bldP spid="11" grpId="0"/>
      <p:bldP spid="12" grpId="0"/>
      <p:bldP spid="13" grpId="0"/>
      <p:bldP spid="15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006A6B-F061-4B7C-9C02-7260393BAD96}"/>
              </a:ext>
            </a:extLst>
          </p:cNvPr>
          <p:cNvSpPr/>
          <p:nvPr/>
        </p:nvSpPr>
        <p:spPr>
          <a:xfrm>
            <a:off x="9677389" y="204881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CEBD2-B1D4-4A11-88CF-5CA9B4E5F0E4}"/>
              </a:ext>
            </a:extLst>
          </p:cNvPr>
          <p:cNvSpPr/>
          <p:nvPr/>
        </p:nvSpPr>
        <p:spPr>
          <a:xfrm>
            <a:off x="10299171" y="702892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C35BD6D9-D483-408A-940A-0484BAC22197}"/>
              </a:ext>
            </a:extLst>
          </p:cNvPr>
          <p:cNvSpPr txBox="1"/>
          <p:nvPr/>
        </p:nvSpPr>
        <p:spPr>
          <a:xfrm>
            <a:off x="-91440" y="1528885"/>
            <a:ext cx="12283440" cy="32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i="0" u="none" strike="noStrike">
                <a:ln w="222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 10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i="0" u="none" strike="noStrike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 </a:t>
            </a:r>
            <a:r>
              <a:rPr lang="en-US" sz="6000" b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29</a:t>
            </a:r>
            <a:r>
              <a:rPr lang="en-US" sz="6000" b="1" i="0" u="none" strike="noStrike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Phép cộng (có nhớ)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trong phạm vi 100 (tiếp theo) - (tiết 2)</a:t>
            </a:r>
            <a:endParaRPr lang="en-US" sz="6000" b="1" spc="10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2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2842A-DA2C-2F17-620C-78C72C6B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320" y="0"/>
            <a:ext cx="12882880" cy="6634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CD1AFE-BA1D-84C1-F71B-F2F0CFD4A808}"/>
              </a:ext>
            </a:extLst>
          </p:cNvPr>
          <p:cNvSpPr txBox="1"/>
          <p:nvPr/>
        </p:nvSpPr>
        <p:spPr>
          <a:xfrm>
            <a:off x="619760" y="2338288"/>
            <a:ext cx="183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8FD12-A07B-34C0-6EBC-E9C2B5D06A1A}"/>
              </a:ext>
            </a:extLst>
          </p:cNvPr>
          <p:cNvSpPr txBox="1"/>
          <p:nvPr/>
        </p:nvSpPr>
        <p:spPr>
          <a:xfrm>
            <a:off x="4257040" y="2267168"/>
            <a:ext cx="183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F3209-F911-3957-DD82-38A10BF7D89C}"/>
              </a:ext>
            </a:extLst>
          </p:cNvPr>
          <p:cNvSpPr txBox="1"/>
          <p:nvPr/>
        </p:nvSpPr>
        <p:spPr>
          <a:xfrm>
            <a:off x="8483600" y="2299136"/>
            <a:ext cx="183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3</a:t>
            </a: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654AA1BA-7828-4614-C6BC-083EDC03BF2A}"/>
              </a:ext>
            </a:extLst>
          </p:cNvPr>
          <p:cNvSpPr/>
          <p:nvPr/>
        </p:nvSpPr>
        <p:spPr>
          <a:xfrm>
            <a:off x="8280400" y="112017"/>
            <a:ext cx="3840481" cy="2226271"/>
          </a:xfrm>
          <a:prstGeom prst="wave">
            <a:avLst>
              <a:gd name="adj1" fmla="val 12500"/>
              <a:gd name="adj2" fmla="val 282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25797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2FA21-3583-446B-9E2E-E1B70FF8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02702"/>
          </a:xfrm>
          <a:prstGeom prst="rect">
            <a:avLst/>
          </a:prstGeom>
        </p:spPr>
      </p:pic>
      <p:sp>
        <p:nvSpPr>
          <p:cNvPr id="38" name="Flowchart: Document 8">
            <a:extLst>
              <a:ext uri="{FF2B5EF4-FFF2-40B4-BE49-F238E27FC236}">
                <a16:creationId xmlns:a16="http://schemas.microsoft.com/office/drawing/2014/main" id="{D9D4A411-19F3-4057-9E8B-ED91F513744C}"/>
              </a:ext>
            </a:extLst>
          </p:cNvPr>
          <p:cNvSpPr/>
          <p:nvPr/>
        </p:nvSpPr>
        <p:spPr>
          <a:xfrm flipV="1">
            <a:off x="-39753" y="4325539"/>
            <a:ext cx="12231753" cy="217716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547420-A8C5-40DB-B6DA-57D1E8779389}"/>
              </a:ext>
            </a:extLst>
          </p:cNvPr>
          <p:cNvGrpSpPr/>
          <p:nvPr/>
        </p:nvGrpSpPr>
        <p:grpSpPr>
          <a:xfrm>
            <a:off x="5745367" y="2001672"/>
            <a:ext cx="1545307" cy="2538656"/>
            <a:chOff x="3256962" y="2053487"/>
            <a:chExt cx="1545307" cy="253865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4921107-C47F-4C60-81EB-533101DCFA76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CAAA65D-906A-4D26-ABAB-36C8E6E8388D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21165CF-0B13-4DBA-A1EF-A6841781A3EF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C43D7E-E110-474E-965F-EF84F89FF2A8}"/>
              </a:ext>
            </a:extLst>
          </p:cNvPr>
          <p:cNvGrpSpPr/>
          <p:nvPr/>
        </p:nvGrpSpPr>
        <p:grpSpPr>
          <a:xfrm>
            <a:off x="9181785" y="2220812"/>
            <a:ext cx="1545307" cy="2538656"/>
            <a:chOff x="3256962" y="2053487"/>
            <a:chExt cx="1545307" cy="253865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C2722CB-5338-4FA8-92D5-BA3F3E6473C2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AE0FEA-9F98-4706-B04A-4618B76949B5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6984535-ED31-4E64-BE71-467C9C2664F9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B91056-C00B-4081-9DD5-A87951AE2B23}"/>
              </a:ext>
            </a:extLst>
          </p:cNvPr>
          <p:cNvGrpSpPr/>
          <p:nvPr/>
        </p:nvGrpSpPr>
        <p:grpSpPr>
          <a:xfrm>
            <a:off x="2203937" y="2284087"/>
            <a:ext cx="1545307" cy="2538656"/>
            <a:chOff x="3256962" y="2053487"/>
            <a:chExt cx="1545307" cy="25386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C9884AA-BA4E-41AC-AE69-D11CECA9B345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D0E61B-A589-42FF-94EA-46BDF955078C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2AEF2C7-90FC-4159-ADAE-4641CA3C1244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072703" y="577513"/>
            <a:ext cx="7742333" cy="947382"/>
            <a:chOff x="-3359380" y="241997"/>
            <a:chExt cx="7605285" cy="115562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7"/>
              <a:ext cx="7605285" cy="1155620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554" y="490467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C115F8-0DD3-4514-BFC5-13BAE10FEC2C}"/>
              </a:ext>
            </a:extLst>
          </p:cNvPr>
          <p:cNvGrpSpPr/>
          <p:nvPr/>
        </p:nvGrpSpPr>
        <p:grpSpPr>
          <a:xfrm>
            <a:off x="2437609" y="2476197"/>
            <a:ext cx="1031587" cy="1651717"/>
            <a:chOff x="2316386" y="2073279"/>
            <a:chExt cx="1031587" cy="165171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92D406-BD2F-43A8-98A7-FACB7F60EC1B}"/>
                </a:ext>
              </a:extLst>
            </p:cNvPr>
            <p:cNvSpPr txBox="1"/>
            <p:nvPr/>
          </p:nvSpPr>
          <p:spPr>
            <a:xfrm>
              <a:off x="2593371" y="2073279"/>
              <a:ext cx="7546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3 6</a:t>
              </a:r>
            </a:p>
            <a:p>
              <a:r>
                <a:rPr lang="en-US" sz="3200" b="1" dirty="0">
                  <a:solidFill>
                    <a:srgbClr val="0000FF"/>
                  </a:solidFill>
                </a:rPr>
                <a:t>   7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00D690-3A4A-47F3-BC42-9A2A67538A06}"/>
                </a:ext>
              </a:extLst>
            </p:cNvPr>
            <p:cNvCxnSpPr/>
            <p:nvPr/>
          </p:nvCxnSpPr>
          <p:spPr>
            <a:xfrm>
              <a:off x="2432035" y="3130525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E5B254-FCF3-4176-AC13-03720E4F2A1C}"/>
                </a:ext>
              </a:extLst>
            </p:cNvPr>
            <p:cNvSpPr txBox="1"/>
            <p:nvPr/>
          </p:nvSpPr>
          <p:spPr>
            <a:xfrm>
              <a:off x="2316386" y="2389738"/>
              <a:ext cx="3466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+mn-lt"/>
                </a:rPr>
                <a:t>+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647EC5-BBFB-470E-B82C-0ECA4F71DA51}"/>
                </a:ext>
              </a:extLst>
            </p:cNvPr>
            <p:cNvSpPr txBox="1"/>
            <p:nvPr/>
          </p:nvSpPr>
          <p:spPr>
            <a:xfrm>
              <a:off x="2551700" y="3140221"/>
              <a:ext cx="75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4 3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C6BA3-C27E-4669-A624-96FCE1F8EB86}"/>
              </a:ext>
            </a:extLst>
          </p:cNvPr>
          <p:cNvGrpSpPr/>
          <p:nvPr/>
        </p:nvGrpSpPr>
        <p:grpSpPr>
          <a:xfrm>
            <a:off x="5921187" y="2406476"/>
            <a:ext cx="987121" cy="1681813"/>
            <a:chOff x="5788580" y="2048434"/>
            <a:chExt cx="987121" cy="168181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73C6BC-0327-4307-A544-D20362FC0FED}"/>
                </a:ext>
              </a:extLst>
            </p:cNvPr>
            <p:cNvSpPr txBox="1"/>
            <p:nvPr/>
          </p:nvSpPr>
          <p:spPr>
            <a:xfrm>
              <a:off x="6021099" y="2048434"/>
              <a:ext cx="7546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7 6</a:t>
              </a:r>
            </a:p>
            <a:p>
              <a:r>
                <a:rPr lang="en-US" sz="3200" b="1" dirty="0">
                  <a:solidFill>
                    <a:srgbClr val="0000FF"/>
                  </a:solidFill>
                </a:rPr>
                <a:t>   2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3560CAD-C84A-41A1-8476-CCB26581A251}"/>
                </a:ext>
              </a:extLst>
            </p:cNvPr>
            <p:cNvCxnSpPr>
              <a:cxnSpLocks/>
            </p:cNvCxnSpPr>
            <p:nvPr/>
          </p:nvCxnSpPr>
          <p:spPr>
            <a:xfrm>
              <a:off x="5928118" y="3125652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951F27-C990-478A-B6DE-9D22CD9DD7EB}"/>
                </a:ext>
              </a:extLst>
            </p:cNvPr>
            <p:cNvSpPr txBox="1"/>
            <p:nvPr/>
          </p:nvSpPr>
          <p:spPr>
            <a:xfrm>
              <a:off x="5788580" y="2456473"/>
              <a:ext cx="3466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+mn-lt"/>
                </a:rPr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748888-5F66-4E2D-B4CA-D9FF6113EE86}"/>
                </a:ext>
              </a:extLst>
            </p:cNvPr>
            <p:cNvSpPr txBox="1"/>
            <p:nvPr/>
          </p:nvSpPr>
          <p:spPr>
            <a:xfrm>
              <a:off x="6017060" y="3145472"/>
              <a:ext cx="75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7 8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140B65-F826-475A-8844-30146D85568C}"/>
              </a:ext>
            </a:extLst>
          </p:cNvPr>
          <p:cNvGrpSpPr/>
          <p:nvPr/>
        </p:nvGrpSpPr>
        <p:grpSpPr>
          <a:xfrm>
            <a:off x="9303685" y="2550386"/>
            <a:ext cx="995307" cy="1661993"/>
            <a:chOff x="9198873" y="2048434"/>
            <a:chExt cx="995307" cy="166199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A72EEDE-426E-4A4D-A18D-5B4D7A46BD9E}"/>
                </a:ext>
              </a:extLst>
            </p:cNvPr>
            <p:cNvSpPr txBox="1"/>
            <p:nvPr/>
          </p:nvSpPr>
          <p:spPr>
            <a:xfrm>
              <a:off x="9432851" y="2048434"/>
              <a:ext cx="7546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1 6</a:t>
              </a:r>
            </a:p>
            <a:p>
              <a:r>
                <a:rPr lang="en-US" sz="3200" b="1" dirty="0">
                  <a:solidFill>
                    <a:srgbClr val="0000FF"/>
                  </a:solidFill>
                </a:rPr>
                <a:t>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D46E90-7EFF-4433-8FB0-B562E031F647}"/>
                </a:ext>
              </a:extLst>
            </p:cNvPr>
            <p:cNvCxnSpPr>
              <a:cxnSpLocks/>
            </p:cNvCxnSpPr>
            <p:nvPr/>
          </p:nvCxnSpPr>
          <p:spPr>
            <a:xfrm>
              <a:off x="9294123" y="3075412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E95E055-5881-4A8D-9459-55691D35BA09}"/>
                </a:ext>
              </a:extLst>
            </p:cNvPr>
            <p:cNvSpPr txBox="1"/>
            <p:nvPr/>
          </p:nvSpPr>
          <p:spPr>
            <a:xfrm>
              <a:off x="9198873" y="2411239"/>
              <a:ext cx="3466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+mn-lt"/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1D7846-6CBD-42C8-A589-35CC18E57143}"/>
                </a:ext>
              </a:extLst>
            </p:cNvPr>
            <p:cNvSpPr txBox="1"/>
            <p:nvPr/>
          </p:nvSpPr>
          <p:spPr>
            <a:xfrm>
              <a:off x="9435891" y="3125652"/>
              <a:ext cx="75828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2 1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60FE4487-C43D-491C-B263-0E80E8A84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0" t="12417" r="24408" b="13543"/>
          <a:stretch/>
        </p:blipFill>
        <p:spPr>
          <a:xfrm rot="13224469" flipV="1">
            <a:off x="2285648" y="3361338"/>
            <a:ext cx="791742" cy="94837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23E948-7BCB-4CEC-B7FF-EB624EB3F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0" t="12417" r="24408" b="13543"/>
          <a:stretch/>
        </p:blipFill>
        <p:spPr>
          <a:xfrm rot="10343509" flipH="1" flipV="1">
            <a:off x="6383733" y="2103160"/>
            <a:ext cx="783678" cy="8752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9302B46-2DA9-44C7-8579-44AEDDBDC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0" t="12417" r="24408" b="13543"/>
          <a:stretch/>
        </p:blipFill>
        <p:spPr>
          <a:xfrm rot="11885093" flipV="1">
            <a:off x="9326217" y="2107309"/>
            <a:ext cx="791742" cy="948376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DFC53F5-55E6-4AAD-86DF-BF561D5961CB}"/>
              </a:ext>
            </a:extLst>
          </p:cNvPr>
          <p:cNvGrpSpPr/>
          <p:nvPr/>
        </p:nvGrpSpPr>
        <p:grpSpPr>
          <a:xfrm>
            <a:off x="-553925" y="4160189"/>
            <a:ext cx="12745925" cy="2436006"/>
            <a:chOff x="-553925" y="4541189"/>
            <a:chExt cx="12745925" cy="24360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C87DBE-1B52-4673-95D7-F8CD1A395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53925" y="4604209"/>
              <a:ext cx="5210710" cy="237298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75E3ACD-2F0B-488C-BDDC-78460908B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8461" y="4604209"/>
              <a:ext cx="5210710" cy="237298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A25FF7F-E792-4332-A3B5-14D0CC98C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7156" t="-4332" r="20772" b="4332"/>
            <a:stretch/>
          </p:blipFill>
          <p:spPr>
            <a:xfrm>
              <a:off x="7690778" y="4541189"/>
              <a:ext cx="4501222" cy="2372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24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1651 0.2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3625 0.411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7682 0.397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06434947831">
            <a:hlinkClick r:id="" action="ppaction://media"/>
            <a:extLst>
              <a:ext uri="{FF2B5EF4-FFF2-40B4-BE49-F238E27FC236}">
                <a16:creationId xmlns:a16="http://schemas.microsoft.com/office/drawing/2014/main" id="{BC102538-9CBC-889C-B54A-143C9E65C4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2" end="6040"/>
                </p14:media>
              </p:ext>
            </p:extLst>
          </p:nvPr>
        </p:nvPicPr>
        <p:blipFill>
          <a:blip r:embed="rId4"/>
          <a:srcRect l="10069" r="10433" b="20961"/>
          <a:stretch>
            <a:fillRect/>
          </a:stretch>
        </p:blipFill>
        <p:spPr>
          <a:xfrm>
            <a:off x="0" y="-873760"/>
            <a:ext cx="12192000" cy="7657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83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61" b="5761"/>
          <a:stretch/>
        </p:blipFill>
        <p:spPr>
          <a:xfrm>
            <a:off x="659972" y="1917470"/>
            <a:ext cx="11044776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286367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3" y="5262823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+ 5 = 92 (cm)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746587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92 cm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358573" y="424780"/>
            <a:ext cx="9728527" cy="954107"/>
            <a:chOff x="570998" y="510958"/>
            <a:chExt cx="8986123" cy="95410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570998" y="771088"/>
              <a:ext cx="508791" cy="52003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38941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87 cm.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cm.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747234" y="4790365"/>
            <a:ext cx="7082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4" y="2073595"/>
            <a:ext cx="4761416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87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5cm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cm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023460" y="3230910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644AC3-E5ED-7613-D7B0-CF3039D0A6A4}"/>
              </a:ext>
            </a:extLst>
          </p:cNvPr>
          <p:cNvCxnSpPr/>
          <p:nvPr/>
        </p:nvCxnSpPr>
        <p:spPr>
          <a:xfrm>
            <a:off x="2143760" y="883920"/>
            <a:ext cx="3769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968A5F-F557-0E9E-44AA-2476C095D69A}"/>
              </a:ext>
            </a:extLst>
          </p:cNvPr>
          <p:cNvCxnSpPr>
            <a:cxnSpLocks/>
          </p:cNvCxnSpPr>
          <p:nvPr/>
        </p:nvCxnSpPr>
        <p:spPr>
          <a:xfrm flipV="1">
            <a:off x="6096000" y="883920"/>
            <a:ext cx="4267200" cy="203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23096D-CA74-FCD5-9184-D16934718729}"/>
              </a:ext>
            </a:extLst>
          </p:cNvPr>
          <p:cNvCxnSpPr/>
          <p:nvPr/>
        </p:nvCxnSpPr>
        <p:spPr>
          <a:xfrm>
            <a:off x="2143760" y="1330960"/>
            <a:ext cx="8077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6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build="allAtOnce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4DD95-AB8E-A77F-7891-CF259510146A}"/>
              </a:ext>
            </a:extLst>
          </p:cNvPr>
          <p:cNvSpPr txBox="1"/>
          <p:nvPr/>
        </p:nvSpPr>
        <p:spPr>
          <a:xfrm>
            <a:off x="1371600" y="782320"/>
            <a:ext cx="9845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dụng: Đặt một đề bài toán có liên quan đến phép cộng (có nhớ) trong phạm vi 100</a:t>
            </a:r>
          </a:p>
        </p:txBody>
      </p:sp>
    </p:spTree>
    <p:extLst>
      <p:ext uri="{BB962C8B-B14F-4D97-AF65-F5344CB8AC3E}">
        <p14:creationId xmlns:p14="http://schemas.microsoft.com/office/powerpoint/2010/main" val="7267595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27383757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</TotalTime>
  <Words>261</Words>
  <Application>Microsoft Office PowerPoint</Application>
  <PresentationFormat>Widescreen</PresentationFormat>
  <Paragraphs>82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HP001 4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559</cp:revision>
  <dcterms:created xsi:type="dcterms:W3CDTF">2021-02-20T02:56:00Z</dcterms:created>
  <dcterms:modified xsi:type="dcterms:W3CDTF">2025-11-12T02:02:36Z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