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0" r:id="rId12"/>
    <p:sldId id="282" r:id="rId13"/>
    <p:sldId id="284" r:id="rId14"/>
    <p:sldId id="286" r:id="rId15"/>
    <p:sldId id="289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wmf"/><Relationship Id="rId1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1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wmf"/><Relationship Id="rId1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/>
          <p:nvPr/>
        </p:nvGraphicFramePr>
        <p:xfrm>
          <a:off x="1852930" y="318"/>
          <a:ext cx="852678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411980" imgH="6035040" progId="Paint.Picture">
                  <p:embed/>
                </p:oleObj>
              </mc:Choice>
              <mc:Fallback>
                <p:oleObj name="" r:id="rId1" imgW="4411980" imgH="603504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52930" y="318"/>
                        <a:ext cx="852678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1" y="232982"/>
            <a:ext cx="5913540" cy="1595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" b="6111"/>
          <a:stretch>
            <a:fillRect/>
          </a:stretch>
        </p:blipFill>
        <p:spPr>
          <a:xfrm>
            <a:off x="6296024" y="493275"/>
            <a:ext cx="5524501" cy="5871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279" r="2101" b="3334"/>
          <a:stretch>
            <a:fillRect/>
          </a:stretch>
        </p:blipFill>
        <p:spPr>
          <a:xfrm>
            <a:off x="6608371" y="76200"/>
            <a:ext cx="5675457" cy="66103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" y="47625"/>
            <a:ext cx="6391274" cy="2028825"/>
            <a:chOff x="1" y="47625"/>
            <a:chExt cx="6391274" cy="2028825"/>
          </a:xfrm>
        </p:grpSpPr>
        <p:sp>
          <p:nvSpPr>
            <p:cNvPr id="2" name="Speech Bubble: Rectangle with Corners Rounded 1"/>
            <p:cNvSpPr/>
            <p:nvPr/>
          </p:nvSpPr>
          <p:spPr>
            <a:xfrm>
              <a:off x="1" y="47625"/>
              <a:ext cx="6391274" cy="2028825"/>
            </a:xfrm>
            <a:prstGeom prst="wedgeRoundRectCallout">
              <a:avLst>
                <a:gd name="adj1" fmla="val 55542"/>
                <a:gd name="adj2" fmla="val 107157"/>
                <a:gd name="adj3" fmla="val 16667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2" t="12157" r="13545" b="2641"/>
            <a:stretch>
              <a:fillRect/>
            </a:stretch>
          </p:blipFill>
          <p:spPr>
            <a:xfrm>
              <a:off x="217097" y="76200"/>
              <a:ext cx="5983859" cy="18288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89" y="0"/>
            <a:ext cx="69410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r="5936"/>
          <a:stretch>
            <a:fillRect/>
          </a:stretch>
        </p:blipFill>
        <p:spPr>
          <a:xfrm>
            <a:off x="719137" y="0"/>
            <a:ext cx="107537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r="89046" b="16492"/>
          <a:stretch>
            <a:fillRect/>
          </a:stretch>
        </p:blipFill>
        <p:spPr>
          <a:xfrm>
            <a:off x="1185890" y="535730"/>
            <a:ext cx="1841491" cy="1836168"/>
          </a:xfrm>
          <a:prstGeom prst="rect">
            <a:avLst/>
          </a:prstGeom>
        </p:spPr>
      </p:pic>
      <p:pic>
        <p:nvPicPr>
          <p:cNvPr id="4" name="图片 6" descr="资源 3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712" y="2289172"/>
            <a:ext cx="3625214" cy="4346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84957">
            <a:off x="8852751" y="59676"/>
            <a:ext cx="3958379" cy="243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93" y="3229563"/>
            <a:ext cx="2749588" cy="2677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667126" y="939464"/>
            <a:ext cx="4610100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phòng</a:t>
            </a:r>
            <a:r>
              <a:rPr lang="en-US" sz="2800" b="1" dirty="0">
                <a:latin typeface="UTM Avo" panose="02040603050506020204" pitchFamily="18" charset="0"/>
              </a:rPr>
              <a:t>?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từng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phòng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7" name="Thought Bubble: Cloud 6"/>
          <p:cNvSpPr/>
          <p:nvPr/>
        </p:nvSpPr>
        <p:spPr>
          <a:xfrm>
            <a:off x="3027381" y="335380"/>
            <a:ext cx="5502256" cy="3463436"/>
          </a:xfrm>
          <a:prstGeom prst="cloudCallout">
            <a:avLst>
              <a:gd name="adj1" fmla="val -32111"/>
              <a:gd name="adj2" fmla="val 7927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0083" y="365412"/>
            <a:ext cx="5165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HẸN GẶP LẠI</a:t>
            </a:r>
            <a:endParaRPr lang="en-US" sz="60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Thứ sáu ngày 15 tháng 10 năm 2021</a:t>
            </a:r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marL="0" indent="0" algn="ctr">
              <a:buNone/>
            </a:pPr>
            <a:r>
              <a:rPr lang="en-US" sz="3600" u="sng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Tự nhiên xã hội</a:t>
            </a:r>
            <a:endParaRPr lang="en-US" sz="3600" u="sng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Chủ đề 1: Gia đình</a:t>
            </a:r>
            <a:endParaRPr lang="en-US" sz="3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2:Ngôi nhà của em (tiết 1,2)</a:t>
            </a:r>
            <a:endParaRPr lang="en-US" sz="3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71755"/>
          <a:ext cx="12191365" cy="678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450580" imgH="4777740" progId="Paint.Picture">
                  <p:embed/>
                </p:oleObj>
              </mc:Choice>
              <mc:Fallback>
                <p:oleObj name="" r:id="rId1" imgW="8450580" imgH="477774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71755"/>
                        <a:ext cx="12191365" cy="6786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-635" y="-635"/>
          <a:ext cx="12193270" cy="6859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654040" imgH="4648200" progId="Paint.Picture">
                  <p:embed/>
                </p:oleObj>
              </mc:Choice>
              <mc:Fallback>
                <p:oleObj name="" r:id="rId1" imgW="5654040" imgH="464820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635" y="-635"/>
                        <a:ext cx="12193270" cy="6859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67945" y="62230"/>
          <a:ext cx="12124055" cy="6795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676900" imgH="4884420" progId="Paint.Picture">
                  <p:embed/>
                </p:oleObj>
              </mc:Choice>
              <mc:Fallback>
                <p:oleObj name="" r:id="rId1" imgW="5676900" imgH="488442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7945" y="62230"/>
                        <a:ext cx="12124055" cy="6795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635"/>
          <a:ext cx="12192000" cy="6859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669280" imgH="4747260" progId="Paint.Picture">
                  <p:embed/>
                </p:oleObj>
              </mc:Choice>
              <mc:Fallback>
                <p:oleObj name="" r:id="rId1" imgW="5669280" imgH="474726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-635"/>
                        <a:ext cx="12192000" cy="6859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 isInverted="1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745480" imgH="4579620" progId="Paint.Picture">
                  <p:embed/>
                </p:oleObj>
              </mc:Choice>
              <mc:Fallback>
                <p:oleObj name="" r:id="rId1" imgW="5745480" imgH="457962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 isInverted="1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71120" y="61595"/>
          <a:ext cx="12120880" cy="6796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821680" imgH="4693920" progId="Paint.Picture">
                  <p:embed/>
                </p:oleObj>
              </mc:Choice>
              <mc:Fallback>
                <p:oleObj name="" r:id="rId1" imgW="5821680" imgH="469392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1120" y="61595"/>
                        <a:ext cx="12120880" cy="6796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61595"/>
          <a:ext cx="12192000" cy="6795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648700" imgH="4884420" progId="Paint.Picture">
                  <p:embed/>
                </p:oleObj>
              </mc:Choice>
              <mc:Fallback>
                <p:oleObj name="" r:id="rId1" imgW="8648700" imgH="488442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61595"/>
                        <a:ext cx="12192000" cy="6795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</Words>
  <Application>WPS Presentation</Application>
  <PresentationFormat>Widescreen</PresentationFormat>
  <Paragraphs>10</Paragraphs>
  <Slides>15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UTM Avo</vt:lpstr>
      <vt:lpstr>Segoe Print</vt:lpstr>
      <vt:lpstr>Microsoft YaHei</vt:lpstr>
      <vt:lpstr>Arial Unicode MS</vt:lpstr>
      <vt:lpstr>Calibri Light</vt:lpstr>
      <vt:lpstr>Calibri</vt:lpstr>
      <vt:lpstr>Blue Waves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Thứ sáu ngày 15 tháng 10 năm 2021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ACER</cp:lastModifiedBy>
  <cp:revision>9</cp:revision>
  <dcterms:created xsi:type="dcterms:W3CDTF">2021-10-06T10:37:00Z</dcterms:created>
  <dcterms:modified xsi:type="dcterms:W3CDTF">2021-10-22T08:09:46Z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FE8B5C1E53AD42F98F9EBE9D64E00858</vt:lpwstr>
  </property>
  <property fmtid="{D5CDD505-2E9C-101B-9397-08002B2CF9AE}" pid="3" name="KSOProductBuildVer">
    <vt:lpwstr>1033-11.2.0.10323</vt:lpwstr>
  </property>
</Properties>
</file>