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33"/>
  </p:notesMasterIdLst>
  <p:sldIdLst>
    <p:sldId id="303" r:id="rId2"/>
    <p:sldId id="335" r:id="rId3"/>
    <p:sldId id="309" r:id="rId4"/>
    <p:sldId id="342" r:id="rId5"/>
    <p:sldId id="339" r:id="rId6"/>
    <p:sldId id="327" r:id="rId7"/>
    <p:sldId id="340" r:id="rId8"/>
    <p:sldId id="328" r:id="rId9"/>
    <p:sldId id="329" r:id="rId10"/>
    <p:sldId id="341" r:id="rId11"/>
    <p:sldId id="358" r:id="rId12"/>
    <p:sldId id="359" r:id="rId13"/>
    <p:sldId id="355" r:id="rId14"/>
    <p:sldId id="348" r:id="rId15"/>
    <p:sldId id="347" r:id="rId16"/>
    <p:sldId id="362" r:id="rId17"/>
    <p:sldId id="350" r:id="rId18"/>
    <p:sldId id="354" r:id="rId19"/>
    <p:sldId id="356" r:id="rId20"/>
    <p:sldId id="357" r:id="rId21"/>
    <p:sldId id="351" r:id="rId22"/>
    <p:sldId id="363" r:id="rId23"/>
    <p:sldId id="296" r:id="rId24"/>
    <p:sldId id="297" r:id="rId25"/>
    <p:sldId id="299" r:id="rId26"/>
    <p:sldId id="301" r:id="rId27"/>
    <p:sldId id="337" r:id="rId28"/>
    <p:sldId id="338" r:id="rId29"/>
    <p:sldId id="364" r:id="rId30"/>
    <p:sldId id="305" r:id="rId31"/>
    <p:sldId id="270" r:id="rId32"/>
  </p:sldIdLst>
  <p:sldSz cx="12192000" cy="6858000"/>
  <p:notesSz cx="6858000" cy="9144000"/>
  <p:embeddedFontLst>
    <p:embeddedFont>
      <p:font typeface="UTM Avo" panose="02040603050506020204" pitchFamily="18" charset="0"/>
      <p:regular r:id="rId34"/>
    </p:embeddedFont>
    <p:embeddedFont>
      <p:font typeface="Segoe UI bold" panose="020B0802040204020203" pitchFamily="34" charset="0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HP001" panose="020B0604020202020204" charset="0"/>
      <p:regular r:id="rId40"/>
      <p:bold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imSun" panose="02010600030101010101" pitchFamily="2" charset="-122"/>
      <p:regular r:id="rId48"/>
    </p:embeddedFont>
    <p:embeddedFont>
      <p:font typeface="HP001 4 hàng" panose="020B0603050302020204" pitchFamily="34" charset="0"/>
      <p:regular r:id="rId49"/>
      <p:bold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Segoe UI Semilight" panose="020B0402040204020203" pitchFamily="34" charset="0"/>
      <p:regular r:id="rId53"/>
      <p:italic r:id="rId54"/>
    </p:embeddedFont>
    <p:embeddedFont>
      <p:font typeface=".VnAvant" panose="020B7200000000000000" pitchFamily="34" charset="0"/>
      <p:regular r:id="rId55"/>
      <p:bold r:id="rId56"/>
      <p:italic r:id="rId57"/>
    </p:embeddedFont>
    <p:embeddedFont>
      <p:font typeface="Quicksand" panose="020B0604020202020204" charset="0"/>
      <p:regular r:id="rId58"/>
      <p:bold r:id="rId59"/>
    </p:embeddedFont>
    <p:embeddedFont>
      <p:font typeface="SimSun" panose="02010600030101010101" pitchFamily="2" charset="-122"/>
      <p:regular r:id="rId48"/>
    </p:embeddedFont>
    <p:embeddedFont>
      <p:font typeface=".VnExoticH" panose="020B7200000000000000" pitchFamily="34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>
        <p:scale>
          <a:sx n="65" d="100"/>
          <a:sy n="65" d="100"/>
        </p:scale>
        <p:origin x="532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583977" y="1648607"/>
            <a:ext cx="502413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11: b – bễ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330252"/>
            <a:ext cx="7384080" cy="121840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1" y="530497"/>
            <a:ext cx="10555760" cy="6203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9212" y="3545422"/>
            <a:ext cx="734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77863" y="3556318"/>
            <a:ext cx="11249025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A482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</a:rPr>
              <a:t>AI NHANH HƠN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A4824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131763"/>
            <a:ext cx="8016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3668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12684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55913" y="3714750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.VnExoticH" panose="020B7200000000000000" pitchFamily="34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4"/>
          <p:cNvSpPr>
            <a:spLocks noChangeArrowheads="1" noChangeShapeType="1" noTextEdit="1"/>
          </p:cNvSpPr>
          <p:nvPr/>
        </p:nvSpPr>
        <p:spPr bwMode="auto">
          <a:xfrm>
            <a:off x="4464050" y="1644809"/>
            <a:ext cx="3203483" cy="1990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5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000" b="1" i="0" u="none" strike="noStrike" kern="10" cap="none" spc="0" normalizeH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22446"/>
            <a:ext cx="18161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0" y="518794"/>
            <a:ext cx="18161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5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768533" y="750544"/>
            <a:ext cx="10973603" cy="5767822"/>
          </a:xfrm>
          <a:custGeom>
            <a:avLst/>
            <a:gdLst>
              <a:gd name="connsiteX0" fmla="*/ 0 w 1828059"/>
              <a:gd name="connsiteY0" fmla="*/ 116640 h 1166400"/>
              <a:gd name="connsiteX1" fmla="*/ 116640 w 1828059"/>
              <a:gd name="connsiteY1" fmla="*/ 0 h 1166400"/>
              <a:gd name="connsiteX2" fmla="*/ 1711419 w 1828059"/>
              <a:gd name="connsiteY2" fmla="*/ 0 h 1166400"/>
              <a:gd name="connsiteX3" fmla="*/ 1828059 w 1828059"/>
              <a:gd name="connsiteY3" fmla="*/ 116640 h 1166400"/>
              <a:gd name="connsiteX4" fmla="*/ 1828059 w 1828059"/>
              <a:gd name="connsiteY4" fmla="*/ 1049760 h 1166400"/>
              <a:gd name="connsiteX5" fmla="*/ 1711419 w 1828059"/>
              <a:gd name="connsiteY5" fmla="*/ 1166400 h 1166400"/>
              <a:gd name="connsiteX6" fmla="*/ 116640 w 1828059"/>
              <a:gd name="connsiteY6" fmla="*/ 1166400 h 1166400"/>
              <a:gd name="connsiteX7" fmla="*/ 0 w 1828059"/>
              <a:gd name="connsiteY7" fmla="*/ 1049760 h 1166400"/>
              <a:gd name="connsiteX8" fmla="*/ 0 w 1828059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1711419" y="0"/>
                </a:lnTo>
                <a:cubicBezTo>
                  <a:pt x="1775837" y="0"/>
                  <a:pt x="1828059" y="52222"/>
                  <a:pt x="1828059" y="116640"/>
                </a:cubicBezTo>
                <a:lnTo>
                  <a:pt x="1828059" y="1049760"/>
                </a:lnTo>
                <a:cubicBezTo>
                  <a:pt x="1828059" y="1114178"/>
                  <a:pt x="1775837" y="1166400"/>
                  <a:pt x="1711419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538047" numCol="1" spcCol="1270" anchor="t" anchorCtr="0">
            <a:noAutofit/>
          </a:bodyPr>
          <a:lstStyle/>
          <a:p>
            <a:pPr marL="0" marR="0" lvl="0" indent="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C2C2C2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050" y="1423418"/>
            <a:ext cx="10411899" cy="401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Cách chơi</a:t>
            </a:r>
            <a:r>
              <a:rPr lang="en-US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:</a:t>
            </a:r>
            <a:endParaRPr lang="vi-VN" sz="4400" dirty="0">
              <a:ln w="19050">
                <a:solidFill>
                  <a:prstClr val="white"/>
                </a:solidFill>
              </a:ln>
              <a:solidFill>
                <a:schemeClr val="bg1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HS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từ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âm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b. Ai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vi-VN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907462"/>
            <a:ext cx="920582" cy="179532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81" y="1645920"/>
            <a:ext cx="861673" cy="211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1993"/>
          <a:stretch/>
        </p:blipFill>
        <p:spPr>
          <a:xfrm>
            <a:off x="1587094" y="503583"/>
            <a:ext cx="8869680" cy="5650537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2359" y="4573667"/>
            <a:ext cx="30668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đọc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73739B-4419-44FD-B6A4-250CF734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"/>
            <a:ext cx="12192000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421"/>
          <a:stretch/>
        </p:blipFill>
        <p:spPr>
          <a:xfrm>
            <a:off x="1319348" y="447129"/>
            <a:ext cx="9553304" cy="6410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EBF57D-F717-4A92-9C5C-038B116472AB}"/>
              </a:ext>
            </a:extLst>
          </p:cNvPr>
          <p:cNvSpPr txBox="1"/>
          <p:nvPr/>
        </p:nvSpPr>
        <p:spPr>
          <a:xfrm>
            <a:off x="23559" y="447128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699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8824" y="693926"/>
            <a:ext cx="11403873" cy="5432555"/>
            <a:chOff x="480076" y="-1407994"/>
            <a:chExt cx="11520647" cy="5947684"/>
          </a:xfrm>
        </p:grpSpPr>
        <p:sp>
          <p:nvSpPr>
            <p:cNvPr id="5" name="Freeform 4"/>
            <p:cNvSpPr/>
            <p:nvPr/>
          </p:nvSpPr>
          <p:spPr>
            <a:xfrm>
              <a:off x="480076" y="1734081"/>
              <a:ext cx="2746506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909244" y="2476976"/>
              <a:ext cx="2738862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266997" y="1937881"/>
              <a:ext cx="1229005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455634" y="-1407994"/>
              <a:ext cx="3425114" cy="177990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496003" y="-891865"/>
              <a:ext cx="3721247" cy="1821045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543823" y="1694871"/>
              <a:ext cx="2650795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65346" y="2476976"/>
              <a:ext cx="2936426" cy="2043512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39559" y="1937881"/>
              <a:ext cx="1272301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99167" y="1520118"/>
              <a:ext cx="2251649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071123" y="2476976"/>
              <a:ext cx="2929600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6" name="Group 334"/>
            <p:cNvGrpSpPr/>
            <p:nvPr/>
          </p:nvGrpSpPr>
          <p:grpSpPr>
            <a:xfrm>
              <a:off x="4512742" y="3430624"/>
              <a:ext cx="157855" cy="351115"/>
              <a:chOff x="363538" y="1397000"/>
              <a:chExt cx="566738" cy="1277938"/>
            </a:xfrm>
            <a:solidFill>
              <a:schemeClr val="accent4"/>
            </a:solidFill>
          </p:grpSpPr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363538" y="1397000"/>
                <a:ext cx="142875" cy="101600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0" y="19"/>
                  </a:cxn>
                  <a:cxn ang="0">
                    <a:pos x="0" y="64"/>
                  </a:cxn>
                  <a:cxn ang="0">
                    <a:pos x="10" y="64"/>
                  </a:cxn>
                  <a:cxn ang="0">
                    <a:pos x="12" y="35"/>
                  </a:cxn>
                  <a:cxn ang="0">
                    <a:pos x="52" y="43"/>
                  </a:cxn>
                  <a:cxn ang="0">
                    <a:pos x="40" y="64"/>
                  </a:cxn>
                  <a:cxn ang="0">
                    <a:pos x="90" y="54"/>
                  </a:cxn>
                  <a:cxn ang="0">
                    <a:pos x="90" y="26"/>
                  </a:cxn>
                  <a:cxn ang="0">
                    <a:pos x="59" y="7"/>
                  </a:cxn>
                  <a:cxn ang="0">
                    <a:pos x="31" y="0"/>
                  </a:cxn>
                  <a:cxn ang="0">
                    <a:pos x="19" y="7"/>
                  </a:cxn>
                </a:cxnLst>
                <a:rect l="0" t="0" r="r" b="b"/>
                <a:pathLst>
                  <a:path w="90" h="64">
                    <a:moveTo>
                      <a:pt x="19" y="7"/>
                    </a:moveTo>
                    <a:lnTo>
                      <a:pt x="0" y="19"/>
                    </a:lnTo>
                    <a:lnTo>
                      <a:pt x="0" y="64"/>
                    </a:lnTo>
                    <a:lnTo>
                      <a:pt x="10" y="64"/>
                    </a:lnTo>
                    <a:lnTo>
                      <a:pt x="12" y="35"/>
                    </a:lnTo>
                    <a:lnTo>
                      <a:pt x="52" y="43"/>
                    </a:lnTo>
                    <a:lnTo>
                      <a:pt x="40" y="64"/>
                    </a:lnTo>
                    <a:lnTo>
                      <a:pt x="90" y="54"/>
                    </a:lnTo>
                    <a:lnTo>
                      <a:pt x="90" y="26"/>
                    </a:lnTo>
                    <a:lnTo>
                      <a:pt x="59" y="7"/>
                    </a:lnTo>
                    <a:lnTo>
                      <a:pt x="31" y="0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28638" y="1411288"/>
                <a:ext cx="84138" cy="10636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17"/>
                  </a:cxn>
                  <a:cxn ang="0">
                    <a:pos x="0" y="67"/>
                  </a:cxn>
                  <a:cxn ang="0">
                    <a:pos x="15" y="50"/>
                  </a:cxn>
                  <a:cxn ang="0">
                    <a:pos x="43" y="50"/>
                  </a:cxn>
                  <a:cxn ang="0">
                    <a:pos x="53" y="12"/>
                  </a:cxn>
                  <a:cxn ang="0">
                    <a:pos x="27" y="0"/>
                  </a:cxn>
                </a:cxnLst>
                <a:rect l="0" t="0" r="r" b="b"/>
                <a:pathLst>
                  <a:path w="53" h="67">
                    <a:moveTo>
                      <a:pt x="27" y="0"/>
                    </a:moveTo>
                    <a:lnTo>
                      <a:pt x="0" y="17"/>
                    </a:lnTo>
                    <a:lnTo>
                      <a:pt x="0" y="67"/>
                    </a:lnTo>
                    <a:lnTo>
                      <a:pt x="15" y="50"/>
                    </a:lnTo>
                    <a:lnTo>
                      <a:pt x="43" y="50"/>
                    </a:lnTo>
                    <a:lnTo>
                      <a:pt x="53" y="1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>
          <a:xfrm>
            <a:off x="4249042" y="1908184"/>
            <a:ext cx="3788531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ừ </a:t>
            </a:r>
            <a:r>
              <a:rPr lang="en-US" sz="7200" dirty="0" err="1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khó</a:t>
            </a:r>
            <a:endParaRPr lang="en-US" sz="7200" dirty="0">
              <a:solidFill>
                <a:srgbClr val="FF000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2363" y="4868401"/>
            <a:ext cx="3135723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bờ</a:t>
            </a:r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đê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058056" y="4831107"/>
            <a:ext cx="2417319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dế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882792" y="4871190"/>
            <a:ext cx="2998012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05" y="347621"/>
            <a:ext cx="11498913" cy="6510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  <p:sp>
        <p:nvSpPr>
          <p:cNvPr id="4" name="Oval 3"/>
          <p:cNvSpPr/>
          <p:nvPr/>
        </p:nvSpPr>
        <p:spPr>
          <a:xfrm>
            <a:off x="176681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17333" y="6254261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65276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656" y="440870"/>
            <a:ext cx="9492343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472713"/>
            <a:ext cx="11524343" cy="63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109200" y="55657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Quicksand"/>
                <a:ea typeface="SimSun" panose="02010600030101010101" pitchFamily="2" charset="-122"/>
              </a:rPr>
              <a:t>1</a:t>
            </a:r>
          </a:p>
        </p:txBody>
      </p:sp>
      <p:pic>
        <p:nvPicPr>
          <p:cNvPr id="5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878">
            <a:off x="137637" y="2302805"/>
            <a:ext cx="41411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4" descr="1-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99" y="130628"/>
            <a:ext cx="8816507" cy="67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7893" descr="1-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238"/>
            <a:ext cx="2116138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347">
            <a:off x="54296" y="1633906"/>
            <a:ext cx="279794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2329" y="4337448"/>
            <a:ext cx="574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latin typeface="+mj-lt"/>
              </a:rPr>
              <a:t>Nghe nhạc và cho biết bài hát sau nhắc đến chữ gì ?</a:t>
            </a:r>
            <a:endParaRPr lang="en-US" sz="32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19223" y="2689336"/>
            <a:ext cx="5372902" cy="140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143" y="426931"/>
            <a:ext cx="7329714" cy="64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43" y="331304"/>
            <a:ext cx="11263085" cy="656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935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4408371" y="3134271"/>
            <a:ext cx="5747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3577"/>
          <a:stretch/>
        </p:blipFill>
        <p:spPr>
          <a:xfrm>
            <a:off x="246744" y="1151968"/>
            <a:ext cx="11437256" cy="5065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90" y="29714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012"/>
            <a:ext cx="12192000" cy="643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49" y="0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5DC471-FC2A-4F36-8280-8C760989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2" y="728662"/>
            <a:ext cx="11298456" cy="5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35EA80-B97A-4856-A283-54D67A06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1" y="580571"/>
            <a:ext cx="1177061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9B1E6C-3809-4CCB-8111-D74CF1EA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6" y="598260"/>
            <a:ext cx="11468847" cy="6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" y="363313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93" y="475419"/>
            <a:ext cx="4094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4446" y="2041939"/>
            <a:ext cx="315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892731"/>
            <a:ext cx="12192000" cy="3069773"/>
          </a:xfrm>
          <a:prstGeom prst="rect">
            <a:avLst/>
          </a:prstGeom>
        </p:spPr>
      </p:pic>
      <p:pic>
        <p:nvPicPr>
          <p:cNvPr id="12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7" y="1633343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430604727402504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1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18752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b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0" y="2096812"/>
            <a:ext cx="42891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bê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8707" y="3595402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bễ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11423" y="4634026"/>
            <a:ext cx="1945473" cy="2205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2779856" y="651350"/>
            <a:ext cx="8726344" cy="5914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078" y="2438955"/>
            <a:ext cx="1521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3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12258" y="1110121"/>
            <a:ext cx="5266028" cy="341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811" y="485675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361611" y="1110122"/>
            <a:ext cx="5408023" cy="3262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1082" y="483194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Ô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61" y="4767236"/>
            <a:ext cx="3893701" cy="1656347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ª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8503921" y="4937209"/>
            <a:ext cx="1037697" cy="1893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95211" y="4850053"/>
            <a:ext cx="3893701" cy="1656347"/>
            <a:chOff x="3810000" y="1447800"/>
            <a:chExt cx="2209800" cy="1524000"/>
          </a:xfrm>
        </p:grpSpPr>
        <p:sp>
          <p:nvSpPr>
            <p:cNvPr id="12" name="Rectangle 1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~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bÔ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4495" y="4766529"/>
            <a:ext cx="10727859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	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			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4636" y="434417"/>
            <a:ext cx="5839913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xmlns="" id="{BC5CDD15-6D6E-48E1-B6BB-8631F4E6ACAA}"/>
              </a:ext>
            </a:extLst>
          </p:cNvPr>
          <p:cNvSpPr/>
          <p:nvPr/>
        </p:nvSpPr>
        <p:spPr>
          <a:xfrm flipV="1">
            <a:off x="2321908" y="426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E0354893-BF44-428C-9A5D-D86753371D0A}"/>
              </a:ext>
            </a:extLst>
          </p:cNvPr>
          <p:cNvGrpSpPr/>
          <p:nvPr/>
        </p:nvGrpSpPr>
        <p:grpSpPr>
          <a:xfrm>
            <a:off x="2733387" y="375017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21788" y="445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69368" y="1175657"/>
            <a:ext cx="4893232" cy="36249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3000" y="4838638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217920" y="1175658"/>
            <a:ext cx="5124154" cy="32819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2600" y="4800600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90599" y="4953002"/>
            <a:ext cx="3269453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4" y="4876802"/>
            <a:ext cx="1127609" cy="2450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33999" y="4896853"/>
            <a:ext cx="3269453" cy="1656347"/>
            <a:chOff x="3810000" y="1447800"/>
            <a:chExt cx="2209800" cy="1524000"/>
          </a:xfrm>
        </p:grpSpPr>
        <p:sp>
          <p:nvSpPr>
            <p:cNvPr id="28" name="Rectangle 2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90599" y="4823082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b	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en-US" sz="9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7635" y="4650631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bê</a:t>
            </a:r>
            <a:r>
              <a:rPr lang="en-US" sz="9600" dirty="0">
                <a:solidFill>
                  <a:schemeClr val="tx1"/>
                </a:solidFill>
                <a:latin typeface="+mj-lt"/>
              </a:rPr>
              <a:t>			</a:t>
            </a:r>
            <a:r>
              <a:rPr lang="en-US" sz="9600">
                <a:solidFill>
                  <a:schemeClr val="tx1"/>
                </a:solidFill>
                <a:latin typeface="+mj-lt"/>
              </a:rPr>
              <a:t>	bễ</a:t>
            </a: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1498958"/>
            <a:ext cx="727077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1345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4015" y="1904941"/>
            <a:ext cx="190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19875" y="40210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ễ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940903"/>
            <a:ext cx="11582475" cy="580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902" y="402126"/>
            <a:ext cx="7106196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TiÕng nµo cã ©m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456F49-D785-49F1-B7D5-43EDB05FEF8A}"/>
              </a:ext>
            </a:extLst>
          </p:cNvPr>
          <p:cNvSpPr txBox="1"/>
          <p:nvPr/>
        </p:nvSpPr>
        <p:spPr>
          <a:xfrm>
            <a:off x="4318030" y="2213147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A9DCA0-671F-460C-B4C6-0CB6A763FF51}"/>
              </a:ext>
            </a:extLst>
          </p:cNvPr>
          <p:cNvSpPr txBox="1"/>
          <p:nvPr/>
        </p:nvSpPr>
        <p:spPr>
          <a:xfrm>
            <a:off x="6648409" y="2095786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582D7A-F789-4707-9BF0-DB888E68132E}"/>
              </a:ext>
            </a:extLst>
          </p:cNvPr>
          <p:cNvSpPr txBox="1"/>
          <p:nvPr/>
        </p:nvSpPr>
        <p:spPr>
          <a:xfrm>
            <a:off x="8623564" y="1604919"/>
            <a:ext cx="129803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601E6E-89CB-413C-B4F5-ADAE1CB35784}"/>
              </a:ext>
            </a:extLst>
          </p:cNvPr>
          <p:cNvSpPr txBox="1"/>
          <p:nvPr/>
        </p:nvSpPr>
        <p:spPr>
          <a:xfrm>
            <a:off x="8078288" y="5793960"/>
            <a:ext cx="26959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DB14ED-82A1-4EF1-9259-225D121FF879}"/>
              </a:ext>
            </a:extLst>
          </p:cNvPr>
          <p:cNvSpPr txBox="1"/>
          <p:nvPr/>
        </p:nvSpPr>
        <p:spPr>
          <a:xfrm>
            <a:off x="4826015" y="4629043"/>
            <a:ext cx="199392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E4C9A2-AD4C-4C57-97EF-2E7428629CA9}"/>
              </a:ext>
            </a:extLst>
          </p:cNvPr>
          <p:cNvSpPr txBox="1"/>
          <p:nvPr/>
        </p:nvSpPr>
        <p:spPr>
          <a:xfrm>
            <a:off x="2613909" y="3681555"/>
            <a:ext cx="189713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4303132" y="2824578"/>
            <a:ext cx="858237" cy="5998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696A19-930E-412D-8109-960008A6500B}"/>
              </a:ext>
            </a:extLst>
          </p:cNvPr>
          <p:cNvCxnSpPr>
            <a:cxnSpLocks/>
          </p:cNvCxnSpPr>
          <p:nvPr/>
        </p:nvCxnSpPr>
        <p:spPr>
          <a:xfrm flipH="1">
            <a:off x="6819944" y="3012800"/>
            <a:ext cx="1241638" cy="345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FCAD8EF-584A-478F-ADA0-A7028FF14DE7}"/>
              </a:ext>
            </a:extLst>
          </p:cNvPr>
          <p:cNvCxnSpPr>
            <a:cxnSpLocks/>
          </p:cNvCxnSpPr>
          <p:nvPr/>
        </p:nvCxnSpPr>
        <p:spPr>
          <a:xfrm flipH="1" flipV="1">
            <a:off x="6902373" y="3873132"/>
            <a:ext cx="1159209" cy="4570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F6DD3E3-3191-45F2-815A-62CA561CDCAC}"/>
              </a:ext>
            </a:extLst>
          </p:cNvPr>
          <p:cNvCxnSpPr>
            <a:cxnSpLocks/>
          </p:cNvCxnSpPr>
          <p:nvPr/>
        </p:nvCxnSpPr>
        <p:spPr>
          <a:xfrm flipH="1" flipV="1">
            <a:off x="6111978" y="4104805"/>
            <a:ext cx="73336" cy="6824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A892B4E-415D-4C7C-B582-E6C732F132EB}"/>
              </a:ext>
            </a:extLst>
          </p:cNvPr>
          <p:cNvCxnSpPr>
            <a:cxnSpLocks/>
          </p:cNvCxnSpPr>
          <p:nvPr/>
        </p:nvCxnSpPr>
        <p:spPr>
          <a:xfrm flipV="1">
            <a:off x="3984171" y="3806044"/>
            <a:ext cx="1123842" cy="4073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64644" y="1096272"/>
            <a:ext cx="11204990" cy="5744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481" y="388394"/>
            <a:ext cx="81723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ng·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E2BF95-FE8A-400C-955A-14E328174C4C}"/>
              </a:ext>
            </a:extLst>
          </p:cNvPr>
          <p:cNvSpPr txBox="1"/>
          <p:nvPr/>
        </p:nvSpPr>
        <p:spPr>
          <a:xfrm>
            <a:off x="2881377" y="1096273"/>
            <a:ext cx="12957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B06391-DB3C-45D5-A3E3-2D6C9C2D7896}"/>
              </a:ext>
            </a:extLst>
          </p:cNvPr>
          <p:cNvSpPr txBox="1"/>
          <p:nvPr/>
        </p:nvSpPr>
        <p:spPr>
          <a:xfrm>
            <a:off x="2101824" y="4594888"/>
            <a:ext cx="14920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381A944-D932-4A5D-AA6B-51827D28D18C}"/>
              </a:ext>
            </a:extLst>
          </p:cNvPr>
          <p:cNvSpPr txBox="1"/>
          <p:nvPr/>
        </p:nvSpPr>
        <p:spPr>
          <a:xfrm>
            <a:off x="5079276" y="5999414"/>
            <a:ext cx="159475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quạ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5772035-A139-42F2-8558-18A27FEE4E0B}"/>
              </a:ext>
            </a:extLst>
          </p:cNvPr>
          <p:cNvSpPr txBox="1"/>
          <p:nvPr/>
        </p:nvSpPr>
        <p:spPr>
          <a:xfrm>
            <a:off x="6219631" y="4374250"/>
            <a:ext cx="18337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sữa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E4B7E9-EC8A-4126-9473-F73201E1A2F7}"/>
              </a:ext>
            </a:extLst>
          </p:cNvPr>
          <p:cNvSpPr txBox="1"/>
          <p:nvPr/>
        </p:nvSpPr>
        <p:spPr>
          <a:xfrm>
            <a:off x="8482948" y="3204127"/>
            <a:ext cx="89400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26B2C37-C1F2-42F7-804B-157FB4DDD6D2}"/>
              </a:ext>
            </a:extLst>
          </p:cNvPr>
          <p:cNvSpPr txBox="1"/>
          <p:nvPr/>
        </p:nvSpPr>
        <p:spPr>
          <a:xfrm>
            <a:off x="8169443" y="1057811"/>
            <a:ext cx="152101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A2A95A5-CE3D-4909-A523-638944F9B852}"/>
              </a:ext>
            </a:extLst>
          </p:cNvPr>
          <p:cNvCxnSpPr>
            <a:cxnSpLocks/>
          </p:cNvCxnSpPr>
          <p:nvPr/>
        </p:nvCxnSpPr>
        <p:spPr>
          <a:xfrm flipV="1">
            <a:off x="2881377" y="2171708"/>
            <a:ext cx="1962832" cy="350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B2A58BC-FAD4-4DCE-BCD2-43534CD53BDB}"/>
              </a:ext>
            </a:extLst>
          </p:cNvPr>
          <p:cNvCxnSpPr>
            <a:cxnSpLocks/>
          </p:cNvCxnSpPr>
          <p:nvPr/>
        </p:nvCxnSpPr>
        <p:spPr>
          <a:xfrm flipV="1">
            <a:off x="3375252" y="2521810"/>
            <a:ext cx="1672288" cy="1259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56E2CA8-70FE-40C4-B6CD-E60429A3BAF7}"/>
              </a:ext>
            </a:extLst>
          </p:cNvPr>
          <p:cNvCxnSpPr>
            <a:cxnSpLocks/>
          </p:cNvCxnSpPr>
          <p:nvPr/>
        </p:nvCxnSpPr>
        <p:spPr>
          <a:xfrm>
            <a:off x="6167139" y="2704426"/>
            <a:ext cx="664735" cy="1569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0A11454-5894-4960-BFDA-31AB7377E850}"/>
              </a:ext>
            </a:extLst>
          </p:cNvPr>
          <p:cNvCxnSpPr>
            <a:cxnSpLocks/>
          </p:cNvCxnSpPr>
          <p:nvPr/>
        </p:nvCxnSpPr>
        <p:spPr>
          <a:xfrm>
            <a:off x="6544902" y="2394897"/>
            <a:ext cx="1734715" cy="12050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D0C042E-C666-42EB-9CB8-145ABE71342E}"/>
              </a:ext>
            </a:extLst>
          </p:cNvPr>
          <p:cNvCxnSpPr>
            <a:cxnSpLocks/>
          </p:cNvCxnSpPr>
          <p:nvPr/>
        </p:nvCxnSpPr>
        <p:spPr>
          <a:xfrm flipV="1">
            <a:off x="6674029" y="1906255"/>
            <a:ext cx="1605588" cy="144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179</Words>
  <Application>Microsoft Office PowerPoint</Application>
  <PresentationFormat>Widescreen</PresentationFormat>
  <Paragraphs>76</Paragraphs>
  <Slides>31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等线</vt:lpstr>
      <vt:lpstr>Arial</vt:lpstr>
      <vt:lpstr>zihun35hao-jindianyahei</vt:lpstr>
      <vt:lpstr>inpin heiti</vt:lpstr>
      <vt:lpstr>UTM Avo</vt:lpstr>
      <vt:lpstr>Segoe UI bold</vt:lpstr>
      <vt:lpstr>Verdana</vt:lpstr>
      <vt:lpstr>HP001</vt:lpstr>
      <vt:lpstr>Tahoma</vt:lpstr>
      <vt:lpstr>Calibri</vt:lpstr>
      <vt:lpstr>SimSun</vt:lpstr>
      <vt:lpstr>HP001 4 hàng</vt:lpstr>
      <vt:lpstr>Microsoft YaHei</vt:lpstr>
      <vt:lpstr>Segoe UI Semilight</vt:lpstr>
      <vt:lpstr>.VnAvant</vt:lpstr>
      <vt:lpstr>Quicksand</vt:lpstr>
      <vt:lpstr>SimSun</vt:lpstr>
      <vt:lpstr>Times New Roman</vt:lpstr>
      <vt:lpstr>造字工房悦黑体验版常规体</vt:lpstr>
      <vt:lpstr>.VnExoticH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Thảo Vũ</cp:lastModifiedBy>
  <cp:revision>93</cp:revision>
  <dcterms:created xsi:type="dcterms:W3CDTF">2021-11-01T08:16:43Z</dcterms:created>
  <dcterms:modified xsi:type="dcterms:W3CDTF">2022-08-24T04:01:45Z</dcterms:modified>
</cp:coreProperties>
</file>