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ngesInfos/changesInfo1.xml" ContentType="application/vnd.ms-powerpoint.changesinfo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4" r:id="rId3"/>
    <p:sldMasterId id="2147483756" r:id="rId4"/>
  </p:sldMasterIdLst>
  <p:notesMasterIdLst>
    <p:notesMasterId r:id="rId25"/>
  </p:notesMasterIdLst>
  <p:sldIdLst>
    <p:sldId id="303" r:id="rId5"/>
    <p:sldId id="307" r:id="rId6"/>
    <p:sldId id="323" r:id="rId7"/>
    <p:sldId id="319" r:id="rId8"/>
    <p:sldId id="313" r:id="rId9"/>
    <p:sldId id="306" r:id="rId10"/>
    <p:sldId id="315" r:id="rId11"/>
    <p:sldId id="298" r:id="rId12"/>
    <p:sldId id="314" r:id="rId13"/>
    <p:sldId id="309" r:id="rId14"/>
    <p:sldId id="322" r:id="rId15"/>
    <p:sldId id="308" r:id="rId16"/>
    <p:sldId id="316" r:id="rId17"/>
    <p:sldId id="283" r:id="rId18"/>
    <p:sldId id="324" r:id="rId19"/>
    <p:sldId id="317" r:id="rId20"/>
    <p:sldId id="311" r:id="rId21"/>
    <p:sldId id="320" r:id="rId22"/>
    <p:sldId id="284" r:id="rId23"/>
    <p:sldId id="31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81E20"/>
    <a:srgbClr val="0000FF"/>
    <a:srgbClr val="FFFFFF"/>
    <a:srgbClr val="FEFBB1"/>
    <a:srgbClr val="FFDEBF"/>
    <a:srgbClr val="FFE0B4"/>
    <a:srgbClr val="EE7989"/>
    <a:srgbClr val="8ABD00"/>
    <a:srgbClr val="F0BA06"/>
    <a:srgbClr val="FFE0A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43" autoAdjust="0"/>
    <p:restoredTop sz="94660"/>
  </p:normalViewPr>
  <p:slideViewPr>
    <p:cSldViewPr snapToGrid="0">
      <p:cViewPr>
        <p:scale>
          <a:sx n="70" d="100"/>
          <a:sy n="70" d="100"/>
        </p:scale>
        <p:origin x="-1171" y="-4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Thế Việt THCS Xuất Hóa" userId="ca9664af-674b-4bc5-8623-dbadc288eb27" providerId="ADAL" clId="{48DFCFF1-F2A4-4080-865C-53224668A085}"/>
    <pc:docChg chg="undo redo custSel addSld delSld modSld sldOrd delMainMaster">
      <pc:chgData name="Phan Thế Việt THCS Xuất Hóa" userId="ca9664af-674b-4bc5-8623-dbadc288eb27" providerId="ADAL" clId="{48DFCFF1-F2A4-4080-865C-53224668A085}" dt="2022-07-13T15:34:58.733" v="1692"/>
      <pc:docMkLst>
        <pc:docMk/>
      </pc:docMkLst>
      <pc:sldChg chg="addSp delSp modSp mod addAnim delAnim modAnim">
        <pc:chgData name="Phan Thế Việt THCS Xuất Hóa" userId="ca9664af-674b-4bc5-8623-dbadc288eb27" providerId="ADAL" clId="{48DFCFF1-F2A4-4080-865C-53224668A085}" dt="2022-07-13T15:28:14.995" v="1669" actId="207"/>
        <pc:sldMkLst>
          <pc:docMk/>
          <pc:sldMk cId="795178405" sldId="256"/>
        </pc:sldMkLst>
        <pc:spChg chg="add del">
          <ac:chgData name="Phan Thế Việt THCS Xuất Hóa" userId="ca9664af-674b-4bc5-8623-dbadc288eb27" providerId="ADAL" clId="{48DFCFF1-F2A4-4080-865C-53224668A085}" dt="2022-07-13T13:01:45.760" v="57" actId="11529"/>
          <ac:spMkLst>
            <pc:docMk/>
            <pc:sldMk cId="795178405" sldId="256"/>
            <ac:spMk id="8" creationId="{CD2A6100-5F6A-FA65-2BBC-608D7DFC9EA7}"/>
          </ac:spMkLst>
        </pc:spChg>
        <pc:spChg chg="add del mod">
          <ac:chgData name="Phan Thế Việt THCS Xuất Hóa" userId="ca9664af-674b-4bc5-8623-dbadc288eb27" providerId="ADAL" clId="{48DFCFF1-F2A4-4080-865C-53224668A085}" dt="2022-07-13T13:04:33.321" v="159" actId="21"/>
          <ac:spMkLst>
            <pc:docMk/>
            <pc:sldMk cId="795178405" sldId="256"/>
            <ac:spMk id="9" creationId="{A4C21093-6255-1BAB-B93A-710DB7C5DBD7}"/>
          </ac:spMkLst>
        </pc:spChg>
        <pc:spChg chg="add del mod">
          <ac:chgData name="Phan Thế Việt THCS Xuất Hóa" userId="ca9664af-674b-4bc5-8623-dbadc288eb27" providerId="ADAL" clId="{48DFCFF1-F2A4-4080-865C-53224668A085}" dt="2022-07-13T12:59:17.531" v="36" actId="21"/>
          <ac:spMkLst>
            <pc:docMk/>
            <pc:sldMk cId="795178405" sldId="256"/>
            <ac:spMk id="10" creationId="{81218AF9-0A50-4351-BBA7-C593718F63A1}"/>
          </ac:spMkLst>
        </pc:spChg>
        <pc:spChg chg="add del">
          <ac:chgData name="Phan Thế Việt THCS Xuất Hóa" userId="ca9664af-674b-4bc5-8623-dbadc288eb27" providerId="ADAL" clId="{48DFCFF1-F2A4-4080-865C-53224668A085}" dt="2022-07-13T12:59:24.800" v="37" actId="21"/>
          <ac:spMkLst>
            <pc:docMk/>
            <pc:sldMk cId="795178405" sldId="256"/>
            <ac:spMk id="11" creationId="{2BBD6D68-FD5F-4C10-8964-28133DEA85B8}"/>
          </ac:spMkLst>
        </pc:spChg>
        <pc:spChg chg="add del">
          <ac:chgData name="Phan Thế Việt THCS Xuất Hóa" userId="ca9664af-674b-4bc5-8623-dbadc288eb27" providerId="ADAL" clId="{48DFCFF1-F2A4-4080-865C-53224668A085}" dt="2022-07-13T13:04:59.654" v="161" actId="11529"/>
          <ac:spMkLst>
            <pc:docMk/>
            <pc:sldMk cId="795178405" sldId="256"/>
            <ac:spMk id="12" creationId="{A8372080-F8C5-B8CB-452F-6234E040978C}"/>
          </ac:spMkLst>
        </pc:spChg>
        <pc:spChg chg="add mod">
          <ac:chgData name="Phan Thế Việt THCS Xuất Hóa" userId="ca9664af-674b-4bc5-8623-dbadc288eb27" providerId="ADAL" clId="{48DFCFF1-F2A4-4080-865C-53224668A085}" dt="2022-07-13T15:28:14.995" v="1669" actId="207"/>
          <ac:spMkLst>
            <pc:docMk/>
            <pc:sldMk cId="795178405" sldId="256"/>
            <ac:spMk id="13" creationId="{40044F88-DECA-7823-B8D2-540A1E49DBE8}"/>
          </ac:spMkLst>
        </pc:spChg>
        <pc:picChg chg="add del mod">
          <ac:chgData name="Phan Thế Việt THCS Xuất Hóa" userId="ca9664af-674b-4bc5-8623-dbadc288eb27" providerId="ADAL" clId="{48DFCFF1-F2A4-4080-865C-53224668A085}" dt="2022-07-13T12:56:25.028" v="27"/>
          <ac:picMkLst>
            <pc:docMk/>
            <pc:sldMk cId="795178405" sldId="256"/>
            <ac:picMk id="3" creationId="{7CE603CA-A400-8CC4-BA5D-8E09EE954C83}"/>
          </ac:picMkLst>
        </pc:picChg>
        <pc:picChg chg="add mod">
          <ac:chgData name="Phan Thế Việt THCS Xuất Hóa" userId="ca9664af-674b-4bc5-8623-dbadc288eb27" providerId="ADAL" clId="{48DFCFF1-F2A4-4080-865C-53224668A085}" dt="2022-07-13T14:48:01.044" v="1427" actId="1076"/>
          <ac:picMkLst>
            <pc:docMk/>
            <pc:sldMk cId="795178405" sldId="256"/>
            <ac:picMk id="5" creationId="{6628C88B-8DBB-D0BA-68A9-274A03800EDB}"/>
          </ac:picMkLst>
        </pc:picChg>
        <pc:picChg chg="add del mod">
          <ac:chgData name="Phan Thế Việt THCS Xuất Hóa" userId="ca9664af-674b-4bc5-8623-dbadc288eb27" providerId="ADAL" clId="{48DFCFF1-F2A4-4080-865C-53224668A085}" dt="2022-07-13T12:59:07.285" v="34" actId="21"/>
          <ac:picMkLst>
            <pc:docMk/>
            <pc:sldMk cId="795178405" sldId="256"/>
            <ac:picMk id="7" creationId="{CD0B78B2-6A28-4FCD-8059-AEE8C0C18564}"/>
          </ac:picMkLst>
        </pc:picChg>
      </pc:sldChg>
      <pc:sldChg chg="addSp delSp modSp del mod delAnim modAnim">
        <pc:chgData name="Phan Thế Việt THCS Xuất Hóa" userId="ca9664af-674b-4bc5-8623-dbadc288eb27" providerId="ADAL" clId="{48DFCFF1-F2A4-4080-865C-53224668A085}" dt="2022-07-13T13:22:28.135" v="450" actId="2696"/>
        <pc:sldMkLst>
          <pc:docMk/>
          <pc:sldMk cId="2915356294" sldId="266"/>
        </pc:sldMkLst>
        <pc:spChg chg="add mod">
          <ac:chgData name="Phan Thế Việt THCS Xuất Hóa" userId="ca9664af-674b-4bc5-8623-dbadc288eb27" providerId="ADAL" clId="{48DFCFF1-F2A4-4080-865C-53224668A085}" dt="2022-07-13T13:22:05.981" v="446" actId="14100"/>
          <ac:spMkLst>
            <pc:docMk/>
            <pc:sldMk cId="2915356294" sldId="266"/>
            <ac:spMk id="4" creationId="{D8A3CF4D-5887-462B-8C3E-6CA4D343B6AF}"/>
          </ac:spMkLst>
        </pc:spChg>
        <pc:spChg chg="add mod">
          <ac:chgData name="Phan Thế Việt THCS Xuất Hóa" userId="ca9664af-674b-4bc5-8623-dbadc288eb27" providerId="ADAL" clId="{48DFCFF1-F2A4-4080-865C-53224668A085}" dt="2022-07-13T13:22:08.341" v="447" actId="1076"/>
          <ac:spMkLst>
            <pc:docMk/>
            <pc:sldMk cId="2915356294" sldId="266"/>
            <ac:spMk id="5" creationId="{067DF322-193B-8D4D-5E6D-47040D496BC9}"/>
          </ac:spMkLst>
        </pc:spChg>
        <pc:spChg chg="add mod">
          <ac:chgData name="Phan Thế Việt THCS Xuất Hóa" userId="ca9664af-674b-4bc5-8623-dbadc288eb27" providerId="ADAL" clId="{48DFCFF1-F2A4-4080-865C-53224668A085}" dt="2022-07-13T13:22:00.883" v="445" actId="20577"/>
          <ac:spMkLst>
            <pc:docMk/>
            <pc:sldMk cId="2915356294" sldId="266"/>
            <ac:spMk id="6" creationId="{18DF123D-C8C3-72E9-71F6-A5422769C559}"/>
          </ac:spMkLst>
        </pc:spChg>
        <pc:spChg chg="add del">
          <ac:chgData name="Phan Thế Việt THCS Xuất Hóa" userId="ca9664af-674b-4bc5-8623-dbadc288eb27" providerId="ADAL" clId="{48DFCFF1-F2A4-4080-865C-53224668A085}" dt="2022-07-13T13:19:43.777" v="336" actId="21"/>
          <ac:spMkLst>
            <pc:docMk/>
            <pc:sldMk cId="2915356294" sldId="266"/>
            <ac:spMk id="7" creationId="{00000000-0000-0000-0000-000000000000}"/>
          </ac:spMkLst>
        </pc:spChg>
        <pc:spChg chg="del mod">
          <ac:chgData name="Phan Thế Việt THCS Xuất Hóa" userId="ca9664af-674b-4bc5-8623-dbadc288eb27" providerId="ADAL" clId="{48DFCFF1-F2A4-4080-865C-53224668A085}" dt="2022-07-13T13:17:04.570" v="324" actId="21"/>
          <ac:spMkLst>
            <pc:docMk/>
            <pc:sldMk cId="2915356294" sldId="266"/>
            <ac:spMk id="8" creationId="{CE87966F-27DF-4E30-B983-4B6A1468B127}"/>
          </ac:spMkLst>
        </pc:spChg>
        <pc:picChg chg="add del mod">
          <ac:chgData name="Phan Thế Việt THCS Xuất Hóa" userId="ca9664af-674b-4bc5-8623-dbadc288eb27" providerId="ADAL" clId="{48DFCFF1-F2A4-4080-865C-53224668A085}" dt="2022-07-13T13:22:21.153" v="448" actId="21"/>
          <ac:picMkLst>
            <pc:docMk/>
            <pc:sldMk cId="2915356294" sldId="266"/>
            <ac:picMk id="3" creationId="{32D44BFE-0AF4-5799-9565-64228B5E7A38}"/>
          </ac:picMkLst>
        </pc:picChg>
        <pc:picChg chg="del">
          <ac:chgData name="Phan Thế Việt THCS Xuất Hóa" userId="ca9664af-674b-4bc5-8623-dbadc288eb27" providerId="ADAL" clId="{48DFCFF1-F2A4-4080-865C-53224668A085}" dt="2022-07-13T13:17:09.524" v="325" actId="21"/>
          <ac:picMkLst>
            <pc:docMk/>
            <pc:sldMk cId="2915356294" sldId="266"/>
            <ac:picMk id="9" creationId="{00000000-0000-0000-0000-000000000000}"/>
          </ac:picMkLst>
        </pc:picChg>
      </pc:sldChg>
      <pc:sldChg chg="addSp delSp modSp mod delAnim modAnim">
        <pc:chgData name="Phan Thế Việt THCS Xuất Hóa" userId="ca9664af-674b-4bc5-8623-dbadc288eb27" providerId="ADAL" clId="{48DFCFF1-F2A4-4080-865C-53224668A085}" dt="2022-07-13T15:29:27.472" v="1676" actId="2085"/>
        <pc:sldMkLst>
          <pc:docMk/>
          <pc:sldMk cId="3051760142" sldId="267"/>
        </pc:sldMkLst>
        <pc:spChg chg="mod">
          <ac:chgData name="Phan Thế Việt THCS Xuất Hóa" userId="ca9664af-674b-4bc5-8623-dbadc288eb27" providerId="ADAL" clId="{48DFCFF1-F2A4-4080-865C-53224668A085}" dt="2022-07-13T13:44:04.354" v="645" actId="20577"/>
          <ac:spMkLst>
            <pc:docMk/>
            <pc:sldMk cId="3051760142" sldId="267"/>
            <ac:spMk id="4" creationId="{00000000-0000-0000-0000-000000000000}"/>
          </ac:spMkLst>
        </pc:spChg>
        <pc:spChg chg="add mod">
          <ac:chgData name="Phan Thế Việt THCS Xuất Hóa" userId="ca9664af-674b-4bc5-8623-dbadc288eb27" providerId="ADAL" clId="{48DFCFF1-F2A4-4080-865C-53224668A085}" dt="2022-07-13T15:29:15.327" v="1675" actId="2085"/>
          <ac:spMkLst>
            <pc:docMk/>
            <pc:sldMk cId="3051760142" sldId="267"/>
            <ac:spMk id="8" creationId="{549B370B-4943-36A5-4CD4-2E54245FEE00}"/>
          </ac:spMkLst>
        </pc:spChg>
        <pc:spChg chg="add mod">
          <ac:chgData name="Phan Thế Việt THCS Xuất Hóa" userId="ca9664af-674b-4bc5-8623-dbadc288eb27" providerId="ADAL" clId="{48DFCFF1-F2A4-4080-865C-53224668A085}" dt="2022-07-13T15:29:27.472" v="1676" actId="2085"/>
          <ac:spMkLst>
            <pc:docMk/>
            <pc:sldMk cId="3051760142" sldId="267"/>
            <ac:spMk id="9" creationId="{EE3E4152-DE4F-E73C-838A-92DC66155F56}"/>
          </ac:spMkLst>
        </pc:spChg>
        <pc:grpChg chg="del">
          <ac:chgData name="Phan Thế Việt THCS Xuất Hóa" userId="ca9664af-674b-4bc5-8623-dbadc288eb27" providerId="ADAL" clId="{48DFCFF1-F2A4-4080-865C-53224668A085}" dt="2022-07-13T13:45:51.438" v="647" actId="21"/>
          <ac:grpSpMkLst>
            <pc:docMk/>
            <pc:sldMk cId="3051760142" sldId="267"/>
            <ac:grpSpMk id="2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3:44:13.059" v="646" actId="21"/>
          <ac:picMkLst>
            <pc:docMk/>
            <pc:sldMk cId="3051760142" sldId="267"/>
            <ac:picMk id="5" creationId="{00000000-0000-0000-0000-000000000000}"/>
          </ac:picMkLst>
        </pc:picChg>
        <pc:picChg chg="add mod">
          <ac:chgData name="Phan Thế Việt THCS Xuất Hóa" userId="ca9664af-674b-4bc5-8623-dbadc288eb27" providerId="ADAL" clId="{48DFCFF1-F2A4-4080-865C-53224668A085}" dt="2022-07-13T14:06:25.997" v="798" actId="1076"/>
          <ac:picMkLst>
            <pc:docMk/>
            <pc:sldMk cId="3051760142" sldId="267"/>
            <ac:picMk id="7" creationId="{642AC998-EAD0-5119-CCC2-76C9AC38D93B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04:26.571" v="789" actId="21"/>
          <ac:picMkLst>
            <pc:docMk/>
            <pc:sldMk cId="3051760142" sldId="267"/>
            <ac:picMk id="11" creationId="{D586BC55-D41E-135B-E820-9A0DF038F03E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5:04.977" v="1626" actId="1440"/>
          <ac:picMkLst>
            <pc:docMk/>
            <pc:sldMk cId="3051760142" sldId="267"/>
            <ac:picMk id="13" creationId="{76FB0A7E-F514-3C0B-7D52-010D2F62B7BB}"/>
          </ac:picMkLst>
        </pc:picChg>
        <pc:picChg chg="del">
          <ac:chgData name="Phan Thế Việt THCS Xuất Hóa" userId="ca9664af-674b-4bc5-8623-dbadc288eb27" providerId="ADAL" clId="{48DFCFF1-F2A4-4080-865C-53224668A085}" dt="2022-07-13T13:45:54.677" v="648" actId="21"/>
          <ac:picMkLst>
            <pc:docMk/>
            <pc:sldMk cId="3051760142" sldId="267"/>
            <ac:picMk id="1026" creationId="{00000000-0000-0000-0000-000000000000}"/>
          </ac:picMkLst>
        </pc:picChg>
      </pc:sldChg>
      <pc:sldChg chg="delSp modSp del mod">
        <pc:chgData name="Phan Thế Việt THCS Xuất Hóa" userId="ca9664af-674b-4bc5-8623-dbadc288eb27" providerId="ADAL" clId="{48DFCFF1-F2A4-4080-865C-53224668A085}" dt="2022-07-13T14:14:43.098" v="918" actId="2696"/>
        <pc:sldMkLst>
          <pc:docMk/>
          <pc:sldMk cId="841650600" sldId="268"/>
        </pc:sldMkLst>
        <pc:spChg chg="mod">
          <ac:chgData name="Phan Thế Việt THCS Xuất Hóa" userId="ca9664af-674b-4bc5-8623-dbadc288eb27" providerId="ADAL" clId="{48DFCFF1-F2A4-4080-865C-53224668A085}" dt="2022-07-13T14:14:14.314" v="917" actId="14100"/>
          <ac:spMkLst>
            <pc:docMk/>
            <pc:sldMk cId="841650600" sldId="268"/>
            <ac:spMk id="2" creationId="{00000000-0000-0000-0000-000000000000}"/>
          </ac:spMkLst>
        </pc:spChg>
        <pc:grpChg chg="del">
          <ac:chgData name="Phan Thế Việt THCS Xuất Hóa" userId="ca9664af-674b-4bc5-8623-dbadc288eb27" providerId="ADAL" clId="{48DFCFF1-F2A4-4080-865C-53224668A085}" dt="2022-07-13T14:13:41.286" v="863" actId="21"/>
          <ac:grpSpMkLst>
            <pc:docMk/>
            <pc:sldMk cId="841650600" sldId="268"/>
            <ac:grpSpMk id="11" creationId="{00000000-0000-0000-0000-000000000000}"/>
          </ac:grpSpMkLst>
        </pc:grpChg>
      </pc:sldChg>
      <pc:sldChg chg="delSp modSp del mod delAnim">
        <pc:chgData name="Phan Thế Việt THCS Xuất Hóa" userId="ca9664af-674b-4bc5-8623-dbadc288eb27" providerId="ADAL" clId="{48DFCFF1-F2A4-4080-865C-53224668A085}" dt="2022-07-13T14:13:15.250" v="862" actId="2696"/>
        <pc:sldMkLst>
          <pc:docMk/>
          <pc:sldMk cId="3653488461" sldId="269"/>
        </pc:sldMkLst>
        <pc:spChg chg="del">
          <ac:chgData name="Phan Thế Việt THCS Xuất Hóa" userId="ca9664af-674b-4bc5-8623-dbadc288eb27" providerId="ADAL" clId="{48DFCFF1-F2A4-4080-865C-53224668A085}" dt="2022-07-13T14:07:22.411" v="814" actId="21"/>
          <ac:spMkLst>
            <pc:docMk/>
            <pc:sldMk cId="3653488461" sldId="269"/>
            <ac:spMk id="4" creationId="{00000000-0000-0000-0000-000000000000}"/>
          </ac:spMkLst>
        </pc:spChg>
        <pc:grpChg chg="del">
          <ac:chgData name="Phan Thế Việt THCS Xuất Hóa" userId="ca9664af-674b-4bc5-8623-dbadc288eb27" providerId="ADAL" clId="{48DFCFF1-F2A4-4080-865C-53224668A085}" dt="2022-07-13T14:07:17.875" v="813" actId="21"/>
          <ac:grpSpMkLst>
            <pc:docMk/>
            <pc:sldMk cId="3653488461" sldId="269"/>
            <ac:grpSpMk id="8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07:13.011" v="812" actId="21"/>
          <ac:picMkLst>
            <pc:docMk/>
            <pc:sldMk cId="3653488461" sldId="269"/>
            <ac:picMk id="2" creationId="{C263B181-9672-4031-AC76-83F94A29E954}"/>
          </ac:picMkLst>
        </pc:picChg>
        <pc:cxnChg chg="mod">
          <ac:chgData name="Phan Thế Việt THCS Xuất Hóa" userId="ca9664af-674b-4bc5-8623-dbadc288eb27" providerId="ADAL" clId="{48DFCFF1-F2A4-4080-865C-53224668A085}" dt="2022-07-13T14:07:17.875" v="813" actId="21"/>
          <ac:cxnSpMkLst>
            <pc:docMk/>
            <pc:sldMk cId="3653488461" sldId="269"/>
            <ac:cxnSpMk id="9" creationId="{00000000-0000-0000-0000-000000000000}"/>
          </ac:cxnSpMkLst>
        </pc:cxnChg>
        <pc:cxnChg chg="mod">
          <ac:chgData name="Phan Thế Việt THCS Xuất Hóa" userId="ca9664af-674b-4bc5-8623-dbadc288eb27" providerId="ADAL" clId="{48DFCFF1-F2A4-4080-865C-53224668A085}" dt="2022-07-13T14:07:17.875" v="813" actId="21"/>
          <ac:cxnSpMkLst>
            <pc:docMk/>
            <pc:sldMk cId="3653488461" sldId="269"/>
            <ac:cxnSpMk id="11" creationId="{00000000-0000-0000-0000-000000000000}"/>
          </ac:cxnSpMkLst>
        </pc:cxnChg>
      </pc:sldChg>
      <pc:sldChg chg="addSp delSp modSp mod delAnim modAnim">
        <pc:chgData name="Phan Thế Việt THCS Xuất Hóa" userId="ca9664af-674b-4bc5-8623-dbadc288eb27" providerId="ADAL" clId="{48DFCFF1-F2A4-4080-865C-53224668A085}" dt="2022-07-13T15:30:09.967" v="1678"/>
        <pc:sldMkLst>
          <pc:docMk/>
          <pc:sldMk cId="3905743352" sldId="270"/>
        </pc:sldMkLst>
        <pc:spChg chg="mod">
          <ac:chgData name="Phan Thế Việt THCS Xuất Hóa" userId="ca9664af-674b-4bc5-8623-dbadc288eb27" providerId="ADAL" clId="{48DFCFF1-F2A4-4080-865C-53224668A085}" dt="2022-07-13T14:15:32.564" v="986" actId="20577"/>
          <ac:spMkLst>
            <pc:docMk/>
            <pc:sldMk cId="3905743352" sldId="270"/>
            <ac:spMk id="4" creationId="{00000000-0000-0000-0000-000000000000}"/>
          </ac:spMkLst>
        </pc:spChg>
        <pc:grpChg chg="mod">
          <ac:chgData name="Phan Thế Việt THCS Xuất Hóa" userId="ca9664af-674b-4bc5-8623-dbadc288eb27" providerId="ADAL" clId="{48DFCFF1-F2A4-4080-865C-53224668A085}" dt="2022-07-13T14:22:49.470" v="1093" actId="1076"/>
          <ac:grpSpMkLst>
            <pc:docMk/>
            <pc:sldMk cId="3905743352" sldId="270"/>
            <ac:grpSpMk id="2" creationId="{00000000-0000-0000-0000-000000000000}"/>
          </ac:grpSpMkLst>
        </pc:grpChg>
        <pc:grpChg chg="del">
          <ac:chgData name="Phan Thế Việt THCS Xuất Hóa" userId="ca9664af-674b-4bc5-8623-dbadc288eb27" providerId="ADAL" clId="{48DFCFF1-F2A4-4080-865C-53224668A085}" dt="2022-07-13T14:14:51.332" v="920" actId="21"/>
          <ac:grpSpMkLst>
            <pc:docMk/>
            <pc:sldMk cId="3905743352" sldId="270"/>
            <ac:grpSpMk id="7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14:48.235" v="919" actId="21"/>
          <ac:picMkLst>
            <pc:docMk/>
            <pc:sldMk cId="3905743352" sldId="270"/>
            <ac:picMk id="5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15:00.479" v="921" actId="21"/>
          <ac:picMkLst>
            <pc:docMk/>
            <pc:sldMk cId="3905743352" sldId="270"/>
            <ac:picMk id="10" creationId="{00000000-0000-0000-0000-000000000000}"/>
          </ac:picMkLst>
        </pc:picChg>
        <pc:picChg chg="add del mod modCrop">
          <ac:chgData name="Phan Thế Việt THCS Xuất Hóa" userId="ca9664af-674b-4bc5-8623-dbadc288eb27" providerId="ADAL" clId="{48DFCFF1-F2A4-4080-865C-53224668A085}" dt="2022-07-13T14:16:38.329" v="991" actId="21"/>
          <ac:picMkLst>
            <pc:docMk/>
            <pc:sldMk cId="3905743352" sldId="270"/>
            <ac:picMk id="11" creationId="{C916B4DB-B74B-66CE-6D42-462A4BAEECEA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17:03.814" v="993" actId="21"/>
          <ac:picMkLst>
            <pc:docMk/>
            <pc:sldMk cId="3905743352" sldId="270"/>
            <ac:picMk id="12" creationId="{2929CF4F-9B33-972D-ED93-7941444A405A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9:57.545" v="1677"/>
          <ac:picMkLst>
            <pc:docMk/>
            <pc:sldMk cId="3905743352" sldId="270"/>
            <ac:picMk id="14" creationId="{9441E961-0A6C-702E-3A45-1CDFDEE042DF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30:09.967" v="1678"/>
          <ac:picMkLst>
            <pc:docMk/>
            <pc:sldMk cId="3905743352" sldId="270"/>
            <ac:picMk id="16" creationId="{02BD6002-2A41-500D-D168-56F731BA2849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4:49:25.375" v="1430" actId="1076"/>
          <ac:picMkLst>
            <pc:docMk/>
            <pc:sldMk cId="3905743352" sldId="270"/>
            <ac:picMk id="18" creationId="{4DBF25C3-A528-B4BB-AD04-16D4AD1EA36D}"/>
          </ac:picMkLst>
        </pc:picChg>
        <pc:picChg chg="add del mod modCrop">
          <ac:chgData name="Phan Thế Việt THCS Xuất Hóa" userId="ca9664af-674b-4bc5-8623-dbadc288eb27" providerId="ADAL" clId="{48DFCFF1-F2A4-4080-865C-53224668A085}" dt="2022-07-13T14:22:11.045" v="1072" actId="21"/>
          <ac:picMkLst>
            <pc:docMk/>
            <pc:sldMk cId="3905743352" sldId="270"/>
            <ac:picMk id="20" creationId="{2C5FAB7C-B371-3240-E2DC-E95E3E727116}"/>
          </ac:picMkLst>
        </pc:picChg>
      </pc:sldChg>
      <pc:sldChg chg="addSp delSp modSp mod modTransition delAnim modAnim">
        <pc:chgData name="Phan Thế Việt THCS Xuất Hóa" userId="ca9664af-674b-4bc5-8623-dbadc288eb27" providerId="ADAL" clId="{48DFCFF1-F2A4-4080-865C-53224668A085}" dt="2022-07-13T15:34:58.733" v="1692"/>
        <pc:sldMkLst>
          <pc:docMk/>
          <pc:sldMk cId="2879923790" sldId="271"/>
        </pc:sldMkLst>
        <pc:spChg chg="mod">
          <ac:chgData name="Phan Thế Việt THCS Xuất Hóa" userId="ca9664af-674b-4bc5-8623-dbadc288eb27" providerId="ADAL" clId="{48DFCFF1-F2A4-4080-865C-53224668A085}" dt="2022-07-13T14:28:29.624" v="1244" actId="1076"/>
          <ac:spMkLst>
            <pc:docMk/>
            <pc:sldMk cId="2879923790" sldId="271"/>
            <ac:spMk id="4" creationId="{00000000-0000-0000-0000-000000000000}"/>
          </ac:spMkLst>
        </pc:spChg>
        <pc:grpChg chg="mod">
          <ac:chgData name="Phan Thế Việt THCS Xuất Hóa" userId="ca9664af-674b-4bc5-8623-dbadc288eb27" providerId="ADAL" clId="{48DFCFF1-F2A4-4080-865C-53224668A085}" dt="2022-07-13T14:28:51.869" v="1252" actId="14100"/>
          <ac:grpSpMkLst>
            <pc:docMk/>
            <pc:sldMk cId="2879923790" sldId="271"/>
            <ac:grpSpMk id="2" creationId="{00000000-0000-0000-0000-000000000000}"/>
          </ac:grpSpMkLst>
        </pc:grpChg>
        <pc:grpChg chg="del">
          <ac:chgData name="Phan Thế Việt THCS Xuất Hóa" userId="ca9664af-674b-4bc5-8623-dbadc288eb27" providerId="ADAL" clId="{48DFCFF1-F2A4-4080-865C-53224668A085}" dt="2022-07-13T14:24:49.776" v="1188" actId="21"/>
          <ac:grpSpMkLst>
            <pc:docMk/>
            <pc:sldMk cId="2879923790" sldId="271"/>
            <ac:grpSpMk id="5" creationId="{00000000-0000-0000-0000-000000000000}"/>
          </ac:grpSpMkLst>
        </pc:grpChg>
        <pc:picChg chg="add mod">
          <ac:chgData name="Phan Thế Việt THCS Xuất Hóa" userId="ca9664af-674b-4bc5-8623-dbadc288eb27" providerId="ADAL" clId="{48DFCFF1-F2A4-4080-865C-53224668A085}" dt="2022-07-13T15:18:28.915" v="1492" actId="1076"/>
          <ac:picMkLst>
            <pc:docMk/>
            <pc:sldMk cId="2879923790" sldId="271"/>
            <ac:picMk id="5" creationId="{BE16C3F3-DA7E-309B-A779-ADD96AD64AA0}"/>
          </ac:picMkLst>
        </pc:picChg>
        <pc:picChg chg="del">
          <ac:chgData name="Phan Thế Việt THCS Xuất Hóa" userId="ca9664af-674b-4bc5-8623-dbadc288eb27" providerId="ADAL" clId="{48DFCFF1-F2A4-4080-865C-53224668A085}" dt="2022-07-13T14:23:59.438" v="1097" actId="21"/>
          <ac:picMkLst>
            <pc:docMk/>
            <pc:sldMk cId="2879923790" sldId="271"/>
            <ac:picMk id="13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27:24.173" v="1220" actId="21"/>
          <ac:picMkLst>
            <pc:docMk/>
            <pc:sldMk cId="2879923790" sldId="271"/>
            <ac:picMk id="14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25:32.848" v="1190" actId="21"/>
          <ac:picMkLst>
            <pc:docMk/>
            <pc:sldMk cId="2879923790" sldId="271"/>
            <ac:picMk id="16" creationId="{740288BF-4CFB-9380-9741-A187823848D8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1.088" v="1591" actId="1037"/>
          <ac:picMkLst>
            <pc:docMk/>
            <pc:sldMk cId="2879923790" sldId="271"/>
            <ac:picMk id="18" creationId="{41278C59-3AC8-08E6-0B31-1BFEB27710A4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1.088" v="1591" actId="1037"/>
          <ac:picMkLst>
            <pc:docMk/>
            <pc:sldMk cId="2879923790" sldId="271"/>
            <ac:picMk id="20" creationId="{65918B48-A81C-CB7E-A572-28BE0072E25D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4.076" v="1593" actId="1037"/>
          <ac:picMkLst>
            <pc:docMk/>
            <pc:sldMk cId="2879923790" sldId="271"/>
            <ac:picMk id="22" creationId="{A2044CDB-0151-0DE9-29E5-F1549C6B23B3}"/>
          </ac:picMkLst>
        </pc:picChg>
      </pc:sldChg>
      <pc:sldChg chg="addSp delSp modSp mod ord addAnim delAnim modAnim">
        <pc:chgData name="Phan Thế Việt THCS Xuất Hóa" userId="ca9664af-674b-4bc5-8623-dbadc288eb27" providerId="ADAL" clId="{48DFCFF1-F2A4-4080-865C-53224668A085}" dt="2022-07-13T15:31:31.701" v="1683" actId="113"/>
        <pc:sldMkLst>
          <pc:docMk/>
          <pc:sldMk cId="2485929957" sldId="272"/>
        </pc:sldMkLst>
        <pc:spChg chg="add del">
          <ac:chgData name="Phan Thế Việt THCS Xuất Hóa" userId="ca9664af-674b-4bc5-8623-dbadc288eb27" providerId="ADAL" clId="{48DFCFF1-F2A4-4080-865C-53224668A085}" dt="2022-07-13T14:31:52.323" v="1288" actId="21"/>
          <ac:spMkLst>
            <pc:docMk/>
            <pc:sldMk cId="2485929957" sldId="272"/>
            <ac:spMk id="5" creationId="{00000000-0000-0000-0000-000000000000}"/>
          </ac:spMkLst>
        </pc:spChg>
        <pc:spChg chg="add del">
          <ac:chgData name="Phan Thế Việt THCS Xuất Hóa" userId="ca9664af-674b-4bc5-8623-dbadc288eb27" providerId="ADAL" clId="{48DFCFF1-F2A4-4080-865C-53224668A085}" dt="2022-07-13T14:31:39.030" v="1280" actId="11529"/>
          <ac:spMkLst>
            <pc:docMk/>
            <pc:sldMk cId="2485929957" sldId="272"/>
            <ac:spMk id="11" creationId="{81F4DE36-1578-F91E-890E-33B8D28734DE}"/>
          </ac:spMkLst>
        </pc:spChg>
        <pc:spChg chg="add del mod">
          <ac:chgData name="Phan Thế Việt THCS Xuất Hóa" userId="ca9664af-674b-4bc5-8623-dbadc288eb27" providerId="ADAL" clId="{48DFCFF1-F2A4-4080-865C-53224668A085}" dt="2022-07-13T14:31:38.811" v="1279" actId="11529"/>
          <ac:spMkLst>
            <pc:docMk/>
            <pc:sldMk cId="2485929957" sldId="272"/>
            <ac:spMk id="12" creationId="{6A8BA67D-C7A2-2576-2784-5C2B1BC99108}"/>
          </ac:spMkLst>
        </pc:spChg>
        <pc:spChg chg="add mod">
          <ac:chgData name="Phan Thế Việt THCS Xuất Hóa" userId="ca9664af-674b-4bc5-8623-dbadc288eb27" providerId="ADAL" clId="{48DFCFF1-F2A4-4080-865C-53224668A085}" dt="2022-07-13T15:31:31.701" v="1683" actId="113"/>
          <ac:spMkLst>
            <pc:docMk/>
            <pc:sldMk cId="2485929957" sldId="272"/>
            <ac:spMk id="15" creationId="{092D6B03-CF9B-6B09-57C8-FB3B259198FE}"/>
          </ac:spMkLst>
        </pc:spChg>
        <pc:spChg chg="add mod">
          <ac:chgData name="Phan Thế Việt THCS Xuất Hóa" userId="ca9664af-674b-4bc5-8623-dbadc288eb27" providerId="ADAL" clId="{48DFCFF1-F2A4-4080-865C-53224668A085}" dt="2022-07-13T15:30:57.134" v="1680" actId="1076"/>
          <ac:spMkLst>
            <pc:docMk/>
            <pc:sldMk cId="2485929957" sldId="272"/>
            <ac:spMk id="16" creationId="{5239168B-5401-C92E-EBE6-67A1B4274317}"/>
          </ac:spMkLst>
        </pc:spChg>
        <pc:grpChg chg="del">
          <ac:chgData name="Phan Thế Việt THCS Xuất Hóa" userId="ca9664af-674b-4bc5-8623-dbadc288eb27" providerId="ADAL" clId="{48DFCFF1-F2A4-4080-865C-53224668A085}" dt="2022-07-13T14:30:05.244" v="1255" actId="21"/>
          <ac:grpSpMkLst>
            <pc:docMk/>
            <pc:sldMk cId="2485929957" sldId="272"/>
            <ac:grpSpMk id="2" creationId="{00000000-0000-0000-0000-000000000000}"/>
          </ac:grpSpMkLst>
        </pc:grpChg>
        <pc:picChg chg="add del mod">
          <ac:chgData name="Phan Thế Việt THCS Xuất Hóa" userId="ca9664af-674b-4bc5-8623-dbadc288eb27" providerId="ADAL" clId="{48DFCFF1-F2A4-4080-865C-53224668A085}" dt="2022-07-13T15:07:50.279" v="1452" actId="21"/>
          <ac:picMkLst>
            <pc:docMk/>
            <pc:sldMk cId="2485929957" sldId="272"/>
            <ac:picMk id="2" creationId="{EA8CEB3D-BDAA-8546-8FD8-1DF979FBD2C9}"/>
          </ac:picMkLst>
        </pc:picChg>
        <pc:picChg chg="add del">
          <ac:chgData name="Phan Thế Việt THCS Xuất Hóa" userId="ca9664af-674b-4bc5-8623-dbadc288eb27" providerId="ADAL" clId="{48DFCFF1-F2A4-4080-865C-53224668A085}" dt="2022-07-13T14:51:53.011" v="1440" actId="21"/>
          <ac:picMkLst>
            <pc:docMk/>
            <pc:sldMk cId="2485929957" sldId="272"/>
            <ac:picMk id="6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30:00.701" v="1254" actId="21"/>
          <ac:picMkLst>
            <pc:docMk/>
            <pc:sldMk cId="2485929957" sldId="272"/>
            <ac:picMk id="8" creationId="{CF73ED69-BBA2-329A-7DD8-B59DBD80FA44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31:41.126" v="1285"/>
          <ac:picMkLst>
            <pc:docMk/>
            <pc:sldMk cId="2485929957" sldId="272"/>
            <ac:picMk id="10" creationId="{52BE8ECC-DD33-2039-93FE-675E9F703B98}"/>
          </ac:picMkLst>
        </pc:picChg>
        <pc:picChg chg="add mod">
          <ac:chgData name="Phan Thế Việt THCS Xuất Hóa" userId="ca9664af-674b-4bc5-8623-dbadc288eb27" providerId="ADAL" clId="{48DFCFF1-F2A4-4080-865C-53224668A085}" dt="2022-07-13T14:51:58.585" v="1441" actId="1076"/>
          <ac:picMkLst>
            <pc:docMk/>
            <pc:sldMk cId="2485929957" sldId="272"/>
            <ac:picMk id="14" creationId="{6E3AFAB7-89A7-CF0D-B6B0-11A4D6EF4DDE}"/>
          </ac:picMkLst>
        </pc:picChg>
      </pc:sldChg>
      <pc:sldChg chg="addSp delSp modSp mod delAnim">
        <pc:chgData name="Phan Thế Việt THCS Xuất Hóa" userId="ca9664af-674b-4bc5-8623-dbadc288eb27" providerId="ADAL" clId="{48DFCFF1-F2A4-4080-865C-53224668A085}" dt="2022-07-13T15:32:11.154" v="1684" actId="1440"/>
        <pc:sldMkLst>
          <pc:docMk/>
          <pc:sldMk cId="2960681039" sldId="273"/>
        </pc:sldMkLst>
        <pc:spChg chg="del mod">
          <ac:chgData name="Phan Thế Việt THCS Xuất Hóa" userId="ca9664af-674b-4bc5-8623-dbadc288eb27" providerId="ADAL" clId="{48DFCFF1-F2A4-4080-865C-53224668A085}" dt="2022-07-13T14:37:43.487" v="1340" actId="21"/>
          <ac:spMkLst>
            <pc:docMk/>
            <pc:sldMk cId="2960681039" sldId="273"/>
            <ac:spMk id="5" creationId="{00000000-0000-0000-0000-000000000000}"/>
          </ac:spMkLst>
        </pc:spChg>
        <pc:spChg chg="add mod">
          <ac:chgData name="Phan Thế Việt THCS Xuất Hóa" userId="ca9664af-674b-4bc5-8623-dbadc288eb27" providerId="ADAL" clId="{48DFCFF1-F2A4-4080-865C-53224668A085}" dt="2022-07-13T14:43:41.385" v="1366" actId="1076"/>
          <ac:spMkLst>
            <pc:docMk/>
            <pc:sldMk cId="2960681039" sldId="273"/>
            <ac:spMk id="9" creationId="{0B503973-A8AD-BF6D-3FA4-98F4603E66BC}"/>
          </ac:spMkLst>
        </pc:spChg>
        <pc:grpChg chg="mod">
          <ac:chgData name="Phan Thế Việt THCS Xuất Hóa" userId="ca9664af-674b-4bc5-8623-dbadc288eb27" providerId="ADAL" clId="{48DFCFF1-F2A4-4080-865C-53224668A085}" dt="2022-07-13T14:43:35.063" v="1365" actId="1076"/>
          <ac:grpSpMkLst>
            <pc:docMk/>
            <pc:sldMk cId="2960681039" sldId="273"/>
            <ac:grpSpMk id="2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38:26.484" v="1341" actId="21"/>
          <ac:picMkLst>
            <pc:docMk/>
            <pc:sldMk cId="2960681039" sldId="273"/>
            <ac:picMk id="7" creationId="{00000000-0000-0000-0000-000000000000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32:11.154" v="1684" actId="1440"/>
          <ac:picMkLst>
            <pc:docMk/>
            <pc:sldMk cId="2960681039" sldId="273"/>
            <ac:picMk id="10" creationId="{9139025E-5E56-CB28-45B1-1D3B549D4F86}"/>
          </ac:picMkLst>
        </pc:picChg>
        <pc:picChg chg="del">
          <ac:chgData name="Phan Thế Việt THCS Xuất Hóa" userId="ca9664af-674b-4bc5-8623-dbadc288eb27" providerId="ADAL" clId="{48DFCFF1-F2A4-4080-865C-53224668A085}" dt="2022-07-13T14:37:38.014" v="1338" actId="21"/>
          <ac:picMkLst>
            <pc:docMk/>
            <pc:sldMk cId="2960681039" sldId="273"/>
            <ac:picMk id="12" creationId="{00000000-0000-0000-0000-000000000000}"/>
          </ac:picMkLst>
        </pc:picChg>
      </pc:sldChg>
      <pc:sldChg chg="addSp delSp modSp mod addAnim delAnim modAnim">
        <pc:chgData name="Phan Thế Việt THCS Xuất Hóa" userId="ca9664af-674b-4bc5-8623-dbadc288eb27" providerId="ADAL" clId="{48DFCFF1-F2A4-4080-865C-53224668A085}" dt="2022-07-13T14:57:25.973" v="1447"/>
        <pc:sldMkLst>
          <pc:docMk/>
          <pc:sldMk cId="2606842120" sldId="276"/>
        </pc:sldMkLst>
        <pc:spChg chg="add del">
          <ac:chgData name="Phan Thế Việt THCS Xuất Hóa" userId="ca9664af-674b-4bc5-8623-dbadc288eb27" providerId="ADAL" clId="{48DFCFF1-F2A4-4080-865C-53224668A085}" dt="2022-07-13T13:10:25.525" v="220" actId="478"/>
          <ac:spMkLst>
            <pc:docMk/>
            <pc:sldMk cId="2606842120" sldId="276"/>
            <ac:spMk id="3" creationId="{00000000-0000-0000-0000-000000000000}"/>
          </ac:spMkLst>
        </pc:spChg>
        <pc:spChg chg="add del mod">
          <ac:chgData name="Phan Thế Việt THCS Xuất Hóa" userId="ca9664af-674b-4bc5-8623-dbadc288eb27" providerId="ADAL" clId="{48DFCFF1-F2A4-4080-865C-53224668A085}" dt="2022-07-13T13:12:43.957" v="239" actId="1076"/>
          <ac:spMkLst>
            <pc:docMk/>
            <pc:sldMk cId="2606842120" sldId="276"/>
            <ac:spMk id="18" creationId="{00000000-0000-0000-0000-000000000000}"/>
          </ac:spMkLst>
        </pc:spChg>
        <pc:picChg chg="add del">
          <ac:chgData name="Phan Thế Việt THCS Xuất Hóa" userId="ca9664af-674b-4bc5-8623-dbadc288eb27" providerId="ADAL" clId="{48DFCFF1-F2A4-4080-865C-53224668A085}" dt="2022-07-13T13:10:22.450" v="219" actId="21"/>
          <ac:picMkLst>
            <pc:docMk/>
            <pc:sldMk cId="2606842120" sldId="276"/>
            <ac:picMk id="2" creationId="{00000000-0000-0000-0000-000000000000}"/>
          </ac:picMkLst>
        </pc:picChg>
        <pc:picChg chg="add mod">
          <ac:chgData name="Phan Thế Việt THCS Xuất Hóa" userId="ca9664af-674b-4bc5-8623-dbadc288eb27" providerId="ADAL" clId="{48DFCFF1-F2A4-4080-865C-53224668A085}" dt="2022-07-13T14:57:06.685" v="1446"/>
          <ac:picMkLst>
            <pc:docMk/>
            <pc:sldMk cId="2606842120" sldId="276"/>
            <ac:picMk id="2" creationId="{586C97A5-F460-3A51-F107-C3DF12962C24}"/>
          </ac:picMkLst>
        </pc:picChg>
        <pc:picChg chg="add del mod">
          <ac:chgData name="Phan Thế Việt THCS Xuất Hóa" userId="ca9664af-674b-4bc5-8623-dbadc288eb27" providerId="ADAL" clId="{48DFCFF1-F2A4-4080-865C-53224668A085}" dt="2022-07-13T13:10:16.582" v="213"/>
          <ac:picMkLst>
            <pc:docMk/>
            <pc:sldMk cId="2606842120" sldId="276"/>
            <ac:picMk id="5" creationId="{6213D759-697D-1468-65AA-2499725A4C71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56:31.668" v="1445" actId="21"/>
          <ac:picMkLst>
            <pc:docMk/>
            <pc:sldMk cId="2606842120" sldId="276"/>
            <ac:picMk id="6" creationId="{9EBA680C-823F-B085-D9FF-E5064196FC3A}"/>
          </ac:picMkLst>
        </pc:picChg>
        <pc:picChg chg="add del mod">
          <ac:chgData name="Phan Thế Việt THCS Xuất Hóa" userId="ca9664af-674b-4bc5-8623-dbadc288eb27" providerId="ADAL" clId="{48DFCFF1-F2A4-4080-865C-53224668A085}" dt="2022-07-13T13:10:43.549" v="223" actId="21"/>
          <ac:picMkLst>
            <pc:docMk/>
            <pc:sldMk cId="2606842120" sldId="276"/>
            <ac:picMk id="14" creationId="{00000000-0000-0000-0000-000000000000}"/>
          </ac:picMkLst>
        </pc:picChg>
        <pc:picChg chg="del mod">
          <ac:chgData name="Phan Thế Việt THCS Xuất Hóa" userId="ca9664af-674b-4bc5-8623-dbadc288eb27" providerId="ADAL" clId="{48DFCFF1-F2A4-4080-865C-53224668A085}" dt="2022-07-13T13:08:08.870" v="203" actId="21"/>
          <ac:picMkLst>
            <pc:docMk/>
            <pc:sldMk cId="2606842120" sldId="276"/>
            <ac:picMk id="15" creationId="{00000000-0000-0000-0000-000000000000}"/>
          </ac:picMkLst>
        </pc:picChg>
        <pc:picChg chg="add del">
          <ac:chgData name="Phan Thế Việt THCS Xuất Hóa" userId="ca9664af-674b-4bc5-8623-dbadc288eb27" providerId="ADAL" clId="{48DFCFF1-F2A4-4080-865C-53224668A085}" dt="2022-07-13T13:10:29.069" v="221" actId="21"/>
          <ac:picMkLst>
            <pc:docMk/>
            <pc:sldMk cId="2606842120" sldId="276"/>
            <ac:picMk id="16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3:08:11.091" v="204" actId="21"/>
          <ac:picMkLst>
            <pc:docMk/>
            <pc:sldMk cId="2606842120" sldId="276"/>
            <ac:picMk id="17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3:08:14.470" v="205" actId="21"/>
          <ac:picMkLst>
            <pc:docMk/>
            <pc:sldMk cId="2606842120" sldId="276"/>
            <ac:picMk id="19" creationId="{00000000-0000-0000-0000-000000000000}"/>
          </ac:picMkLst>
        </pc:picChg>
      </pc:sldChg>
      <pc:sldChg chg="del">
        <pc:chgData name="Phan Thế Việt THCS Xuất Hóa" userId="ca9664af-674b-4bc5-8623-dbadc288eb27" providerId="ADAL" clId="{48DFCFF1-F2A4-4080-865C-53224668A085}" dt="2022-07-13T14:47:06.636" v="1419" actId="2696"/>
        <pc:sldMkLst>
          <pc:docMk/>
          <pc:sldMk cId="2613783728" sldId="281"/>
        </pc:sldMkLst>
      </pc:sldChg>
      <pc:sldChg chg="addSp delSp modSp mod delAnim">
        <pc:chgData name="Phan Thế Việt THCS Xuất Hóa" userId="ca9664af-674b-4bc5-8623-dbadc288eb27" providerId="ADAL" clId="{48DFCFF1-F2A4-4080-865C-53224668A085}" dt="2022-07-13T15:26:17.318" v="1663" actId="12788"/>
        <pc:sldMkLst>
          <pc:docMk/>
          <pc:sldMk cId="64142442" sldId="283"/>
        </pc:sldMkLst>
        <pc:spChg chg="mod">
          <ac:chgData name="Phan Thế Việt THCS Xuất Hóa" userId="ca9664af-674b-4bc5-8623-dbadc288eb27" providerId="ADAL" clId="{48DFCFF1-F2A4-4080-865C-53224668A085}" dt="2022-07-13T15:25:36.772" v="1644" actId="1035"/>
          <ac:spMkLst>
            <pc:docMk/>
            <pc:sldMk cId="64142442" sldId="283"/>
            <ac:spMk id="2" creationId="{00000000-0000-0000-0000-000000000000}"/>
          </ac:spMkLst>
        </pc:spChg>
        <pc:picChg chg="del">
          <ac:chgData name="Phan Thế Việt THCS Xuất Hóa" userId="ca9664af-674b-4bc5-8623-dbadc288eb27" providerId="ADAL" clId="{48DFCFF1-F2A4-4080-865C-53224668A085}" dt="2022-07-13T14:44:29.950" v="1373" actId="21"/>
          <ac:picMkLst>
            <pc:docMk/>
            <pc:sldMk cId="64142442" sldId="283"/>
            <ac:picMk id="3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3.848" v="1369" actId="21"/>
          <ac:picMkLst>
            <pc:docMk/>
            <pc:sldMk cId="64142442" sldId="283"/>
            <ac:picMk id="4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0.281" v="1367" actId="21"/>
          <ac:picMkLst>
            <pc:docMk/>
            <pc:sldMk cId="64142442" sldId="283"/>
            <ac:picMk id="5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2.252" v="1368" actId="21"/>
          <ac:picMkLst>
            <pc:docMk/>
            <pc:sldMk cId="64142442" sldId="283"/>
            <ac:picMk id="6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5.460" v="1370" actId="21"/>
          <ac:picMkLst>
            <pc:docMk/>
            <pc:sldMk cId="64142442" sldId="283"/>
            <ac:picMk id="7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44:27.355" v="1372" actId="21"/>
          <ac:picMkLst>
            <pc:docMk/>
            <pc:sldMk cId="64142442" sldId="283"/>
            <ac:picMk id="8" creationId="{EB17EAFB-9AA1-04D9-3130-9C6709187376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6:17.318" v="1663" actId="12788"/>
          <ac:picMkLst>
            <pc:docMk/>
            <pc:sldMk cId="64142442" sldId="283"/>
            <ac:picMk id="10" creationId="{1830F617-F5D7-A577-F93F-9492A118A972}"/>
          </ac:picMkLst>
        </pc:picChg>
      </pc:sldChg>
      <pc:sldChg chg="addSp delSp modSp new mod">
        <pc:chgData name="Phan Thế Việt THCS Xuất Hóa" userId="ca9664af-674b-4bc5-8623-dbadc288eb27" providerId="ADAL" clId="{48DFCFF1-F2A4-4080-865C-53224668A085}" dt="2022-07-13T15:24:42.478" v="1625" actId="1035"/>
        <pc:sldMkLst>
          <pc:docMk/>
          <pc:sldMk cId="759631947" sldId="285"/>
        </pc:sldMkLst>
        <pc:spChg chg="del">
          <ac:chgData name="Phan Thế Việt THCS Xuất Hóa" userId="ca9664af-674b-4bc5-8623-dbadc288eb27" providerId="ADAL" clId="{48DFCFF1-F2A4-4080-865C-53224668A085}" dt="2022-07-13T13:22:36.677" v="452" actId="21"/>
          <ac:spMkLst>
            <pc:docMk/>
            <pc:sldMk cId="759631947" sldId="285"/>
            <ac:spMk id="2" creationId="{616BBEEC-F30B-7849-4E2E-D5B475BDFD00}"/>
          </ac:spMkLst>
        </pc:spChg>
        <pc:spChg chg="del">
          <ac:chgData name="Phan Thế Việt THCS Xuất Hóa" userId="ca9664af-674b-4bc5-8623-dbadc288eb27" providerId="ADAL" clId="{48DFCFF1-F2A4-4080-865C-53224668A085}" dt="2022-07-13T13:22:33.968" v="451" actId="21"/>
          <ac:spMkLst>
            <pc:docMk/>
            <pc:sldMk cId="759631947" sldId="285"/>
            <ac:spMk id="3" creationId="{02620FBE-948D-7952-9966-7A20E16B71EF}"/>
          </ac:spMkLst>
        </pc:spChg>
        <pc:spChg chg="add mod">
          <ac:chgData name="Phan Thế Việt THCS Xuất Hóa" userId="ca9664af-674b-4bc5-8623-dbadc288eb27" providerId="ADAL" clId="{48DFCFF1-F2A4-4080-865C-53224668A085}" dt="2022-07-13T15:23:50.495" v="1603" actId="113"/>
          <ac:spMkLst>
            <pc:docMk/>
            <pc:sldMk cId="759631947" sldId="285"/>
            <ac:spMk id="6" creationId="{53A32E4F-E1C0-58F4-649B-611546DB3578}"/>
          </ac:spMkLst>
        </pc:spChg>
        <pc:spChg chg="add mod">
          <ac:chgData name="Phan Thế Việt THCS Xuất Hóa" userId="ca9664af-674b-4bc5-8623-dbadc288eb27" providerId="ADAL" clId="{48DFCFF1-F2A4-4080-865C-53224668A085}" dt="2022-07-13T15:24:28.486" v="1609" actId="3062"/>
          <ac:spMkLst>
            <pc:docMk/>
            <pc:sldMk cId="759631947" sldId="285"/>
            <ac:spMk id="7" creationId="{9B8229A3-963C-7154-886E-F5D533D38553}"/>
          </ac:spMkLst>
        </pc:spChg>
        <pc:spChg chg="add mod">
          <ac:chgData name="Phan Thế Việt THCS Xuất Hóa" userId="ca9664af-674b-4bc5-8623-dbadc288eb27" providerId="ADAL" clId="{48DFCFF1-F2A4-4080-865C-53224668A085}" dt="2022-07-13T15:24:42.478" v="1625" actId="1035"/>
          <ac:spMkLst>
            <pc:docMk/>
            <pc:sldMk cId="759631947" sldId="285"/>
            <ac:spMk id="8" creationId="{3924DE2A-09F3-D1E0-6539-6A172255004D}"/>
          </ac:spMkLst>
        </pc:spChg>
        <pc:picChg chg="add del mod">
          <ac:chgData name="Phan Thế Việt THCS Xuất Hóa" userId="ca9664af-674b-4bc5-8623-dbadc288eb27" providerId="ADAL" clId="{48DFCFF1-F2A4-4080-865C-53224668A085}" dt="2022-07-13T13:36:56.606" v="614" actId="21"/>
          <ac:picMkLst>
            <pc:docMk/>
            <pc:sldMk cId="759631947" sldId="285"/>
            <ac:picMk id="5" creationId="{2860D6E7-9F6E-BFCF-3C5C-DFC5A3B906A3}"/>
          </ac:picMkLst>
        </pc:picChg>
        <pc:picChg chg="add mod">
          <ac:chgData name="Phan Thế Việt THCS Xuất Hóa" userId="ca9664af-674b-4bc5-8623-dbadc288eb27" providerId="ADAL" clId="{48DFCFF1-F2A4-4080-865C-53224668A085}" dt="2022-07-13T15:24:38.958" v="1619" actId="12788"/>
          <ac:picMkLst>
            <pc:docMk/>
            <pc:sldMk cId="759631947" sldId="285"/>
            <ac:picMk id="10" creationId="{99B6BF4F-2137-7FDA-C2CD-7A8866177AF3}"/>
          </ac:picMkLst>
        </pc:picChg>
      </pc:sldChg>
      <pc:sldChg chg="addSp delSp modSp new mod">
        <pc:chgData name="Phan Thế Việt THCS Xuất Hóa" userId="ca9664af-674b-4bc5-8623-dbadc288eb27" providerId="ADAL" clId="{48DFCFF1-F2A4-4080-865C-53224668A085}" dt="2022-07-13T14:12:05.340" v="861" actId="1076"/>
        <pc:sldMkLst>
          <pc:docMk/>
          <pc:sldMk cId="2553849305" sldId="286"/>
        </pc:sldMkLst>
        <pc:spChg chg="del">
          <ac:chgData name="Phan Thế Việt THCS Xuất Hóa" userId="ca9664af-674b-4bc5-8623-dbadc288eb27" providerId="ADAL" clId="{48DFCFF1-F2A4-4080-865C-53224668A085}" dt="2022-07-13T14:07:36.950" v="816" actId="21"/>
          <ac:spMkLst>
            <pc:docMk/>
            <pc:sldMk cId="2553849305" sldId="286"/>
            <ac:spMk id="2" creationId="{91393862-FD62-5724-186B-AC821BB9A0A3}"/>
          </ac:spMkLst>
        </pc:spChg>
        <pc:spChg chg="del">
          <ac:chgData name="Phan Thế Việt THCS Xuất Hóa" userId="ca9664af-674b-4bc5-8623-dbadc288eb27" providerId="ADAL" clId="{48DFCFF1-F2A4-4080-865C-53224668A085}" dt="2022-07-13T14:07:44.465" v="817" actId="21"/>
          <ac:spMkLst>
            <pc:docMk/>
            <pc:sldMk cId="2553849305" sldId="286"/>
            <ac:spMk id="3" creationId="{E3315A5F-B28E-D863-5A23-E922992321B9}"/>
          </ac:spMkLst>
        </pc:spChg>
        <pc:picChg chg="add del mod">
          <ac:chgData name="Phan Thế Việt THCS Xuất Hóa" userId="ca9664af-674b-4bc5-8623-dbadc288eb27" providerId="ADAL" clId="{48DFCFF1-F2A4-4080-865C-53224668A085}" dt="2022-07-13T14:09:29.452" v="825" actId="21"/>
          <ac:picMkLst>
            <pc:docMk/>
            <pc:sldMk cId="2553849305" sldId="286"/>
            <ac:picMk id="5" creationId="{30C4A693-371C-3EDF-E290-5EFDBF7E9369}"/>
          </ac:picMkLst>
        </pc:picChg>
        <pc:picChg chg="add mod">
          <ac:chgData name="Phan Thế Việt THCS Xuất Hóa" userId="ca9664af-674b-4bc5-8623-dbadc288eb27" providerId="ADAL" clId="{48DFCFF1-F2A4-4080-865C-53224668A085}" dt="2022-07-13T14:11:40.465" v="855" actId="1076"/>
          <ac:picMkLst>
            <pc:docMk/>
            <pc:sldMk cId="2553849305" sldId="286"/>
            <ac:picMk id="7" creationId="{716E6885-740E-A7CB-FBDD-9C952CE7346A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4:12:05.340" v="861" actId="1076"/>
          <ac:picMkLst>
            <pc:docMk/>
            <pc:sldMk cId="2553849305" sldId="286"/>
            <ac:picMk id="9" creationId="{2F589277-E637-33DB-9F2F-B16AC05684F7}"/>
          </ac:picMkLst>
        </pc:picChg>
      </pc:sldChg>
      <pc:sldMasterChg chg="del delSldLayout">
        <pc:chgData name="Phan Thế Việt THCS Xuất Hóa" userId="ca9664af-674b-4bc5-8623-dbadc288eb27" providerId="ADAL" clId="{48DFCFF1-F2A4-4080-865C-53224668A085}" dt="2022-07-13T14:47:06.636" v="1419" actId="2696"/>
        <pc:sldMasterMkLst>
          <pc:docMk/>
          <pc:sldMasterMk cId="875220584" sldId="2147483720"/>
        </pc:sldMasterMkLst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562541320" sldId="2147483721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097633349" sldId="2147483722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883258357" sldId="2147483723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615220806" sldId="2147483724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210158785" sldId="2147483725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913446936" sldId="2147483726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826205946" sldId="2147483727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3371181453" sldId="2147483728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399313611" sldId="2147483729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487796250" sldId="2147483730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74574590" sldId="214748373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0479E-448B-48D3-A380-186B87390514}" type="datetimeFigureOut">
              <a:rPr lang="vi-VN" smtClean="0"/>
              <a:pPr/>
              <a:t>25/10/2024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CC181-9938-46DC-B77A-F090E76AF24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30495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785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966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048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5934316"/>
      </p:ext>
    </p:extLst>
  </p:cSld>
  <p:clrMapOvr>
    <a:masterClrMapping/>
  </p:clrMapOvr>
  <p:transition spd="slow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984533"/>
      </p:ext>
    </p:extLst>
  </p:cSld>
  <p:clrMapOvr>
    <a:masterClrMapping/>
  </p:clrMapOvr>
  <p:transition spd="slow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8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51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1373519"/>
      </p:ext>
    </p:extLst>
  </p:cSld>
  <p:clrMapOvr>
    <a:masterClrMapping/>
  </p:clrMapOvr>
  <p:transition spd="slow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7959111"/>
      </p:ext>
    </p:extLst>
  </p:cSld>
  <p:clrMapOvr>
    <a:masterClrMapping/>
  </p:clrMapOvr>
  <p:transition spd="slow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7769155"/>
      </p:ext>
    </p:extLst>
  </p:cSld>
  <p:clrMapOvr>
    <a:masterClrMapping/>
  </p:clrMapOvr>
  <p:transition spd="slow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8021618"/>
      </p:ext>
    </p:extLst>
  </p:cSld>
  <p:clrMapOvr>
    <a:masterClrMapping/>
  </p:clrMapOvr>
  <p:transition spd="slow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5282358"/>
      </p:ext>
    </p:extLst>
  </p:cSld>
  <p:clrMapOvr>
    <a:masterClrMapping/>
  </p:clrMapOvr>
  <p:transition spd="slow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7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7579333"/>
      </p:ext>
    </p:extLst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7624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7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316291"/>
      </p:ext>
    </p:extLst>
  </p:cSld>
  <p:clrMapOvr>
    <a:masterClrMapping/>
  </p:clrMapOvr>
  <p:transition spd="slow"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1740232"/>
      </p:ext>
    </p:extLst>
  </p:cSld>
  <p:clrMapOvr>
    <a:masterClrMapping/>
  </p:clrMapOvr>
  <p:transition spd="slow" advTm="3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5642146"/>
      </p:ext>
    </p:extLst>
  </p:cSld>
  <p:clrMapOvr>
    <a:masterClrMapping/>
  </p:clrMapOvr>
  <p:transition spd="slow" advTm="3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1919042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793925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3208537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2756237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896895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6091450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618783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0016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220818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35053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5743090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203483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9513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211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8249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432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07112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252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97942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143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8911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6894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97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379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590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862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232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038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914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E98C-B24F-43C4-B12D-E8D3E12CB9C6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864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722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27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631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IENMAYXANH\Desktop\GI&#193;O%20&#193;N%20THI-TH&#7842;O\R&#432;&#7899;c%20&#273;&#232;n%20Trung%20Thu%20Lofi%20chill%20kh&#244;ng%20l&#7901;i%20-%20Nh&#7841;c%20Trung%20Thu%20li&#234;n%20kh&#250;c%202022%20nh&#7865;%20nh&#224;ng.mp4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C:\Users\DIENMAYXANH\Desktop\GI&#193;O%20&#193;N%20THI-TH&#7842;O\thuy%20thao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DIENMAYXANH\Desktop\GI&#193;O%20&#193;N%20THI-TH&#7842;O\B&#224;i%20h&#225;t%20-r&#432;&#7899;c%20&#273;&#232;n%20th&#225;ng%208-%20phi&#234;n%20b&#7843;n%20ti&#7871;ng%20Anh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0.xml"/><Relationship Id="rId1" Type="http://schemas.openxmlformats.org/officeDocument/2006/relationships/video" Target="file:///C:\Users\DIENMAYXANH\Desktop\GI&#193;O%20&#193;N%20THI-TH&#7842;O\Chi&#7871;c%20&#272;&#232;n%20&#212;ng%20Sao%20-%20Nh&#7841;c%20Trung%20Thu%202019%20Hay%20Nh&#7845;t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E0EB88-688C-4A2B-983B-76748B73B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4412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95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Rước đèn Trung Thu Lofi chill không lời - Nhạc Trung Thu liên khúc 2022 nhẹ nhà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907486" y="5894615"/>
            <a:ext cx="1284514" cy="9633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305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146"/>
            <a:ext cx="12192000" cy="682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"/>
          <p:cNvGrpSpPr/>
          <p:nvPr/>
        </p:nvGrpSpPr>
        <p:grpSpPr>
          <a:xfrm>
            <a:off x="1175658" y="1687284"/>
            <a:ext cx="9133114" cy="1514016"/>
            <a:chOff x="1415142" y="1538080"/>
            <a:chExt cx="9666515" cy="1373445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142" y="1538080"/>
              <a:ext cx="9666515" cy="1313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764972" y="2116297"/>
              <a:ext cx="7880127" cy="795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FFFF00"/>
                  </a:solidFill>
                  <a:latin typeface="Bookman Old Style" pitchFamily="18" charset="0"/>
                </a:rPr>
                <a:t>Tiêu</a:t>
              </a:r>
              <a:r>
                <a:rPr lang="en-US" sz="4000" b="1" dirty="0" smtClean="0">
                  <a:solidFill>
                    <a:srgbClr val="FFFF00"/>
                  </a:solidFill>
                  <a:latin typeface="Bookman Old Style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Bookman Old Style" pitchFamily="18" charset="0"/>
                </a:rPr>
                <a:t>chí</a:t>
              </a:r>
              <a:r>
                <a:rPr lang="en-US" sz="4000" b="1" dirty="0" smtClean="0">
                  <a:solidFill>
                    <a:srgbClr val="FFFF00"/>
                  </a:solidFill>
                  <a:latin typeface="Bookman Old Style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Bookman Old Style" pitchFamily="18" charset="0"/>
                </a:rPr>
                <a:t>đánh</a:t>
              </a:r>
              <a:r>
                <a:rPr lang="en-US" sz="4000" b="1" dirty="0" smtClean="0">
                  <a:solidFill>
                    <a:srgbClr val="FFFF00"/>
                  </a:solidFill>
                  <a:latin typeface="Bookman Old Style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Bookman Old Style" pitchFamily="18" charset="0"/>
                </a:rPr>
                <a:t>giá</a:t>
              </a:r>
              <a:r>
                <a:rPr lang="en-US" sz="4000" b="1" dirty="0" smtClean="0">
                  <a:solidFill>
                    <a:srgbClr val="FFFF00"/>
                  </a:solidFill>
                  <a:latin typeface="Bookman Old Style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Bookman Old Style" pitchFamily="18" charset="0"/>
                </a:rPr>
                <a:t>sản</a:t>
              </a:r>
              <a:r>
                <a:rPr lang="en-US" sz="4000" b="1" dirty="0" smtClean="0">
                  <a:solidFill>
                    <a:srgbClr val="FFFF00"/>
                  </a:solidFill>
                  <a:latin typeface="Bookman Old Style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Bookman Old Style" pitchFamily="18" charset="0"/>
                </a:rPr>
                <a:t>phẩm</a:t>
              </a:r>
              <a:endParaRPr lang="en-US" sz="4000" b="1" dirty="0">
                <a:solidFill>
                  <a:srgbClr val="FFFF00"/>
                </a:solidFill>
                <a:latin typeface="Bookman Old Style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0264" y="4919596"/>
            <a:ext cx="1901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73085" y="3072348"/>
            <a:ext cx="95467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>
              <a:lnSpc>
                <a:spcPct val="15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>
              <a:lnSpc>
                <a:spcPct val="15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8446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4" t="2399" r="4738" b="721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870" y="0"/>
            <a:ext cx="370033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VẬN DỤNG-PHÁT TRIỂN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5124" name="Picture 4" descr="C:\Users\RedStar\Downloads\40dad27efc2d44731d3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3" y="1077686"/>
            <a:ext cx="10112992" cy="4691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83429" y="6466896"/>
            <a:ext cx="549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Tranh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dân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gian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Hàng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Trống-nghệ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nhân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Lê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Đình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Nghiên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41424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IENMAYXANH\Desktop\z5964279973687_463ce8b383b28a768a51fc16b72d4f6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161" t="11270" r="6964" b="634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uy tha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6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0044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7197" y="3824964"/>
            <a:ext cx="7906072" cy="2753436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81E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6000" b="1" dirty="0" smtClean="0">
                <a:solidFill>
                  <a:srgbClr val="F81E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81E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6000" b="1" dirty="0" smtClean="0">
                <a:solidFill>
                  <a:srgbClr val="F81E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81E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6000" b="1" dirty="0" smtClean="0">
                <a:solidFill>
                  <a:srgbClr val="F81E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81E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b="1" dirty="0" smtClean="0">
                <a:solidFill>
                  <a:srgbClr val="F81E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81E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000" b="1" dirty="0" smtClean="0">
                <a:solidFill>
                  <a:srgbClr val="F81E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solidFill>
                <a:srgbClr val="F81E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6919" y="4954137"/>
            <a:ext cx="8980227" cy="1903863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3797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ài hát -rước đèn tháng 8- phiên bản tiếng Anh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5765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iếc Đèn Ông Sao - Nhạc Trung Thu 2019 Hay Nhấ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5765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146"/>
            <a:ext cx="12192000" cy="682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7" y="5936777"/>
            <a:ext cx="4367284" cy="92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798" y="5936777"/>
            <a:ext cx="4367284" cy="92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62548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146"/>
            <a:ext cx="12192000" cy="682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7" y="5936777"/>
            <a:ext cx="4367284" cy="92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798" y="5889352"/>
            <a:ext cx="4367284" cy="92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336" y="2169993"/>
            <a:ext cx="1003954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2548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029" y="250371"/>
            <a:ext cx="11604172" cy="6324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103</Words>
  <Application>Microsoft Office PowerPoint</Application>
  <PresentationFormat>Custom</PresentationFormat>
  <Paragraphs>13</Paragraphs>
  <Slides>20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5_Office 主题</vt:lpstr>
      <vt:lpstr>1_Office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DIENMAYXANH</cp:lastModifiedBy>
  <cp:revision>225</cp:revision>
  <dcterms:created xsi:type="dcterms:W3CDTF">2021-10-24T01:19:49Z</dcterms:created>
  <dcterms:modified xsi:type="dcterms:W3CDTF">2024-10-25T01:53:06Z</dcterms:modified>
</cp:coreProperties>
</file>