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C03E-8D2D-CCDD-D2C4-1F4365C3F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D88B44-DECE-E2BF-7890-F504C662C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B0967-CD73-9856-E94D-FDDA06D2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31F16-D7F4-2FAE-2E12-B58D85452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7ECBE-3EFA-F37C-066A-9FE2501E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1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53C3-42AB-1CB2-B4A4-5BD397D41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D4706-A835-63B9-3DFE-5BE181E1D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DDCD5-420A-06C2-11C0-C0A9C997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0D917-B089-9C98-AC4D-3741C9B31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33E09-2CC5-BF52-E6A8-7DC18F2F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2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9D79E5-7913-81AC-BA3D-2DF3A4A5A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65DF7-9057-7E6C-83D7-98C1B7B6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7372A-BA02-8CD5-0263-D285BF1E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8D5D-7E8A-C01E-A1D7-B88BE9533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7E87A-EDC6-759E-F317-3EBC89B01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1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0A31E-9294-01AF-3F79-5280F1FE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5057F-685D-7E0F-20C3-E2C70BDB1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B9AD6-243C-757B-A2CD-E639089A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10657-D591-DD88-618B-1C243352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7A34E-956F-36C2-858F-90F3D79AF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EADF0-4239-1FA5-219E-6A46B869B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ADFCA-D9CE-9B60-A962-DAB2E75D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2B574-F8F1-719C-83B7-70890786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7D8D8-ED08-47CC-5133-FE38AC3A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F11C7-3068-7C0D-E899-BD3E61BB5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8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45A0-0D7E-3571-EBC7-7A57DA47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9D0DD-A341-D7E1-D3D3-31549D3AC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625BC-C148-6140-F503-D360BF63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3BB1D-A07A-9521-33CA-2F192242D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7545A-97CB-FCB4-E84A-12370EB8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88FF6-E333-13A9-49D7-F80B1D7D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4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8441B-9FAF-F232-F2B1-687CDF09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72127-E205-A5BC-C717-AD52ED72A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F55DA-BB5B-419D-54DC-BEE54B224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4EF956-869B-6496-C047-A5EA6B89B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75174-1678-6078-576E-EC6744CE5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2692FE-E25A-6335-5C04-953DC189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6CA4C3-D17E-DF40-A3AE-44B89D9F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EC0C2B-A8DA-B46F-2CE8-A9A184C3C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1F4C-61C9-C620-4DFE-1918984B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8F5E59-6E73-7278-34AA-B56F2FEB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7BA01-FBC9-A83C-1AA4-04E681A6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AFABC-CCED-9708-1E76-E352E7DC3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71F7EF-ED5D-F463-5EBE-67F0C2AC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5344FD-EBF7-7F6D-07D7-B72A957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9733A-4604-C041-D400-F7D4EE84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6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CC72E-95CC-AEF9-C039-C6F684097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D9AA4-8F01-CD1E-6BC7-6FA7FD13D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9C7DD-897F-B180-63A9-D78EC2F7A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5896C-9B01-C325-E37C-66954356E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608A2-09D6-14C7-D2B5-5D203100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C7CD1-083A-4DB9-4762-CE5E4B3A7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4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58FA3-8D21-8DF8-3F55-5B7358DA6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06E015-2D5C-4DF1-AF36-09C5A868C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81E8A-8C7B-FEAC-0B83-DBA97D70D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9C3C7-7268-A57B-4B96-E90C6A49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19AB5-BA74-FEA6-0481-7B4E3A43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C7D72-80CB-6A33-0CB7-D17F9307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3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D9C200-DAF7-7B29-34B7-5F794D28D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A27BB-0C56-8E9D-F8F9-5DB89E532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02E9E-808F-FF17-225A-5B5EEB7CD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70B1-394B-40C1-AAD2-4124FBB96106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32FFB-ABE4-9189-842C-4768F577A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30866-2F44-2D0E-1AFF-33DB7BCDA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9A685-6954-4931-8C34-CD7C87046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8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640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336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835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17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305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08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89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692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19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2552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Lê Hoàng Sơn</dc:creator>
  <cp:lastModifiedBy>Lê Hoàng Sơn</cp:lastModifiedBy>
  <cp:revision>1</cp:revision>
  <dcterms:created xsi:type="dcterms:W3CDTF">2023-07-31T02:01:38Z</dcterms:created>
  <dcterms:modified xsi:type="dcterms:W3CDTF">2023-07-31T02:06:21Z</dcterms:modified>
</cp:coreProperties>
</file>