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97" r:id="rId4"/>
    <p:sldMasterId id="2147483709" r:id="rId5"/>
    <p:sldMasterId id="2147483721" r:id="rId6"/>
    <p:sldMasterId id="2147483733" r:id="rId7"/>
    <p:sldMasterId id="2147483745" r:id="rId8"/>
    <p:sldMasterId id="2147483757" r:id="rId9"/>
  </p:sldMasterIdLst>
  <p:notesMasterIdLst>
    <p:notesMasterId r:id="rId44"/>
  </p:notesMasterIdLst>
  <p:sldIdLst>
    <p:sldId id="299" r:id="rId10"/>
    <p:sldId id="301" r:id="rId11"/>
    <p:sldId id="300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297" r:id="rId22"/>
    <p:sldId id="302" r:id="rId23"/>
    <p:sldId id="285" r:id="rId24"/>
    <p:sldId id="324" r:id="rId25"/>
    <p:sldId id="325" r:id="rId26"/>
    <p:sldId id="326" r:id="rId27"/>
    <p:sldId id="303" r:id="rId28"/>
    <p:sldId id="305" r:id="rId29"/>
    <p:sldId id="335" r:id="rId30"/>
    <p:sldId id="307" r:id="rId31"/>
    <p:sldId id="327" r:id="rId32"/>
    <p:sldId id="308" r:id="rId33"/>
    <p:sldId id="309" r:id="rId34"/>
    <p:sldId id="310" r:id="rId35"/>
    <p:sldId id="311" r:id="rId36"/>
    <p:sldId id="329" r:id="rId37"/>
    <p:sldId id="330" r:id="rId38"/>
    <p:sldId id="332" r:id="rId39"/>
    <p:sldId id="312" r:id="rId40"/>
    <p:sldId id="296" r:id="rId41"/>
    <p:sldId id="334" r:id="rId42"/>
    <p:sldId id="313" r:id="rId4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9"/>
            <p14:sldId id="301"/>
            <p14:sldId id="300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297"/>
            <p14:sldId id="302"/>
            <p14:sldId id="285"/>
            <p14:sldId id="324"/>
            <p14:sldId id="325"/>
            <p14:sldId id="326"/>
            <p14:sldId id="303"/>
            <p14:sldId id="305"/>
            <p14:sldId id="335"/>
            <p14:sldId id="307"/>
            <p14:sldId id="327"/>
            <p14:sldId id="308"/>
            <p14:sldId id="309"/>
            <p14:sldId id="310"/>
            <p14:sldId id="311"/>
            <p14:sldId id="329"/>
            <p14:sldId id="330"/>
            <p14:sldId id="332"/>
            <p14:sldId id="312"/>
          </p14:sldIdLst>
        </p14:section>
        <p14:section name="Untitled Section" id="{D57258EA-FEF7-4B32-A45A-656DA101D383}">
          <p14:sldIdLst>
            <p14:sldId id="296"/>
            <p14:sldId id="334"/>
            <p14:sldId id="31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D9259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5560" autoAdjust="0"/>
  </p:normalViewPr>
  <p:slideViewPr>
    <p:cSldViewPr>
      <p:cViewPr varScale="1">
        <p:scale>
          <a:sx n="74" d="100"/>
          <a:sy n="74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3F187-F9DD-4F65-AEA1-283904FA12D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3B2215-6746-499B-83D3-4CB99D07DB1B}">
      <dgm:prSet/>
      <dgm:spPr>
        <a:xfrm rot="10800000">
          <a:off x="2045398" y="0"/>
          <a:ext cx="5624703" cy="2514599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n-US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* </a:t>
          </a:r>
          <a:r>
            <a:rPr lang="en-US" b="1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Em</a:t>
          </a:r>
          <a:r>
            <a:rPr lang="en-US" b="1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 </a:t>
          </a:r>
          <a:r>
            <a:rPr lang="en-US" b="1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vào</a:t>
          </a:r>
          <a:r>
            <a:rPr lang="en-US" b="1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 </a:t>
          </a:r>
          <a:r>
            <a:rPr lang="en-US" b="1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học</a:t>
          </a:r>
          <a:r>
            <a:rPr lang="en-US" b="1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 </a:t>
          </a:r>
          <a:r>
            <a:rPr lang="en-US" b="1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lúc</a:t>
          </a:r>
          <a:r>
            <a:rPr lang="en-US" b="1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 </a:t>
          </a:r>
          <a:r>
            <a:rPr lang="en-US" b="1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mấy</a:t>
          </a:r>
          <a:r>
            <a:rPr lang="en-US" b="1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 </a:t>
          </a:r>
          <a:r>
            <a:rPr lang="en-US" b="1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giờ</a:t>
          </a:r>
          <a:r>
            <a:rPr lang="en-US" b="1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?</a:t>
          </a:r>
          <a:endParaRPr lang="en-US" dirty="0">
            <a:solidFill>
              <a:sysClr val="window" lastClr="FFFFFF"/>
            </a:solidFill>
            <a:latin typeface="Calibri Light"/>
            <a:ea typeface="+mn-ea"/>
            <a:cs typeface="+mn-cs"/>
          </a:endParaRPr>
        </a:p>
      </dgm:t>
    </dgm:pt>
    <dgm:pt modelId="{E18BA93A-0E7A-4A04-8C9B-24AF4190A8F6}" type="parTrans" cxnId="{F5D04E06-0636-43E3-93A6-ECF316A7D3E1}">
      <dgm:prSet/>
      <dgm:spPr/>
      <dgm:t>
        <a:bodyPr/>
        <a:lstStyle/>
        <a:p>
          <a:endParaRPr lang="en-US"/>
        </a:p>
      </dgm:t>
    </dgm:pt>
    <dgm:pt modelId="{EB6F8763-C3FD-4520-89BE-037F11146416}" type="sibTrans" cxnId="{F5D04E06-0636-43E3-93A6-ECF316A7D3E1}">
      <dgm:prSet/>
      <dgm:spPr/>
      <dgm:t>
        <a:bodyPr/>
        <a:lstStyle/>
        <a:p>
          <a:endParaRPr lang="en-US"/>
        </a:p>
      </dgm:t>
    </dgm:pt>
    <dgm:pt modelId="{DEC00CE8-3FFC-4CD8-B074-2A8C1C14D699}" type="pres">
      <dgm:prSet presAssocID="{E813F187-F9DD-4F65-AEA1-283904FA12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C57E02-E12A-4880-8DD0-214A9FE58A32}" type="pres">
      <dgm:prSet presAssocID="{D33B2215-6746-499B-83D3-4CB99D07DB1B}" presName="composite" presStyleCnt="0"/>
      <dgm:spPr/>
    </dgm:pt>
    <dgm:pt modelId="{6171EF56-D01B-40B4-9621-B5C39DBC38D9}" type="pres">
      <dgm:prSet presAssocID="{D33B2215-6746-499B-83D3-4CB99D07DB1B}" presName="imgShp" presStyleLbl="fgImgPlace1" presStyleIdx="0" presStyleCnt="1"/>
      <dgm:spPr>
        <a:xfrm>
          <a:off x="788098" y="0"/>
          <a:ext cx="2514599" cy="25145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1A10B-50AF-4D14-89B8-336A460EFED7}" type="pres">
      <dgm:prSet presAssocID="{D33B2215-6746-499B-83D3-4CB99D07DB1B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DD0224-1DC1-49E3-9A15-5AE7A701EF6F}" type="presOf" srcId="{D33B2215-6746-499B-83D3-4CB99D07DB1B}" destId="{6201A10B-50AF-4D14-89B8-336A460EFED7}" srcOrd="0" destOrd="0" presId="urn:microsoft.com/office/officeart/2005/8/layout/vList3"/>
    <dgm:cxn modelId="{75A1604E-77A5-46AC-94E2-92C63ABC6786}" type="presOf" srcId="{E813F187-F9DD-4F65-AEA1-283904FA12DD}" destId="{DEC00CE8-3FFC-4CD8-B074-2A8C1C14D699}" srcOrd="0" destOrd="0" presId="urn:microsoft.com/office/officeart/2005/8/layout/vList3"/>
    <dgm:cxn modelId="{F5D04E06-0636-43E3-93A6-ECF316A7D3E1}" srcId="{E813F187-F9DD-4F65-AEA1-283904FA12DD}" destId="{D33B2215-6746-499B-83D3-4CB99D07DB1B}" srcOrd="0" destOrd="0" parTransId="{E18BA93A-0E7A-4A04-8C9B-24AF4190A8F6}" sibTransId="{EB6F8763-C3FD-4520-89BE-037F11146416}"/>
    <dgm:cxn modelId="{1B17F91D-8868-417A-9EAC-BABE5C611D36}" type="presParOf" srcId="{DEC00CE8-3FFC-4CD8-B074-2A8C1C14D699}" destId="{62C57E02-E12A-4880-8DD0-214A9FE58A32}" srcOrd="0" destOrd="0" presId="urn:microsoft.com/office/officeart/2005/8/layout/vList3"/>
    <dgm:cxn modelId="{8600D082-DA9A-4A4C-9CA6-EE40195DD532}" type="presParOf" srcId="{62C57E02-E12A-4880-8DD0-214A9FE58A32}" destId="{6171EF56-D01B-40B4-9621-B5C39DBC38D9}" srcOrd="0" destOrd="0" presId="urn:microsoft.com/office/officeart/2005/8/layout/vList3"/>
    <dgm:cxn modelId="{6DB102B1-F4A8-41DC-ACD6-9FAFC83012AB}" type="presParOf" srcId="{62C57E02-E12A-4880-8DD0-214A9FE58A32}" destId="{6201A10B-50AF-4D14-89B8-336A460EFED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38DF285-9CF3-4668-A4F5-B76ADDEF6C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C939A5-F108-491B-BB4B-567C5261BAF7}">
      <dgm:prSet custT="1"/>
      <dgm:spPr/>
      <dgm:t>
        <a:bodyPr/>
        <a:lstStyle/>
        <a:p>
          <a:pPr rtl="0"/>
          <a:r>
            <a:rPr lang="en-US" sz="2200" i="1" dirty="0" smtClean="0"/>
            <a:t>- </a:t>
          </a:r>
          <a:r>
            <a:rPr lang="en-US" sz="2200" i="1" dirty="0" err="1" smtClean="0"/>
            <a:t>Em</a:t>
          </a:r>
          <a:r>
            <a:rPr lang="en-US" sz="2200" i="1" dirty="0" smtClean="0"/>
            <a:t> </a:t>
          </a:r>
          <a:r>
            <a:rPr lang="en-US" sz="2200" i="1" dirty="0" err="1" smtClean="0"/>
            <a:t>chọn</a:t>
          </a:r>
          <a:r>
            <a:rPr lang="en-US" sz="2200" i="1" dirty="0" smtClean="0"/>
            <a:t> </a:t>
          </a:r>
          <a:r>
            <a:rPr lang="en-US" sz="2200" i="1" dirty="0" err="1" smtClean="0"/>
            <a:t>giấy</a:t>
          </a:r>
          <a:r>
            <a:rPr lang="en-US" sz="2200" i="1" dirty="0" smtClean="0"/>
            <a:t> </a:t>
          </a:r>
          <a:r>
            <a:rPr lang="en-US" sz="2200" i="1" dirty="0" err="1" smtClean="0"/>
            <a:t>màu</a:t>
          </a:r>
          <a:r>
            <a:rPr lang="en-US" sz="2200" i="1" dirty="0" smtClean="0"/>
            <a:t> </a:t>
          </a:r>
          <a:r>
            <a:rPr lang="en-US" sz="2200" i="1" dirty="0" err="1" smtClean="0"/>
            <a:t>nào</a:t>
          </a:r>
          <a:r>
            <a:rPr lang="en-US" sz="2200" i="1" dirty="0" smtClean="0"/>
            <a:t> </a:t>
          </a:r>
          <a:r>
            <a:rPr lang="en-US" sz="2200" i="1" dirty="0" err="1" smtClean="0"/>
            <a:t>làm</a:t>
          </a:r>
          <a:r>
            <a:rPr lang="en-US" sz="2200" i="1" dirty="0" smtClean="0"/>
            <a:t> </a:t>
          </a:r>
          <a:r>
            <a:rPr lang="en-US" sz="2200" i="1" dirty="0" err="1" smtClean="0"/>
            <a:t>thân</a:t>
          </a:r>
          <a:r>
            <a:rPr lang="en-US" sz="2200" i="1" dirty="0" smtClean="0"/>
            <a:t> </a:t>
          </a:r>
          <a:r>
            <a:rPr lang="en-US" sz="2200" i="1" dirty="0" err="1" smtClean="0"/>
            <a:t>cặp</a:t>
          </a:r>
          <a:r>
            <a:rPr lang="en-US" sz="2200" i="1" dirty="0" smtClean="0"/>
            <a:t>? </a:t>
          </a:r>
          <a:r>
            <a:rPr lang="en-US" sz="2200" i="1" dirty="0" err="1" smtClean="0"/>
            <a:t>Giấy</a:t>
          </a:r>
          <a:r>
            <a:rPr lang="en-US" sz="2200" i="1" dirty="0" smtClean="0"/>
            <a:t> </a:t>
          </a:r>
          <a:r>
            <a:rPr lang="en-US" sz="2200" i="1" dirty="0" err="1" smtClean="0"/>
            <a:t>màu</a:t>
          </a:r>
          <a:r>
            <a:rPr lang="en-US" sz="2200" i="1" dirty="0" smtClean="0"/>
            <a:t> </a:t>
          </a:r>
          <a:r>
            <a:rPr lang="en-US" sz="2200" i="1" dirty="0" err="1" smtClean="0"/>
            <a:t>nào</a:t>
          </a:r>
          <a:r>
            <a:rPr lang="en-US" sz="2200" i="1" dirty="0" smtClean="0"/>
            <a:t> </a:t>
          </a:r>
          <a:r>
            <a:rPr lang="en-US" sz="2200" i="1" dirty="0" err="1" smtClean="0"/>
            <a:t>làm</a:t>
          </a:r>
          <a:r>
            <a:rPr lang="en-US" sz="2200" i="1" dirty="0" smtClean="0"/>
            <a:t> </a:t>
          </a:r>
          <a:r>
            <a:rPr lang="en-US" sz="2200" i="1" dirty="0" err="1" smtClean="0"/>
            <a:t>quai</a:t>
          </a:r>
          <a:r>
            <a:rPr lang="en-US" sz="2200" i="1" dirty="0" smtClean="0"/>
            <a:t> </a:t>
          </a:r>
          <a:r>
            <a:rPr lang="en-US" sz="2200" i="1" dirty="0" err="1" smtClean="0"/>
            <a:t>đeo</a:t>
          </a:r>
          <a:r>
            <a:rPr lang="en-US" sz="2200" i="1" dirty="0" smtClean="0"/>
            <a:t>?</a:t>
          </a:r>
          <a:endParaRPr lang="en-US" sz="2200" dirty="0"/>
        </a:p>
      </dgm:t>
    </dgm:pt>
    <dgm:pt modelId="{022AFD52-D6CC-47C8-B463-C6D99F54F1D1}" type="parTrans" cxnId="{B253744E-B726-4E8D-A77E-54AC739EDD7B}">
      <dgm:prSet/>
      <dgm:spPr/>
      <dgm:t>
        <a:bodyPr/>
        <a:lstStyle/>
        <a:p>
          <a:endParaRPr lang="en-US"/>
        </a:p>
      </dgm:t>
    </dgm:pt>
    <dgm:pt modelId="{2F79DEF6-F9AF-4720-82B3-D6E40C850D48}" type="sibTrans" cxnId="{B253744E-B726-4E8D-A77E-54AC739EDD7B}">
      <dgm:prSet/>
      <dgm:spPr/>
      <dgm:t>
        <a:bodyPr/>
        <a:lstStyle/>
        <a:p>
          <a:endParaRPr lang="en-US"/>
        </a:p>
      </dgm:t>
    </dgm:pt>
    <dgm:pt modelId="{A03145AC-B3A3-43DA-81CB-E32B959C0522}">
      <dgm:prSet custT="1"/>
      <dgm:spPr/>
      <dgm:t>
        <a:bodyPr/>
        <a:lstStyle/>
        <a:p>
          <a:pPr rtl="0"/>
          <a:r>
            <a:rPr lang="en-US" sz="2200" i="1" dirty="0" smtClean="0"/>
            <a:t>- </a:t>
          </a:r>
          <a:r>
            <a:rPr lang="en-US" sz="2200" i="1" dirty="0" err="1" smtClean="0"/>
            <a:t>Cặp</a:t>
          </a:r>
          <a:r>
            <a:rPr lang="en-US" sz="2200" i="1" dirty="0" smtClean="0"/>
            <a:t> </a:t>
          </a:r>
          <a:r>
            <a:rPr lang="en-US" sz="2200" i="1" dirty="0" err="1" smtClean="0"/>
            <a:t>sách</a:t>
          </a:r>
          <a:r>
            <a:rPr lang="en-US" sz="2200" i="1" dirty="0" smtClean="0"/>
            <a:t> </a:t>
          </a:r>
          <a:r>
            <a:rPr lang="en-US" sz="2200" i="1" dirty="0" err="1" smtClean="0"/>
            <a:t>em</a:t>
          </a:r>
          <a:r>
            <a:rPr lang="en-US" sz="2200" i="1" dirty="0" smtClean="0"/>
            <a:t> </a:t>
          </a:r>
          <a:r>
            <a:rPr lang="en-US" sz="2200" i="1" dirty="0" err="1" smtClean="0"/>
            <a:t>sẽ</a:t>
          </a:r>
          <a:r>
            <a:rPr lang="en-US" sz="2200" i="1" dirty="0" smtClean="0"/>
            <a:t> </a:t>
          </a:r>
          <a:r>
            <a:rPr lang="en-US" sz="2200" i="1" dirty="0" err="1" smtClean="0"/>
            <a:t>làm</a:t>
          </a:r>
          <a:r>
            <a:rPr lang="en-US" sz="2200" i="1" dirty="0" smtClean="0"/>
            <a:t> </a:t>
          </a:r>
          <a:r>
            <a:rPr lang="en-US" sz="2200" i="1" dirty="0" err="1" smtClean="0"/>
            <a:t>có</a:t>
          </a:r>
          <a:r>
            <a:rPr lang="en-US" sz="2200" i="1" dirty="0" smtClean="0"/>
            <a:t> </a:t>
          </a:r>
          <a:r>
            <a:rPr lang="en-US" sz="2200" i="1" dirty="0" err="1" smtClean="0"/>
            <a:t>hình</a:t>
          </a:r>
          <a:r>
            <a:rPr lang="en-US" sz="2200" i="1" dirty="0" smtClean="0"/>
            <a:t> </a:t>
          </a:r>
          <a:r>
            <a:rPr lang="en-US" sz="2200" i="1" dirty="0" err="1" smtClean="0"/>
            <a:t>gì</a:t>
          </a:r>
          <a:r>
            <a:rPr lang="en-US" sz="2200" i="1" dirty="0" smtClean="0"/>
            <a:t>? </a:t>
          </a:r>
          <a:r>
            <a:rPr lang="en-US" sz="2200" i="1" dirty="0" err="1" smtClean="0"/>
            <a:t>Có</a:t>
          </a:r>
          <a:r>
            <a:rPr lang="en-US" sz="2200" i="1" dirty="0" smtClean="0"/>
            <a:t> </a:t>
          </a:r>
          <a:r>
            <a:rPr lang="en-US" sz="2200" i="1" dirty="0" err="1" smtClean="0"/>
            <a:t>mấy</a:t>
          </a:r>
          <a:r>
            <a:rPr lang="en-US" sz="2200" i="1" dirty="0" smtClean="0"/>
            <a:t> </a:t>
          </a:r>
          <a:r>
            <a:rPr lang="en-US" sz="2200" i="1" dirty="0" err="1" smtClean="0"/>
            <a:t>quai</a:t>
          </a:r>
          <a:r>
            <a:rPr lang="en-US" sz="2300" i="1" dirty="0" smtClean="0"/>
            <a:t>? </a:t>
          </a:r>
          <a:endParaRPr lang="en-US" sz="2300" dirty="0"/>
        </a:p>
      </dgm:t>
    </dgm:pt>
    <dgm:pt modelId="{40C1040B-8B97-4851-9317-254401AFA53F}" type="parTrans" cxnId="{F7C0001D-9266-4B58-B8CE-097214B0BA53}">
      <dgm:prSet/>
      <dgm:spPr/>
      <dgm:t>
        <a:bodyPr/>
        <a:lstStyle/>
        <a:p>
          <a:endParaRPr lang="en-US"/>
        </a:p>
      </dgm:t>
    </dgm:pt>
    <dgm:pt modelId="{044575FA-EA74-42F4-8875-407627CB938C}" type="sibTrans" cxnId="{F7C0001D-9266-4B58-B8CE-097214B0BA53}">
      <dgm:prSet/>
      <dgm:spPr/>
      <dgm:t>
        <a:bodyPr/>
        <a:lstStyle/>
        <a:p>
          <a:endParaRPr lang="en-US"/>
        </a:p>
      </dgm:t>
    </dgm:pt>
    <dgm:pt modelId="{FBC0FC38-B536-4CB1-BE3E-A5908F517990}">
      <dgm:prSet custT="1"/>
      <dgm:spPr/>
      <dgm:t>
        <a:bodyPr/>
        <a:lstStyle/>
        <a:p>
          <a:pPr rtl="0"/>
          <a:r>
            <a:rPr lang="en-US" sz="2200" i="1" dirty="0" smtClean="0"/>
            <a:t>- </a:t>
          </a:r>
          <a:r>
            <a:rPr lang="en-US" sz="2200" i="1" dirty="0" err="1" smtClean="0"/>
            <a:t>Em</a:t>
          </a:r>
          <a:r>
            <a:rPr lang="en-US" sz="2200" i="1" dirty="0" smtClean="0"/>
            <a:t> </a:t>
          </a:r>
          <a:r>
            <a:rPr lang="en-US" sz="2200" i="1" dirty="0" err="1" smtClean="0"/>
            <a:t>sẽ</a:t>
          </a:r>
          <a:r>
            <a:rPr lang="en-US" sz="2200" i="1" dirty="0" smtClean="0"/>
            <a:t> </a:t>
          </a:r>
          <a:r>
            <a:rPr lang="en-US" sz="2200" i="1" dirty="0" err="1" smtClean="0"/>
            <a:t>chọn</a:t>
          </a:r>
          <a:r>
            <a:rPr lang="en-US" sz="2200" i="1" dirty="0" smtClean="0"/>
            <a:t> </a:t>
          </a:r>
          <a:r>
            <a:rPr lang="en-US" sz="2200" i="1" dirty="0" err="1" smtClean="0"/>
            <a:t>giấy</a:t>
          </a:r>
          <a:r>
            <a:rPr lang="en-US" sz="2200" i="1" dirty="0" smtClean="0"/>
            <a:t> </a:t>
          </a:r>
          <a:r>
            <a:rPr lang="en-US" sz="2200" i="1" dirty="0" err="1" smtClean="0"/>
            <a:t>màu</a:t>
          </a:r>
          <a:r>
            <a:rPr lang="en-US" sz="2200" i="1" dirty="0" smtClean="0"/>
            <a:t> </a:t>
          </a:r>
          <a:r>
            <a:rPr lang="en-US" sz="2200" i="1" dirty="0" err="1" smtClean="0"/>
            <a:t>nào</a:t>
          </a:r>
          <a:r>
            <a:rPr lang="en-US" sz="2200" i="1" dirty="0" smtClean="0"/>
            <a:t> </a:t>
          </a:r>
          <a:r>
            <a:rPr lang="en-US" sz="2200" i="1" dirty="0" err="1" smtClean="0"/>
            <a:t>làm</a:t>
          </a:r>
          <a:r>
            <a:rPr lang="en-US" sz="2200" i="1" dirty="0" smtClean="0"/>
            <a:t> </a:t>
          </a:r>
          <a:r>
            <a:rPr lang="en-US" sz="2200" i="1" dirty="0" err="1" smtClean="0"/>
            <a:t>khóa</a:t>
          </a:r>
          <a:r>
            <a:rPr lang="en-US" sz="2200" i="1" dirty="0" smtClean="0"/>
            <a:t> </a:t>
          </a:r>
          <a:r>
            <a:rPr lang="en-US" sz="2200" i="1" dirty="0" err="1" smtClean="0"/>
            <a:t>cặp</a:t>
          </a:r>
          <a:r>
            <a:rPr lang="en-US" sz="2200" i="1" dirty="0" smtClean="0"/>
            <a:t>? </a:t>
          </a:r>
          <a:r>
            <a:rPr lang="en-US" sz="2200" i="1" dirty="0" err="1" smtClean="0"/>
            <a:t>Vị</a:t>
          </a:r>
          <a:r>
            <a:rPr lang="en-US" sz="2200" i="1" dirty="0" smtClean="0"/>
            <a:t> </a:t>
          </a:r>
          <a:r>
            <a:rPr lang="en-US" sz="2200" i="1" dirty="0" err="1" smtClean="0"/>
            <a:t>trí</a:t>
          </a:r>
          <a:r>
            <a:rPr lang="en-US" sz="2200" i="1" dirty="0" smtClean="0"/>
            <a:t> </a:t>
          </a:r>
          <a:r>
            <a:rPr lang="en-US" sz="2200" i="1" dirty="0" err="1" smtClean="0"/>
            <a:t>khóa</a:t>
          </a:r>
          <a:r>
            <a:rPr lang="en-US" sz="2200" i="1" dirty="0" smtClean="0"/>
            <a:t> ở </a:t>
          </a:r>
          <a:r>
            <a:rPr lang="en-US" sz="2200" i="1" dirty="0" err="1" smtClean="0"/>
            <a:t>đâu</a:t>
          </a:r>
          <a:r>
            <a:rPr lang="en-US" sz="2200" i="1" dirty="0" smtClean="0"/>
            <a:t> </a:t>
          </a:r>
          <a:r>
            <a:rPr lang="en-US" sz="2200" i="1" dirty="0" err="1" smtClean="0"/>
            <a:t>trên</a:t>
          </a:r>
          <a:r>
            <a:rPr lang="en-US" sz="2200" i="1" dirty="0" smtClean="0"/>
            <a:t> </a:t>
          </a:r>
          <a:r>
            <a:rPr lang="en-US" sz="2200" i="1" dirty="0" err="1" smtClean="0"/>
            <a:t>thân</a:t>
          </a:r>
          <a:r>
            <a:rPr lang="en-US" sz="2200" i="1" dirty="0" smtClean="0"/>
            <a:t> </a:t>
          </a:r>
          <a:r>
            <a:rPr lang="en-US" sz="2200" i="1" dirty="0" err="1" smtClean="0"/>
            <a:t>cặp</a:t>
          </a:r>
          <a:r>
            <a:rPr lang="en-US" sz="2200" i="1" dirty="0" smtClean="0"/>
            <a:t>?</a:t>
          </a:r>
          <a:endParaRPr lang="en-US" sz="2200" dirty="0"/>
        </a:p>
      </dgm:t>
    </dgm:pt>
    <dgm:pt modelId="{05ADB79D-7DEC-427A-9AE7-1DCB51B1A5EC}" type="parTrans" cxnId="{1F620BB5-A22D-4ACB-B65C-78AAD77F2321}">
      <dgm:prSet/>
      <dgm:spPr/>
      <dgm:t>
        <a:bodyPr/>
        <a:lstStyle/>
        <a:p>
          <a:endParaRPr lang="en-US"/>
        </a:p>
      </dgm:t>
    </dgm:pt>
    <dgm:pt modelId="{89F0B350-2572-4EFA-9C0C-82B0915ED5B3}" type="sibTrans" cxnId="{1F620BB5-A22D-4ACB-B65C-78AAD77F2321}">
      <dgm:prSet/>
      <dgm:spPr/>
      <dgm:t>
        <a:bodyPr/>
        <a:lstStyle/>
        <a:p>
          <a:endParaRPr lang="en-US"/>
        </a:p>
      </dgm:t>
    </dgm:pt>
    <dgm:pt modelId="{C5950517-CA33-46CB-B232-A95498064E2A}">
      <dgm:prSet custT="1"/>
      <dgm:spPr/>
      <dgm:t>
        <a:bodyPr/>
        <a:lstStyle/>
        <a:p>
          <a:pPr rtl="0"/>
          <a:r>
            <a:rPr lang="en-US" sz="2200" i="1" dirty="0" smtClean="0"/>
            <a:t>- </a:t>
          </a:r>
          <a:r>
            <a:rPr lang="en-US" sz="2200" i="1" dirty="0" err="1" smtClean="0"/>
            <a:t>Các</a:t>
          </a:r>
          <a:r>
            <a:rPr lang="en-US" sz="2200" i="1" dirty="0" smtClean="0"/>
            <a:t> </a:t>
          </a:r>
          <a:r>
            <a:rPr lang="en-US" sz="2200" i="1" dirty="0" err="1" smtClean="0"/>
            <a:t>bộ</a:t>
          </a:r>
          <a:r>
            <a:rPr lang="en-US" sz="2200" i="1" dirty="0" smtClean="0"/>
            <a:t> </a:t>
          </a:r>
          <a:r>
            <a:rPr lang="en-US" sz="2200" i="1" dirty="0" err="1" smtClean="0"/>
            <a:t>phận</a:t>
          </a:r>
          <a:r>
            <a:rPr lang="en-US" sz="2200" i="1" dirty="0" smtClean="0"/>
            <a:t> </a:t>
          </a:r>
          <a:r>
            <a:rPr lang="en-US" sz="2200" i="1" dirty="0" err="1" smtClean="0"/>
            <a:t>của</a:t>
          </a:r>
          <a:r>
            <a:rPr lang="en-US" sz="2200" i="1" dirty="0" smtClean="0"/>
            <a:t> </a:t>
          </a:r>
          <a:r>
            <a:rPr lang="en-US" sz="2200" i="1" dirty="0" err="1" smtClean="0"/>
            <a:t>cặp</a:t>
          </a:r>
          <a:r>
            <a:rPr lang="en-US" sz="2200" i="1" dirty="0" smtClean="0"/>
            <a:t> </a:t>
          </a:r>
          <a:r>
            <a:rPr lang="en-US" sz="2200" i="1" dirty="0" err="1" smtClean="0"/>
            <a:t>sách</a:t>
          </a:r>
          <a:r>
            <a:rPr lang="en-US" sz="2200" i="1" dirty="0" smtClean="0"/>
            <a:t> </a:t>
          </a:r>
          <a:r>
            <a:rPr lang="en-US" sz="2200" i="1" dirty="0" err="1" smtClean="0"/>
            <a:t>có</a:t>
          </a:r>
          <a:r>
            <a:rPr lang="en-US" sz="2200" i="1" dirty="0" smtClean="0"/>
            <a:t> </a:t>
          </a:r>
          <a:r>
            <a:rPr lang="en-US" sz="2200" i="1" dirty="0" err="1" smtClean="0"/>
            <a:t>tỉ</a:t>
          </a:r>
          <a:r>
            <a:rPr lang="en-US" sz="2200" i="1" dirty="0" smtClean="0"/>
            <a:t> </a:t>
          </a:r>
          <a:r>
            <a:rPr lang="en-US" sz="2200" i="1" dirty="0" err="1" smtClean="0"/>
            <a:t>lệ</a:t>
          </a:r>
          <a:r>
            <a:rPr lang="en-US" sz="2200" i="1" dirty="0" smtClean="0"/>
            <a:t> </a:t>
          </a:r>
          <a:r>
            <a:rPr lang="en-US" sz="2200" i="1" dirty="0" err="1" smtClean="0"/>
            <a:t>như</a:t>
          </a:r>
          <a:r>
            <a:rPr lang="en-US" sz="2200" i="1" dirty="0" smtClean="0"/>
            <a:t> </a:t>
          </a:r>
          <a:r>
            <a:rPr lang="en-US" sz="2200" i="1" dirty="0" err="1" smtClean="0"/>
            <a:t>thế</a:t>
          </a:r>
          <a:r>
            <a:rPr lang="en-US" sz="2200" i="1" dirty="0" smtClean="0"/>
            <a:t> </a:t>
          </a:r>
          <a:r>
            <a:rPr lang="en-US" sz="2200" i="1" dirty="0" err="1" smtClean="0"/>
            <a:t>nào</a:t>
          </a:r>
          <a:r>
            <a:rPr lang="en-US" sz="2200" i="1" dirty="0" smtClean="0"/>
            <a:t> </a:t>
          </a:r>
          <a:r>
            <a:rPr lang="en-US" sz="2200" i="1" dirty="0" err="1" smtClean="0"/>
            <a:t>với</a:t>
          </a:r>
          <a:r>
            <a:rPr lang="en-US" sz="2200" i="1" dirty="0" smtClean="0"/>
            <a:t> </a:t>
          </a:r>
          <a:r>
            <a:rPr lang="en-US" sz="2200" i="1" dirty="0" err="1" smtClean="0"/>
            <a:t>nhau</a:t>
          </a:r>
          <a:r>
            <a:rPr lang="en-US" sz="2200" i="1" dirty="0" smtClean="0"/>
            <a:t>?</a:t>
          </a:r>
          <a:endParaRPr lang="en-US" sz="2200" dirty="0"/>
        </a:p>
      </dgm:t>
    </dgm:pt>
    <dgm:pt modelId="{988F583B-9E88-4602-ABB2-27C0D2170C7E}" type="parTrans" cxnId="{71B5B4CC-8A1E-4EB3-85A3-5798DD2E4549}">
      <dgm:prSet/>
      <dgm:spPr/>
      <dgm:t>
        <a:bodyPr/>
        <a:lstStyle/>
        <a:p>
          <a:endParaRPr lang="en-US"/>
        </a:p>
      </dgm:t>
    </dgm:pt>
    <dgm:pt modelId="{215FBB3B-5518-439D-B4C8-5DE12C8A19EF}" type="sibTrans" cxnId="{71B5B4CC-8A1E-4EB3-85A3-5798DD2E4549}">
      <dgm:prSet/>
      <dgm:spPr/>
      <dgm:t>
        <a:bodyPr/>
        <a:lstStyle/>
        <a:p>
          <a:endParaRPr lang="en-US"/>
        </a:p>
      </dgm:t>
    </dgm:pt>
    <dgm:pt modelId="{83BCA508-9D7C-4749-AE39-85092BC68228}">
      <dgm:prSet custT="1"/>
      <dgm:spPr/>
      <dgm:t>
        <a:bodyPr/>
        <a:lstStyle/>
        <a:p>
          <a:pPr rtl="0"/>
          <a:r>
            <a:rPr lang="en-US" sz="2200" i="1" dirty="0" smtClean="0"/>
            <a:t>- </a:t>
          </a:r>
          <a:r>
            <a:rPr lang="en-US" sz="2200" i="1" dirty="0" err="1" smtClean="0"/>
            <a:t>Em</a:t>
          </a:r>
          <a:r>
            <a:rPr lang="en-US" sz="2200" i="1" dirty="0" smtClean="0"/>
            <a:t> </a:t>
          </a:r>
          <a:r>
            <a:rPr lang="en-US" sz="2200" i="1" dirty="0" err="1" smtClean="0"/>
            <a:t>sẽ</a:t>
          </a:r>
          <a:r>
            <a:rPr lang="en-US" sz="2200" i="1" dirty="0" smtClean="0"/>
            <a:t> </a:t>
          </a:r>
          <a:r>
            <a:rPr lang="en-US" sz="2200" i="1" dirty="0" err="1" smtClean="0"/>
            <a:t>trang</a:t>
          </a:r>
          <a:r>
            <a:rPr lang="en-US" sz="2200" i="1" dirty="0" smtClean="0"/>
            <a:t> </a:t>
          </a:r>
          <a:r>
            <a:rPr lang="en-US" sz="2200" i="1" dirty="0" err="1" smtClean="0"/>
            <a:t>trí</a:t>
          </a:r>
          <a:r>
            <a:rPr lang="en-US" sz="2200" i="1" dirty="0" smtClean="0"/>
            <a:t> </a:t>
          </a:r>
          <a:r>
            <a:rPr lang="en-US" sz="2200" i="1" dirty="0" err="1" smtClean="0"/>
            <a:t>cho</a:t>
          </a:r>
          <a:r>
            <a:rPr lang="en-US" sz="2200" i="1" dirty="0" smtClean="0"/>
            <a:t> </a:t>
          </a:r>
          <a:r>
            <a:rPr lang="en-US" sz="2200" i="1" dirty="0" err="1" smtClean="0"/>
            <a:t>cặp</a:t>
          </a:r>
          <a:r>
            <a:rPr lang="en-US" sz="2200" i="1" dirty="0" smtClean="0"/>
            <a:t> </a:t>
          </a:r>
          <a:r>
            <a:rPr lang="en-US" sz="2200" i="1" dirty="0" err="1" smtClean="0"/>
            <a:t>sách</a:t>
          </a:r>
          <a:r>
            <a:rPr lang="en-US" sz="2200" i="1" dirty="0" smtClean="0"/>
            <a:t> </a:t>
          </a:r>
          <a:r>
            <a:rPr lang="en-US" sz="2200" i="1" dirty="0" err="1" smtClean="0"/>
            <a:t>thêm</a:t>
          </a:r>
          <a:r>
            <a:rPr lang="en-US" sz="2200" i="1" dirty="0" smtClean="0"/>
            <a:t> </a:t>
          </a:r>
          <a:r>
            <a:rPr lang="en-US" sz="2200" i="1" dirty="0" err="1" smtClean="0"/>
            <a:t>những</a:t>
          </a:r>
          <a:r>
            <a:rPr lang="en-US" sz="2200" i="1" dirty="0" smtClean="0"/>
            <a:t> </a:t>
          </a:r>
          <a:r>
            <a:rPr lang="en-US" sz="2200" i="1" dirty="0" err="1" smtClean="0"/>
            <a:t>gì</a:t>
          </a:r>
          <a:r>
            <a:rPr lang="en-US" sz="2200" i="1" dirty="0" smtClean="0"/>
            <a:t>?</a:t>
          </a:r>
          <a:endParaRPr lang="en-US" sz="2200" dirty="0"/>
        </a:p>
      </dgm:t>
    </dgm:pt>
    <dgm:pt modelId="{522A10DA-F2EB-480F-A573-B4CB50FD6C36}" type="parTrans" cxnId="{1EC1DA42-07D2-4B67-B494-DB0857B6CD15}">
      <dgm:prSet/>
      <dgm:spPr/>
      <dgm:t>
        <a:bodyPr/>
        <a:lstStyle/>
        <a:p>
          <a:endParaRPr lang="en-US"/>
        </a:p>
      </dgm:t>
    </dgm:pt>
    <dgm:pt modelId="{3B4F15D6-3F33-4F81-A1FE-734C71B37502}" type="sibTrans" cxnId="{1EC1DA42-07D2-4B67-B494-DB0857B6CD15}">
      <dgm:prSet/>
      <dgm:spPr/>
      <dgm:t>
        <a:bodyPr/>
        <a:lstStyle/>
        <a:p>
          <a:endParaRPr lang="en-US"/>
        </a:p>
      </dgm:t>
    </dgm:pt>
    <dgm:pt modelId="{8C72CE49-0B21-4652-974D-0721D81B3504}" type="pres">
      <dgm:prSet presAssocID="{A38DF285-9CF3-4668-A4F5-B76ADDEF6C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CA3C89-CC00-47F5-AAC4-193D8D3FE441}" type="pres">
      <dgm:prSet presAssocID="{DAC939A5-F108-491B-BB4B-567C5261BAF7}" presName="node" presStyleLbl="node1" presStyleIdx="0" presStyleCnt="5" custScaleX="122908" custScaleY="122908" custRadScaleRad="88020" custRadScaleInc="-2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98BDA6-56BF-44C5-A7D1-9223FA8D6F07}" type="pres">
      <dgm:prSet presAssocID="{2F79DEF6-F9AF-4720-82B3-D6E40C850D48}" presName="sibTrans" presStyleLbl="sibTrans2D1" presStyleIdx="0" presStyleCnt="5"/>
      <dgm:spPr/>
      <dgm:t>
        <a:bodyPr/>
        <a:lstStyle/>
        <a:p>
          <a:endParaRPr lang="en-US"/>
        </a:p>
      </dgm:t>
    </dgm:pt>
    <dgm:pt modelId="{9BCC1059-2141-4418-A1C3-843B01468C27}" type="pres">
      <dgm:prSet presAssocID="{2F79DEF6-F9AF-4720-82B3-D6E40C850D48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4A949BD-6347-4908-ABE4-BB7A1863F831}" type="pres">
      <dgm:prSet presAssocID="{A03145AC-B3A3-43DA-81CB-E32B959C0522}" presName="node" presStyleLbl="node1" presStyleIdx="1" presStyleCnt="5" custScaleX="127722" custScaleY="1277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5DAA6F-8E13-47AD-9401-03E21C37CB13}" type="pres">
      <dgm:prSet presAssocID="{044575FA-EA74-42F4-8875-407627CB938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A3085420-8597-4EC1-A12A-03B03DE842FA}" type="pres">
      <dgm:prSet presAssocID="{044575FA-EA74-42F4-8875-407627CB938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87C260EF-0F84-4CE5-84FA-59AD9D3599AC}" type="pres">
      <dgm:prSet presAssocID="{FBC0FC38-B536-4CB1-BE3E-A5908F517990}" presName="node" presStyleLbl="node1" presStyleIdx="2" presStyleCnt="5" custScaleX="126157" custScaleY="126157" custRadScaleRad="89684" custRadScaleInc="-24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6E7AD-706A-461E-9463-05C4B0A4D1AE}" type="pres">
      <dgm:prSet presAssocID="{89F0B350-2572-4EFA-9C0C-82B0915ED5B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ACE9C64-C6C1-4DD8-90AD-C1E9A87D28EE}" type="pres">
      <dgm:prSet presAssocID="{89F0B350-2572-4EFA-9C0C-82B0915ED5B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8E71D53A-8B1A-4F54-81C2-5ED918495891}" type="pres">
      <dgm:prSet presAssocID="{C5950517-CA33-46CB-B232-A95498064E2A}" presName="node" presStyleLbl="node1" presStyleIdx="3" presStyleCnt="5" custScaleX="125211" custScaleY="1252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41A7C-93E7-4EA9-835D-38DF32CF3940}" type="pres">
      <dgm:prSet presAssocID="{215FBB3B-5518-439D-B4C8-5DE12C8A19EF}" presName="sibTrans" presStyleLbl="sibTrans2D1" presStyleIdx="3" presStyleCnt="5"/>
      <dgm:spPr/>
      <dgm:t>
        <a:bodyPr/>
        <a:lstStyle/>
        <a:p>
          <a:endParaRPr lang="en-US"/>
        </a:p>
      </dgm:t>
    </dgm:pt>
    <dgm:pt modelId="{E53876A7-7354-4E6F-835B-7915DE457DC6}" type="pres">
      <dgm:prSet presAssocID="{215FBB3B-5518-439D-B4C8-5DE12C8A19E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EE4A293-EBE8-476E-8FC7-F8723C15B026}" type="pres">
      <dgm:prSet presAssocID="{83BCA508-9D7C-4749-AE39-85092BC68228}" presName="node" presStyleLbl="node1" presStyleIdx="4" presStyleCnt="5" custScaleX="119999" custScaleY="120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99485-CC1B-46DB-8D5D-468909EB44E2}" type="pres">
      <dgm:prSet presAssocID="{3B4F15D6-3F33-4F81-A1FE-734C71B37502}" presName="sibTrans" presStyleLbl="sibTrans2D1" presStyleIdx="4" presStyleCnt="5"/>
      <dgm:spPr/>
      <dgm:t>
        <a:bodyPr/>
        <a:lstStyle/>
        <a:p>
          <a:endParaRPr lang="en-US"/>
        </a:p>
      </dgm:t>
    </dgm:pt>
    <dgm:pt modelId="{E2D54148-DC89-4D09-8557-6B35C4AF7A18}" type="pres">
      <dgm:prSet presAssocID="{3B4F15D6-3F33-4F81-A1FE-734C71B37502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130B8E8E-D2C8-4E5E-A284-97BA710AB51C}" type="presOf" srcId="{89F0B350-2572-4EFA-9C0C-82B0915ED5B3}" destId="{1676E7AD-706A-461E-9463-05C4B0A4D1AE}" srcOrd="0" destOrd="0" presId="urn:microsoft.com/office/officeart/2005/8/layout/cycle2"/>
    <dgm:cxn modelId="{362485B3-273C-4FC9-8B10-68DF0CF8C866}" type="presOf" srcId="{215FBB3B-5518-439D-B4C8-5DE12C8A19EF}" destId="{E53876A7-7354-4E6F-835B-7915DE457DC6}" srcOrd="1" destOrd="0" presId="urn:microsoft.com/office/officeart/2005/8/layout/cycle2"/>
    <dgm:cxn modelId="{3A11B093-4669-46FE-AB36-1C7796A71690}" type="presOf" srcId="{2F79DEF6-F9AF-4720-82B3-D6E40C850D48}" destId="{8898BDA6-56BF-44C5-A7D1-9223FA8D6F07}" srcOrd="0" destOrd="0" presId="urn:microsoft.com/office/officeart/2005/8/layout/cycle2"/>
    <dgm:cxn modelId="{B253744E-B726-4E8D-A77E-54AC739EDD7B}" srcId="{A38DF285-9CF3-4668-A4F5-B76ADDEF6C9D}" destId="{DAC939A5-F108-491B-BB4B-567C5261BAF7}" srcOrd="0" destOrd="0" parTransId="{022AFD52-D6CC-47C8-B463-C6D99F54F1D1}" sibTransId="{2F79DEF6-F9AF-4720-82B3-D6E40C850D48}"/>
    <dgm:cxn modelId="{DEDA5A32-DCE9-4C1C-844D-6F708449FD5F}" type="presOf" srcId="{DAC939A5-F108-491B-BB4B-567C5261BAF7}" destId="{D0CA3C89-CC00-47F5-AAC4-193D8D3FE441}" srcOrd="0" destOrd="0" presId="urn:microsoft.com/office/officeart/2005/8/layout/cycle2"/>
    <dgm:cxn modelId="{E89379B1-334B-4607-A217-9E77B0E1A8BF}" type="presOf" srcId="{3B4F15D6-3F33-4F81-A1FE-734C71B37502}" destId="{E2D54148-DC89-4D09-8557-6B35C4AF7A18}" srcOrd="1" destOrd="0" presId="urn:microsoft.com/office/officeart/2005/8/layout/cycle2"/>
    <dgm:cxn modelId="{AD14C561-A201-4D7D-B5B6-BDD533692BBF}" type="presOf" srcId="{044575FA-EA74-42F4-8875-407627CB938C}" destId="{A3085420-8597-4EC1-A12A-03B03DE842FA}" srcOrd="1" destOrd="0" presId="urn:microsoft.com/office/officeart/2005/8/layout/cycle2"/>
    <dgm:cxn modelId="{ED47DB34-218D-49C6-9479-94260715C205}" type="presOf" srcId="{2F79DEF6-F9AF-4720-82B3-D6E40C850D48}" destId="{9BCC1059-2141-4418-A1C3-843B01468C27}" srcOrd="1" destOrd="0" presId="urn:microsoft.com/office/officeart/2005/8/layout/cycle2"/>
    <dgm:cxn modelId="{3E98CF07-4574-48FC-A7C4-7DB63D13ABA9}" type="presOf" srcId="{83BCA508-9D7C-4749-AE39-85092BC68228}" destId="{6EE4A293-EBE8-476E-8FC7-F8723C15B026}" srcOrd="0" destOrd="0" presId="urn:microsoft.com/office/officeart/2005/8/layout/cycle2"/>
    <dgm:cxn modelId="{1EC1DA42-07D2-4B67-B494-DB0857B6CD15}" srcId="{A38DF285-9CF3-4668-A4F5-B76ADDEF6C9D}" destId="{83BCA508-9D7C-4749-AE39-85092BC68228}" srcOrd="4" destOrd="0" parTransId="{522A10DA-F2EB-480F-A573-B4CB50FD6C36}" sibTransId="{3B4F15D6-3F33-4F81-A1FE-734C71B37502}"/>
    <dgm:cxn modelId="{F7C0001D-9266-4B58-B8CE-097214B0BA53}" srcId="{A38DF285-9CF3-4668-A4F5-B76ADDEF6C9D}" destId="{A03145AC-B3A3-43DA-81CB-E32B959C0522}" srcOrd="1" destOrd="0" parTransId="{40C1040B-8B97-4851-9317-254401AFA53F}" sibTransId="{044575FA-EA74-42F4-8875-407627CB938C}"/>
    <dgm:cxn modelId="{1DCA2FC8-F46D-47C7-B2AD-CA19B5AF7A99}" type="presOf" srcId="{A03145AC-B3A3-43DA-81CB-E32B959C0522}" destId="{34A949BD-6347-4908-ABE4-BB7A1863F831}" srcOrd="0" destOrd="0" presId="urn:microsoft.com/office/officeart/2005/8/layout/cycle2"/>
    <dgm:cxn modelId="{71B5B4CC-8A1E-4EB3-85A3-5798DD2E4549}" srcId="{A38DF285-9CF3-4668-A4F5-B76ADDEF6C9D}" destId="{C5950517-CA33-46CB-B232-A95498064E2A}" srcOrd="3" destOrd="0" parTransId="{988F583B-9E88-4602-ABB2-27C0D2170C7E}" sibTransId="{215FBB3B-5518-439D-B4C8-5DE12C8A19EF}"/>
    <dgm:cxn modelId="{2A5D9D64-B604-463C-9384-AAE3601F2847}" type="presOf" srcId="{FBC0FC38-B536-4CB1-BE3E-A5908F517990}" destId="{87C260EF-0F84-4CE5-84FA-59AD9D3599AC}" srcOrd="0" destOrd="0" presId="urn:microsoft.com/office/officeart/2005/8/layout/cycle2"/>
    <dgm:cxn modelId="{B208B629-24AB-4C52-8593-EBA8B771F0D0}" type="presOf" srcId="{3B4F15D6-3F33-4F81-A1FE-734C71B37502}" destId="{AE699485-CC1B-46DB-8D5D-468909EB44E2}" srcOrd="0" destOrd="0" presId="urn:microsoft.com/office/officeart/2005/8/layout/cycle2"/>
    <dgm:cxn modelId="{7131EBD8-BEBC-4CF4-8ECD-925B48A6EA99}" type="presOf" srcId="{215FBB3B-5518-439D-B4C8-5DE12C8A19EF}" destId="{5D641A7C-93E7-4EA9-835D-38DF32CF3940}" srcOrd="0" destOrd="0" presId="urn:microsoft.com/office/officeart/2005/8/layout/cycle2"/>
    <dgm:cxn modelId="{1C378AE5-324D-4195-94C2-584A7909593E}" type="presOf" srcId="{A38DF285-9CF3-4668-A4F5-B76ADDEF6C9D}" destId="{8C72CE49-0B21-4652-974D-0721D81B3504}" srcOrd="0" destOrd="0" presId="urn:microsoft.com/office/officeart/2005/8/layout/cycle2"/>
    <dgm:cxn modelId="{85D3C92E-6C9E-413D-9943-6FBA137E1053}" type="presOf" srcId="{044575FA-EA74-42F4-8875-407627CB938C}" destId="{C55DAA6F-8E13-47AD-9401-03E21C37CB13}" srcOrd="0" destOrd="0" presId="urn:microsoft.com/office/officeart/2005/8/layout/cycle2"/>
    <dgm:cxn modelId="{687DECEB-1BCB-454B-86F0-8DD77EB6520C}" type="presOf" srcId="{C5950517-CA33-46CB-B232-A95498064E2A}" destId="{8E71D53A-8B1A-4F54-81C2-5ED918495891}" srcOrd="0" destOrd="0" presId="urn:microsoft.com/office/officeart/2005/8/layout/cycle2"/>
    <dgm:cxn modelId="{1F620BB5-A22D-4ACB-B65C-78AAD77F2321}" srcId="{A38DF285-9CF3-4668-A4F5-B76ADDEF6C9D}" destId="{FBC0FC38-B536-4CB1-BE3E-A5908F517990}" srcOrd="2" destOrd="0" parTransId="{05ADB79D-7DEC-427A-9AE7-1DCB51B1A5EC}" sibTransId="{89F0B350-2572-4EFA-9C0C-82B0915ED5B3}"/>
    <dgm:cxn modelId="{DBC45D4F-4C83-41F1-8D56-5AE355BAAF60}" type="presOf" srcId="{89F0B350-2572-4EFA-9C0C-82B0915ED5B3}" destId="{7ACE9C64-C6C1-4DD8-90AD-C1E9A87D28EE}" srcOrd="1" destOrd="0" presId="urn:microsoft.com/office/officeart/2005/8/layout/cycle2"/>
    <dgm:cxn modelId="{902B7955-B127-4877-88F2-9B708DD9208F}" type="presParOf" srcId="{8C72CE49-0B21-4652-974D-0721D81B3504}" destId="{D0CA3C89-CC00-47F5-AAC4-193D8D3FE441}" srcOrd="0" destOrd="0" presId="urn:microsoft.com/office/officeart/2005/8/layout/cycle2"/>
    <dgm:cxn modelId="{626B9184-5547-4913-9780-71DE9F1C4701}" type="presParOf" srcId="{8C72CE49-0B21-4652-974D-0721D81B3504}" destId="{8898BDA6-56BF-44C5-A7D1-9223FA8D6F07}" srcOrd="1" destOrd="0" presId="urn:microsoft.com/office/officeart/2005/8/layout/cycle2"/>
    <dgm:cxn modelId="{EB7DB95C-6326-4129-896F-1D0F19F0DA2B}" type="presParOf" srcId="{8898BDA6-56BF-44C5-A7D1-9223FA8D6F07}" destId="{9BCC1059-2141-4418-A1C3-843B01468C27}" srcOrd="0" destOrd="0" presId="urn:microsoft.com/office/officeart/2005/8/layout/cycle2"/>
    <dgm:cxn modelId="{3739FE6D-6A47-4F58-87B9-0CC29CDB7A87}" type="presParOf" srcId="{8C72CE49-0B21-4652-974D-0721D81B3504}" destId="{34A949BD-6347-4908-ABE4-BB7A1863F831}" srcOrd="2" destOrd="0" presId="urn:microsoft.com/office/officeart/2005/8/layout/cycle2"/>
    <dgm:cxn modelId="{80517E2D-E0A8-4DAA-8524-3C65D3BAC6EC}" type="presParOf" srcId="{8C72CE49-0B21-4652-974D-0721D81B3504}" destId="{C55DAA6F-8E13-47AD-9401-03E21C37CB13}" srcOrd="3" destOrd="0" presId="urn:microsoft.com/office/officeart/2005/8/layout/cycle2"/>
    <dgm:cxn modelId="{572F7AE8-5E1C-4916-9200-ACFD70764AA5}" type="presParOf" srcId="{C55DAA6F-8E13-47AD-9401-03E21C37CB13}" destId="{A3085420-8597-4EC1-A12A-03B03DE842FA}" srcOrd="0" destOrd="0" presId="urn:microsoft.com/office/officeart/2005/8/layout/cycle2"/>
    <dgm:cxn modelId="{90EA80B0-886B-4A7C-A9F5-2B0163379D53}" type="presParOf" srcId="{8C72CE49-0B21-4652-974D-0721D81B3504}" destId="{87C260EF-0F84-4CE5-84FA-59AD9D3599AC}" srcOrd="4" destOrd="0" presId="urn:microsoft.com/office/officeart/2005/8/layout/cycle2"/>
    <dgm:cxn modelId="{5DEA8C99-60DD-49EC-8F60-DD600A749115}" type="presParOf" srcId="{8C72CE49-0B21-4652-974D-0721D81B3504}" destId="{1676E7AD-706A-461E-9463-05C4B0A4D1AE}" srcOrd="5" destOrd="0" presId="urn:microsoft.com/office/officeart/2005/8/layout/cycle2"/>
    <dgm:cxn modelId="{E33A5D8A-74B4-4138-9085-A2A960AB5B7F}" type="presParOf" srcId="{1676E7AD-706A-461E-9463-05C4B0A4D1AE}" destId="{7ACE9C64-C6C1-4DD8-90AD-C1E9A87D28EE}" srcOrd="0" destOrd="0" presId="urn:microsoft.com/office/officeart/2005/8/layout/cycle2"/>
    <dgm:cxn modelId="{02ACEC24-1ABE-4BED-B81C-8432972F12E9}" type="presParOf" srcId="{8C72CE49-0B21-4652-974D-0721D81B3504}" destId="{8E71D53A-8B1A-4F54-81C2-5ED918495891}" srcOrd="6" destOrd="0" presId="urn:microsoft.com/office/officeart/2005/8/layout/cycle2"/>
    <dgm:cxn modelId="{C4119FE5-0A3D-493D-860B-8EA2CBF317B7}" type="presParOf" srcId="{8C72CE49-0B21-4652-974D-0721D81B3504}" destId="{5D641A7C-93E7-4EA9-835D-38DF32CF3940}" srcOrd="7" destOrd="0" presId="urn:microsoft.com/office/officeart/2005/8/layout/cycle2"/>
    <dgm:cxn modelId="{4BDA294E-C974-40C7-A610-EDCA05283AF1}" type="presParOf" srcId="{5D641A7C-93E7-4EA9-835D-38DF32CF3940}" destId="{E53876A7-7354-4E6F-835B-7915DE457DC6}" srcOrd="0" destOrd="0" presId="urn:microsoft.com/office/officeart/2005/8/layout/cycle2"/>
    <dgm:cxn modelId="{EC58DB20-F057-4D60-A5AD-79912966A698}" type="presParOf" srcId="{8C72CE49-0B21-4652-974D-0721D81B3504}" destId="{6EE4A293-EBE8-476E-8FC7-F8723C15B026}" srcOrd="8" destOrd="0" presId="urn:microsoft.com/office/officeart/2005/8/layout/cycle2"/>
    <dgm:cxn modelId="{10D80359-3620-4E12-87D8-0CCDB41E71F1}" type="presParOf" srcId="{8C72CE49-0B21-4652-974D-0721D81B3504}" destId="{AE699485-CC1B-46DB-8D5D-468909EB44E2}" srcOrd="9" destOrd="0" presId="urn:microsoft.com/office/officeart/2005/8/layout/cycle2"/>
    <dgm:cxn modelId="{3FA11C3F-B73F-4930-B5E1-483D07CF301A}" type="presParOf" srcId="{AE699485-CC1B-46DB-8D5D-468909EB44E2}" destId="{E2D54148-DC89-4D09-8557-6B35C4AF7A1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EBA37C8-4D5B-492E-95A6-8849804D24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D56D4D6-4AB8-4F51-848F-2321B8E8A910}">
      <dgm:prSet/>
      <dgm:spPr/>
      <dgm:t>
        <a:bodyPr/>
        <a:lstStyle/>
        <a:p>
          <a:pPr rtl="0"/>
          <a:r>
            <a:rPr lang="en-US" b="1" smtClean="0"/>
            <a:t>TR</a:t>
          </a:r>
          <a:r>
            <a:rPr lang="vi-VN" b="1" smtClean="0"/>
            <a:t>Ư</a:t>
          </a:r>
          <a:r>
            <a:rPr lang="en-US" b="1" smtClean="0"/>
            <a:t>NG BÀY SẢN PHẨM VÀ CHIA SẺ</a:t>
          </a:r>
          <a:endParaRPr lang="en-US"/>
        </a:p>
      </dgm:t>
    </dgm:pt>
    <dgm:pt modelId="{2FEF676F-F7AB-4992-8CBE-E854A47856CF}" type="parTrans" cxnId="{9B911B83-38E6-4F2E-A0EF-EFF2D8AB1EE1}">
      <dgm:prSet/>
      <dgm:spPr/>
      <dgm:t>
        <a:bodyPr/>
        <a:lstStyle/>
        <a:p>
          <a:endParaRPr lang="en-US"/>
        </a:p>
      </dgm:t>
    </dgm:pt>
    <dgm:pt modelId="{6E6AEFC2-036D-444D-8884-146912B5C921}" type="sibTrans" cxnId="{9B911B83-38E6-4F2E-A0EF-EFF2D8AB1EE1}">
      <dgm:prSet/>
      <dgm:spPr/>
      <dgm:t>
        <a:bodyPr/>
        <a:lstStyle/>
        <a:p>
          <a:endParaRPr lang="en-US"/>
        </a:p>
      </dgm:t>
    </dgm:pt>
    <dgm:pt modelId="{A1E2D218-485B-4A7E-8C06-0568AA0B35E2}" type="pres">
      <dgm:prSet presAssocID="{4EBA37C8-4D5B-492E-95A6-8849804D24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B3AF50-CD3F-4691-A5BD-FE83974F2185}" type="pres">
      <dgm:prSet presAssocID="{8D56D4D6-4AB8-4F51-848F-2321B8E8A91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911B83-38E6-4F2E-A0EF-EFF2D8AB1EE1}" srcId="{4EBA37C8-4D5B-492E-95A6-8849804D24DA}" destId="{8D56D4D6-4AB8-4F51-848F-2321B8E8A910}" srcOrd="0" destOrd="0" parTransId="{2FEF676F-F7AB-4992-8CBE-E854A47856CF}" sibTransId="{6E6AEFC2-036D-444D-8884-146912B5C921}"/>
    <dgm:cxn modelId="{CD06261C-81B4-4541-BF78-C11A82669111}" type="presOf" srcId="{8D56D4D6-4AB8-4F51-848F-2321B8E8A910}" destId="{93B3AF50-CD3F-4691-A5BD-FE83974F2185}" srcOrd="0" destOrd="0" presId="urn:microsoft.com/office/officeart/2005/8/layout/vList2"/>
    <dgm:cxn modelId="{8AD90619-30F2-4C95-BEF4-E983B2D531EF}" type="presOf" srcId="{4EBA37C8-4D5B-492E-95A6-8849804D24DA}" destId="{A1E2D218-485B-4A7E-8C06-0568AA0B35E2}" srcOrd="0" destOrd="0" presId="urn:microsoft.com/office/officeart/2005/8/layout/vList2"/>
    <dgm:cxn modelId="{F263BD66-F56F-446F-BB98-24858BE9239B}" type="presParOf" srcId="{A1E2D218-485B-4A7E-8C06-0568AA0B35E2}" destId="{93B3AF50-CD3F-4691-A5BD-FE83974F218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50ED9E2-FCA4-4C38-8F33-7A0E7A8C8CFF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9122150-DEE7-43B7-AB53-5A1B66786915}">
      <dgm:prSet/>
      <dgm:spPr/>
      <dgm:t>
        <a:bodyPr/>
        <a:lstStyle/>
        <a:p>
          <a:pPr rtl="0"/>
          <a:r>
            <a:rPr lang="vi-VN" b="1" i="1" dirty="0" smtClean="0"/>
            <a:t>- Em thích sản phẩm cặp sách nào?</a:t>
          </a:r>
          <a:endParaRPr lang="en-US" dirty="0"/>
        </a:p>
      </dgm:t>
    </dgm:pt>
    <dgm:pt modelId="{26CD42DE-9A8C-46DA-BFBD-666A9FFAEF86}" type="parTrans" cxnId="{DDAAE805-D612-433C-9EDE-B4E53E2F5357}">
      <dgm:prSet/>
      <dgm:spPr/>
      <dgm:t>
        <a:bodyPr/>
        <a:lstStyle/>
        <a:p>
          <a:endParaRPr lang="en-US"/>
        </a:p>
      </dgm:t>
    </dgm:pt>
    <dgm:pt modelId="{5E6A575E-7D3C-4280-8A6C-B6BACEC6A729}" type="sibTrans" cxnId="{DDAAE805-D612-433C-9EDE-B4E53E2F5357}">
      <dgm:prSet/>
      <dgm:spPr/>
      <dgm:t>
        <a:bodyPr/>
        <a:lstStyle/>
        <a:p>
          <a:endParaRPr lang="en-US"/>
        </a:p>
      </dgm:t>
    </dgm:pt>
    <dgm:pt modelId="{514660D3-5538-4C08-AB7D-FABE2ED5105C}">
      <dgm:prSet/>
      <dgm:spPr/>
      <dgm:t>
        <a:bodyPr/>
        <a:lstStyle/>
        <a:p>
          <a:pPr rtl="0"/>
          <a:r>
            <a:rPr lang="vi-VN" b="1" i="1" smtClean="0"/>
            <a:t>- Chiếc cặp đó có hình dáng gì? </a:t>
          </a:r>
          <a:endParaRPr lang="en-US"/>
        </a:p>
      </dgm:t>
    </dgm:pt>
    <dgm:pt modelId="{6B71F1EE-14A9-4CC7-B77A-1B924A391E6F}" type="parTrans" cxnId="{769FFB46-7E21-490D-A7EA-F2DB93B865E6}">
      <dgm:prSet/>
      <dgm:spPr/>
      <dgm:t>
        <a:bodyPr/>
        <a:lstStyle/>
        <a:p>
          <a:endParaRPr lang="en-US"/>
        </a:p>
      </dgm:t>
    </dgm:pt>
    <dgm:pt modelId="{EF38FB73-0D19-4A69-85DA-8DE09ED9ACC6}" type="sibTrans" cxnId="{769FFB46-7E21-490D-A7EA-F2DB93B865E6}">
      <dgm:prSet/>
      <dgm:spPr/>
      <dgm:t>
        <a:bodyPr/>
        <a:lstStyle/>
        <a:p>
          <a:endParaRPr lang="en-US"/>
        </a:p>
      </dgm:t>
    </dgm:pt>
    <dgm:pt modelId="{88F68FAB-D9FE-4E4E-97FD-87294B1E4EB5}">
      <dgm:prSet/>
      <dgm:spPr/>
      <dgm:t>
        <a:bodyPr/>
        <a:lstStyle/>
        <a:p>
          <a:pPr rtl="0"/>
          <a:r>
            <a:rPr lang="vi-VN" b="1" i="1" dirty="0" smtClean="0"/>
            <a:t>- Chiếc cặp đó có bộ phận gì? Tác dụng của mỗi bộ phận thế nào?</a:t>
          </a:r>
          <a:endParaRPr lang="en-US" dirty="0"/>
        </a:p>
      </dgm:t>
    </dgm:pt>
    <dgm:pt modelId="{FCD7127D-74EF-4533-9AB2-1BCDD3A691D7}" type="parTrans" cxnId="{51DDFC1C-4418-488B-8054-6AE0922F5D6E}">
      <dgm:prSet/>
      <dgm:spPr/>
      <dgm:t>
        <a:bodyPr/>
        <a:lstStyle/>
        <a:p>
          <a:endParaRPr lang="en-US"/>
        </a:p>
      </dgm:t>
    </dgm:pt>
    <dgm:pt modelId="{8902F926-29FE-4DBD-AFB7-CAFA0CF580C4}" type="sibTrans" cxnId="{51DDFC1C-4418-488B-8054-6AE0922F5D6E}">
      <dgm:prSet/>
      <dgm:spPr/>
      <dgm:t>
        <a:bodyPr/>
        <a:lstStyle/>
        <a:p>
          <a:endParaRPr lang="en-US"/>
        </a:p>
      </dgm:t>
    </dgm:pt>
    <dgm:pt modelId="{133B67B0-20CD-494B-83BB-534F6B395328}">
      <dgm:prSet/>
      <dgm:spPr/>
      <dgm:t>
        <a:bodyPr/>
        <a:lstStyle/>
        <a:p>
          <a:pPr rtl="0"/>
          <a:r>
            <a:rPr lang="vi-VN" b="1" i="1" smtClean="0"/>
            <a:t>- Màu sắc, cách trang trí cặp sách có gì nổi bật và ấn tượng với em? </a:t>
          </a:r>
          <a:endParaRPr lang="en-US"/>
        </a:p>
      </dgm:t>
    </dgm:pt>
    <dgm:pt modelId="{742A42BF-4BE1-484A-9ABB-8D47201132BC}" type="parTrans" cxnId="{A9D14E8A-6771-4F29-87D1-99226B69FBDD}">
      <dgm:prSet/>
      <dgm:spPr/>
      <dgm:t>
        <a:bodyPr/>
        <a:lstStyle/>
        <a:p>
          <a:endParaRPr lang="en-US"/>
        </a:p>
      </dgm:t>
    </dgm:pt>
    <dgm:pt modelId="{4003C79B-0104-4369-BBD6-9F86D9FAC495}" type="sibTrans" cxnId="{A9D14E8A-6771-4F29-87D1-99226B69FBDD}">
      <dgm:prSet/>
      <dgm:spPr/>
      <dgm:t>
        <a:bodyPr/>
        <a:lstStyle/>
        <a:p>
          <a:endParaRPr lang="en-US"/>
        </a:p>
      </dgm:t>
    </dgm:pt>
    <dgm:pt modelId="{4F207060-10D4-4C26-BD81-9D8D79371785}">
      <dgm:prSet/>
      <dgm:spPr/>
      <dgm:t>
        <a:bodyPr/>
        <a:lstStyle/>
        <a:p>
          <a:pPr rtl="0"/>
          <a:r>
            <a:rPr lang="vi-VN" b="1" i="1" smtClean="0"/>
            <a:t>- Để tạo ra chiếc cặp, theo em khó hay dễ? Vì sao?</a:t>
          </a:r>
          <a:endParaRPr lang="en-US"/>
        </a:p>
      </dgm:t>
    </dgm:pt>
    <dgm:pt modelId="{5C906DAE-28BF-4AF4-9CBD-1B4A1C76BC39}" type="parTrans" cxnId="{0198330E-A075-4B6C-B662-74C69B5E6DE2}">
      <dgm:prSet/>
      <dgm:spPr/>
      <dgm:t>
        <a:bodyPr/>
        <a:lstStyle/>
        <a:p>
          <a:endParaRPr lang="en-US"/>
        </a:p>
      </dgm:t>
    </dgm:pt>
    <dgm:pt modelId="{16EC24E0-229C-47CD-A4D0-CBC7EF2AACBF}" type="sibTrans" cxnId="{0198330E-A075-4B6C-B662-74C69B5E6DE2}">
      <dgm:prSet/>
      <dgm:spPr/>
      <dgm:t>
        <a:bodyPr/>
        <a:lstStyle/>
        <a:p>
          <a:endParaRPr lang="en-US"/>
        </a:p>
      </dgm:t>
    </dgm:pt>
    <dgm:pt modelId="{53FA0EA8-A3A8-4982-B646-9E26D1A7407B}">
      <dgm:prSet/>
      <dgm:spPr/>
      <dgm:t>
        <a:bodyPr/>
        <a:lstStyle/>
        <a:p>
          <a:pPr rtl="0"/>
          <a:r>
            <a:rPr lang="vi-VN" b="1" i="1" smtClean="0"/>
            <a:t>- Em có kinh nghiệm gì khi sử dụng và bảo quản chiếc cặp sách của mình…?</a:t>
          </a:r>
          <a:endParaRPr lang="en-US"/>
        </a:p>
      </dgm:t>
    </dgm:pt>
    <dgm:pt modelId="{4F7557FE-FF79-40F7-B318-ACE2D2747289}" type="parTrans" cxnId="{BB76365F-F423-4AB8-94CE-639283C7B0FE}">
      <dgm:prSet/>
      <dgm:spPr/>
      <dgm:t>
        <a:bodyPr/>
        <a:lstStyle/>
        <a:p>
          <a:endParaRPr lang="en-US"/>
        </a:p>
      </dgm:t>
    </dgm:pt>
    <dgm:pt modelId="{8F0051DA-ABB4-445C-A354-3797562E3742}" type="sibTrans" cxnId="{BB76365F-F423-4AB8-94CE-639283C7B0FE}">
      <dgm:prSet/>
      <dgm:spPr/>
      <dgm:t>
        <a:bodyPr/>
        <a:lstStyle/>
        <a:p>
          <a:endParaRPr lang="en-US"/>
        </a:p>
      </dgm:t>
    </dgm:pt>
    <dgm:pt modelId="{D3C167D5-9068-4C9E-B14B-C85CF3C46082}" type="pres">
      <dgm:prSet presAssocID="{950ED9E2-FCA4-4C38-8F33-7A0E7A8C8C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7D4B21-3134-4E0A-B7E3-C284F385BA9F}" type="pres">
      <dgm:prSet presAssocID="{39122150-DEE7-43B7-AB53-5A1B66786915}" presName="linNode" presStyleCnt="0"/>
      <dgm:spPr/>
    </dgm:pt>
    <dgm:pt modelId="{766F93FF-0110-4ECC-9647-AACE90C70950}" type="pres">
      <dgm:prSet presAssocID="{39122150-DEE7-43B7-AB53-5A1B66786915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7B9DC-D6EE-4111-A07A-056DC79BBDFD}" type="pres">
      <dgm:prSet presAssocID="{5E6A575E-7D3C-4280-8A6C-B6BACEC6A729}" presName="sp" presStyleCnt="0"/>
      <dgm:spPr/>
    </dgm:pt>
    <dgm:pt modelId="{6A6B6176-ADF7-4EAD-B3B4-118BC2ECC830}" type="pres">
      <dgm:prSet presAssocID="{514660D3-5538-4C08-AB7D-FABE2ED5105C}" presName="linNode" presStyleCnt="0"/>
      <dgm:spPr/>
    </dgm:pt>
    <dgm:pt modelId="{FB95C48C-FC3A-4D9D-8962-215C0F9372A4}" type="pres">
      <dgm:prSet presAssocID="{514660D3-5538-4C08-AB7D-FABE2ED5105C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C08E74-A6AA-4424-A965-62FC889337AA}" type="pres">
      <dgm:prSet presAssocID="{EF38FB73-0D19-4A69-85DA-8DE09ED9ACC6}" presName="sp" presStyleCnt="0"/>
      <dgm:spPr/>
    </dgm:pt>
    <dgm:pt modelId="{150B62AE-215E-46DD-931E-776D2FBC772B}" type="pres">
      <dgm:prSet presAssocID="{88F68FAB-D9FE-4E4E-97FD-87294B1E4EB5}" presName="linNode" presStyleCnt="0"/>
      <dgm:spPr/>
    </dgm:pt>
    <dgm:pt modelId="{9E7D934C-47CD-4192-A5BB-06C484BAAE94}" type="pres">
      <dgm:prSet presAssocID="{88F68FAB-D9FE-4E4E-97FD-87294B1E4EB5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DB2B8-7B74-47D1-9F91-000A50BC5B1F}" type="pres">
      <dgm:prSet presAssocID="{8902F926-29FE-4DBD-AFB7-CAFA0CF580C4}" presName="sp" presStyleCnt="0"/>
      <dgm:spPr/>
    </dgm:pt>
    <dgm:pt modelId="{AB7B8B7C-5EA1-4169-B7FE-E225866319BF}" type="pres">
      <dgm:prSet presAssocID="{133B67B0-20CD-494B-83BB-534F6B395328}" presName="linNode" presStyleCnt="0"/>
      <dgm:spPr/>
    </dgm:pt>
    <dgm:pt modelId="{7E8E9AA7-E79A-41ED-9FD5-BEBE6CFCA0C5}" type="pres">
      <dgm:prSet presAssocID="{133B67B0-20CD-494B-83BB-534F6B395328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2606F8-8E1C-4972-B593-7FE77A6A3C0E}" type="pres">
      <dgm:prSet presAssocID="{4003C79B-0104-4369-BBD6-9F86D9FAC495}" presName="sp" presStyleCnt="0"/>
      <dgm:spPr/>
    </dgm:pt>
    <dgm:pt modelId="{8A74027A-1D44-47A0-8396-E174987C7852}" type="pres">
      <dgm:prSet presAssocID="{4F207060-10D4-4C26-BD81-9D8D79371785}" presName="linNode" presStyleCnt="0"/>
      <dgm:spPr/>
    </dgm:pt>
    <dgm:pt modelId="{936B7B29-5150-4711-8182-A5F1277DB649}" type="pres">
      <dgm:prSet presAssocID="{4F207060-10D4-4C26-BD81-9D8D79371785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176A2-DF3A-4D12-B8BC-575EAA65DBE3}" type="pres">
      <dgm:prSet presAssocID="{16EC24E0-229C-47CD-A4D0-CBC7EF2AACBF}" presName="sp" presStyleCnt="0"/>
      <dgm:spPr/>
    </dgm:pt>
    <dgm:pt modelId="{0A21FF33-4EC0-464F-B711-69A1C4882FEB}" type="pres">
      <dgm:prSet presAssocID="{53FA0EA8-A3A8-4982-B646-9E26D1A7407B}" presName="linNode" presStyleCnt="0"/>
      <dgm:spPr/>
    </dgm:pt>
    <dgm:pt modelId="{F8FCEE61-980E-4D79-81FB-DD3F56CEDB92}" type="pres">
      <dgm:prSet presAssocID="{53FA0EA8-A3A8-4982-B646-9E26D1A7407B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AAE805-D612-433C-9EDE-B4E53E2F5357}" srcId="{950ED9E2-FCA4-4C38-8F33-7A0E7A8C8CFF}" destId="{39122150-DEE7-43B7-AB53-5A1B66786915}" srcOrd="0" destOrd="0" parTransId="{26CD42DE-9A8C-46DA-BFBD-666A9FFAEF86}" sibTransId="{5E6A575E-7D3C-4280-8A6C-B6BACEC6A729}"/>
    <dgm:cxn modelId="{223C5346-EA9C-4410-BCAF-B946F400871E}" type="presOf" srcId="{39122150-DEE7-43B7-AB53-5A1B66786915}" destId="{766F93FF-0110-4ECC-9647-AACE90C70950}" srcOrd="0" destOrd="0" presId="urn:microsoft.com/office/officeart/2005/8/layout/vList5"/>
    <dgm:cxn modelId="{01BAF741-5FDF-4DB7-8AAD-5EA1C68B0E3E}" type="presOf" srcId="{514660D3-5538-4C08-AB7D-FABE2ED5105C}" destId="{FB95C48C-FC3A-4D9D-8962-215C0F9372A4}" srcOrd="0" destOrd="0" presId="urn:microsoft.com/office/officeart/2005/8/layout/vList5"/>
    <dgm:cxn modelId="{51DDFC1C-4418-488B-8054-6AE0922F5D6E}" srcId="{950ED9E2-FCA4-4C38-8F33-7A0E7A8C8CFF}" destId="{88F68FAB-D9FE-4E4E-97FD-87294B1E4EB5}" srcOrd="2" destOrd="0" parTransId="{FCD7127D-74EF-4533-9AB2-1BCDD3A691D7}" sibTransId="{8902F926-29FE-4DBD-AFB7-CAFA0CF580C4}"/>
    <dgm:cxn modelId="{3E3EBF30-2B8B-4988-8210-F90E36F346D3}" type="presOf" srcId="{950ED9E2-FCA4-4C38-8F33-7A0E7A8C8CFF}" destId="{D3C167D5-9068-4C9E-B14B-C85CF3C46082}" srcOrd="0" destOrd="0" presId="urn:microsoft.com/office/officeart/2005/8/layout/vList5"/>
    <dgm:cxn modelId="{A9D14E8A-6771-4F29-87D1-99226B69FBDD}" srcId="{950ED9E2-FCA4-4C38-8F33-7A0E7A8C8CFF}" destId="{133B67B0-20CD-494B-83BB-534F6B395328}" srcOrd="3" destOrd="0" parTransId="{742A42BF-4BE1-484A-9ABB-8D47201132BC}" sibTransId="{4003C79B-0104-4369-BBD6-9F86D9FAC495}"/>
    <dgm:cxn modelId="{652F1658-A193-469F-B315-0A07490AF78A}" type="presOf" srcId="{53FA0EA8-A3A8-4982-B646-9E26D1A7407B}" destId="{F8FCEE61-980E-4D79-81FB-DD3F56CEDB92}" srcOrd="0" destOrd="0" presId="urn:microsoft.com/office/officeart/2005/8/layout/vList5"/>
    <dgm:cxn modelId="{345327C0-2883-4E15-945A-F7B0B9E5E3AD}" type="presOf" srcId="{4F207060-10D4-4C26-BD81-9D8D79371785}" destId="{936B7B29-5150-4711-8182-A5F1277DB649}" srcOrd="0" destOrd="0" presId="urn:microsoft.com/office/officeart/2005/8/layout/vList5"/>
    <dgm:cxn modelId="{769FFB46-7E21-490D-A7EA-F2DB93B865E6}" srcId="{950ED9E2-FCA4-4C38-8F33-7A0E7A8C8CFF}" destId="{514660D3-5538-4C08-AB7D-FABE2ED5105C}" srcOrd="1" destOrd="0" parTransId="{6B71F1EE-14A9-4CC7-B77A-1B924A391E6F}" sibTransId="{EF38FB73-0D19-4A69-85DA-8DE09ED9ACC6}"/>
    <dgm:cxn modelId="{BB76365F-F423-4AB8-94CE-639283C7B0FE}" srcId="{950ED9E2-FCA4-4C38-8F33-7A0E7A8C8CFF}" destId="{53FA0EA8-A3A8-4982-B646-9E26D1A7407B}" srcOrd="5" destOrd="0" parTransId="{4F7557FE-FF79-40F7-B318-ACE2D2747289}" sibTransId="{8F0051DA-ABB4-445C-A354-3797562E3742}"/>
    <dgm:cxn modelId="{0198330E-A075-4B6C-B662-74C69B5E6DE2}" srcId="{950ED9E2-FCA4-4C38-8F33-7A0E7A8C8CFF}" destId="{4F207060-10D4-4C26-BD81-9D8D79371785}" srcOrd="4" destOrd="0" parTransId="{5C906DAE-28BF-4AF4-9CBD-1B4A1C76BC39}" sibTransId="{16EC24E0-229C-47CD-A4D0-CBC7EF2AACBF}"/>
    <dgm:cxn modelId="{BB38F4FD-0C5D-4828-817A-F71383C5641B}" type="presOf" srcId="{88F68FAB-D9FE-4E4E-97FD-87294B1E4EB5}" destId="{9E7D934C-47CD-4192-A5BB-06C484BAAE94}" srcOrd="0" destOrd="0" presId="urn:microsoft.com/office/officeart/2005/8/layout/vList5"/>
    <dgm:cxn modelId="{D7B615D7-19B2-4BEC-B807-BF6835875FDF}" type="presOf" srcId="{133B67B0-20CD-494B-83BB-534F6B395328}" destId="{7E8E9AA7-E79A-41ED-9FD5-BEBE6CFCA0C5}" srcOrd="0" destOrd="0" presId="urn:microsoft.com/office/officeart/2005/8/layout/vList5"/>
    <dgm:cxn modelId="{D2E0E9ED-9C19-4E2A-9C18-5F1EF012259B}" type="presParOf" srcId="{D3C167D5-9068-4C9E-B14B-C85CF3C46082}" destId="{CB7D4B21-3134-4E0A-B7E3-C284F385BA9F}" srcOrd="0" destOrd="0" presId="urn:microsoft.com/office/officeart/2005/8/layout/vList5"/>
    <dgm:cxn modelId="{16508DD9-EC1B-4AC3-872A-9EB5C00F9A92}" type="presParOf" srcId="{CB7D4B21-3134-4E0A-B7E3-C284F385BA9F}" destId="{766F93FF-0110-4ECC-9647-AACE90C70950}" srcOrd="0" destOrd="0" presId="urn:microsoft.com/office/officeart/2005/8/layout/vList5"/>
    <dgm:cxn modelId="{3EC65D12-DBD2-43CB-AE89-7C6398776640}" type="presParOf" srcId="{D3C167D5-9068-4C9E-B14B-C85CF3C46082}" destId="{2B67B9DC-D6EE-4111-A07A-056DC79BBDFD}" srcOrd="1" destOrd="0" presId="urn:microsoft.com/office/officeart/2005/8/layout/vList5"/>
    <dgm:cxn modelId="{FF636FC9-6D28-496E-845E-FA5C95B2584B}" type="presParOf" srcId="{D3C167D5-9068-4C9E-B14B-C85CF3C46082}" destId="{6A6B6176-ADF7-4EAD-B3B4-118BC2ECC830}" srcOrd="2" destOrd="0" presId="urn:microsoft.com/office/officeart/2005/8/layout/vList5"/>
    <dgm:cxn modelId="{1A391136-093F-4C2F-AB7F-E1AB9115F505}" type="presParOf" srcId="{6A6B6176-ADF7-4EAD-B3B4-118BC2ECC830}" destId="{FB95C48C-FC3A-4D9D-8962-215C0F9372A4}" srcOrd="0" destOrd="0" presId="urn:microsoft.com/office/officeart/2005/8/layout/vList5"/>
    <dgm:cxn modelId="{12ED86C4-0AB6-4230-8495-D46CB89C039E}" type="presParOf" srcId="{D3C167D5-9068-4C9E-B14B-C85CF3C46082}" destId="{3EC08E74-A6AA-4424-A965-62FC889337AA}" srcOrd="3" destOrd="0" presId="urn:microsoft.com/office/officeart/2005/8/layout/vList5"/>
    <dgm:cxn modelId="{7A3C4D07-735C-42C4-9A7B-640ED0AAA2B9}" type="presParOf" srcId="{D3C167D5-9068-4C9E-B14B-C85CF3C46082}" destId="{150B62AE-215E-46DD-931E-776D2FBC772B}" srcOrd="4" destOrd="0" presId="urn:microsoft.com/office/officeart/2005/8/layout/vList5"/>
    <dgm:cxn modelId="{0E42933F-A564-414F-B82C-9B1BF9322011}" type="presParOf" srcId="{150B62AE-215E-46DD-931E-776D2FBC772B}" destId="{9E7D934C-47CD-4192-A5BB-06C484BAAE94}" srcOrd="0" destOrd="0" presId="urn:microsoft.com/office/officeart/2005/8/layout/vList5"/>
    <dgm:cxn modelId="{E3AB1DA5-291D-4198-A28A-023EC0920ADA}" type="presParOf" srcId="{D3C167D5-9068-4C9E-B14B-C85CF3C46082}" destId="{F97DB2B8-7B74-47D1-9F91-000A50BC5B1F}" srcOrd="5" destOrd="0" presId="urn:microsoft.com/office/officeart/2005/8/layout/vList5"/>
    <dgm:cxn modelId="{C0AD0A5A-D1E8-4F31-8AC4-FDF942C22543}" type="presParOf" srcId="{D3C167D5-9068-4C9E-B14B-C85CF3C46082}" destId="{AB7B8B7C-5EA1-4169-B7FE-E225866319BF}" srcOrd="6" destOrd="0" presId="urn:microsoft.com/office/officeart/2005/8/layout/vList5"/>
    <dgm:cxn modelId="{C2410044-D30D-4AE9-8E89-0C2C0F829B8C}" type="presParOf" srcId="{AB7B8B7C-5EA1-4169-B7FE-E225866319BF}" destId="{7E8E9AA7-E79A-41ED-9FD5-BEBE6CFCA0C5}" srcOrd="0" destOrd="0" presId="urn:microsoft.com/office/officeart/2005/8/layout/vList5"/>
    <dgm:cxn modelId="{20BCBD36-15A9-46E9-8899-446FF6F40698}" type="presParOf" srcId="{D3C167D5-9068-4C9E-B14B-C85CF3C46082}" destId="{852606F8-8E1C-4972-B593-7FE77A6A3C0E}" srcOrd="7" destOrd="0" presId="urn:microsoft.com/office/officeart/2005/8/layout/vList5"/>
    <dgm:cxn modelId="{1EDFCF49-DD30-4C57-AD90-885B998FBB3A}" type="presParOf" srcId="{D3C167D5-9068-4C9E-B14B-C85CF3C46082}" destId="{8A74027A-1D44-47A0-8396-E174987C7852}" srcOrd="8" destOrd="0" presId="urn:microsoft.com/office/officeart/2005/8/layout/vList5"/>
    <dgm:cxn modelId="{DE9EA12F-290C-4E16-AF31-563DE86D217E}" type="presParOf" srcId="{8A74027A-1D44-47A0-8396-E174987C7852}" destId="{936B7B29-5150-4711-8182-A5F1277DB649}" srcOrd="0" destOrd="0" presId="urn:microsoft.com/office/officeart/2005/8/layout/vList5"/>
    <dgm:cxn modelId="{56707465-EDBD-4B21-B688-C342C9EFBE01}" type="presParOf" srcId="{D3C167D5-9068-4C9E-B14B-C85CF3C46082}" destId="{99B176A2-DF3A-4D12-B8BC-575EAA65DBE3}" srcOrd="9" destOrd="0" presId="urn:microsoft.com/office/officeart/2005/8/layout/vList5"/>
    <dgm:cxn modelId="{7947A3C1-FCC4-4378-B4F0-6215886D07E6}" type="presParOf" srcId="{D3C167D5-9068-4C9E-B14B-C85CF3C46082}" destId="{0A21FF33-4EC0-464F-B711-69A1C4882FEB}" srcOrd="10" destOrd="0" presId="urn:microsoft.com/office/officeart/2005/8/layout/vList5"/>
    <dgm:cxn modelId="{AF41A774-F445-46F9-B299-7F185929E26E}" type="presParOf" srcId="{0A21FF33-4EC0-464F-B711-69A1C4882FEB}" destId="{F8FCEE61-980E-4D79-81FB-DD3F56CEDB9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CF058-4D78-4C67-9E5A-746123FEA88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1CB8B7-0433-48B0-B127-5A8E459A63FF}">
      <dgm:prSet/>
      <dgm:spPr/>
      <dgm:t>
        <a:bodyPr/>
        <a:lstStyle/>
        <a:p>
          <a:pPr rtl="0"/>
          <a:r>
            <a:rPr lang="en-US" b="1" dirty="0" smtClean="0"/>
            <a:t> *</a:t>
          </a:r>
          <a:r>
            <a:rPr lang="en-US" b="1" dirty="0" err="1" smtClean="0"/>
            <a:t>Em</a:t>
          </a:r>
          <a:r>
            <a:rPr lang="en-US" b="1" dirty="0" smtClean="0"/>
            <a:t> </a:t>
          </a:r>
          <a:r>
            <a:rPr lang="en-US" b="1" dirty="0" err="1" smtClean="0"/>
            <a:t>thường</a:t>
          </a:r>
          <a:r>
            <a:rPr lang="en-US" b="1" dirty="0" smtClean="0"/>
            <a:t> </a:t>
          </a:r>
          <a:r>
            <a:rPr lang="en-US" b="1" dirty="0" err="1" smtClean="0"/>
            <a:t>đựng</a:t>
          </a:r>
          <a:r>
            <a:rPr lang="en-US" b="1" dirty="0" smtClean="0"/>
            <a:t> </a:t>
          </a:r>
          <a:r>
            <a:rPr lang="en-US" b="1" dirty="0" err="1" smtClean="0"/>
            <a:t>sách</a:t>
          </a:r>
          <a:r>
            <a:rPr lang="en-US" b="1" dirty="0" smtClean="0"/>
            <a:t> </a:t>
          </a:r>
          <a:r>
            <a:rPr lang="en-US" b="1" dirty="0" err="1" smtClean="0"/>
            <a:t>vở</a:t>
          </a:r>
          <a:r>
            <a:rPr lang="en-US" b="1" dirty="0" smtClean="0"/>
            <a:t> </a:t>
          </a:r>
        </a:p>
        <a:p>
          <a:pPr rtl="0"/>
          <a:r>
            <a:rPr lang="en-US" b="1" dirty="0" smtClean="0"/>
            <a:t>ở </a:t>
          </a:r>
          <a:r>
            <a:rPr lang="en-US" b="1" dirty="0" err="1" smtClean="0"/>
            <a:t>đâu</a:t>
          </a:r>
          <a:r>
            <a:rPr lang="en-US" b="1" dirty="0" smtClean="0"/>
            <a:t>?</a:t>
          </a:r>
          <a:endParaRPr lang="en-US" dirty="0"/>
        </a:p>
      </dgm:t>
    </dgm:pt>
    <dgm:pt modelId="{A0BC1FD4-2B19-4FB5-A2AC-C95357866637}" type="parTrans" cxnId="{F37BB99D-0585-4802-97CC-C601797A56AE}">
      <dgm:prSet/>
      <dgm:spPr/>
      <dgm:t>
        <a:bodyPr/>
        <a:lstStyle/>
        <a:p>
          <a:endParaRPr lang="en-US"/>
        </a:p>
      </dgm:t>
    </dgm:pt>
    <dgm:pt modelId="{AE66EFD0-61F9-46EF-B398-330CE2226F34}" type="sibTrans" cxnId="{F37BB99D-0585-4802-97CC-C601797A56AE}">
      <dgm:prSet/>
      <dgm:spPr/>
      <dgm:t>
        <a:bodyPr/>
        <a:lstStyle/>
        <a:p>
          <a:endParaRPr lang="en-US"/>
        </a:p>
      </dgm:t>
    </dgm:pt>
    <dgm:pt modelId="{6B57D3BE-479B-4A51-82E1-0E520FC5714B}" type="pres">
      <dgm:prSet presAssocID="{022CF058-4D78-4C67-9E5A-746123FEA88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9D52FA-EEFE-4DC3-8DE6-9A7F028C394C}" type="pres">
      <dgm:prSet presAssocID="{9E1CB8B7-0433-48B0-B127-5A8E459A63FF}" presName="composite" presStyleCnt="0"/>
      <dgm:spPr/>
    </dgm:pt>
    <dgm:pt modelId="{17AA8F9A-0E41-44C8-9DE0-4A89D2EE6CCB}" type="pres">
      <dgm:prSet presAssocID="{9E1CB8B7-0433-48B0-B127-5A8E459A63FF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BD668CD-487A-4DB7-8E56-D384948C739F}" type="pres">
      <dgm:prSet presAssocID="{9E1CB8B7-0433-48B0-B127-5A8E459A63FF}" presName="txShp" presStyleLbl="node1" presStyleIdx="0" presStyleCnt="1" custScaleX="126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7BB99D-0585-4802-97CC-C601797A56AE}" srcId="{022CF058-4D78-4C67-9E5A-746123FEA885}" destId="{9E1CB8B7-0433-48B0-B127-5A8E459A63FF}" srcOrd="0" destOrd="0" parTransId="{A0BC1FD4-2B19-4FB5-A2AC-C95357866637}" sibTransId="{AE66EFD0-61F9-46EF-B398-330CE2226F34}"/>
    <dgm:cxn modelId="{4BC83EDE-6068-4C88-8476-A188F3FABB71}" type="presOf" srcId="{022CF058-4D78-4C67-9E5A-746123FEA885}" destId="{6B57D3BE-479B-4A51-82E1-0E520FC5714B}" srcOrd="0" destOrd="0" presId="urn:microsoft.com/office/officeart/2005/8/layout/vList3"/>
    <dgm:cxn modelId="{3B17FC2E-03BB-48FD-BACB-75B19E11BE0D}" type="presOf" srcId="{9E1CB8B7-0433-48B0-B127-5A8E459A63FF}" destId="{5BD668CD-487A-4DB7-8E56-D384948C739F}" srcOrd="0" destOrd="0" presId="urn:microsoft.com/office/officeart/2005/8/layout/vList3"/>
    <dgm:cxn modelId="{9696107D-4C9E-4F86-8C5D-20E065B01EFC}" type="presParOf" srcId="{6B57D3BE-479B-4A51-82E1-0E520FC5714B}" destId="{339D52FA-EEFE-4DC3-8DE6-9A7F028C394C}" srcOrd="0" destOrd="0" presId="urn:microsoft.com/office/officeart/2005/8/layout/vList3"/>
    <dgm:cxn modelId="{210AAA5E-D9F3-4163-8114-F6DA4207D110}" type="presParOf" srcId="{339D52FA-EEFE-4DC3-8DE6-9A7F028C394C}" destId="{17AA8F9A-0E41-44C8-9DE0-4A89D2EE6CCB}" srcOrd="0" destOrd="0" presId="urn:microsoft.com/office/officeart/2005/8/layout/vList3"/>
    <dgm:cxn modelId="{9C7D1E47-C3DF-4AEF-A276-9F148B26BD6B}" type="presParOf" srcId="{339D52FA-EEFE-4DC3-8DE6-9A7F028C394C}" destId="{5BD668CD-487A-4DB7-8E56-D384948C73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DB2583-6850-49E6-A477-246A0ABDA41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F4177D-126E-4751-9A60-937231F4EE28}">
      <dgm:prSet/>
      <dgm:spPr/>
      <dgm:t>
        <a:bodyPr/>
        <a:lstStyle/>
        <a:p>
          <a:pPr rtl="0"/>
          <a:r>
            <a:rPr lang="en-US" b="1" smtClean="0"/>
            <a:t>Cặp sách có quai xách không ?</a:t>
          </a:r>
          <a:endParaRPr lang="en-US"/>
        </a:p>
      </dgm:t>
    </dgm:pt>
    <dgm:pt modelId="{DBD26C31-85E5-4D83-873C-6CDB20A7C6DA}" type="parTrans" cxnId="{0C431F01-E7DA-4050-9F48-654E3E12F7BD}">
      <dgm:prSet/>
      <dgm:spPr/>
      <dgm:t>
        <a:bodyPr/>
        <a:lstStyle/>
        <a:p>
          <a:endParaRPr lang="en-US"/>
        </a:p>
      </dgm:t>
    </dgm:pt>
    <dgm:pt modelId="{5AF53234-E5BB-4ADA-97C2-F6549D9ED810}" type="sibTrans" cxnId="{0C431F01-E7DA-4050-9F48-654E3E12F7BD}">
      <dgm:prSet/>
      <dgm:spPr/>
      <dgm:t>
        <a:bodyPr/>
        <a:lstStyle/>
        <a:p>
          <a:endParaRPr lang="en-US"/>
        </a:p>
      </dgm:t>
    </dgm:pt>
    <dgm:pt modelId="{5A5FB5D7-1012-4637-B5BD-5AE6B7B2E6F7}" type="pres">
      <dgm:prSet presAssocID="{AADB2583-6850-49E6-A477-246A0ABDA41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A390B4-E291-4C51-8B32-CB98879CBBA6}" type="pres">
      <dgm:prSet presAssocID="{99F4177D-126E-4751-9A60-937231F4EE28}" presName="comp" presStyleCnt="0"/>
      <dgm:spPr/>
    </dgm:pt>
    <dgm:pt modelId="{54C0A220-9E37-45CE-9E43-3E5D07FECC93}" type="pres">
      <dgm:prSet presAssocID="{99F4177D-126E-4751-9A60-937231F4EE28}" presName="box" presStyleLbl="node1" presStyleIdx="0" presStyleCnt="1"/>
      <dgm:spPr/>
      <dgm:t>
        <a:bodyPr/>
        <a:lstStyle/>
        <a:p>
          <a:endParaRPr lang="en-US"/>
        </a:p>
      </dgm:t>
    </dgm:pt>
    <dgm:pt modelId="{D106FE83-AA15-4FD2-8728-B2A9C0C9412F}" type="pres">
      <dgm:prSet presAssocID="{99F4177D-126E-4751-9A60-937231F4EE28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6E3E452-32F2-4A1B-8AAB-07238B9DC5EB}" type="pres">
      <dgm:prSet presAssocID="{99F4177D-126E-4751-9A60-937231F4EE28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AA8580-E598-4697-8821-757ACC593CBE}" type="presOf" srcId="{AADB2583-6850-49E6-A477-246A0ABDA413}" destId="{5A5FB5D7-1012-4637-B5BD-5AE6B7B2E6F7}" srcOrd="0" destOrd="0" presId="urn:microsoft.com/office/officeart/2005/8/layout/vList4"/>
    <dgm:cxn modelId="{39A1BCFC-D4B0-495E-ABA0-AC0927CABF53}" type="presOf" srcId="{99F4177D-126E-4751-9A60-937231F4EE28}" destId="{54C0A220-9E37-45CE-9E43-3E5D07FECC93}" srcOrd="0" destOrd="0" presId="urn:microsoft.com/office/officeart/2005/8/layout/vList4"/>
    <dgm:cxn modelId="{0C431F01-E7DA-4050-9F48-654E3E12F7BD}" srcId="{AADB2583-6850-49E6-A477-246A0ABDA413}" destId="{99F4177D-126E-4751-9A60-937231F4EE28}" srcOrd="0" destOrd="0" parTransId="{DBD26C31-85E5-4D83-873C-6CDB20A7C6DA}" sibTransId="{5AF53234-E5BB-4ADA-97C2-F6549D9ED810}"/>
    <dgm:cxn modelId="{FA69EF6C-2F1D-497B-9FBD-75CAB2F449C5}" type="presOf" srcId="{99F4177D-126E-4751-9A60-937231F4EE28}" destId="{B6E3E452-32F2-4A1B-8AAB-07238B9DC5EB}" srcOrd="1" destOrd="0" presId="urn:microsoft.com/office/officeart/2005/8/layout/vList4"/>
    <dgm:cxn modelId="{8B82CF03-7EA9-4DA0-A025-30927CB6A3A9}" type="presParOf" srcId="{5A5FB5D7-1012-4637-B5BD-5AE6B7B2E6F7}" destId="{20A390B4-E291-4C51-8B32-CB98879CBBA6}" srcOrd="0" destOrd="0" presId="urn:microsoft.com/office/officeart/2005/8/layout/vList4"/>
    <dgm:cxn modelId="{084C3275-A67B-48EC-970B-4A1AC21CAF7D}" type="presParOf" srcId="{20A390B4-E291-4C51-8B32-CB98879CBBA6}" destId="{54C0A220-9E37-45CE-9E43-3E5D07FECC93}" srcOrd="0" destOrd="0" presId="urn:microsoft.com/office/officeart/2005/8/layout/vList4"/>
    <dgm:cxn modelId="{69728A3B-2E79-4B9D-9DA2-E92AA1938939}" type="presParOf" srcId="{20A390B4-E291-4C51-8B32-CB98879CBBA6}" destId="{D106FE83-AA15-4FD2-8728-B2A9C0C9412F}" srcOrd="1" destOrd="0" presId="urn:microsoft.com/office/officeart/2005/8/layout/vList4"/>
    <dgm:cxn modelId="{80307082-D588-46CE-AC48-62C6164CF723}" type="presParOf" srcId="{20A390B4-E291-4C51-8B32-CB98879CBBA6}" destId="{B6E3E452-32F2-4A1B-8AAB-07238B9DC5E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127C58-4BAD-481A-BB30-6AA1B15EC87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A3F71D-0AA0-4DBE-968E-C2AD7AC33FF9}">
      <dgm:prSet/>
      <dgm:spPr/>
      <dgm:t>
        <a:bodyPr/>
        <a:lstStyle/>
        <a:p>
          <a:pPr rtl="0"/>
          <a:r>
            <a:rPr lang="en-US" b="1" dirty="0" err="1" smtClean="0"/>
            <a:t>Cặp</a:t>
          </a:r>
          <a:r>
            <a:rPr lang="en-US" b="1" dirty="0" smtClean="0"/>
            <a:t> </a:t>
          </a:r>
          <a:r>
            <a:rPr lang="en-US" b="1" dirty="0" err="1" smtClean="0"/>
            <a:t>sách</a:t>
          </a:r>
          <a:r>
            <a:rPr lang="en-US" b="1" dirty="0" smtClean="0"/>
            <a:t> </a:t>
          </a:r>
          <a:r>
            <a:rPr lang="en-US" b="1" dirty="0" err="1" smtClean="0"/>
            <a:t>có</a:t>
          </a:r>
          <a:r>
            <a:rPr lang="en-US" b="1" dirty="0" smtClean="0"/>
            <a:t> </a:t>
          </a:r>
          <a:r>
            <a:rPr lang="en-US" b="1" dirty="0" err="1" smtClean="0"/>
            <a:t>khóa</a:t>
          </a:r>
          <a:r>
            <a:rPr lang="en-US" b="1" dirty="0" smtClean="0"/>
            <a:t> </a:t>
          </a:r>
          <a:r>
            <a:rPr lang="en-US" b="1" dirty="0" err="1" smtClean="0"/>
            <a:t>không</a:t>
          </a:r>
          <a:r>
            <a:rPr lang="en-US" b="1" dirty="0" smtClean="0"/>
            <a:t> ?</a:t>
          </a:r>
          <a:endParaRPr lang="en-US" b="1" dirty="0"/>
        </a:p>
      </dgm:t>
    </dgm:pt>
    <dgm:pt modelId="{094B3F21-F700-48E1-AE32-4A614A226A7D}" type="parTrans" cxnId="{AD21EE5B-F1BD-41BC-BB0B-6FD0CCCE8E43}">
      <dgm:prSet/>
      <dgm:spPr/>
      <dgm:t>
        <a:bodyPr/>
        <a:lstStyle/>
        <a:p>
          <a:endParaRPr lang="en-US"/>
        </a:p>
      </dgm:t>
    </dgm:pt>
    <dgm:pt modelId="{9C8CAD86-9ABF-4579-B4F6-4D89E173B4E2}" type="sibTrans" cxnId="{AD21EE5B-F1BD-41BC-BB0B-6FD0CCCE8E43}">
      <dgm:prSet/>
      <dgm:spPr/>
      <dgm:t>
        <a:bodyPr/>
        <a:lstStyle/>
        <a:p>
          <a:endParaRPr lang="en-US"/>
        </a:p>
      </dgm:t>
    </dgm:pt>
    <dgm:pt modelId="{68A0534C-A9C2-4E97-B8B7-A1A3488C6548}" type="pres">
      <dgm:prSet presAssocID="{44127C58-4BAD-481A-BB30-6AA1B15EC8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A1A6C8-F333-4588-BF47-025F3B137FD8}" type="pres">
      <dgm:prSet presAssocID="{8DA3F71D-0AA0-4DBE-968E-C2AD7AC33FF9}" presName="composite" presStyleCnt="0"/>
      <dgm:spPr/>
    </dgm:pt>
    <dgm:pt modelId="{3209B92F-92F5-4551-B279-346FE7E87DA8}" type="pres">
      <dgm:prSet presAssocID="{8DA3F71D-0AA0-4DBE-968E-C2AD7AC33FF9}" presName="rect1" presStyleLbl="tr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6AB2F9-3B29-435C-AA1F-C6D0A14C9C3D}" type="pres">
      <dgm:prSet presAssocID="{8DA3F71D-0AA0-4DBE-968E-C2AD7AC33FF9}" presName="rect2" presStyleLbl="fgImgPlace1" presStyleIdx="0" presStyleCnt="1" custScaleX="144989" custScaleY="109478" custLinFactNeighborX="-14497" custLinFactNeighborY="340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AD21EE5B-F1BD-41BC-BB0B-6FD0CCCE8E43}" srcId="{44127C58-4BAD-481A-BB30-6AA1B15EC876}" destId="{8DA3F71D-0AA0-4DBE-968E-C2AD7AC33FF9}" srcOrd="0" destOrd="0" parTransId="{094B3F21-F700-48E1-AE32-4A614A226A7D}" sibTransId="{9C8CAD86-9ABF-4579-B4F6-4D89E173B4E2}"/>
    <dgm:cxn modelId="{62941F3B-82EC-4CD3-BAA8-9D6458A645CC}" type="presOf" srcId="{44127C58-4BAD-481A-BB30-6AA1B15EC876}" destId="{68A0534C-A9C2-4E97-B8B7-A1A3488C6548}" srcOrd="0" destOrd="0" presId="urn:microsoft.com/office/officeart/2008/layout/PictureStrips"/>
    <dgm:cxn modelId="{49EFB136-49B5-4AAB-A9CD-BBC0A9858820}" type="presOf" srcId="{8DA3F71D-0AA0-4DBE-968E-C2AD7AC33FF9}" destId="{3209B92F-92F5-4551-B279-346FE7E87DA8}" srcOrd="0" destOrd="0" presId="urn:microsoft.com/office/officeart/2008/layout/PictureStrips"/>
    <dgm:cxn modelId="{2B18660E-9C83-4607-98C6-B54A3BA47B37}" type="presParOf" srcId="{68A0534C-A9C2-4E97-B8B7-A1A3488C6548}" destId="{2CA1A6C8-F333-4588-BF47-025F3B137FD8}" srcOrd="0" destOrd="0" presId="urn:microsoft.com/office/officeart/2008/layout/PictureStrips"/>
    <dgm:cxn modelId="{10606535-417C-42C9-9F50-9D481F4E1E0C}" type="presParOf" srcId="{2CA1A6C8-F333-4588-BF47-025F3B137FD8}" destId="{3209B92F-92F5-4551-B279-346FE7E87DA8}" srcOrd="0" destOrd="0" presId="urn:microsoft.com/office/officeart/2008/layout/PictureStrips"/>
    <dgm:cxn modelId="{BCCD1ABD-B573-4E70-934A-E075C1B51DC8}" type="presParOf" srcId="{2CA1A6C8-F333-4588-BF47-025F3B137FD8}" destId="{E06AB2F9-3B29-435C-AA1F-C6D0A14C9C3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1C12BB-7E05-4638-BE33-B9DE68F5AB1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D27E6C0-07FD-4561-8FB0-16A159CD209B}">
      <dgm:prSet/>
      <dgm:spPr/>
      <dgm:t>
        <a:bodyPr/>
        <a:lstStyle/>
        <a:p>
          <a:pPr rtl="0"/>
          <a:r>
            <a:rPr lang="vi-VN" smtClean="0"/>
            <a:t>Quan sát hình chiếc cặp sách và chỉ ra :</a:t>
          </a:r>
          <a:endParaRPr lang="en-US"/>
        </a:p>
      </dgm:t>
    </dgm:pt>
    <dgm:pt modelId="{422C5F23-87F9-43FE-B324-F2A4AEF8633D}" type="parTrans" cxnId="{6991B38E-D8CB-45F9-917E-9C7E110D9E8F}">
      <dgm:prSet/>
      <dgm:spPr/>
      <dgm:t>
        <a:bodyPr/>
        <a:lstStyle/>
        <a:p>
          <a:endParaRPr lang="en-US"/>
        </a:p>
      </dgm:t>
    </dgm:pt>
    <dgm:pt modelId="{BDE5C3CB-E859-40C8-8D38-5E729C4250C0}" type="sibTrans" cxnId="{6991B38E-D8CB-45F9-917E-9C7E110D9E8F}">
      <dgm:prSet/>
      <dgm:spPr/>
      <dgm:t>
        <a:bodyPr/>
        <a:lstStyle/>
        <a:p>
          <a:endParaRPr lang="en-US"/>
        </a:p>
      </dgm:t>
    </dgm:pt>
    <dgm:pt modelId="{14789AC7-3CBD-4AF9-9E02-411F860D0EDB}">
      <dgm:prSet/>
      <dgm:spPr/>
      <dgm:t>
        <a:bodyPr/>
        <a:lstStyle/>
        <a:p>
          <a:pPr rtl="0"/>
          <a:r>
            <a:rPr lang="vi-VN" dirty="0" smtClean="0"/>
            <a:t>Hình dáng, các bộ phận của chiếc cặp </a:t>
          </a:r>
          <a:endParaRPr lang="en-US" dirty="0"/>
        </a:p>
      </dgm:t>
    </dgm:pt>
    <dgm:pt modelId="{85BD8939-DADD-4553-8DE3-A89A6F37AE64}" type="parTrans" cxnId="{D846FF19-9133-4AA9-8543-10A195EAE7E5}">
      <dgm:prSet/>
      <dgm:spPr/>
      <dgm:t>
        <a:bodyPr/>
        <a:lstStyle/>
        <a:p>
          <a:endParaRPr lang="en-US"/>
        </a:p>
      </dgm:t>
    </dgm:pt>
    <dgm:pt modelId="{C595B966-B17E-4A3E-9FB1-2E7F02BECC83}" type="sibTrans" cxnId="{D846FF19-9133-4AA9-8543-10A195EAE7E5}">
      <dgm:prSet/>
      <dgm:spPr/>
      <dgm:t>
        <a:bodyPr/>
        <a:lstStyle/>
        <a:p>
          <a:endParaRPr lang="en-US"/>
        </a:p>
      </dgm:t>
    </dgm:pt>
    <dgm:pt modelId="{6FB9BEA1-6081-4E64-8A60-D15FA621B190}">
      <dgm:prSet/>
      <dgm:spPr/>
      <dgm:t>
        <a:bodyPr/>
        <a:lstStyle/>
        <a:p>
          <a:pPr rtl="0"/>
          <a:r>
            <a:rPr lang="vi-VN" smtClean="0"/>
            <a:t>Màu sắc và cách trang trí cặp sách  </a:t>
          </a:r>
          <a:endParaRPr lang="en-US"/>
        </a:p>
      </dgm:t>
    </dgm:pt>
    <dgm:pt modelId="{3EA9D6B7-BE68-45B9-A037-87B01051C750}" type="parTrans" cxnId="{439C453F-3126-42F7-B1C5-C4D904FEF289}">
      <dgm:prSet/>
      <dgm:spPr/>
      <dgm:t>
        <a:bodyPr/>
        <a:lstStyle/>
        <a:p>
          <a:endParaRPr lang="en-US"/>
        </a:p>
      </dgm:t>
    </dgm:pt>
    <dgm:pt modelId="{423E51C0-6AD1-4C65-8210-8F5F9CC204C4}" type="sibTrans" cxnId="{439C453F-3126-42F7-B1C5-C4D904FEF289}">
      <dgm:prSet/>
      <dgm:spPr/>
      <dgm:t>
        <a:bodyPr/>
        <a:lstStyle/>
        <a:p>
          <a:endParaRPr lang="en-US"/>
        </a:p>
      </dgm:t>
    </dgm:pt>
    <dgm:pt modelId="{AE6E99DB-FC89-4DE7-A5B1-D99FC46AACEF}" type="pres">
      <dgm:prSet presAssocID="{591C12BB-7E05-4638-BE33-B9DE68F5AB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EF2BF1-716D-4F89-904B-F65398F7AD14}" type="pres">
      <dgm:prSet presAssocID="{7D27E6C0-07FD-4561-8FB0-16A159CD209B}" presName="linNode" presStyleCnt="0"/>
      <dgm:spPr/>
    </dgm:pt>
    <dgm:pt modelId="{E285FEF8-C0B8-40D9-8CAC-DD81DE3522AD}" type="pres">
      <dgm:prSet presAssocID="{7D27E6C0-07FD-4561-8FB0-16A159CD209B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F6E7F2-688E-4829-BDEE-5ADAA26FC779}" type="pres">
      <dgm:prSet presAssocID="{7D27E6C0-07FD-4561-8FB0-16A159CD209B}" presName="descendantText" presStyleLbl="alignAccFollowNode1" presStyleIdx="0" presStyleCnt="1" custLinFactNeighborX="164" custLinFactNeighborY="-2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355965-2B7D-4F2A-8DD8-E62F5B18C890}" type="presOf" srcId="{14789AC7-3CBD-4AF9-9E02-411F860D0EDB}" destId="{D7F6E7F2-688E-4829-BDEE-5ADAA26FC779}" srcOrd="0" destOrd="0" presId="urn:microsoft.com/office/officeart/2005/8/layout/vList5"/>
    <dgm:cxn modelId="{D846FF19-9133-4AA9-8543-10A195EAE7E5}" srcId="{7D27E6C0-07FD-4561-8FB0-16A159CD209B}" destId="{14789AC7-3CBD-4AF9-9E02-411F860D0EDB}" srcOrd="0" destOrd="0" parTransId="{85BD8939-DADD-4553-8DE3-A89A6F37AE64}" sibTransId="{C595B966-B17E-4A3E-9FB1-2E7F02BECC83}"/>
    <dgm:cxn modelId="{DC0F97E2-F1B4-430E-92B4-CE7A31964DE5}" type="presOf" srcId="{6FB9BEA1-6081-4E64-8A60-D15FA621B190}" destId="{D7F6E7F2-688E-4829-BDEE-5ADAA26FC779}" srcOrd="0" destOrd="1" presId="urn:microsoft.com/office/officeart/2005/8/layout/vList5"/>
    <dgm:cxn modelId="{6991B38E-D8CB-45F9-917E-9C7E110D9E8F}" srcId="{591C12BB-7E05-4638-BE33-B9DE68F5AB11}" destId="{7D27E6C0-07FD-4561-8FB0-16A159CD209B}" srcOrd="0" destOrd="0" parTransId="{422C5F23-87F9-43FE-B324-F2A4AEF8633D}" sibTransId="{BDE5C3CB-E859-40C8-8D38-5E729C4250C0}"/>
    <dgm:cxn modelId="{81C749E0-3F6D-4405-9682-4249DACA99EC}" type="presOf" srcId="{591C12BB-7E05-4638-BE33-B9DE68F5AB11}" destId="{AE6E99DB-FC89-4DE7-A5B1-D99FC46AACEF}" srcOrd="0" destOrd="0" presId="urn:microsoft.com/office/officeart/2005/8/layout/vList5"/>
    <dgm:cxn modelId="{39DF580F-D596-47D7-89A6-419A7A6D4565}" type="presOf" srcId="{7D27E6C0-07FD-4561-8FB0-16A159CD209B}" destId="{E285FEF8-C0B8-40D9-8CAC-DD81DE3522AD}" srcOrd="0" destOrd="0" presId="urn:microsoft.com/office/officeart/2005/8/layout/vList5"/>
    <dgm:cxn modelId="{439C453F-3126-42F7-B1C5-C4D904FEF289}" srcId="{7D27E6C0-07FD-4561-8FB0-16A159CD209B}" destId="{6FB9BEA1-6081-4E64-8A60-D15FA621B190}" srcOrd="1" destOrd="0" parTransId="{3EA9D6B7-BE68-45B9-A037-87B01051C750}" sibTransId="{423E51C0-6AD1-4C65-8210-8F5F9CC204C4}"/>
    <dgm:cxn modelId="{0176F492-D18C-4733-9D57-ACF83F773D16}" type="presParOf" srcId="{AE6E99DB-FC89-4DE7-A5B1-D99FC46AACEF}" destId="{ABEF2BF1-716D-4F89-904B-F65398F7AD14}" srcOrd="0" destOrd="0" presId="urn:microsoft.com/office/officeart/2005/8/layout/vList5"/>
    <dgm:cxn modelId="{19487040-4BC3-4C46-A91D-8734206A3C3D}" type="presParOf" srcId="{ABEF2BF1-716D-4F89-904B-F65398F7AD14}" destId="{E285FEF8-C0B8-40D9-8CAC-DD81DE3522AD}" srcOrd="0" destOrd="0" presId="urn:microsoft.com/office/officeart/2005/8/layout/vList5"/>
    <dgm:cxn modelId="{E79E03F3-5D57-4DEA-B090-A00C3FC06536}" type="presParOf" srcId="{ABEF2BF1-716D-4F89-904B-F65398F7AD14}" destId="{D7F6E7F2-688E-4829-BDEE-5ADAA26FC77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1C12BB-7E05-4638-BE33-B9DE68F5AB1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D27E6C0-07FD-4561-8FB0-16A159CD209B}">
      <dgm:prSet/>
      <dgm:spPr/>
      <dgm:t>
        <a:bodyPr/>
        <a:lstStyle/>
        <a:p>
          <a:pPr rtl="0"/>
          <a:r>
            <a:rPr lang="vi-VN" smtClean="0"/>
            <a:t>Quan sát hình chiếc cặp sách và chỉ ra :</a:t>
          </a:r>
          <a:endParaRPr lang="en-US"/>
        </a:p>
      </dgm:t>
    </dgm:pt>
    <dgm:pt modelId="{422C5F23-87F9-43FE-B324-F2A4AEF8633D}" type="parTrans" cxnId="{6991B38E-D8CB-45F9-917E-9C7E110D9E8F}">
      <dgm:prSet/>
      <dgm:spPr/>
      <dgm:t>
        <a:bodyPr/>
        <a:lstStyle/>
        <a:p>
          <a:endParaRPr lang="en-US"/>
        </a:p>
      </dgm:t>
    </dgm:pt>
    <dgm:pt modelId="{BDE5C3CB-E859-40C8-8D38-5E729C4250C0}" type="sibTrans" cxnId="{6991B38E-D8CB-45F9-917E-9C7E110D9E8F}">
      <dgm:prSet/>
      <dgm:spPr/>
      <dgm:t>
        <a:bodyPr/>
        <a:lstStyle/>
        <a:p>
          <a:endParaRPr lang="en-US"/>
        </a:p>
      </dgm:t>
    </dgm:pt>
    <dgm:pt modelId="{14789AC7-3CBD-4AF9-9E02-411F860D0EDB}">
      <dgm:prSet/>
      <dgm:spPr/>
      <dgm:t>
        <a:bodyPr/>
        <a:lstStyle/>
        <a:p>
          <a:pPr rtl="0"/>
          <a:r>
            <a:rPr lang="vi-VN" dirty="0" smtClean="0"/>
            <a:t>Hình dáng, các bộ phận của chiếc cặp </a:t>
          </a:r>
          <a:endParaRPr lang="en-US" dirty="0"/>
        </a:p>
      </dgm:t>
    </dgm:pt>
    <dgm:pt modelId="{85BD8939-DADD-4553-8DE3-A89A6F37AE64}" type="parTrans" cxnId="{D846FF19-9133-4AA9-8543-10A195EAE7E5}">
      <dgm:prSet/>
      <dgm:spPr/>
      <dgm:t>
        <a:bodyPr/>
        <a:lstStyle/>
        <a:p>
          <a:endParaRPr lang="en-US"/>
        </a:p>
      </dgm:t>
    </dgm:pt>
    <dgm:pt modelId="{C595B966-B17E-4A3E-9FB1-2E7F02BECC83}" type="sibTrans" cxnId="{D846FF19-9133-4AA9-8543-10A195EAE7E5}">
      <dgm:prSet/>
      <dgm:spPr/>
      <dgm:t>
        <a:bodyPr/>
        <a:lstStyle/>
        <a:p>
          <a:endParaRPr lang="en-US"/>
        </a:p>
      </dgm:t>
    </dgm:pt>
    <dgm:pt modelId="{6FB9BEA1-6081-4E64-8A60-D15FA621B190}">
      <dgm:prSet/>
      <dgm:spPr/>
      <dgm:t>
        <a:bodyPr/>
        <a:lstStyle/>
        <a:p>
          <a:pPr rtl="0"/>
          <a:r>
            <a:rPr lang="vi-VN" smtClean="0"/>
            <a:t>Màu sắc và cách trang trí cặp sách  </a:t>
          </a:r>
          <a:endParaRPr lang="en-US"/>
        </a:p>
      </dgm:t>
    </dgm:pt>
    <dgm:pt modelId="{3EA9D6B7-BE68-45B9-A037-87B01051C750}" type="parTrans" cxnId="{439C453F-3126-42F7-B1C5-C4D904FEF289}">
      <dgm:prSet/>
      <dgm:spPr/>
      <dgm:t>
        <a:bodyPr/>
        <a:lstStyle/>
        <a:p>
          <a:endParaRPr lang="en-US"/>
        </a:p>
      </dgm:t>
    </dgm:pt>
    <dgm:pt modelId="{423E51C0-6AD1-4C65-8210-8F5F9CC204C4}" type="sibTrans" cxnId="{439C453F-3126-42F7-B1C5-C4D904FEF289}">
      <dgm:prSet/>
      <dgm:spPr/>
      <dgm:t>
        <a:bodyPr/>
        <a:lstStyle/>
        <a:p>
          <a:endParaRPr lang="en-US"/>
        </a:p>
      </dgm:t>
    </dgm:pt>
    <dgm:pt modelId="{AE6E99DB-FC89-4DE7-A5B1-D99FC46AACEF}" type="pres">
      <dgm:prSet presAssocID="{591C12BB-7E05-4638-BE33-B9DE68F5AB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EF2BF1-716D-4F89-904B-F65398F7AD14}" type="pres">
      <dgm:prSet presAssocID="{7D27E6C0-07FD-4561-8FB0-16A159CD209B}" presName="linNode" presStyleCnt="0"/>
      <dgm:spPr/>
    </dgm:pt>
    <dgm:pt modelId="{E285FEF8-C0B8-40D9-8CAC-DD81DE3522AD}" type="pres">
      <dgm:prSet presAssocID="{7D27E6C0-07FD-4561-8FB0-16A159CD209B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F6E7F2-688E-4829-BDEE-5ADAA26FC779}" type="pres">
      <dgm:prSet presAssocID="{7D27E6C0-07FD-4561-8FB0-16A159CD209B}" presName="descendantText" presStyleLbl="alignAccFollowNode1" presStyleIdx="0" presStyleCnt="1" custLinFactNeighborX="164" custLinFactNeighborY="-2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91B38E-D8CB-45F9-917E-9C7E110D9E8F}" srcId="{591C12BB-7E05-4638-BE33-B9DE68F5AB11}" destId="{7D27E6C0-07FD-4561-8FB0-16A159CD209B}" srcOrd="0" destOrd="0" parTransId="{422C5F23-87F9-43FE-B324-F2A4AEF8633D}" sibTransId="{BDE5C3CB-E859-40C8-8D38-5E729C4250C0}"/>
    <dgm:cxn modelId="{D846FF19-9133-4AA9-8543-10A195EAE7E5}" srcId="{7D27E6C0-07FD-4561-8FB0-16A159CD209B}" destId="{14789AC7-3CBD-4AF9-9E02-411F860D0EDB}" srcOrd="0" destOrd="0" parTransId="{85BD8939-DADD-4553-8DE3-A89A6F37AE64}" sibTransId="{C595B966-B17E-4A3E-9FB1-2E7F02BECC83}"/>
    <dgm:cxn modelId="{386B10C7-2EB9-4F48-B157-A02A3F71BCE3}" type="presOf" srcId="{6FB9BEA1-6081-4E64-8A60-D15FA621B190}" destId="{D7F6E7F2-688E-4829-BDEE-5ADAA26FC779}" srcOrd="0" destOrd="1" presId="urn:microsoft.com/office/officeart/2005/8/layout/vList5"/>
    <dgm:cxn modelId="{5E49C7F0-A462-4921-A4D3-5DDBDD69C5B5}" type="presOf" srcId="{14789AC7-3CBD-4AF9-9E02-411F860D0EDB}" destId="{D7F6E7F2-688E-4829-BDEE-5ADAA26FC779}" srcOrd="0" destOrd="0" presId="urn:microsoft.com/office/officeart/2005/8/layout/vList5"/>
    <dgm:cxn modelId="{D9C65763-D320-4A82-B8FA-39F54807D827}" type="presOf" srcId="{7D27E6C0-07FD-4561-8FB0-16A159CD209B}" destId="{E285FEF8-C0B8-40D9-8CAC-DD81DE3522AD}" srcOrd="0" destOrd="0" presId="urn:microsoft.com/office/officeart/2005/8/layout/vList5"/>
    <dgm:cxn modelId="{439C453F-3126-42F7-B1C5-C4D904FEF289}" srcId="{7D27E6C0-07FD-4561-8FB0-16A159CD209B}" destId="{6FB9BEA1-6081-4E64-8A60-D15FA621B190}" srcOrd="1" destOrd="0" parTransId="{3EA9D6B7-BE68-45B9-A037-87B01051C750}" sibTransId="{423E51C0-6AD1-4C65-8210-8F5F9CC204C4}"/>
    <dgm:cxn modelId="{21444820-AC5A-4586-8AC6-329C32F7D852}" type="presOf" srcId="{591C12BB-7E05-4638-BE33-B9DE68F5AB11}" destId="{AE6E99DB-FC89-4DE7-A5B1-D99FC46AACEF}" srcOrd="0" destOrd="0" presId="urn:microsoft.com/office/officeart/2005/8/layout/vList5"/>
    <dgm:cxn modelId="{0DF4F7C7-E612-4168-9619-29DB112FEC05}" type="presParOf" srcId="{AE6E99DB-FC89-4DE7-A5B1-D99FC46AACEF}" destId="{ABEF2BF1-716D-4F89-904B-F65398F7AD14}" srcOrd="0" destOrd="0" presId="urn:microsoft.com/office/officeart/2005/8/layout/vList5"/>
    <dgm:cxn modelId="{394F7489-5492-4CB1-A93E-677725194ADD}" type="presParOf" srcId="{ABEF2BF1-716D-4F89-904B-F65398F7AD14}" destId="{E285FEF8-C0B8-40D9-8CAC-DD81DE3522AD}" srcOrd="0" destOrd="0" presId="urn:microsoft.com/office/officeart/2005/8/layout/vList5"/>
    <dgm:cxn modelId="{A18262B4-5994-4487-A32E-643196591021}" type="presParOf" srcId="{ABEF2BF1-716D-4F89-904B-F65398F7AD14}" destId="{D7F6E7F2-688E-4829-BDEE-5ADAA26FC77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E255D0-2DBD-42E6-8E80-0047E46DF1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9A3ED00-AE98-4682-AFB0-359835AA4A3A}">
      <dgm:prSet/>
      <dgm:spPr/>
      <dgm:t>
        <a:bodyPr/>
        <a:lstStyle/>
        <a:p>
          <a:pPr algn="ctr" rtl="0"/>
          <a:r>
            <a:rPr lang="en-US" smtClean="0"/>
            <a:t>Một số chiếc cặp tham khảo</a:t>
          </a:r>
          <a:endParaRPr lang="en-US"/>
        </a:p>
      </dgm:t>
    </dgm:pt>
    <dgm:pt modelId="{389A28C4-CE7F-4A98-B691-3DAC1DA1C70F}" type="parTrans" cxnId="{93673534-9C94-442A-AFD5-1BEF187C9063}">
      <dgm:prSet/>
      <dgm:spPr/>
      <dgm:t>
        <a:bodyPr/>
        <a:lstStyle/>
        <a:p>
          <a:endParaRPr lang="en-US"/>
        </a:p>
      </dgm:t>
    </dgm:pt>
    <dgm:pt modelId="{B1C4B59F-FB8E-40B3-A09A-0DDB63BB59AE}" type="sibTrans" cxnId="{93673534-9C94-442A-AFD5-1BEF187C9063}">
      <dgm:prSet/>
      <dgm:spPr/>
      <dgm:t>
        <a:bodyPr/>
        <a:lstStyle/>
        <a:p>
          <a:endParaRPr lang="en-US"/>
        </a:p>
      </dgm:t>
    </dgm:pt>
    <dgm:pt modelId="{BCF64DC3-7FA2-49AE-B94A-74F91E74D414}" type="pres">
      <dgm:prSet presAssocID="{6FE255D0-2DBD-42E6-8E80-0047E46DF1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740FA3-85C1-44A0-A881-53E5F7D48556}" type="pres">
      <dgm:prSet presAssocID="{E9A3ED00-AE98-4682-AFB0-359835AA4A3A}" presName="parentText" presStyleLbl="node1" presStyleIdx="0" presStyleCnt="1" custLinFactNeighborX="10209" custLinFactNeighborY="-53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673534-9C94-442A-AFD5-1BEF187C9063}" srcId="{6FE255D0-2DBD-42E6-8E80-0047E46DF145}" destId="{E9A3ED00-AE98-4682-AFB0-359835AA4A3A}" srcOrd="0" destOrd="0" parTransId="{389A28C4-CE7F-4A98-B691-3DAC1DA1C70F}" sibTransId="{B1C4B59F-FB8E-40B3-A09A-0DDB63BB59AE}"/>
    <dgm:cxn modelId="{F62BC5BE-70CB-4F65-B379-4CF63E4E1F5C}" type="presOf" srcId="{E9A3ED00-AE98-4682-AFB0-359835AA4A3A}" destId="{CE740FA3-85C1-44A0-A881-53E5F7D48556}" srcOrd="0" destOrd="0" presId="urn:microsoft.com/office/officeart/2005/8/layout/vList2"/>
    <dgm:cxn modelId="{C0BF2380-7C57-4F26-8966-A0308BA07ED0}" type="presOf" srcId="{6FE255D0-2DBD-42E6-8E80-0047E46DF145}" destId="{BCF64DC3-7FA2-49AE-B94A-74F91E74D414}" srcOrd="0" destOrd="0" presId="urn:microsoft.com/office/officeart/2005/8/layout/vList2"/>
    <dgm:cxn modelId="{501FBC17-427D-4E69-A6A8-B98A59ABFC6F}" type="presParOf" srcId="{BCF64DC3-7FA2-49AE-B94A-74F91E74D414}" destId="{CE740FA3-85C1-44A0-A881-53E5F7D4855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5A4F51-0EF9-4384-8A80-50C54E03BC9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DA02BF-900D-4671-BCFD-7DA3A654B6A0}">
      <dgm:prSet/>
      <dgm:spPr>
        <a:xfrm rot="10800000">
          <a:off x="1453514" y="0"/>
          <a:ext cx="4560570" cy="1219200"/>
        </a:xfrm>
        <a:prstGeom prst="homePlat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en-US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Cách</a:t>
          </a:r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tạo</a:t>
          </a:r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hình</a:t>
          </a:r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chiếc</a:t>
          </a:r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cặp</a:t>
          </a:r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sách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DAA20B1-0A39-4317-8286-6A370A323251}" type="parTrans" cxnId="{9B70E85C-E5C7-4C90-8E2B-CF563CEEDCD4}">
      <dgm:prSet/>
      <dgm:spPr/>
      <dgm:t>
        <a:bodyPr/>
        <a:lstStyle/>
        <a:p>
          <a:endParaRPr lang="en-US"/>
        </a:p>
      </dgm:t>
    </dgm:pt>
    <dgm:pt modelId="{564C2318-2769-4403-81A8-41BA7EC1EF09}" type="sibTrans" cxnId="{9B70E85C-E5C7-4C90-8E2B-CF563CEEDCD4}">
      <dgm:prSet/>
      <dgm:spPr/>
      <dgm:t>
        <a:bodyPr/>
        <a:lstStyle/>
        <a:p>
          <a:endParaRPr lang="en-US"/>
        </a:p>
      </dgm:t>
    </dgm:pt>
    <dgm:pt modelId="{CCFEA6E1-24C2-4D3E-AD53-1A1DF42DD66E}" type="pres">
      <dgm:prSet presAssocID="{465A4F51-0EF9-4384-8A80-50C54E03BC9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B45579-189C-42D4-8DA5-30ED4D39FFDB}" type="pres">
      <dgm:prSet presAssocID="{55DA02BF-900D-4671-BCFD-7DA3A654B6A0}" presName="composite" presStyleCnt="0"/>
      <dgm:spPr/>
    </dgm:pt>
    <dgm:pt modelId="{F45D7205-FB80-4EE8-9760-5B2EAA14C2DB}" type="pres">
      <dgm:prSet presAssocID="{55DA02BF-900D-4671-BCFD-7DA3A654B6A0}" presName="imgShp" presStyleLbl="fgImgPlace1" presStyleIdx="0" presStyleCnt="1"/>
      <dgm:spPr>
        <a:xfrm>
          <a:off x="843914" y="0"/>
          <a:ext cx="1219200" cy="12192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7891A8F-96C4-40BA-8CEE-C7FD5C4EE0A6}" type="pres">
      <dgm:prSet presAssocID="{55DA02BF-900D-4671-BCFD-7DA3A654B6A0}" presName="txShp" presStyleLbl="node1" presStyleIdx="0" presStyleCnt="1" custLinFactNeighborX="3216" custLinFactNeighborY="62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86BC6D-4D9F-46F3-9F93-526A9885ACF7}" type="presOf" srcId="{55DA02BF-900D-4671-BCFD-7DA3A654B6A0}" destId="{D7891A8F-96C4-40BA-8CEE-C7FD5C4EE0A6}" srcOrd="0" destOrd="0" presId="urn:microsoft.com/office/officeart/2005/8/layout/vList3"/>
    <dgm:cxn modelId="{539BA818-BF8B-4EC6-9817-5BDBF3045D23}" type="presOf" srcId="{465A4F51-0EF9-4384-8A80-50C54E03BC9D}" destId="{CCFEA6E1-24C2-4D3E-AD53-1A1DF42DD66E}" srcOrd="0" destOrd="0" presId="urn:microsoft.com/office/officeart/2005/8/layout/vList3"/>
    <dgm:cxn modelId="{9B70E85C-E5C7-4C90-8E2B-CF563CEEDCD4}" srcId="{465A4F51-0EF9-4384-8A80-50C54E03BC9D}" destId="{55DA02BF-900D-4671-BCFD-7DA3A654B6A0}" srcOrd="0" destOrd="0" parTransId="{7DAA20B1-0A39-4317-8286-6A370A323251}" sibTransId="{564C2318-2769-4403-81A8-41BA7EC1EF09}"/>
    <dgm:cxn modelId="{017D3242-116E-4116-871A-2314DCACA3A7}" type="presParOf" srcId="{CCFEA6E1-24C2-4D3E-AD53-1A1DF42DD66E}" destId="{D4B45579-189C-42D4-8DA5-30ED4D39FFDB}" srcOrd="0" destOrd="0" presId="urn:microsoft.com/office/officeart/2005/8/layout/vList3"/>
    <dgm:cxn modelId="{2CFF2DC6-D83E-4042-80BA-88C142C6F18D}" type="presParOf" srcId="{D4B45579-189C-42D4-8DA5-30ED4D39FFDB}" destId="{F45D7205-FB80-4EE8-9760-5B2EAA14C2DB}" srcOrd="0" destOrd="0" presId="urn:microsoft.com/office/officeart/2005/8/layout/vList3"/>
    <dgm:cxn modelId="{82C80C5A-55CE-4B81-8684-C70ADAFDB3B3}" type="presParOf" srcId="{D4B45579-189C-42D4-8DA5-30ED4D39FFDB}" destId="{D7891A8F-96C4-40BA-8CEE-C7FD5C4EE0A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4C4C4D-9095-4EDF-9FA5-7D4C6CFC747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0037E7-E547-409D-9628-DDDDA76BB984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sát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chỉ</a:t>
          </a:r>
          <a:r>
            <a:rPr lang="en-US" dirty="0" smtClean="0"/>
            <a:t> </a:t>
          </a:r>
          <a:r>
            <a:rPr lang="en-US" dirty="0" err="1" smtClean="0"/>
            <a:t>ra</a:t>
          </a:r>
          <a:r>
            <a:rPr lang="en-US" dirty="0" smtClean="0"/>
            <a:t> </a:t>
          </a:r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tạo</a:t>
          </a:r>
          <a:r>
            <a:rPr lang="en-US" dirty="0" smtClean="0"/>
            <a:t> </a:t>
          </a:r>
          <a:r>
            <a:rPr lang="en-US" dirty="0" err="1" smtClean="0"/>
            <a:t>hình</a:t>
          </a:r>
          <a:r>
            <a:rPr lang="en-US" dirty="0" smtClean="0"/>
            <a:t> </a:t>
          </a:r>
          <a:r>
            <a:rPr lang="en-US" dirty="0" err="1" smtClean="0"/>
            <a:t>chiếc</a:t>
          </a:r>
          <a:r>
            <a:rPr lang="en-US" dirty="0" smtClean="0"/>
            <a:t> </a:t>
          </a:r>
          <a:r>
            <a:rPr lang="en-US" dirty="0" err="1" smtClean="0"/>
            <a:t>cặp</a:t>
          </a:r>
          <a:r>
            <a:rPr lang="en-US" dirty="0" smtClean="0"/>
            <a:t> </a:t>
          </a:r>
          <a:r>
            <a:rPr lang="en-US" dirty="0" err="1" smtClean="0"/>
            <a:t>sách</a:t>
          </a:r>
          <a:endParaRPr lang="en-US" dirty="0"/>
        </a:p>
      </dgm:t>
    </dgm:pt>
    <dgm:pt modelId="{6A063B27-8EA1-442F-B697-78F8A8BF6314}" type="parTrans" cxnId="{985051C6-990C-4875-8EFC-9C1E36E7848D}">
      <dgm:prSet/>
      <dgm:spPr/>
      <dgm:t>
        <a:bodyPr/>
        <a:lstStyle/>
        <a:p>
          <a:endParaRPr lang="en-US"/>
        </a:p>
      </dgm:t>
    </dgm:pt>
    <dgm:pt modelId="{B01EE968-1E4F-4B31-B6E1-D92BF7A88C88}" type="sibTrans" cxnId="{985051C6-990C-4875-8EFC-9C1E36E7848D}">
      <dgm:prSet/>
      <dgm:spPr/>
      <dgm:t>
        <a:bodyPr/>
        <a:lstStyle/>
        <a:p>
          <a:endParaRPr lang="en-US"/>
        </a:p>
      </dgm:t>
    </dgm:pt>
    <dgm:pt modelId="{023E54AE-E9B6-4325-AFD5-49DD3681AF14}" type="pres">
      <dgm:prSet presAssocID="{634C4C4D-9095-4EDF-9FA5-7D4C6CFC74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4CCEFA-A29C-485B-86EC-140212DAC06C}" type="pres">
      <dgm:prSet presAssocID="{4C0037E7-E547-409D-9628-DDDDA76BB984}" presName="parentText" presStyleLbl="node1" presStyleIdx="0" presStyleCnt="1" custLinFactNeighborX="1048" custLinFactNeighborY="-748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5051C6-990C-4875-8EFC-9C1E36E7848D}" srcId="{634C4C4D-9095-4EDF-9FA5-7D4C6CFC747B}" destId="{4C0037E7-E547-409D-9628-DDDDA76BB984}" srcOrd="0" destOrd="0" parTransId="{6A063B27-8EA1-442F-B697-78F8A8BF6314}" sibTransId="{B01EE968-1E4F-4B31-B6E1-D92BF7A88C88}"/>
    <dgm:cxn modelId="{5A2C02EC-0B9D-4BF1-96F9-5830E7BCD54B}" type="presOf" srcId="{4C0037E7-E547-409D-9628-DDDDA76BB984}" destId="{514CCEFA-A29C-485B-86EC-140212DAC06C}" srcOrd="0" destOrd="0" presId="urn:microsoft.com/office/officeart/2005/8/layout/vList2"/>
    <dgm:cxn modelId="{45508EC9-2A7C-4204-9003-F21D35B0B798}" type="presOf" srcId="{634C4C4D-9095-4EDF-9FA5-7D4C6CFC747B}" destId="{023E54AE-E9B6-4325-AFD5-49DD3681AF14}" srcOrd="0" destOrd="0" presId="urn:microsoft.com/office/officeart/2005/8/layout/vList2"/>
    <dgm:cxn modelId="{171E7A4D-E403-4B32-9FF5-107F43D78DE8}" type="presParOf" srcId="{023E54AE-E9B6-4325-AFD5-49DD3681AF14}" destId="{514CCEFA-A29C-485B-86EC-140212DAC0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1A10B-50AF-4D14-89B8-336A460EFED7}">
      <dsp:nvSpPr>
        <dsp:cNvPr id="0" name=""/>
        <dsp:cNvSpPr/>
      </dsp:nvSpPr>
      <dsp:spPr>
        <a:xfrm rot="10800000">
          <a:off x="2045398" y="0"/>
          <a:ext cx="5624703" cy="2514599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869" tIns="198120" rIns="369824" bIns="198120" numCol="1" spcCol="1270" anchor="ctr" anchorCtr="0">
          <a:noAutofit/>
        </a:bodyPr>
        <a:lstStyle/>
        <a:p>
          <a:pPr lvl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* </a:t>
          </a:r>
          <a:r>
            <a:rPr lang="en-US" sz="5200" b="1" kern="1200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Em</a:t>
          </a:r>
          <a:r>
            <a:rPr lang="en-US" sz="5200" b="1" kern="1200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 </a:t>
          </a:r>
          <a:r>
            <a:rPr lang="en-US" sz="5200" b="1" kern="1200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vào</a:t>
          </a:r>
          <a:r>
            <a:rPr lang="en-US" sz="5200" b="1" kern="1200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 </a:t>
          </a:r>
          <a:r>
            <a:rPr lang="en-US" sz="5200" b="1" kern="1200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học</a:t>
          </a:r>
          <a:r>
            <a:rPr lang="en-US" sz="5200" b="1" kern="1200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 </a:t>
          </a:r>
          <a:r>
            <a:rPr lang="en-US" sz="5200" b="1" kern="1200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lúc</a:t>
          </a:r>
          <a:r>
            <a:rPr lang="en-US" sz="5200" b="1" kern="1200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 </a:t>
          </a:r>
          <a:r>
            <a:rPr lang="en-US" sz="5200" b="1" kern="1200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mấy</a:t>
          </a:r>
          <a:r>
            <a:rPr lang="en-US" sz="5200" b="1" kern="1200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 </a:t>
          </a:r>
          <a:r>
            <a:rPr lang="en-US" sz="5200" b="1" kern="1200" dirty="0" err="1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giờ</a:t>
          </a:r>
          <a:r>
            <a:rPr lang="en-US" sz="5200" b="1" kern="1200" dirty="0" smtClean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?</a:t>
          </a:r>
          <a:endParaRPr lang="en-US" sz="5200" kern="1200" dirty="0">
            <a:solidFill>
              <a:sysClr val="window" lastClr="FFFFFF"/>
            </a:solidFill>
            <a:latin typeface="Calibri Light"/>
            <a:ea typeface="+mn-ea"/>
            <a:cs typeface="+mn-cs"/>
          </a:endParaRPr>
        </a:p>
      </dsp:txBody>
      <dsp:txXfrm rot="10800000">
        <a:off x="2674048" y="0"/>
        <a:ext cx="4996053" cy="2514599"/>
      </dsp:txXfrm>
    </dsp:sp>
    <dsp:sp modelId="{6171EF56-D01B-40B4-9621-B5C39DBC38D9}">
      <dsp:nvSpPr>
        <dsp:cNvPr id="0" name=""/>
        <dsp:cNvSpPr/>
      </dsp:nvSpPr>
      <dsp:spPr>
        <a:xfrm>
          <a:off x="788098" y="0"/>
          <a:ext cx="2514599" cy="25145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A3C89-CC00-47F5-AAC4-193D8D3FE441}">
      <dsp:nvSpPr>
        <dsp:cNvPr id="0" name=""/>
        <dsp:cNvSpPr/>
      </dsp:nvSpPr>
      <dsp:spPr>
        <a:xfrm>
          <a:off x="4229649" y="59320"/>
          <a:ext cx="2390487" cy="23904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i="1" kern="1200" dirty="0" smtClean="0"/>
            <a:t>- </a:t>
          </a:r>
          <a:r>
            <a:rPr lang="en-US" sz="2200" i="1" kern="1200" dirty="0" err="1" smtClean="0"/>
            <a:t>Em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chọn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giấy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màu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nào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làm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thân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cặp</a:t>
          </a:r>
          <a:r>
            <a:rPr lang="en-US" sz="2200" i="1" kern="1200" dirty="0" smtClean="0"/>
            <a:t>? </a:t>
          </a:r>
          <a:r>
            <a:rPr lang="en-US" sz="2200" i="1" kern="1200" dirty="0" err="1" smtClean="0"/>
            <a:t>Giấy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màu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nào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làm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quai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đeo</a:t>
          </a:r>
          <a:r>
            <a:rPr lang="en-US" sz="2200" i="1" kern="1200" dirty="0" smtClean="0"/>
            <a:t>?</a:t>
          </a:r>
          <a:endParaRPr lang="en-US" sz="2200" kern="1200" dirty="0"/>
        </a:p>
      </dsp:txBody>
      <dsp:txXfrm>
        <a:off x="4579728" y="409399"/>
        <a:ext cx="1690329" cy="1690329"/>
      </dsp:txXfrm>
    </dsp:sp>
    <dsp:sp modelId="{8898BDA6-56BF-44C5-A7D1-9223FA8D6F07}">
      <dsp:nvSpPr>
        <dsp:cNvPr id="0" name=""/>
        <dsp:cNvSpPr/>
      </dsp:nvSpPr>
      <dsp:spPr>
        <a:xfrm rot="1833972">
          <a:off x="6507382" y="1620375"/>
          <a:ext cx="185229" cy="656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6511243" y="1737529"/>
        <a:ext cx="129660" cy="393851"/>
      </dsp:txXfrm>
    </dsp:sp>
    <dsp:sp modelId="{34A949BD-6347-4908-ABE4-BB7A1863F831}">
      <dsp:nvSpPr>
        <dsp:cNvPr id="0" name=""/>
        <dsp:cNvSpPr/>
      </dsp:nvSpPr>
      <dsp:spPr>
        <a:xfrm>
          <a:off x="6582380" y="1429683"/>
          <a:ext cx="2484117" cy="24841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i="1" kern="1200" dirty="0" smtClean="0"/>
            <a:t>- </a:t>
          </a:r>
          <a:r>
            <a:rPr lang="en-US" sz="2200" i="1" kern="1200" dirty="0" err="1" smtClean="0"/>
            <a:t>Cặp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sách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em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sẽ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làm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có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hình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gì</a:t>
          </a:r>
          <a:r>
            <a:rPr lang="en-US" sz="2200" i="1" kern="1200" dirty="0" smtClean="0"/>
            <a:t>? </a:t>
          </a:r>
          <a:r>
            <a:rPr lang="en-US" sz="2200" i="1" kern="1200" dirty="0" err="1" smtClean="0"/>
            <a:t>Có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mấy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quai</a:t>
          </a:r>
          <a:r>
            <a:rPr lang="en-US" sz="2300" i="1" kern="1200" dirty="0" smtClean="0"/>
            <a:t>? </a:t>
          </a:r>
          <a:endParaRPr lang="en-US" sz="2300" kern="1200" dirty="0"/>
        </a:p>
      </dsp:txBody>
      <dsp:txXfrm>
        <a:off x="6946171" y="1793474"/>
        <a:ext cx="1756535" cy="1756535"/>
      </dsp:txXfrm>
    </dsp:sp>
    <dsp:sp modelId="{C55DAA6F-8E13-47AD-9401-03E21C37CB13}">
      <dsp:nvSpPr>
        <dsp:cNvPr id="0" name=""/>
        <dsp:cNvSpPr/>
      </dsp:nvSpPr>
      <dsp:spPr>
        <a:xfrm rot="6714697">
          <a:off x="7237501" y="3620397"/>
          <a:ext cx="146681" cy="656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 rot="10800000">
        <a:off x="7267714" y="3731267"/>
        <a:ext cx="102677" cy="393851"/>
      </dsp:txXfrm>
    </dsp:sp>
    <dsp:sp modelId="{87C260EF-0F84-4CE5-84FA-59AD9D3599AC}">
      <dsp:nvSpPr>
        <dsp:cNvPr id="0" name=""/>
        <dsp:cNvSpPr/>
      </dsp:nvSpPr>
      <dsp:spPr>
        <a:xfrm>
          <a:off x="5572986" y="3992214"/>
          <a:ext cx="2453678" cy="24536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i="1" kern="1200" dirty="0" smtClean="0"/>
            <a:t>- </a:t>
          </a:r>
          <a:r>
            <a:rPr lang="en-US" sz="2200" i="1" kern="1200" dirty="0" err="1" smtClean="0"/>
            <a:t>Em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sẽ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chọn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giấy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màu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nào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làm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khóa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cặp</a:t>
          </a:r>
          <a:r>
            <a:rPr lang="en-US" sz="2200" i="1" kern="1200" dirty="0" smtClean="0"/>
            <a:t>? </a:t>
          </a:r>
          <a:r>
            <a:rPr lang="en-US" sz="2200" i="1" kern="1200" dirty="0" err="1" smtClean="0"/>
            <a:t>Vị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trí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khóa</a:t>
          </a:r>
          <a:r>
            <a:rPr lang="en-US" sz="2200" i="1" kern="1200" dirty="0" smtClean="0"/>
            <a:t> ở </a:t>
          </a:r>
          <a:r>
            <a:rPr lang="en-US" sz="2200" i="1" kern="1200" dirty="0" err="1" smtClean="0"/>
            <a:t>đâu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trên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thân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cặp</a:t>
          </a:r>
          <a:r>
            <a:rPr lang="en-US" sz="2200" i="1" kern="1200" dirty="0" smtClean="0"/>
            <a:t>?</a:t>
          </a:r>
          <a:endParaRPr lang="en-US" sz="2200" kern="1200" dirty="0"/>
        </a:p>
      </dsp:txBody>
      <dsp:txXfrm>
        <a:off x="5932319" y="4351547"/>
        <a:ext cx="1735012" cy="1735012"/>
      </dsp:txXfrm>
    </dsp:sp>
    <dsp:sp modelId="{1676E7AD-706A-461E-9463-05C4B0A4D1AE}">
      <dsp:nvSpPr>
        <dsp:cNvPr id="0" name=""/>
        <dsp:cNvSpPr/>
      </dsp:nvSpPr>
      <dsp:spPr>
        <a:xfrm rot="10520905">
          <a:off x="5308234" y="5004463"/>
          <a:ext cx="190352" cy="656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 rot="10800000">
        <a:off x="5365246" y="5133430"/>
        <a:ext cx="133246" cy="393851"/>
      </dsp:txXfrm>
    </dsp:sp>
    <dsp:sp modelId="{8E71D53A-8B1A-4F54-81C2-5ED918495891}">
      <dsp:nvSpPr>
        <dsp:cNvPr id="0" name=""/>
        <dsp:cNvSpPr/>
      </dsp:nvSpPr>
      <dsp:spPr>
        <a:xfrm>
          <a:off x="2787785" y="4228778"/>
          <a:ext cx="2435279" cy="24352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i="1" kern="1200" dirty="0" smtClean="0"/>
            <a:t>- </a:t>
          </a:r>
          <a:r>
            <a:rPr lang="en-US" sz="2200" i="1" kern="1200" dirty="0" err="1" smtClean="0"/>
            <a:t>Các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bộ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phận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của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cặp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sách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có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tỉ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lệ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như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thế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nào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với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nhau</a:t>
          </a:r>
          <a:r>
            <a:rPr lang="en-US" sz="2200" i="1" kern="1200" dirty="0" smtClean="0"/>
            <a:t>?</a:t>
          </a:r>
          <a:endParaRPr lang="en-US" sz="2200" kern="1200" dirty="0"/>
        </a:p>
      </dsp:txBody>
      <dsp:txXfrm>
        <a:off x="3144423" y="4585416"/>
        <a:ext cx="1722003" cy="1722003"/>
      </dsp:txXfrm>
    </dsp:sp>
    <dsp:sp modelId="{5D641A7C-93E7-4EA9-835D-38DF32CF3940}">
      <dsp:nvSpPr>
        <dsp:cNvPr id="0" name=""/>
        <dsp:cNvSpPr/>
      </dsp:nvSpPr>
      <dsp:spPr>
        <a:xfrm rot="15120000">
          <a:off x="3410092" y="3716609"/>
          <a:ext cx="279850" cy="656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 rot="10800000">
        <a:off x="3465041" y="3887815"/>
        <a:ext cx="195895" cy="393851"/>
      </dsp:txXfrm>
    </dsp:sp>
    <dsp:sp modelId="{6EE4A293-EBE8-476E-8FC7-F8723C15B026}">
      <dsp:nvSpPr>
        <dsp:cNvPr id="0" name=""/>
        <dsp:cNvSpPr/>
      </dsp:nvSpPr>
      <dsp:spPr>
        <a:xfrm>
          <a:off x="1936923" y="1499419"/>
          <a:ext cx="2333909" cy="2344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i="1" kern="1200" dirty="0" smtClean="0"/>
            <a:t>- </a:t>
          </a:r>
          <a:r>
            <a:rPr lang="en-US" sz="2200" i="1" kern="1200" dirty="0" err="1" smtClean="0"/>
            <a:t>Em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sẽ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trang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trí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cho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cặp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sách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thêm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những</a:t>
          </a:r>
          <a:r>
            <a:rPr lang="en-US" sz="2200" i="1" kern="1200" dirty="0" smtClean="0"/>
            <a:t> </a:t>
          </a:r>
          <a:r>
            <a:rPr lang="en-US" sz="2200" i="1" kern="1200" dirty="0" err="1" smtClean="0"/>
            <a:t>gì</a:t>
          </a:r>
          <a:r>
            <a:rPr lang="en-US" sz="2200" i="1" kern="1200" dirty="0" smtClean="0"/>
            <a:t>?</a:t>
          </a:r>
          <a:endParaRPr lang="en-US" sz="2200" kern="1200" dirty="0"/>
        </a:p>
      </dsp:txBody>
      <dsp:txXfrm>
        <a:off x="2278716" y="1842784"/>
        <a:ext cx="1650323" cy="1657915"/>
      </dsp:txXfrm>
    </dsp:sp>
    <dsp:sp modelId="{AE699485-CC1B-46DB-8D5D-468909EB44E2}">
      <dsp:nvSpPr>
        <dsp:cNvPr id="0" name=""/>
        <dsp:cNvSpPr/>
      </dsp:nvSpPr>
      <dsp:spPr>
        <a:xfrm rot="19715542">
          <a:off x="4154085" y="1644719"/>
          <a:ext cx="188583" cy="656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4158230" y="1790743"/>
        <a:ext cx="132008" cy="39385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3AF50-CD3F-4691-A5BD-FE83974F2185}">
      <dsp:nvSpPr>
        <dsp:cNvPr id="0" name=""/>
        <dsp:cNvSpPr/>
      </dsp:nvSpPr>
      <dsp:spPr>
        <a:xfrm>
          <a:off x="0" y="81888"/>
          <a:ext cx="5939434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smtClean="0"/>
            <a:t>TR</a:t>
          </a:r>
          <a:r>
            <a:rPr lang="vi-VN" sz="3000" b="1" kern="1200" smtClean="0"/>
            <a:t>Ư</a:t>
          </a:r>
          <a:r>
            <a:rPr lang="en-US" sz="3000" b="1" kern="1200" smtClean="0"/>
            <a:t>NG BÀY SẢN PHẨM VÀ CHIA SẺ</a:t>
          </a:r>
          <a:endParaRPr lang="en-US" sz="3000" kern="1200"/>
        </a:p>
      </dsp:txBody>
      <dsp:txXfrm>
        <a:off x="35125" y="117013"/>
        <a:ext cx="5869184" cy="6492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F93FF-0110-4ECC-9647-AACE90C70950}">
      <dsp:nvSpPr>
        <dsp:cNvPr id="0" name=""/>
        <dsp:cNvSpPr/>
      </dsp:nvSpPr>
      <dsp:spPr>
        <a:xfrm>
          <a:off x="3291840" y="1381"/>
          <a:ext cx="3703320" cy="8042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b="1" i="1" kern="1200" dirty="0" smtClean="0"/>
            <a:t>- Em thích sản phẩm cặp sách nào?</a:t>
          </a:r>
          <a:endParaRPr lang="en-US" sz="1600" kern="1200" dirty="0"/>
        </a:p>
      </dsp:txBody>
      <dsp:txXfrm>
        <a:off x="3331099" y="40640"/>
        <a:ext cx="3624802" cy="725711"/>
      </dsp:txXfrm>
    </dsp:sp>
    <dsp:sp modelId="{FB95C48C-FC3A-4D9D-8962-215C0F9372A4}">
      <dsp:nvSpPr>
        <dsp:cNvPr id="0" name=""/>
        <dsp:cNvSpPr/>
      </dsp:nvSpPr>
      <dsp:spPr>
        <a:xfrm>
          <a:off x="3291840" y="845822"/>
          <a:ext cx="3703320" cy="80422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b="1" i="1" kern="1200" smtClean="0"/>
            <a:t>- Chiếc cặp đó có hình dáng gì? </a:t>
          </a:r>
          <a:endParaRPr lang="en-US" sz="1600" kern="1200"/>
        </a:p>
      </dsp:txBody>
      <dsp:txXfrm>
        <a:off x="3331099" y="885081"/>
        <a:ext cx="3624802" cy="725711"/>
      </dsp:txXfrm>
    </dsp:sp>
    <dsp:sp modelId="{9E7D934C-47CD-4192-A5BB-06C484BAAE94}">
      <dsp:nvSpPr>
        <dsp:cNvPr id="0" name=""/>
        <dsp:cNvSpPr/>
      </dsp:nvSpPr>
      <dsp:spPr>
        <a:xfrm>
          <a:off x="3291840" y="1690264"/>
          <a:ext cx="3703320" cy="8042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b="1" i="1" kern="1200" dirty="0" smtClean="0"/>
            <a:t>- Chiếc cặp đó có bộ phận gì? Tác dụng của mỗi bộ phận thế nào?</a:t>
          </a:r>
          <a:endParaRPr lang="en-US" sz="1600" kern="1200" dirty="0"/>
        </a:p>
      </dsp:txBody>
      <dsp:txXfrm>
        <a:off x="3331099" y="1729523"/>
        <a:ext cx="3624802" cy="725711"/>
      </dsp:txXfrm>
    </dsp:sp>
    <dsp:sp modelId="{7E8E9AA7-E79A-41ED-9FD5-BEBE6CFCA0C5}">
      <dsp:nvSpPr>
        <dsp:cNvPr id="0" name=""/>
        <dsp:cNvSpPr/>
      </dsp:nvSpPr>
      <dsp:spPr>
        <a:xfrm>
          <a:off x="3291840" y="2534705"/>
          <a:ext cx="3703320" cy="80422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b="1" i="1" kern="1200" smtClean="0"/>
            <a:t>- Màu sắc, cách trang trí cặp sách có gì nổi bật và ấn tượng với em? </a:t>
          </a:r>
          <a:endParaRPr lang="en-US" sz="1600" kern="1200"/>
        </a:p>
      </dsp:txBody>
      <dsp:txXfrm>
        <a:off x="3331099" y="2573964"/>
        <a:ext cx="3624802" cy="725711"/>
      </dsp:txXfrm>
    </dsp:sp>
    <dsp:sp modelId="{936B7B29-5150-4711-8182-A5F1277DB649}">
      <dsp:nvSpPr>
        <dsp:cNvPr id="0" name=""/>
        <dsp:cNvSpPr/>
      </dsp:nvSpPr>
      <dsp:spPr>
        <a:xfrm>
          <a:off x="3291840" y="3379147"/>
          <a:ext cx="3703320" cy="80422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b="1" i="1" kern="1200" smtClean="0"/>
            <a:t>- Để tạo ra chiếc cặp, theo em khó hay dễ? Vì sao?</a:t>
          </a:r>
          <a:endParaRPr lang="en-US" sz="1600" kern="1200"/>
        </a:p>
      </dsp:txBody>
      <dsp:txXfrm>
        <a:off x="3331099" y="3418406"/>
        <a:ext cx="3624802" cy="725711"/>
      </dsp:txXfrm>
    </dsp:sp>
    <dsp:sp modelId="{F8FCEE61-980E-4D79-81FB-DD3F56CEDB92}">
      <dsp:nvSpPr>
        <dsp:cNvPr id="0" name=""/>
        <dsp:cNvSpPr/>
      </dsp:nvSpPr>
      <dsp:spPr>
        <a:xfrm>
          <a:off x="3291840" y="4223588"/>
          <a:ext cx="3703320" cy="8042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600" b="1" i="1" kern="1200" smtClean="0"/>
            <a:t>- Em có kinh nghiệm gì khi sử dụng và bảo quản chiếc cặp sách của mình…?</a:t>
          </a:r>
          <a:endParaRPr lang="en-US" sz="1600" kern="1200"/>
        </a:p>
      </dsp:txBody>
      <dsp:txXfrm>
        <a:off x="3331099" y="4262847"/>
        <a:ext cx="3624802" cy="725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668CD-487A-4DB7-8E56-D384948C739F}">
      <dsp:nvSpPr>
        <dsp:cNvPr id="0" name=""/>
        <dsp:cNvSpPr/>
      </dsp:nvSpPr>
      <dsp:spPr>
        <a:xfrm rot="10800000">
          <a:off x="971074" y="0"/>
          <a:ext cx="7353298" cy="25908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2471" tIns="179070" rIns="334264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smtClean="0"/>
            <a:t> *</a:t>
          </a:r>
          <a:r>
            <a:rPr lang="en-US" sz="4700" b="1" kern="1200" dirty="0" err="1" smtClean="0"/>
            <a:t>Em</a:t>
          </a:r>
          <a:r>
            <a:rPr lang="en-US" sz="4700" b="1" kern="1200" dirty="0" smtClean="0"/>
            <a:t> </a:t>
          </a:r>
          <a:r>
            <a:rPr lang="en-US" sz="4700" b="1" kern="1200" dirty="0" err="1" smtClean="0"/>
            <a:t>thường</a:t>
          </a:r>
          <a:r>
            <a:rPr lang="en-US" sz="4700" b="1" kern="1200" dirty="0" smtClean="0"/>
            <a:t> </a:t>
          </a:r>
          <a:r>
            <a:rPr lang="en-US" sz="4700" b="1" kern="1200" dirty="0" err="1" smtClean="0"/>
            <a:t>đựng</a:t>
          </a:r>
          <a:r>
            <a:rPr lang="en-US" sz="4700" b="1" kern="1200" dirty="0" smtClean="0"/>
            <a:t> </a:t>
          </a:r>
          <a:r>
            <a:rPr lang="en-US" sz="4700" b="1" kern="1200" dirty="0" err="1" smtClean="0"/>
            <a:t>sách</a:t>
          </a:r>
          <a:r>
            <a:rPr lang="en-US" sz="4700" b="1" kern="1200" dirty="0" smtClean="0"/>
            <a:t> </a:t>
          </a:r>
          <a:r>
            <a:rPr lang="en-US" sz="4700" b="1" kern="1200" dirty="0" err="1" smtClean="0"/>
            <a:t>vở</a:t>
          </a:r>
          <a:r>
            <a:rPr lang="en-US" sz="4700" b="1" kern="1200" dirty="0" smtClean="0"/>
            <a:t> </a:t>
          </a:r>
        </a:p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smtClean="0"/>
            <a:t>ở </a:t>
          </a:r>
          <a:r>
            <a:rPr lang="en-US" sz="4700" b="1" kern="1200" dirty="0" err="1" smtClean="0"/>
            <a:t>đâu</a:t>
          </a:r>
          <a:r>
            <a:rPr lang="en-US" sz="4700" b="1" kern="1200" dirty="0" smtClean="0"/>
            <a:t>?</a:t>
          </a:r>
          <a:endParaRPr lang="en-US" sz="4700" kern="1200" dirty="0"/>
        </a:p>
      </dsp:txBody>
      <dsp:txXfrm rot="10800000">
        <a:off x="1618774" y="0"/>
        <a:ext cx="6705598" cy="2590800"/>
      </dsp:txXfrm>
    </dsp:sp>
    <dsp:sp modelId="{17AA8F9A-0E41-44C8-9DE0-4A89D2EE6CCB}">
      <dsp:nvSpPr>
        <dsp:cNvPr id="0" name=""/>
        <dsp:cNvSpPr/>
      </dsp:nvSpPr>
      <dsp:spPr>
        <a:xfrm>
          <a:off x="438626" y="0"/>
          <a:ext cx="2590800" cy="25908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0A220-9E37-45CE-9E43-3E5D07FECC93}">
      <dsp:nvSpPr>
        <dsp:cNvPr id="0" name=""/>
        <dsp:cNvSpPr/>
      </dsp:nvSpPr>
      <dsp:spPr>
        <a:xfrm>
          <a:off x="0" y="0"/>
          <a:ext cx="8458200" cy="2330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smtClean="0"/>
            <a:t>Cặp sách có quai xách không ?</a:t>
          </a:r>
          <a:endParaRPr lang="en-US" sz="6500" kern="1200"/>
        </a:p>
      </dsp:txBody>
      <dsp:txXfrm>
        <a:off x="1924640" y="0"/>
        <a:ext cx="6533559" cy="2330003"/>
      </dsp:txXfrm>
    </dsp:sp>
    <dsp:sp modelId="{D106FE83-AA15-4FD2-8728-B2A9C0C9412F}">
      <dsp:nvSpPr>
        <dsp:cNvPr id="0" name=""/>
        <dsp:cNvSpPr/>
      </dsp:nvSpPr>
      <dsp:spPr>
        <a:xfrm>
          <a:off x="233000" y="233000"/>
          <a:ext cx="1691640" cy="18640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9B92F-92F5-4551-B279-346FE7E87DA8}">
      <dsp:nvSpPr>
        <dsp:cNvPr id="0" name=""/>
        <dsp:cNvSpPr/>
      </dsp:nvSpPr>
      <dsp:spPr>
        <a:xfrm>
          <a:off x="1511220" y="409520"/>
          <a:ext cx="6733450" cy="21042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5247" tIns="224790" rIns="224790" bIns="224790" numCol="1" spcCol="1270" anchor="ctr" anchorCtr="0">
          <a:noAutofit/>
        </a:bodyPr>
        <a:lstStyle/>
        <a:p>
          <a:pPr lvl="0" algn="l" defTabSz="2622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b="1" kern="1200" dirty="0" err="1" smtClean="0"/>
            <a:t>Cặp</a:t>
          </a:r>
          <a:r>
            <a:rPr lang="en-US" sz="5900" b="1" kern="1200" dirty="0" smtClean="0"/>
            <a:t> </a:t>
          </a:r>
          <a:r>
            <a:rPr lang="en-US" sz="5900" b="1" kern="1200" dirty="0" err="1" smtClean="0"/>
            <a:t>sách</a:t>
          </a:r>
          <a:r>
            <a:rPr lang="en-US" sz="5900" b="1" kern="1200" dirty="0" smtClean="0"/>
            <a:t> </a:t>
          </a:r>
          <a:r>
            <a:rPr lang="en-US" sz="5900" b="1" kern="1200" dirty="0" err="1" smtClean="0"/>
            <a:t>có</a:t>
          </a:r>
          <a:r>
            <a:rPr lang="en-US" sz="5900" b="1" kern="1200" dirty="0" smtClean="0"/>
            <a:t> </a:t>
          </a:r>
          <a:r>
            <a:rPr lang="en-US" sz="5900" b="1" kern="1200" dirty="0" err="1" smtClean="0"/>
            <a:t>khóa</a:t>
          </a:r>
          <a:r>
            <a:rPr lang="en-US" sz="5900" b="1" kern="1200" dirty="0" smtClean="0"/>
            <a:t> </a:t>
          </a:r>
          <a:r>
            <a:rPr lang="en-US" sz="5900" b="1" kern="1200" dirty="0" err="1" smtClean="0"/>
            <a:t>không</a:t>
          </a:r>
          <a:r>
            <a:rPr lang="en-US" sz="5900" b="1" kern="1200" dirty="0" smtClean="0"/>
            <a:t> ?</a:t>
          </a:r>
          <a:endParaRPr lang="en-US" sz="5900" b="1" kern="1200" dirty="0"/>
        </a:p>
      </dsp:txBody>
      <dsp:txXfrm>
        <a:off x="1511220" y="409520"/>
        <a:ext cx="6733450" cy="2104203"/>
      </dsp:txXfrm>
    </dsp:sp>
    <dsp:sp modelId="{E06AB2F9-3B29-435C-AA1F-C6D0A14C9C3D}">
      <dsp:nvSpPr>
        <dsp:cNvPr id="0" name=""/>
        <dsp:cNvSpPr/>
      </dsp:nvSpPr>
      <dsp:spPr>
        <a:xfrm>
          <a:off x="685796" y="76195"/>
          <a:ext cx="2135604" cy="241882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6E7F2-688E-4829-BDEE-5ADAA26FC779}">
      <dsp:nvSpPr>
        <dsp:cNvPr id="0" name=""/>
        <dsp:cNvSpPr/>
      </dsp:nvSpPr>
      <dsp:spPr>
        <a:xfrm rot="5400000">
          <a:off x="4495069" y="-1615459"/>
          <a:ext cx="1356103" cy="48688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200" kern="1200" dirty="0" smtClean="0"/>
            <a:t>Hình dáng, các bộ phận của chiếc cặp 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200" kern="1200" smtClean="0"/>
            <a:t>Màu sắc và cách trang trí cặp sách  </a:t>
          </a:r>
          <a:endParaRPr lang="en-US" sz="2200" kern="1200"/>
        </a:p>
      </dsp:txBody>
      <dsp:txXfrm rot="-5400000">
        <a:off x="2738712" y="207097"/>
        <a:ext cx="4802620" cy="1223705"/>
      </dsp:txXfrm>
    </dsp:sp>
    <dsp:sp modelId="{E285FEF8-C0B8-40D9-8CAC-DD81DE3522AD}">
      <dsp:nvSpPr>
        <dsp:cNvPr id="0" name=""/>
        <dsp:cNvSpPr/>
      </dsp:nvSpPr>
      <dsp:spPr>
        <a:xfrm>
          <a:off x="0" y="0"/>
          <a:ext cx="2738711" cy="1695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smtClean="0"/>
            <a:t>Quan sát hình chiếc cặp sách và chỉ ra :</a:t>
          </a:r>
          <a:endParaRPr lang="en-US" sz="2800" kern="1200"/>
        </a:p>
      </dsp:txBody>
      <dsp:txXfrm>
        <a:off x="82749" y="82749"/>
        <a:ext cx="2573213" cy="15296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6E7F2-688E-4829-BDEE-5ADAA26FC779}">
      <dsp:nvSpPr>
        <dsp:cNvPr id="0" name=""/>
        <dsp:cNvSpPr/>
      </dsp:nvSpPr>
      <dsp:spPr>
        <a:xfrm rot="5400000">
          <a:off x="4495069" y="-1615459"/>
          <a:ext cx="1356103" cy="48688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200" kern="1200" dirty="0" smtClean="0"/>
            <a:t>Hình dáng, các bộ phận của chiếc cặp 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200" kern="1200" smtClean="0"/>
            <a:t>Màu sắc và cách trang trí cặp sách  </a:t>
          </a:r>
          <a:endParaRPr lang="en-US" sz="2200" kern="1200"/>
        </a:p>
      </dsp:txBody>
      <dsp:txXfrm rot="-5400000">
        <a:off x="2738712" y="207097"/>
        <a:ext cx="4802620" cy="1223705"/>
      </dsp:txXfrm>
    </dsp:sp>
    <dsp:sp modelId="{E285FEF8-C0B8-40D9-8CAC-DD81DE3522AD}">
      <dsp:nvSpPr>
        <dsp:cNvPr id="0" name=""/>
        <dsp:cNvSpPr/>
      </dsp:nvSpPr>
      <dsp:spPr>
        <a:xfrm>
          <a:off x="0" y="0"/>
          <a:ext cx="2738711" cy="1695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smtClean="0"/>
            <a:t>Quan sát hình chiếc cặp sách và chỉ ra :</a:t>
          </a:r>
          <a:endParaRPr lang="en-US" sz="2800" kern="1200"/>
        </a:p>
      </dsp:txBody>
      <dsp:txXfrm>
        <a:off x="82749" y="82749"/>
        <a:ext cx="2573213" cy="15296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40FA3-85C1-44A0-A881-53E5F7D48556}">
      <dsp:nvSpPr>
        <dsp:cNvPr id="0" name=""/>
        <dsp:cNvSpPr/>
      </dsp:nvSpPr>
      <dsp:spPr>
        <a:xfrm>
          <a:off x="0" y="0"/>
          <a:ext cx="527050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Một số chiếc cặp tham khảo</a:t>
          </a:r>
          <a:endParaRPr lang="en-US" sz="3200" kern="1200"/>
        </a:p>
      </dsp:txBody>
      <dsp:txXfrm>
        <a:off x="37467" y="37467"/>
        <a:ext cx="5195566" cy="6925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91A8F-96C4-40BA-8CEE-C7FD5C4EE0A6}">
      <dsp:nvSpPr>
        <dsp:cNvPr id="0" name=""/>
        <dsp:cNvSpPr/>
      </dsp:nvSpPr>
      <dsp:spPr>
        <a:xfrm rot="10800000">
          <a:off x="1600182" y="0"/>
          <a:ext cx="4560570" cy="1219200"/>
        </a:xfrm>
        <a:prstGeom prst="homePlat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633" tIns="129540" rIns="241808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Cách</a:t>
          </a:r>
          <a:r>
            <a:rPr lang="en-US" sz="3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sz="3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tạo</a:t>
          </a:r>
          <a:r>
            <a:rPr lang="en-US" sz="3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sz="3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hình</a:t>
          </a:r>
          <a:r>
            <a:rPr lang="en-US" sz="3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sz="3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chiếc</a:t>
          </a:r>
          <a:r>
            <a:rPr lang="en-US" sz="3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sz="3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cặp</a:t>
          </a:r>
          <a:r>
            <a:rPr lang="en-US" sz="3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sz="3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sách</a:t>
          </a:r>
          <a:endParaRPr lang="en-US" sz="3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904982" y="0"/>
        <a:ext cx="4255770" cy="1219200"/>
      </dsp:txXfrm>
    </dsp:sp>
    <dsp:sp modelId="{F45D7205-FB80-4EE8-9760-5B2EAA14C2DB}">
      <dsp:nvSpPr>
        <dsp:cNvPr id="0" name=""/>
        <dsp:cNvSpPr/>
      </dsp:nvSpPr>
      <dsp:spPr>
        <a:xfrm>
          <a:off x="843914" y="0"/>
          <a:ext cx="1219200" cy="12192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CCEFA-A29C-485B-86EC-140212DAC06C}">
      <dsp:nvSpPr>
        <dsp:cNvPr id="0" name=""/>
        <dsp:cNvSpPr/>
      </dsp:nvSpPr>
      <dsp:spPr>
        <a:xfrm>
          <a:off x="0" y="0"/>
          <a:ext cx="8534400" cy="70200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Quan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sát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và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chỉ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ra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cách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tạo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hình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chiếc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cặp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sách</a:t>
          </a:r>
          <a:endParaRPr lang="en-US" sz="3000" kern="1200" dirty="0"/>
        </a:p>
      </dsp:txBody>
      <dsp:txXfrm>
        <a:off x="34269" y="34269"/>
        <a:ext cx="8465862" cy="633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78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sắm</a:t>
            </a:r>
            <a:r>
              <a:rPr lang="en-US" baseline="0" dirty="0"/>
              <a:t> </a:t>
            </a:r>
            <a:r>
              <a:rPr lang="en-US" baseline="0" dirty="0" err="1"/>
              <a:t>vai</a:t>
            </a:r>
            <a:r>
              <a:rPr lang="en-US" baseline="0" dirty="0"/>
              <a:t> 1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19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972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5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56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47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057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5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2023/11/2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7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7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2023/11/2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2023/11/2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2023/11/2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2023/11/2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2023/11/2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6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2023/11/2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2023/11/2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91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91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2023/11/2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2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53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CE5B826-6809-49B3-9B4B-177D412235B0}" type="datetimeFigureOut">
              <a:rPr lang="zh-CN" altLang="en-US" sz="1350" smtClean="0">
                <a:solidFill>
                  <a:srgbClr val="86C58D"/>
                </a:solidFill>
              </a:rPr>
              <a:pPr defTabSz="685800">
                <a:defRPr/>
              </a:pPr>
              <a:t>2023/11/2</a:t>
            </a:fld>
            <a:endParaRPr lang="zh-CN" altLang="en-US" sz="1350">
              <a:solidFill>
                <a:srgbClr val="86C58D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srgbClr val="86C58D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AD0B5-09AD-499F-88BC-01FCE55CDA76}" type="slidenum">
              <a:rPr lang="zh-CN" altLang="en-US" sz="1350" smtClean="0">
                <a:solidFill>
                  <a:srgbClr val="86C58D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srgbClr val="86C5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06753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041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45765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757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29079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30044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102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49949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69106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24328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34197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45420"/>
      </p:ext>
    </p:extLst>
  </p:cSld>
  <p:clrMapOvr>
    <a:masterClrMapping/>
  </p:clrMapOvr>
  <p:transition spd="slow" advTm="3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28120"/>
      </p:ext>
    </p:extLst>
  </p:cSld>
  <p:clrMapOvr>
    <a:masterClrMapping/>
  </p:clrMapOvr>
  <p:transition spd="slow" advTm="3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59763"/>
      </p:ext>
    </p:extLst>
  </p:cSld>
  <p:clrMapOvr>
    <a:masterClrMapping/>
  </p:clrMapOvr>
  <p:transition spd="slow" advTm="3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11933"/>
      </p:ext>
    </p:extLst>
  </p:cSld>
  <p:clrMapOvr>
    <a:masterClrMapping/>
  </p:clrMapOvr>
  <p:transition spd="slow" advTm="3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40187"/>
      </p:ext>
    </p:extLst>
  </p:cSld>
  <p:clrMapOvr>
    <a:masterClrMapping/>
  </p:clrMapOvr>
  <p:transition spd="slow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82752"/>
      </p:ext>
    </p:extLst>
  </p:cSld>
  <p:clrMapOvr>
    <a:masterClrMapping/>
  </p:clrMapOvr>
  <p:transition spd="slow" advTm="3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76632"/>
      </p:ext>
    </p:extLst>
  </p:cSld>
  <p:clrMapOvr>
    <a:masterClrMapping/>
  </p:clrMapOvr>
  <p:transition spd="slow" advTm="3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78221"/>
      </p:ext>
    </p:extLst>
  </p:cSld>
  <p:clrMapOvr>
    <a:masterClrMapping/>
  </p:clrMapOvr>
  <p:transition spd="slow" advTm="3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80683"/>
      </p:ext>
    </p:extLst>
  </p:cSld>
  <p:clrMapOvr>
    <a:masterClrMapping/>
  </p:clrMapOvr>
  <p:transition spd="slow" advTm="3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89828"/>
      </p:ext>
    </p:extLst>
  </p:cSld>
  <p:clrMapOvr>
    <a:masterClrMapping/>
  </p:clrMapOvr>
  <p:transition spd="slow" advTm="3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26736"/>
      </p:ext>
    </p:extLst>
  </p:cSld>
  <p:clrMapOvr>
    <a:masterClrMapping/>
  </p:clrMapOvr>
  <p:transition spd="slow" advTm="3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0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5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7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7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56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3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513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618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58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37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597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991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98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316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354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7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1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3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1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1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16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1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4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8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2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02/11/2023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9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3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microsoft.com/office/2007/relationships/diagramDrawing" Target="../diagrams/drawing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diagramColors" Target="../diagrams/colors7.xml"/><Relationship Id="rId5" Type="http://schemas.openxmlformats.org/officeDocument/2006/relationships/image" Target="../media/image39.jpeg"/><Relationship Id="rId10" Type="http://schemas.openxmlformats.org/officeDocument/2006/relationships/diagramQuickStyle" Target="../diagrams/quickStyle7.xml"/><Relationship Id="rId4" Type="http://schemas.openxmlformats.org/officeDocument/2006/relationships/image" Target="../media/image38.jpeg"/><Relationship Id="rId9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6.xml"/><Relationship Id="rId7" Type="http://schemas.openxmlformats.org/officeDocument/2006/relationships/image" Target="../media/image2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9.xml"/><Relationship Id="rId7" Type="http://schemas.openxmlformats.org/officeDocument/2006/relationships/image" Target="../media/image2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80.xm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2.xml"/><Relationship Id="rId7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19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5.xml"/><Relationship Id="rId7" Type="http://schemas.openxmlformats.org/officeDocument/2006/relationships/image" Target="../media/image2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4.gif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gif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4.gif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36520" y="2847969"/>
            <a:ext cx="9211855" cy="3934752"/>
            <a:chOff x="-53293" y="2190760"/>
            <a:chExt cx="9211855" cy="295106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31337" y="1052736"/>
            <a:ext cx="91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0006" y="1920995"/>
            <a:ext cx="72242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Chủ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đề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: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Đường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đến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trường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em</a:t>
            </a:r>
            <a:endParaRPr lang="en-US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  <a:p>
            <a:pPr algn="ctr"/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Cặp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sách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xinh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xắn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WordArt 8"/>
          <p:cNvSpPr>
            <a:spLocks noChangeArrowheads="1" noChangeShapeType="1" noTextEdit="1"/>
          </p:cNvSpPr>
          <p:nvPr/>
        </p:nvSpPr>
        <p:spPr bwMode="auto">
          <a:xfrm>
            <a:off x="759361" y="3367545"/>
            <a:ext cx="6248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Thúy Thảo</a:t>
            </a:r>
            <a:endParaRPr lang="en-US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2667001" y="762001"/>
            <a:ext cx="403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" y="-304800"/>
            <a:ext cx="9144000" cy="73152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33600" y="3352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 altLang="en-US" sz="3200">
              <a:solidFill>
                <a:srgbClr val="FFFF00"/>
              </a:solidFill>
              <a:latin typeface=".VnTimeH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66552055"/>
              </p:ext>
            </p:extLst>
          </p:nvPr>
        </p:nvGraphicFramePr>
        <p:xfrm>
          <a:off x="0" y="1219200"/>
          <a:ext cx="91440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8" descr="Vo_tay">
            <a:hlinkHover r:id="" action="ppaction://noaction">
              <a:snd r:embed="rId8" name="applause.wav"/>
            </a:hlinkHover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00800" y="5105400"/>
            <a:ext cx="23622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0" y="3886200"/>
            <a:ext cx="35052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alt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600200" y="3962400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en-US" sz="2800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altLang="en-US" sz="28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altLang="en-US" sz="28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28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khóa</a:t>
            </a:r>
            <a:endParaRPr lang="en-US" altLang="en-US" sz="28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1514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98613" cy="685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33600" y="3352800"/>
            <a:ext cx="187264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endParaRPr lang="en-US" altLang="en-US" sz="320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133600" y="3352800"/>
            <a:ext cx="187264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endParaRPr lang="en-US" altLang="en-US" sz="3200">
              <a:solidFill>
                <a:srgbClr val="FFFF00"/>
              </a:solidFill>
              <a:latin typeface=".VnTimeH" pitchFamily="34" charset="0"/>
            </a:endParaRPr>
          </a:p>
        </p:txBody>
      </p:sp>
      <p:pic>
        <p:nvPicPr>
          <p:cNvPr id="7" name="Picture 19" descr="Vo_tay">
            <a:hlinkHover r:id="" action="ppaction://noaction">
              <a:snd r:embed="rId3" name="applause.wav"/>
            </a:hlinkHover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199" y="5641975"/>
            <a:ext cx="1859723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904999" y="5486400"/>
            <a:ext cx="5424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endParaRPr lang="en-US" alt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1524000"/>
            <a:ext cx="4876800" cy="34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973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15" y="-7513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3647" y="228600"/>
            <a:ext cx="88392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 sz="3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en-US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CHỦ </a:t>
            </a:r>
            <a:r>
              <a:rPr lang="en-US" alt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 2: ĐƯỜNG ĐẾN TRƯỜNG EM</a:t>
            </a:r>
          </a:p>
          <a:p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en-US" alt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alt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2: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CẶP </a:t>
            </a:r>
            <a:r>
              <a:rPr lang="en-US" alt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 XINH </a:t>
            </a:r>
            <a:r>
              <a:rPr lang="en-US" altLang="en-US" sz="6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alt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ẮN</a:t>
            </a:r>
            <a:endParaRPr lang="en-US" alt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( </a:t>
            </a:r>
            <a:r>
              <a:rPr lang="en-US" alt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en-US" alt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8960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1524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52400"/>
            <a:ext cx="7608887" cy="719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95" y="-152400"/>
            <a:ext cx="6029806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4390923" y="3594503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5943832" y="4360683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168830" y="2859826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71" y="3541729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46045" y="2895600"/>
            <a:ext cx="45320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00B050"/>
                </a:solidFill>
              </a:rPr>
              <a:t>Hoạt</a:t>
            </a:r>
            <a:r>
              <a:rPr lang="en-US" sz="5400" dirty="0" smtClean="0">
                <a:solidFill>
                  <a:srgbClr val="00B050"/>
                </a:solidFill>
              </a:rPr>
              <a:t> </a:t>
            </a:r>
            <a:r>
              <a:rPr lang="en-US" sz="5400" dirty="0" err="1" smtClean="0">
                <a:solidFill>
                  <a:srgbClr val="00B050"/>
                </a:solidFill>
              </a:rPr>
              <a:t>động</a:t>
            </a:r>
            <a:r>
              <a:rPr lang="en-US" sz="5400" dirty="0" smtClean="0">
                <a:solidFill>
                  <a:srgbClr val="00B050"/>
                </a:solidFill>
              </a:rPr>
              <a:t> 1 : </a:t>
            </a:r>
          </a:p>
          <a:p>
            <a:pPr algn="ctr"/>
            <a:r>
              <a:rPr lang="en-US" sz="5400" dirty="0" err="1" smtClean="0">
                <a:solidFill>
                  <a:srgbClr val="00B050"/>
                </a:solidFill>
              </a:rPr>
              <a:t>Khám</a:t>
            </a:r>
            <a:r>
              <a:rPr lang="en-US" sz="5400" dirty="0" smtClean="0">
                <a:solidFill>
                  <a:srgbClr val="00B050"/>
                </a:solidFill>
              </a:rPr>
              <a:t> </a:t>
            </a:r>
            <a:r>
              <a:rPr lang="en-US" sz="5400" dirty="0" err="1" smtClean="0">
                <a:solidFill>
                  <a:srgbClr val="00B050"/>
                </a:solidFill>
              </a:rPr>
              <a:t>phá</a:t>
            </a:r>
            <a:r>
              <a:rPr lang="en-US" sz="5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5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520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IAO AN\SGV lop 2\sgv chân trời sáng tạo lớp 2\hình minh họa giáo án\5\d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74" y="2895600"/>
            <a:ext cx="3611020" cy="316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5\fdhsfh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6" y="2627041"/>
            <a:ext cx="3465657" cy="389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20311" y="6104665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57480" y="6078084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8" y="76216"/>
            <a:ext cx="549220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Khám phá chiếc cặp sách</a:t>
            </a:r>
            <a:r>
              <a:rPr lang="vi-VN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87793575"/>
              </p:ext>
            </p:extLst>
          </p:nvPr>
        </p:nvGraphicFramePr>
        <p:xfrm>
          <a:off x="892911" y="931912"/>
          <a:ext cx="7607531" cy="1695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GIAO AN\SGV lop 2\sgv chân trời sáng tạo lớp 2\hình minh họa giáo án\5\fdsgs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667">
            <a:off x="1494804" y="3189562"/>
            <a:ext cx="2796890" cy="29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GIAO AN\SGV lop 2\sgv chân trời sáng tạo lớp 2\hình minh họa giáo án\5\ÊSDVĐ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393">
            <a:off x="4852056" y="2579121"/>
            <a:ext cx="3276600" cy="3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2888861" y="6003998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421262" y="6045421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  <a:endParaRPr lang="vi-VN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047372989"/>
              </p:ext>
            </p:extLst>
          </p:nvPr>
        </p:nvGraphicFramePr>
        <p:xfrm>
          <a:off x="762000" y="1208425"/>
          <a:ext cx="7607531" cy="1695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ctangle 11"/>
          <p:cNvSpPr/>
          <p:nvPr/>
        </p:nvSpPr>
        <p:spPr>
          <a:xfrm>
            <a:off x="2155190" y="213777"/>
            <a:ext cx="549220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Khám phá chiếc cặp sách</a:t>
            </a:r>
            <a:r>
              <a:rPr lang="vi-VN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795033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43000" y="322356"/>
            <a:ext cx="7162800" cy="519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C¸i</a:t>
            </a:r>
            <a:r>
              <a:rPr lang="en-US" altLang="en-US" sz="2800" b="1" i="1" dirty="0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cÆp</a:t>
            </a:r>
            <a:r>
              <a:rPr lang="en-US" altLang="en-US" sz="2800" b="1" i="1" dirty="0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gåm</a:t>
            </a:r>
            <a:r>
              <a:rPr lang="en-US" altLang="en-US" sz="2800" b="1" i="1" dirty="0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c¸c</a:t>
            </a:r>
            <a:r>
              <a:rPr lang="en-US" altLang="en-US" sz="2800" b="1" i="1" dirty="0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bé</a:t>
            </a:r>
            <a:r>
              <a:rPr lang="en-US" altLang="en-US" sz="2800" b="1" i="1" dirty="0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phËn</a:t>
            </a:r>
            <a:r>
              <a:rPr lang="en-US" altLang="en-US" sz="2800" b="1" i="1" dirty="0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nµo</a:t>
            </a:r>
            <a:r>
              <a:rPr lang="en-US" altLang="en-US" sz="2800" b="1" i="1" dirty="0">
                <a:solidFill>
                  <a:srgbClr val="0000FF"/>
                </a:solidFill>
                <a:latin typeface=".VnArial" pitchFamily="34" charset="0"/>
                <a:cs typeface="Arial" pitchFamily="34" charset="0"/>
              </a:rPr>
              <a:t> ?</a:t>
            </a:r>
            <a:endParaRPr lang="en-US" altLang="en-US" sz="2800" b="1" i="1" u="sng" dirty="0">
              <a:solidFill>
                <a:srgbClr val="0000FF"/>
              </a:solidFill>
              <a:latin typeface=".VnArial" pitchFamily="34" charset="0"/>
              <a:cs typeface="Arial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4300" y="1006978"/>
            <a:ext cx="1981200" cy="579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.VnArial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.VnArial" pitchFamily="34" charset="0"/>
              </a:rPr>
              <a:t>Tay</a:t>
            </a:r>
            <a:r>
              <a:rPr lang="en-US" altLang="en-US" sz="2800" b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.VnArial" pitchFamily="34" charset="0"/>
              </a:rPr>
              <a:t>x¸ch</a:t>
            </a:r>
            <a:endParaRPr lang="en-US" altLang="en-US" sz="2800" b="1" dirty="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14300" y="2468562"/>
            <a:ext cx="1295400" cy="579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.VnArial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.VnArial" pitchFamily="34" charset="0"/>
              </a:rPr>
              <a:t>Th©n</a:t>
            </a:r>
            <a:endParaRPr lang="en-US" altLang="en-US" sz="2800" b="1" dirty="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753350" y="309273"/>
            <a:ext cx="1295400" cy="2554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.VnArial" pitchFamily="34" charset="0"/>
              </a:rPr>
              <a:t>	</a:t>
            </a:r>
            <a:r>
              <a:rPr lang="en-US" alt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Quai </a:t>
            </a:r>
            <a:r>
              <a:rPr lang="en-US" alt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alt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alt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đeo</a:t>
            </a:r>
            <a:endParaRPr lang="en-US" alt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700838" y="6142048"/>
            <a:ext cx="1295400" cy="579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.VnArial" pitchFamily="34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.VnArial" pitchFamily="34" charset="0"/>
              </a:rPr>
              <a:t>§¸y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753350" y="3761642"/>
            <a:ext cx="1295400" cy="5794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.VnArial" pitchFamily="34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.VnArial" pitchFamily="34" charset="0"/>
              </a:rPr>
              <a:t>N¾p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131219" y="6197696"/>
            <a:ext cx="1905000" cy="5857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.VnArial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.VnArial" pitchFamily="34" charset="0"/>
              </a:rPr>
              <a:t>Khãa</a:t>
            </a:r>
            <a:endParaRPr lang="en-US" altLang="en-US" sz="2800" b="1" dirty="0">
              <a:solidFill>
                <a:srgbClr val="0000FF"/>
              </a:solidFill>
              <a:latin typeface=".Vn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676400"/>
            <a:ext cx="4114800" cy="318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409700" y="3080518"/>
            <a:ext cx="3238499" cy="958081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 flipV="1">
            <a:off x="4770817" y="4690349"/>
            <a:ext cx="1930021" cy="148411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V="1">
            <a:off x="3657600" y="4267198"/>
            <a:ext cx="2438399" cy="193049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 flipV="1">
            <a:off x="6248400" y="3259138"/>
            <a:ext cx="1504950" cy="55886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2963324" y="4234680"/>
            <a:ext cx="838200" cy="1939781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5854321" y="1407291"/>
            <a:ext cx="1905000" cy="65569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2095500" y="1295400"/>
            <a:ext cx="2476500" cy="58009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3240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693" y="996986"/>
            <a:ext cx="2664183" cy="2450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124200"/>
            <a:ext cx="2819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0600" y="3886200"/>
            <a:ext cx="25908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3550276"/>
            <a:ext cx="269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93" y="826886"/>
            <a:ext cx="2791004" cy="2791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876" y="981075"/>
            <a:ext cx="2665524" cy="2665524"/>
          </a:xfrm>
          <a:prstGeom prst="rect">
            <a:avLst/>
          </a:prstGeom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306060539"/>
              </p:ext>
            </p:extLst>
          </p:nvPr>
        </p:nvGraphicFramePr>
        <p:xfrm>
          <a:off x="1282700" y="302725"/>
          <a:ext cx="5270500" cy="76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1631893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4458" y="2743201"/>
            <a:ext cx="502092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Hoạt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động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2 : </a:t>
            </a:r>
          </a:p>
          <a:p>
            <a:pPr algn="ctr"/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Kiến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tạo</a:t>
            </a:r>
            <a:endParaRPr lang="en-US" sz="4400" dirty="0" smtClean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kiến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thức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- </a:t>
            </a:r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kĩ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năng</a:t>
            </a:r>
            <a:endParaRPr lang="vi-VN" sz="440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960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228" y="-734937"/>
            <a:ext cx="1596047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03" y="684557"/>
            <a:ext cx="4032029" cy="32397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12380"/>
            <a:ext cx="3489524" cy="4345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92" y="4062010"/>
            <a:ext cx="2186544" cy="27959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5" y="2711681"/>
            <a:ext cx="1623324" cy="30651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25361" y="2437094"/>
            <a:ext cx="413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 smtClean="0">
                <a:solidFill>
                  <a:srgbClr val="FF0000"/>
                </a:solidFill>
                <a:ea typeface="华文中宋" panose="02010600040101010101" pitchFamily="2" charset="-122"/>
              </a:rPr>
              <a:t>Khởi</a:t>
            </a:r>
            <a:r>
              <a:rPr lang="en-US" altLang="zh-CN" sz="4800" dirty="0">
                <a:solidFill>
                  <a:srgbClr val="FF0000"/>
                </a:solidFill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ea typeface="华文中宋" panose="02010600040101010101" pitchFamily="2" charset="-122"/>
              </a:rPr>
              <a:t>động</a:t>
            </a:r>
            <a:r>
              <a:rPr lang="en-US" altLang="zh-CN" sz="4800" dirty="0" smtClean="0">
                <a:solidFill>
                  <a:srgbClr val="FF0000"/>
                </a:solidFill>
                <a:ea typeface="华文中宋" panose="02010600040101010101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ea typeface="华文中宋" panose="0201060004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68" y="4327925"/>
            <a:ext cx="2690323" cy="35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995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" y="-10253"/>
            <a:ext cx="9144793" cy="685859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00221005"/>
              </p:ext>
            </p:extLst>
          </p:nvPr>
        </p:nvGraphicFramePr>
        <p:xfrm>
          <a:off x="1066800" y="152400"/>
          <a:ext cx="6858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09770944"/>
              </p:ext>
            </p:extLst>
          </p:nvPr>
        </p:nvGraphicFramePr>
        <p:xfrm>
          <a:off x="495300" y="1371600"/>
          <a:ext cx="8534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16346" r="8867"/>
          <a:stretch/>
        </p:blipFill>
        <p:spPr>
          <a:xfrm>
            <a:off x="1828800" y="2116503"/>
            <a:ext cx="5867400" cy="45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daa079f3f951300f69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t="17757" r="12283" b="15161"/>
          <a:stretch/>
        </p:blipFill>
        <p:spPr bwMode="auto">
          <a:xfrm>
            <a:off x="439553" y="3276600"/>
            <a:ext cx="4013239" cy="23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2135ed676dc5a49bfdd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r="4808" b="6855"/>
          <a:stretch/>
        </p:blipFill>
        <p:spPr bwMode="auto">
          <a:xfrm>
            <a:off x="4709575" y="3276600"/>
            <a:ext cx="3979147" cy="23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6154bb023ba0f2feabb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28138" b="18095"/>
          <a:stretch/>
        </p:blipFill>
        <p:spPr bwMode="auto">
          <a:xfrm>
            <a:off x="352005" y="609600"/>
            <a:ext cx="410078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53143345b3e77ab923f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25978" r="-2162" b="877"/>
          <a:stretch/>
        </p:blipFill>
        <p:spPr bwMode="auto">
          <a:xfrm>
            <a:off x="4709575" y="609600"/>
            <a:ext cx="397914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179472" y="342900"/>
            <a:ext cx="533400" cy="533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2135698" y="2964287"/>
            <a:ext cx="533400" cy="533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432448" y="2964287"/>
            <a:ext cx="533400" cy="533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6432448" y="443784"/>
            <a:ext cx="533400" cy="533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855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122"/>
          <p:cNvSpPr>
            <a:spLocks/>
          </p:cNvSpPr>
          <p:nvPr/>
        </p:nvSpPr>
        <p:spPr bwMode="auto">
          <a:xfrm>
            <a:off x="-98226" y="6424856"/>
            <a:ext cx="9414272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449441" y="364330"/>
            <a:ext cx="2780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white"/>
                </a:solidFill>
                <a:latin typeface="iCiel Pony" pitchFamily="2" charset="-93"/>
                <a:ea typeface="方正稚艺简体" panose="03000509000000000000" pitchFamily="65" charset="-122"/>
              </a:rPr>
              <a:t>hảo</a:t>
            </a:r>
            <a:endParaRPr lang="zh-CN" altLang="en-US" sz="4000" b="1" dirty="0">
              <a:solidFill>
                <a:prstClr val="white"/>
              </a:solidFill>
              <a:latin typeface="iCiel Pony" pitchFamily="2" charset="-93"/>
              <a:ea typeface="方正稚艺简体" panose="03000509000000000000" pitchFamily="65" charset="-122"/>
            </a:endParaRPr>
          </a:p>
        </p:txBody>
      </p:sp>
      <p:pic>
        <p:nvPicPr>
          <p:cNvPr id="41" name="Content Placeholder 4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328913"/>
            <a:ext cx="8099294" cy="5943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63B91BB3-AD46-491B-A1A8-4551300579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18779" r="11431" b="11237"/>
          <a:stretch/>
        </p:blipFill>
        <p:spPr>
          <a:xfrm>
            <a:off x="2590800" y="3428999"/>
            <a:ext cx="3581400" cy="2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6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896446833"/>
              </p:ext>
            </p:extLst>
          </p:nvPr>
        </p:nvGraphicFramePr>
        <p:xfrm>
          <a:off x="-685800" y="26504"/>
          <a:ext cx="11003421" cy="6434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2514600"/>
            <a:ext cx="429944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4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5358" y="2743201"/>
            <a:ext cx="40591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B050"/>
                </a:solidFill>
                <a:latin typeface="+mj-lt"/>
              </a:rPr>
              <a:t>Hoạt</a:t>
            </a:r>
            <a:r>
              <a:rPr lang="en-US" sz="48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+mj-lt"/>
              </a:rPr>
              <a:t>động</a:t>
            </a:r>
            <a:r>
              <a:rPr lang="en-US" sz="4800" dirty="0" smtClean="0">
                <a:solidFill>
                  <a:srgbClr val="00B050"/>
                </a:solidFill>
                <a:latin typeface="+mj-lt"/>
              </a:rPr>
              <a:t> 3 : </a:t>
            </a:r>
          </a:p>
          <a:p>
            <a:pPr algn="ctr"/>
            <a:r>
              <a:rPr lang="en-US" sz="4800" dirty="0" err="1" smtClean="0">
                <a:solidFill>
                  <a:srgbClr val="00B050"/>
                </a:solidFill>
                <a:latin typeface="+mj-lt"/>
              </a:rPr>
              <a:t>Luyện</a:t>
            </a:r>
            <a:r>
              <a:rPr lang="en-US" sz="48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+mj-lt"/>
              </a:rPr>
              <a:t>tập</a:t>
            </a:r>
            <a:r>
              <a:rPr lang="en-US" sz="4800" dirty="0" smtClean="0">
                <a:solidFill>
                  <a:srgbClr val="00B050"/>
                </a:solidFill>
                <a:latin typeface="+mj-lt"/>
              </a:rPr>
              <a:t> </a:t>
            </a:r>
          </a:p>
          <a:p>
            <a:pPr algn="ctr"/>
            <a:r>
              <a:rPr lang="en-US" sz="4800" dirty="0" err="1" smtClean="0">
                <a:solidFill>
                  <a:srgbClr val="00B050"/>
                </a:solidFill>
                <a:latin typeface="+mj-lt"/>
              </a:rPr>
              <a:t>Sáng</a:t>
            </a:r>
            <a:r>
              <a:rPr lang="en-US" sz="48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+mj-lt"/>
              </a:rPr>
              <a:t>tạo</a:t>
            </a:r>
            <a:r>
              <a:rPr lang="en-US" sz="40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862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88" y="-24611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84735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32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 .</a:t>
            </a:r>
            <a:endParaRPr lang="vi-VN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0228" y="1447057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defTabSz="914051"/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="" xmlns:a16="http://schemas.microsoft.com/office/drawing/2014/main" id="{0D85CEE1-8AF0-4006-B23C-FB53755FF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7147440" y="-7950"/>
            <a:ext cx="1947583" cy="1170910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="" xmlns:a16="http://schemas.microsoft.com/office/drawing/2014/main" id="{261BB20B-5604-4703-9842-214415CBF1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0" y="-24611"/>
            <a:ext cx="2074379" cy="1371848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="" xmlns:a16="http://schemas.microsoft.com/office/drawing/2014/main" id="{1B19C07E-9620-4B5C-AD19-1B50BCD15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6166017" y="3858602"/>
            <a:ext cx="2981757" cy="3021724"/>
          </a:xfrm>
          <a:prstGeom prst="rect">
            <a:avLst/>
          </a:prstGeom>
        </p:spPr>
      </p:pic>
      <p:grpSp>
        <p:nvGrpSpPr>
          <p:cNvPr id="12" name="组合 20">
            <a:extLst>
              <a:ext uri="{FF2B5EF4-FFF2-40B4-BE49-F238E27FC236}">
                <a16:creationId xmlns="" xmlns:a16="http://schemas.microsoft.com/office/drawing/2014/main" id="{E95E4848-C561-438D-8560-7D24C4EFD984}"/>
              </a:ext>
            </a:extLst>
          </p:cNvPr>
          <p:cNvGrpSpPr/>
          <p:nvPr/>
        </p:nvGrpSpPr>
        <p:grpSpPr>
          <a:xfrm>
            <a:off x="398211" y="2199416"/>
            <a:ext cx="8102649" cy="3318372"/>
            <a:chOff x="2364936" y="2051505"/>
            <a:chExt cx="7917564" cy="2665450"/>
          </a:xfrm>
        </p:grpSpPr>
        <p:sp>
          <p:nvSpPr>
            <p:cNvPr id="13" name="矩形 16">
              <a:extLst>
                <a:ext uri="{FF2B5EF4-FFF2-40B4-BE49-F238E27FC236}">
                  <a16:creationId xmlns="" xmlns:a16="http://schemas.microsoft.com/office/drawing/2014/main" id="{D7C48ADA-6D4C-49C8-A313-F0998218F94F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721"/>
              <a:endParaRPr lang="zh-CN" altLang="en-US" sz="6000" b="1" dirty="0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14" name="矩形 17">
              <a:extLst>
                <a:ext uri="{FF2B5EF4-FFF2-40B4-BE49-F238E27FC236}">
                  <a16:creationId xmlns="" xmlns:a16="http://schemas.microsoft.com/office/drawing/2014/main" id="{BB894EE9-2075-45F1-85C1-6916E30B0522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721"/>
              <a:endParaRPr lang="zh-CN" altLang="en-US" sz="21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15" name="矩形 18">
              <a:extLst>
                <a:ext uri="{FF2B5EF4-FFF2-40B4-BE49-F238E27FC236}">
                  <a16:creationId xmlns="" xmlns:a16="http://schemas.microsoft.com/office/drawing/2014/main" id="{8D64317E-F01B-4E05-8C5E-142198ED634E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721"/>
              <a:endParaRPr lang="zh-CN" altLang="en-US" sz="21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16" name="矩形 19">
              <a:extLst>
                <a:ext uri="{FF2B5EF4-FFF2-40B4-BE49-F238E27FC236}">
                  <a16:creationId xmlns="" xmlns:a16="http://schemas.microsoft.com/office/drawing/2014/main" id="{66729300-1190-4933-BCB6-C1556E742483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721"/>
              <a:endParaRPr lang="zh-CN" altLang="en-US" sz="21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</p:grpSp>
      <p:pic>
        <p:nvPicPr>
          <p:cNvPr id="17" name="图片 23">
            <a:extLst>
              <a:ext uri="{FF2B5EF4-FFF2-40B4-BE49-F238E27FC236}">
                <a16:creationId xmlns="" xmlns:a16="http://schemas.microsoft.com/office/drawing/2014/main" id="{03FD50DF-CC24-45DF-A697-DCB3E262B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r="40182" b="82005"/>
          <a:stretch/>
        </p:blipFill>
        <p:spPr>
          <a:xfrm rot="2436499">
            <a:off x="2454528" y="3799775"/>
            <a:ext cx="533443" cy="871463"/>
          </a:xfrm>
          <a:prstGeom prst="rect">
            <a:avLst/>
          </a:prstGeom>
        </p:spPr>
      </p:pic>
      <p:pic>
        <p:nvPicPr>
          <p:cNvPr id="18" name="图片 26">
            <a:extLst>
              <a:ext uri="{FF2B5EF4-FFF2-40B4-BE49-F238E27FC236}">
                <a16:creationId xmlns="" xmlns:a16="http://schemas.microsoft.com/office/drawing/2014/main" id="{5E509F90-4D01-4AF3-B7D8-3F3A73ED1F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3284367" y="33"/>
            <a:ext cx="780316" cy="85643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9" name="图片 27">
            <a:extLst>
              <a:ext uri="{FF2B5EF4-FFF2-40B4-BE49-F238E27FC236}">
                <a16:creationId xmlns="" xmlns:a16="http://schemas.microsoft.com/office/drawing/2014/main" id="{ED2540F2-5C11-4262-BBE3-A33E074663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5872281" y="3173922"/>
            <a:ext cx="587472" cy="644779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DB01471-D661-4DCA-BA46-9C34B376FA21}"/>
              </a:ext>
            </a:extLst>
          </p:cNvPr>
          <p:cNvSpPr/>
          <p:nvPr/>
        </p:nvSpPr>
        <p:spPr>
          <a:xfrm>
            <a:off x="1121765" y="2780949"/>
            <a:ext cx="7345825" cy="231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Trang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8671" y="2743201"/>
            <a:ext cx="351250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4</a:t>
            </a:r>
            <a:r>
              <a:rPr lang="en-US" sz="4400" dirty="0" smtClean="0">
                <a:solidFill>
                  <a:srgbClr val="00B050"/>
                </a:solidFill>
                <a:latin typeface="iCiel Cadena" pitchFamily="2" charset="-93"/>
              </a:rPr>
              <a:t>: </a:t>
            </a:r>
          </a:p>
          <a:p>
            <a:pPr algn="ctr"/>
            <a:r>
              <a:rPr lang="en-US" sz="4000" dirty="0" err="1" smtClean="0">
                <a:solidFill>
                  <a:srgbClr val="00B050"/>
                </a:solidFill>
                <a:latin typeface="iCiel Cadena" pitchFamily="2" charset="-93"/>
              </a:rPr>
              <a:t>Phân</a:t>
            </a:r>
            <a:r>
              <a:rPr lang="en-US" sz="40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iCiel Cadena" pitchFamily="2" charset="-93"/>
              </a:rPr>
              <a:t>tích</a:t>
            </a:r>
            <a:r>
              <a:rPr lang="en-US" sz="40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000" dirty="0" err="1" smtClean="0">
                <a:solidFill>
                  <a:srgbClr val="00B050"/>
                </a:solidFill>
                <a:latin typeface="iCiel Cadena" pitchFamily="2" charset="-93"/>
              </a:rPr>
              <a:t>đáng</a:t>
            </a:r>
            <a:r>
              <a:rPr lang="en-US" sz="40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iCiel Cadena" pitchFamily="2" charset="-93"/>
              </a:rPr>
              <a:t>giá</a:t>
            </a:r>
            <a:r>
              <a:rPr lang="en-US" sz="40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392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22639538"/>
              </p:ext>
            </p:extLst>
          </p:nvPr>
        </p:nvGraphicFramePr>
        <p:xfrm>
          <a:off x="1600200" y="304800"/>
          <a:ext cx="5939434" cy="883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68951572"/>
              </p:ext>
            </p:extLst>
          </p:nvPr>
        </p:nvGraphicFramePr>
        <p:xfrm>
          <a:off x="-762000" y="1371600"/>
          <a:ext cx="10287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597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203" y="857255"/>
            <a:ext cx="9141619" cy="5143499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604970" y="1254629"/>
            <a:ext cx="6083414" cy="3078865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4919" tIns="32459" rIns="64919" bIns="32459" numCol="1" anchor="t" anchorCtr="0" compatLnSpc="1"/>
          <a:lstStyle/>
          <a:p>
            <a:pPr defTabSz="649190">
              <a:defRPr/>
            </a:pPr>
            <a:endParaRPr lang="zh-CN" altLang="en-US" sz="1275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171251" y="1297314"/>
            <a:ext cx="1034242" cy="9362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05669" y="2615096"/>
            <a:ext cx="941253" cy="9539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EFFB764-CF69-4DEF-B4FA-07190B21E8E6}"/>
              </a:ext>
            </a:extLst>
          </p:cNvPr>
          <p:cNvSpPr/>
          <p:nvPr/>
        </p:nvSpPr>
        <p:spPr>
          <a:xfrm>
            <a:off x="457200" y="2630987"/>
            <a:ext cx="822960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BÁN HÀNG</a:t>
            </a:r>
          </a:p>
        </p:txBody>
      </p:sp>
    </p:spTree>
    <p:extLst>
      <p:ext uri="{BB962C8B-B14F-4D97-AF65-F5344CB8AC3E}">
        <p14:creationId xmlns:p14="http://schemas.microsoft.com/office/powerpoint/2010/main" val="24836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2.46914E-7 L -4.44444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40BBE8D-916F-4802-BB7F-662107996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241362" cy="5703367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B2AB307-CA6D-422B-BEC3-3B1F2445F238}"/>
              </a:ext>
            </a:extLst>
          </p:cNvPr>
          <p:cNvSpPr/>
          <p:nvPr/>
        </p:nvSpPr>
        <p:spPr>
          <a:xfrm>
            <a:off x="1219200" y="304800"/>
            <a:ext cx="7055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vi-VN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6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0"/>
            <a:ext cx="9144000" cy="6850039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-27296" y="229088"/>
            <a:ext cx="822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33600" y="3352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 altLang="en-US" sz="320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10" name="Rectangl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634100" y="1830273"/>
            <a:ext cx="2667000" cy="193436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1</a:t>
            </a:r>
          </a:p>
        </p:txBody>
      </p:sp>
      <p:sp>
        <p:nvSpPr>
          <p:cNvPr id="11" name="Rectangl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230185" y="1830273"/>
            <a:ext cx="2667000" cy="1968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2</a:t>
            </a:r>
          </a:p>
        </p:txBody>
      </p:sp>
      <p:sp>
        <p:nvSpPr>
          <p:cNvPr id="12" name="Rectangl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630041" y="3769192"/>
            <a:ext cx="2646017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3</a:t>
            </a:r>
          </a:p>
        </p:txBody>
      </p:sp>
      <p:sp>
        <p:nvSpPr>
          <p:cNvPr id="13" name="Rectangl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255077" y="3773677"/>
            <a:ext cx="2667000" cy="1905000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100000">
                <a:srgbClr val="14A1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561" y="1938852"/>
            <a:ext cx="4712923" cy="3651642"/>
          </a:xfrm>
          <a:prstGeom prst="rect">
            <a:avLst/>
          </a:prstGeom>
        </p:spPr>
      </p:pic>
      <p:sp>
        <p:nvSpPr>
          <p:cNvPr id="15" name="Rectangle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630249" y="1817510"/>
            <a:ext cx="2667000" cy="19812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1</a:t>
            </a:r>
          </a:p>
        </p:txBody>
      </p:sp>
      <p:sp>
        <p:nvSpPr>
          <p:cNvPr id="16" name="Rectangle 1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297456" y="1811374"/>
            <a:ext cx="2667000" cy="198733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 dirty="0">
                <a:latin typeface="Arial" charset="0"/>
              </a:rPr>
              <a:t>2</a:t>
            </a:r>
          </a:p>
        </p:txBody>
      </p:sp>
      <p:sp>
        <p:nvSpPr>
          <p:cNvPr id="17" name="Rectangle 1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622090" y="3814296"/>
            <a:ext cx="26670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3</a:t>
            </a:r>
          </a:p>
        </p:txBody>
      </p:sp>
      <p:sp>
        <p:nvSpPr>
          <p:cNvPr id="18" name="Rectangle 1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302118" y="3822636"/>
            <a:ext cx="2667000" cy="1905000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100000">
                <a:srgbClr val="14A1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296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8FA0D6-E554-4A3C-85E7-DE50A9B36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33" y="1125532"/>
            <a:ext cx="4714428" cy="49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536858" y="3519461"/>
            <a:ext cx="3293179" cy="1177231"/>
          </a:xfrm>
          <a:prstGeom prst="rect">
            <a:avLst/>
          </a:prstGeom>
          <a:noFill/>
        </p:spPr>
        <p:txBody>
          <a:bodyPr wrap="none" lIns="68565" tIns="34283" rIns="68565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17053"/>
            <a:r>
              <a:rPr lang="en-US" sz="72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Sắm </a:t>
            </a:r>
            <a:r>
              <a:rPr lang="en-US" sz="72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</a:p>
        </p:txBody>
      </p:sp>
    </p:spTree>
    <p:extLst>
      <p:ext uri="{BB962C8B-B14F-4D97-AF65-F5344CB8AC3E}">
        <p14:creationId xmlns:p14="http://schemas.microsoft.com/office/powerpoint/2010/main" val="30053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7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38063" y="2743201"/>
            <a:ext cx="373371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Hoạt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động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5 : </a:t>
            </a:r>
          </a:p>
          <a:p>
            <a:pPr algn="ctr"/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Vận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dụng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Phát</a:t>
            </a:r>
            <a:r>
              <a:rPr lang="en-US" sz="44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+mj-lt"/>
              </a:rPr>
              <a:t>triển</a:t>
            </a:r>
            <a:endParaRPr lang="vi-VN" sz="440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42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304808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GIAO AN\SGV lop 2\sgv chân trời sáng tạo lớp 2\hình minh họa giáo án\5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9" y="1559260"/>
            <a:ext cx="3657599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GIAO AN\SGV lop 2\sgv chân trời sáng tạo lớp 2\hình minh họa giáo án\5\bai-van-ta-chiec-cap-so-7-2112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771900" cy="49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4" y="872491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910228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5" y="1185737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97513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345111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5" y="1070297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6D0B99A-5F0C-4B1D-BDD1-7D0C1116B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7" y="381773"/>
            <a:ext cx="8030466" cy="3962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397F7EB-232A-4207-B1D8-5B5A0771ACAE}"/>
              </a:ext>
            </a:extLst>
          </p:cNvPr>
          <p:cNvSpPr/>
          <p:nvPr/>
        </p:nvSpPr>
        <p:spPr>
          <a:xfrm>
            <a:off x="1066800" y="2600876"/>
            <a:ext cx="7300559" cy="149128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864"/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nhiều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trang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chiếc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cắp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sách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Cặp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sách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dùng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thân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gìn</a:t>
            </a:r>
            <a:r>
              <a:rPr lang="en-US" sz="32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lang="vi-VN" sz="3200" i="1" kern="0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721816"/>
      </p:ext>
    </p:extLst>
  </p:cSld>
  <p:clrMapOvr>
    <a:masterClrMapping/>
  </p:clrMapOvr>
  <p:transition advTm="3305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xmlns="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505200"/>
            <a:ext cx="41966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+mj-lt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 smtClean="0">
                <a:solidFill>
                  <a:srgbClr val="FF0000"/>
                </a:solidFill>
                <a:latin typeface="+mj-lt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+mj-lt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 smtClean="0">
                <a:solidFill>
                  <a:srgbClr val="FF0000"/>
                </a:solidFill>
                <a:latin typeface="+mj-lt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  <a:r>
              <a:rPr lang="en-US" altLang="zh-CN" sz="5400" dirty="0" err="1" smtClean="0">
                <a:solidFill>
                  <a:srgbClr val="FF0000"/>
                </a:solidFill>
                <a:latin typeface="+mj-lt"/>
                <a:ea typeface="迷你简少儿" panose="03000509000000000000" pitchFamily="65" charset="-122"/>
                <a:cs typeface=".黑体-日本?" panose="02000500000000000000" pitchFamily="2" charset="-122"/>
              </a:rPr>
              <a:t>tiết</a:t>
            </a:r>
            <a:r>
              <a:rPr lang="en-US" altLang="zh-CN" sz="5400" dirty="0" smtClean="0">
                <a:solidFill>
                  <a:srgbClr val="FF0000"/>
                </a:solidFill>
                <a:latin typeface="+mj-lt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+mj-lt"/>
                <a:ea typeface="迷你简少儿" panose="03000509000000000000" pitchFamily="65" charset="-122"/>
                <a:cs typeface=".黑体-日本?" panose="02000500000000000000" pitchFamily="2" charset="-122"/>
              </a:rPr>
              <a:t>học</a:t>
            </a:r>
            <a:r>
              <a:rPr lang="en-US" altLang="zh-CN" sz="5400" dirty="0" smtClean="0">
                <a:solidFill>
                  <a:srgbClr val="FF0000"/>
                </a:solidFill>
                <a:latin typeface="+mj-lt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+mj-lt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762000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33600" y="3352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 altLang="en-US" sz="3200">
              <a:solidFill>
                <a:srgbClr val="FFFF00"/>
              </a:solidFill>
              <a:latin typeface=".VnTimeH" pitchFamily="34" charset="0"/>
            </a:endParaRPr>
          </a:p>
        </p:txBody>
      </p:sp>
      <p:pic>
        <p:nvPicPr>
          <p:cNvPr id="7" name="Picture 7" descr="Vo_tay">
            <a:hlinkHover r:id="" action="ppaction://noaction">
              <a:snd r:embed="rId3" name="applause.wav"/>
            </a:hlinkHover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5105400"/>
            <a:ext cx="23622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828800" y="3810000"/>
            <a:ext cx="30480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828800" y="3992619"/>
            <a:ext cx="300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.VnArial" pitchFamily="34" charset="0"/>
              </a:rPr>
              <a:t>6 </a:t>
            </a:r>
            <a:r>
              <a:rPr lang="en-US" altLang="en-US" sz="3600" b="1" dirty="0" err="1">
                <a:solidFill>
                  <a:srgbClr val="FF0066"/>
                </a:solidFill>
                <a:latin typeface=".VnArial" pitchFamily="34" charset="0"/>
              </a:rPr>
              <a:t>giê</a:t>
            </a:r>
            <a:r>
              <a:rPr lang="en-US" altLang="en-US" sz="3600" b="1" dirty="0">
                <a:solidFill>
                  <a:srgbClr val="FF0066"/>
                </a:solidFill>
                <a:latin typeface=".VnArial" pitchFamily="34" charset="0"/>
              </a:rPr>
              <a:t> 45 </a:t>
            </a:r>
            <a:r>
              <a:rPr lang="en-US" altLang="en-US" sz="3600" b="1" dirty="0" err="1">
                <a:solidFill>
                  <a:srgbClr val="FF0066"/>
                </a:solidFill>
                <a:latin typeface=".VnArial" pitchFamily="34" charset="0"/>
              </a:rPr>
              <a:t>phót</a:t>
            </a:r>
            <a:endParaRPr lang="en-US" altLang="en-US" sz="3600" b="1" dirty="0">
              <a:solidFill>
                <a:srgbClr val="FF0066"/>
              </a:solidFill>
              <a:latin typeface=".VnArial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81431456"/>
              </p:ext>
            </p:extLst>
          </p:nvPr>
        </p:nvGraphicFramePr>
        <p:xfrm>
          <a:off x="457200" y="838200"/>
          <a:ext cx="84582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1591267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072" y="1630722"/>
            <a:ext cx="4724399" cy="3660534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133600" y="3352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 altLang="en-US" sz="320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7" name="Rectangl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302457" y="1571261"/>
            <a:ext cx="2667000" cy="1905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2</a:t>
            </a:r>
          </a:p>
        </p:txBody>
      </p:sp>
      <p:sp>
        <p:nvSpPr>
          <p:cNvPr id="8" name="Rectangl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651379" y="3476261"/>
            <a:ext cx="26670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3</a:t>
            </a:r>
          </a:p>
        </p:txBody>
      </p:sp>
      <p:sp>
        <p:nvSpPr>
          <p:cNvPr id="9" name="Rectangle 1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318379" y="3488343"/>
            <a:ext cx="2667000" cy="1905000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100000">
                <a:srgbClr val="14A1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1903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3999" cy="68580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33600" y="3352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 altLang="en-US" sz="3200">
              <a:solidFill>
                <a:srgbClr val="FFFF00"/>
              </a:solidFill>
              <a:latin typeface=".VnTimeH" pitchFamily="34" charset="0"/>
            </a:endParaRPr>
          </a:p>
        </p:txBody>
      </p:sp>
      <p:pic>
        <p:nvPicPr>
          <p:cNvPr id="7" name="Picture 7" descr="Vo_tay">
            <a:hlinkHover r:id="" action="ppaction://noaction">
              <a:snd r:embed="rId3" name="applause.wav"/>
            </a:hlinkHover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5105400"/>
            <a:ext cx="23622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43000" y="4038600"/>
            <a:ext cx="68580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143000" y="3962400"/>
            <a:ext cx="693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altLang="en-US" sz="32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altLang="en-US" sz="32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vở</a:t>
            </a:r>
            <a:r>
              <a:rPr lang="en-US" altLang="en-US" sz="32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altLang="en-US" sz="32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altLang="en-US" sz="32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altLang="en-US" sz="32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28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889859890"/>
              </p:ext>
            </p:extLst>
          </p:nvPr>
        </p:nvGraphicFramePr>
        <p:xfrm>
          <a:off x="152400" y="990600"/>
          <a:ext cx="87630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3254595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833" y="1693175"/>
            <a:ext cx="4648199" cy="3601493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133600" y="3352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 altLang="en-US" sz="320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7" name="Rectangl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08932" y="3462972"/>
            <a:ext cx="26670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3</a:t>
            </a:r>
          </a:p>
        </p:txBody>
      </p:sp>
      <p:sp>
        <p:nvSpPr>
          <p:cNvPr id="8" name="Rectangl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75932" y="3462972"/>
            <a:ext cx="2667000" cy="1905000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100000">
                <a:srgbClr val="14A1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323975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97"/>
            <a:ext cx="9143999" cy="68580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33600" y="3352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 altLang="en-US" sz="3200">
              <a:solidFill>
                <a:srgbClr val="FFFF00"/>
              </a:solidFill>
              <a:latin typeface=".VnTimeH" pitchFamily="34" charset="0"/>
            </a:endParaRPr>
          </a:p>
        </p:txBody>
      </p:sp>
      <p:pic>
        <p:nvPicPr>
          <p:cNvPr id="6" name="Picture 7" descr="Vo_tay">
            <a:hlinkHover r:id="" action="ppaction://noaction">
              <a:snd r:embed="rId3" name="applause.wav"/>
            </a:hlinkHover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7721" y="5130463"/>
            <a:ext cx="23622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066800" y="4037527"/>
            <a:ext cx="60198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6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ặp</a:t>
            </a:r>
            <a:r>
              <a:rPr lang="en-US" altLang="en-US" sz="36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altLang="en-US" sz="36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36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quai</a:t>
            </a:r>
            <a:r>
              <a:rPr lang="en-US" altLang="en-US" sz="36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xách</a:t>
            </a:r>
            <a:endParaRPr lang="en-US" altLang="en-US" sz="36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119461856"/>
              </p:ext>
            </p:extLst>
          </p:nvPr>
        </p:nvGraphicFramePr>
        <p:xfrm>
          <a:off x="381000" y="1066800"/>
          <a:ext cx="8458200" cy="2330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4673105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1" y="1676400"/>
            <a:ext cx="4700360" cy="3641908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133600" y="3352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 altLang="en-US" sz="320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7" name="Rectangle 1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343400" y="3466078"/>
            <a:ext cx="2667000" cy="1905000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100000">
                <a:srgbClr val="14A1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6000" b="1" dirty="0"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064544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3439</TotalTime>
  <Words>596</Words>
  <Application>Microsoft Office PowerPoint</Application>
  <PresentationFormat>On-screen Show (4:3)</PresentationFormat>
  <Paragraphs>115</Paragraphs>
  <Slides>34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Office Theme</vt:lpstr>
      <vt:lpstr>1_Office 主题​​</vt:lpstr>
      <vt:lpstr>11_Office Theme</vt:lpstr>
      <vt:lpstr>5_Office 主题</vt:lpstr>
      <vt:lpstr>Office 主题​​</vt:lpstr>
      <vt:lpstr>2_Office 主题​​</vt:lpstr>
      <vt:lpstr>3_Office 主题​​</vt:lpstr>
      <vt:lpstr>5_Office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huy_ctn</cp:lastModifiedBy>
  <cp:revision>271</cp:revision>
  <dcterms:created xsi:type="dcterms:W3CDTF">2020-08-13T08:18:23Z</dcterms:created>
  <dcterms:modified xsi:type="dcterms:W3CDTF">2023-11-02T01:13:02Z</dcterms:modified>
</cp:coreProperties>
</file>