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media/audio3.wav" ContentType="audio/x-wav"/>
  <Override PartName="/ppt/media/media3.wav" ContentType="audio/x-wav"/>
  <Override PartName="/ppt/notesSlides/notesSlide6.xml" ContentType="application/vnd.openxmlformats-officedocument.presentationml.notesSlide+xml"/>
  <Override PartName="/ppt/media/media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5169-7DFF-4BDA-9D24-A51C5BA7636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BD433-372D-4C66-891F-3EA848608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9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4833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37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20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04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xl_extra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xl_extra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67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8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171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380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712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7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8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0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09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9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6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2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8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9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0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4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B5B9C-9FA6-46C2-B942-74D05F2610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3D92C-C1CC-4A26-A19A-79B24472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image" Target="../media/image38.gi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gif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gif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gif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gif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8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18" Type="http://schemas.openxmlformats.org/officeDocument/2006/relationships/image" Target="../media/image56.jpe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jpeg"/><Relationship Id="rId7" Type="http://schemas.openxmlformats.org/officeDocument/2006/relationships/image" Target="../media/image47.png"/><Relationship Id="rId12" Type="http://schemas.openxmlformats.org/officeDocument/2006/relationships/image" Target="../media/image54.png"/><Relationship Id="rId17" Type="http://schemas.openxmlformats.org/officeDocument/2006/relationships/image" Target="../media/image83.svg"/><Relationship Id="rId25" Type="http://schemas.openxmlformats.org/officeDocument/2006/relationships/image" Target="../media/image62.jpeg"/><Relationship Id="rId2" Type="http://schemas.openxmlformats.org/officeDocument/2006/relationships/audio" Target="../media/media4.wav"/><Relationship Id="rId20" Type="http://schemas.openxmlformats.org/officeDocument/2006/relationships/image" Target="../media/image86.svg"/><Relationship Id="rId29" Type="http://schemas.openxmlformats.org/officeDocument/2006/relationships/image" Target="../media/image95.svg"/><Relationship Id="rId1" Type="http://schemas.microsoft.com/office/2007/relationships/media" Target="../media/media4.wav"/><Relationship Id="rId6" Type="http://schemas.openxmlformats.org/officeDocument/2006/relationships/image" Target="../media/image53.jpeg"/><Relationship Id="rId11" Type="http://schemas.microsoft.com/office/2007/relationships/hdphoto" Target="../media/hdphoto10.wdp"/><Relationship Id="rId24" Type="http://schemas.openxmlformats.org/officeDocument/2006/relationships/image" Target="../media/image61.jpeg"/><Relationship Id="rId5" Type="http://schemas.openxmlformats.org/officeDocument/2006/relationships/image" Target="../media/image52.jpeg"/><Relationship Id="rId15" Type="http://schemas.openxmlformats.org/officeDocument/2006/relationships/image" Target="../media/image55.png"/><Relationship Id="rId23" Type="http://schemas.openxmlformats.org/officeDocument/2006/relationships/image" Target="../media/image60.jpeg"/><Relationship Id="rId28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7.png"/><Relationship Id="rId22" Type="http://schemas.openxmlformats.org/officeDocument/2006/relationships/image" Target="../media/image59.jpeg"/><Relationship Id="rId27" Type="http://schemas.openxmlformats.org/officeDocument/2006/relationships/image" Target="../media/image9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audio" Target="../media/audio1.wav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10" Type="http://schemas.openxmlformats.org/officeDocument/2006/relationships/image" Target="../media/image16.gif"/><Relationship Id="rId4" Type="http://schemas.openxmlformats.org/officeDocument/2006/relationships/image" Target="../media/image13.png"/><Relationship Id="rId9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25.gif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image" Target="../media/image24.gif"/><Relationship Id="rId5" Type="http://schemas.openxmlformats.org/officeDocument/2006/relationships/slide" Target="slide6.xml"/><Relationship Id="rId1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image" Target="../media/image23.png"/><Relationship Id="rId9" Type="http://schemas.openxmlformats.org/officeDocument/2006/relationships/slide" Target="slide10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pPr eaLnBrk="1" hangingPunct="1"/>
            <a:endParaRPr lang="en-US" sz="44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en-US" sz="3200"/>
          </a:p>
        </p:txBody>
      </p:sp>
      <p:pic>
        <p:nvPicPr>
          <p:cNvPr id="2052" name="Picture 4" descr="Pla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-207963"/>
            <a:ext cx="9428163" cy="70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9677400" y="0"/>
          <a:ext cx="990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5" imgW="898871" imgH="789252" progId="MS_ClipArt_Gallery.2">
                  <p:embed/>
                </p:oleObj>
              </mc:Choice>
              <mc:Fallback>
                <p:oleObj r:id="rId5" imgW="898871" imgH="78925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7400" y="0"/>
                        <a:ext cx="9906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057400" y="20574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Pha Lai  Primary School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14600" y="32766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2209800" y="2895600"/>
            <a:ext cx="8077200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8630"/>
              </a:avLst>
            </a:prstTxWarp>
          </a:bodyPr>
          <a:lstStyle/>
          <a:p>
            <a:pPr algn="ctr"/>
            <a:r>
              <a:rPr lang="en-US" sz="3200" kern="1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 – </a:t>
            </a:r>
            <a:r>
              <a:rPr lang="en-US" sz="3200" kern="10" dirty="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3200" kern="10" dirty="0">
              <a:ln w="0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5" name="Group 9"/>
          <p:cNvGrpSpPr>
            <a:grpSpLocks noChangeAspect="1"/>
          </p:cNvGrpSpPr>
          <p:nvPr/>
        </p:nvGrpSpPr>
        <p:grpSpPr bwMode="auto">
          <a:xfrm>
            <a:off x="1524001" y="4114800"/>
            <a:ext cx="1522413" cy="1828800"/>
            <a:chOff x="0" y="0"/>
            <a:chExt cx="959" cy="1152"/>
          </a:xfrm>
        </p:grpSpPr>
        <p:pic>
          <p:nvPicPr>
            <p:cNvPr id="2059" name="Picture 10" descr="bear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76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1" descr="BALLOON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0"/>
              <a:ext cx="57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3581400" y="4800600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006600"/>
                </a:solidFill>
                <a:latin typeface="Times New Roman" panose="02020603050405020304" pitchFamily="18" charset="0"/>
              </a:rPr>
              <a:t>Teacher: Nguyen Thi Hien</a:t>
            </a:r>
          </a:p>
        </p:txBody>
      </p:sp>
    </p:spTree>
    <p:extLst>
      <p:ext uri="{BB962C8B-B14F-4D97-AF65-F5344CB8AC3E}">
        <p14:creationId xmlns:p14="http://schemas.microsoft.com/office/powerpoint/2010/main" val="239470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12107 C 0.05747 0.09931 0.10625 0.07778 0.15538 0.07848 C 0.20434 0.07917 0.25729 0.12547 0.30243 0.12593 C 0.3474 0.12639 0.38559 0.0838 0.42517 0.08102 C 0.46441 0.07801 0.50156 0.10139 0.53924 0.10857 C 0.57622 0.11551 0.62899 0.11945 0.64896 0.12361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2014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320801" y="1054464"/>
            <a:ext cx="7137400" cy="168728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What is the girl doing?</a:t>
            </a:r>
          </a:p>
          <a:p>
            <a:pPr algn="ctr" defTabSz="914377">
              <a:defRPr/>
            </a:pP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03E63D-18A2-E3B9-DC4F-8727FFD51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380" y="65973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71066C-E746-8E42-3A73-701BA21A880D}"/>
              </a:ext>
            </a:extLst>
          </p:cNvPr>
          <p:cNvSpPr txBox="1"/>
          <p:nvPr/>
        </p:nvSpPr>
        <p:spPr>
          <a:xfrm>
            <a:off x="399872" y="3167430"/>
            <a:ext cx="665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She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is watching movies.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D84550-DF27-346B-5DEF-DDC8AA740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21" y="2188031"/>
            <a:ext cx="4684420" cy="2944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70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82F8DB-EC36-3668-7806-32B26BD23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2289" y="65973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895A3E-91B1-C84C-C2BC-4AE24314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71" y="2188029"/>
            <a:ext cx="4815010" cy="3331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D07920-9CE2-A5FA-22B4-49B637B585FD}"/>
              </a:ext>
            </a:extLst>
          </p:cNvPr>
          <p:cNvSpPr txBox="1"/>
          <p:nvPr/>
        </p:nvSpPr>
        <p:spPr>
          <a:xfrm>
            <a:off x="1796143" y="1115872"/>
            <a:ext cx="625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is the boy doing?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C7F241-0D69-4B77-1024-4600100B2F7A}"/>
              </a:ext>
            </a:extLst>
          </p:cNvPr>
          <p:cNvSpPr txBox="1"/>
          <p:nvPr/>
        </p:nvSpPr>
        <p:spPr>
          <a:xfrm>
            <a:off x="857251" y="3281596"/>
            <a:ext cx="5970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He is collecting stamps.</a:t>
            </a:r>
          </a:p>
        </p:txBody>
      </p:sp>
    </p:spTree>
    <p:extLst>
      <p:ext uri="{BB962C8B-B14F-4D97-AF65-F5344CB8AC3E}">
        <p14:creationId xmlns:p14="http://schemas.microsoft.com/office/powerpoint/2010/main" val="115303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xmlns="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xmlns="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xmlns="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xmlns="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xmlns="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xmlns="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9550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154DDB-515D-FC75-8FB0-5EE31EEB5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0DAB69-8322-3129-41B7-A852D8694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057BD2-7AD0-0D65-40EF-836EB76893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F02B35-16AD-D0F4-C3FB-D4F452AC4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129657-ED7A-5CA2-D866-365065779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019BF0-0C6E-5C70-4E53-7D55D53FAAB1}"/>
              </a:ext>
            </a:extLst>
          </p:cNvPr>
          <p:cNvSpPr txBox="1"/>
          <p:nvPr/>
        </p:nvSpPr>
        <p:spPr>
          <a:xfrm>
            <a:off x="2190544" y="2570212"/>
            <a:ext cx="7799034" cy="368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playing football.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playing outside.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enjoy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reading comic books.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7F3FB2A-A776-A21E-0FC4-C14C1F1F4AEC}"/>
              </a:ext>
            </a:extLst>
          </p:cNvPr>
          <p:cNvCxnSpPr/>
          <p:nvPr/>
        </p:nvCxnSpPr>
        <p:spPr>
          <a:xfrm>
            <a:off x="5190309" y="3377293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FE201B0-EA22-1559-8B02-2B2C891F6011}"/>
              </a:ext>
            </a:extLst>
          </p:cNvPr>
          <p:cNvCxnSpPr/>
          <p:nvPr/>
        </p:nvCxnSpPr>
        <p:spPr>
          <a:xfrm>
            <a:off x="5285559" y="4284617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74A0024-FDB1-B340-59BE-3FF43FE7C4BE}"/>
              </a:ext>
            </a:extLst>
          </p:cNvPr>
          <p:cNvCxnSpPr/>
          <p:nvPr/>
        </p:nvCxnSpPr>
        <p:spPr>
          <a:xfrm>
            <a:off x="5777049" y="5190309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663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EF9EE1-61B2-458A-6CEF-2E9EFB6B2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5D63C5-37AC-0988-340E-06CD41E2F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B8BFA8-E6F4-94C5-1416-004EB8B51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06192E-5DC2-0F69-6B2A-6E985C36B0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A6E766-848F-4BF2-AB32-EECACAE348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sp>
        <p:nvSpPr>
          <p:cNvPr id="7" name="Arrow: Curved Right 6">
            <a:extLst>
              <a:ext uri="{FF2B5EF4-FFF2-40B4-BE49-F238E27FC236}">
                <a16:creationId xmlns:a16="http://schemas.microsoft.com/office/drawing/2014/main" xmlns="" id="{3D0E3539-DF9A-74E1-E254-48C783E779EE}"/>
              </a:ext>
            </a:extLst>
          </p:cNvPr>
          <p:cNvSpPr/>
          <p:nvPr/>
        </p:nvSpPr>
        <p:spPr>
          <a:xfrm>
            <a:off x="1285867" y="2235263"/>
            <a:ext cx="962612" cy="876556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BD06626-4FC1-C414-3A1E-04CC2952B21C}"/>
              </a:ext>
            </a:extLst>
          </p:cNvPr>
          <p:cNvSpPr/>
          <p:nvPr/>
        </p:nvSpPr>
        <p:spPr>
          <a:xfrm>
            <a:off x="2248479" y="2505255"/>
            <a:ext cx="8657654" cy="68562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 / love / enjoy + V-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647DE49-9434-68CE-4CBA-3411EB76461A}"/>
              </a:ext>
            </a:extLst>
          </p:cNvPr>
          <p:cNvSpPr/>
          <p:nvPr/>
        </p:nvSpPr>
        <p:spPr>
          <a:xfrm>
            <a:off x="1748790" y="4153733"/>
            <a:ext cx="9157343" cy="10212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I/You/We/They + like/love/enjoy + V-</a:t>
            </a:r>
            <a:r>
              <a:rPr lang="en-US" sz="3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US" sz="3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8F7EAE-5955-ABEF-854D-873AAFE3C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E5ED65-CF5B-082B-9D8E-9C16FCE7F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695767-7918-7E25-4466-B9230C3A7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2F0C7F-CBC2-75E2-2258-0066190A2B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3C55C3-74B5-642E-BFCC-A7EAC33872BD}"/>
              </a:ext>
            </a:extLst>
          </p:cNvPr>
          <p:cNvSpPr txBox="1"/>
          <p:nvPr/>
        </p:nvSpPr>
        <p:spPr>
          <a:xfrm>
            <a:off x="1981200" y="2610663"/>
            <a:ext cx="9285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- She                  playing the piano.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2CDE45-5BE1-B35B-1332-5C1EDC98B30A}"/>
              </a:ext>
            </a:extLst>
          </p:cNvPr>
          <p:cNvSpPr txBox="1"/>
          <p:nvPr/>
        </p:nvSpPr>
        <p:spPr>
          <a:xfrm>
            <a:off x="3385797" y="2611880"/>
            <a:ext cx="169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 /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2E51C-1E7E-90A5-663D-6695AC4FDCFE}"/>
              </a:ext>
            </a:extLst>
          </p:cNvPr>
          <p:cNvSpPr txBox="1"/>
          <p:nvPr/>
        </p:nvSpPr>
        <p:spPr>
          <a:xfrm>
            <a:off x="4762955" y="2610663"/>
            <a:ext cx="154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likes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0AFC887-464A-4398-C539-165A37B29A91}"/>
              </a:ext>
            </a:extLst>
          </p:cNvPr>
          <p:cNvSpPr/>
          <p:nvPr/>
        </p:nvSpPr>
        <p:spPr>
          <a:xfrm>
            <a:off x="4667307" y="2557304"/>
            <a:ext cx="1348485" cy="7452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xmlns="" id="{0EE8C561-7262-A062-BC31-A05B970F1E3C}"/>
              </a:ext>
            </a:extLst>
          </p:cNvPr>
          <p:cNvSpPr/>
          <p:nvPr/>
        </p:nvSpPr>
        <p:spPr>
          <a:xfrm>
            <a:off x="1102687" y="2810109"/>
            <a:ext cx="962612" cy="1458686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42C3444-5B02-E4A6-0F3E-94E242473677}"/>
              </a:ext>
            </a:extLst>
          </p:cNvPr>
          <p:cNvSpPr/>
          <p:nvPr/>
        </p:nvSpPr>
        <p:spPr>
          <a:xfrm>
            <a:off x="1981200" y="3468431"/>
            <a:ext cx="9108113" cy="1591860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She/He/It + likes/loves/enjoys + V-</a:t>
            </a:r>
            <a:r>
              <a:rPr lang="en-US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097F5E-B020-3AE4-283C-60B67807D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746E32-EC00-ABAA-F1FC-8A515522A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C4727C3-C350-CCF2-0AF5-A46B7143A3D4}"/>
              </a:ext>
            </a:extLst>
          </p:cNvPr>
          <p:cNvSpPr/>
          <p:nvPr/>
        </p:nvSpPr>
        <p:spPr>
          <a:xfrm>
            <a:off x="4136571" y="462701"/>
            <a:ext cx="3918857" cy="12736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Good 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7516BC-9A73-8655-38DE-139BF98F746E}"/>
              </a:ext>
            </a:extLst>
          </p:cNvPr>
          <p:cNvSpPr txBox="1"/>
          <p:nvPr/>
        </p:nvSpPr>
        <p:spPr>
          <a:xfrm>
            <a:off x="2691390" y="2334647"/>
            <a:ext cx="1010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am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play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soccer. 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xmlns="" id="{240D606B-D4AB-3A43-0C68-0EAD48D54591}"/>
              </a:ext>
            </a:extLst>
          </p:cNvPr>
          <p:cNvSpPr/>
          <p:nvPr/>
        </p:nvSpPr>
        <p:spPr>
          <a:xfrm>
            <a:off x="477915" y="2656114"/>
            <a:ext cx="1088469" cy="1958368"/>
          </a:xfrm>
          <a:prstGeom prst="curvedRightArrow">
            <a:avLst>
              <a:gd name="adj1" fmla="val 13527"/>
              <a:gd name="adj2" fmla="val 50000"/>
              <a:gd name="adj3" fmla="val 3423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8C61C6B-ACFE-17E3-C468-2489CDAB4909}"/>
              </a:ext>
            </a:extLst>
          </p:cNvPr>
          <p:cNvSpPr/>
          <p:nvPr/>
        </p:nvSpPr>
        <p:spPr>
          <a:xfrm>
            <a:off x="1755269" y="4177052"/>
            <a:ext cx="8681460" cy="1058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 + is/am/are + good at + V-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135FDC-5799-8F37-3481-79FF7FF76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9BA655-923A-835B-6464-B0576AE1D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C0D8F-6C07-C36B-5DEB-57D193C3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80" y="4931228"/>
            <a:ext cx="2197463" cy="2060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39870D-4E89-4015-74EF-5C60D09A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7" y="4059663"/>
            <a:ext cx="4289095" cy="241797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78E0840-025B-B5BE-86E9-0E293AAEC1DE}"/>
              </a:ext>
            </a:extLst>
          </p:cNvPr>
          <p:cNvSpPr/>
          <p:nvPr/>
        </p:nvSpPr>
        <p:spPr>
          <a:xfrm>
            <a:off x="1594755" y="2101652"/>
            <a:ext cx="6063344" cy="1131406"/>
          </a:xfrm>
          <a:prstGeom prst="wedgeRoundRectCallout">
            <a:avLst>
              <a:gd name="adj1" fmla="val -42145"/>
              <a:gd name="adj2" fmla="val 115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Is she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danc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F2E1C1E-1A0A-B24D-75A3-1E25CB424EF7}"/>
              </a:ext>
            </a:extLst>
          </p:cNvPr>
          <p:cNvSpPr/>
          <p:nvPr/>
        </p:nvSpPr>
        <p:spPr>
          <a:xfrm>
            <a:off x="5225142" y="3362977"/>
            <a:ext cx="3805254" cy="1283098"/>
          </a:xfrm>
          <a:prstGeom prst="wedgeRoundRectCallout">
            <a:avLst>
              <a:gd name="adj1" fmla="val -42145"/>
              <a:gd name="adj2" fmla="val 115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Yes, she 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7EE0B9-EE55-0A2A-766C-AA20172B2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2" b="93111" l="10000" r="90000">
                        <a14:foregroundMark x1="48889" y1="93333" x2="48889" y2="93333"/>
                        <a14:foregroundMark x1="32889" y1="4222" x2="32889" y2="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781">
            <a:off x="8597568" y="380985"/>
            <a:ext cx="3091572" cy="30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63DD5C-97D8-CE3A-49A9-D6F1B90B8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EB4239-5474-5E37-D35F-30E67045B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A5DCC2-3E29-E53B-48F9-BE4BF414923E}"/>
              </a:ext>
            </a:extLst>
          </p:cNvPr>
          <p:cNvSpPr txBox="1"/>
          <p:nvPr/>
        </p:nvSpPr>
        <p:spPr>
          <a:xfrm>
            <a:off x="3307867" y="1600199"/>
            <a:ext cx="7260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To be + S + good at + V-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Yes,  S + to be.</a:t>
            </a:r>
          </a:p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x  No,  S + to be + not.</a:t>
            </a:r>
          </a:p>
        </p:txBody>
      </p:sp>
      <p:pic>
        <p:nvPicPr>
          <p:cNvPr id="1026" name="Picture 2" descr="dấu chấm hỏi – Wiktionary tiếng Việt">
            <a:extLst>
              <a:ext uri="{FF2B5EF4-FFF2-40B4-BE49-F238E27FC236}">
                <a16:creationId xmlns:a16="http://schemas.microsoft.com/office/drawing/2014/main" xmlns="" id="{ACE27747-DDAB-AD6B-7F88-AAF4492E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70" y="2830829"/>
            <a:ext cx="41605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4AAF5D-33EE-B81E-B766-C33281785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038B6B-D219-7150-9B57-0D27EF91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F28372-B436-FB30-2AC7-1D8014FDA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665969" y="3226153"/>
            <a:ext cx="1912004" cy="3874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D56F9-438F-9CB9-7598-99AE899B4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17"/>
          <a:stretch/>
        </p:blipFill>
        <p:spPr>
          <a:xfrm>
            <a:off x="6533370" y="3117086"/>
            <a:ext cx="1912005" cy="40923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94AD4BFE-6FC6-B098-7460-B5CFDB8A4564}"/>
              </a:ext>
            </a:extLst>
          </p:cNvPr>
          <p:cNvSpPr/>
          <p:nvPr/>
        </p:nvSpPr>
        <p:spPr>
          <a:xfrm>
            <a:off x="1223859" y="1179668"/>
            <a:ext cx="4589119" cy="2046485"/>
          </a:xfrm>
          <a:prstGeom prst="cloudCallout">
            <a:avLst>
              <a:gd name="adj1" fmla="val -28549"/>
              <a:gd name="adj2" fmla="val 860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What do you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do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57E5CD6-A6C6-BEBA-E24F-908022D27A17}"/>
              </a:ext>
            </a:extLst>
          </p:cNvPr>
          <p:cNvSpPr/>
          <p:nvPr/>
        </p:nvSpPr>
        <p:spPr>
          <a:xfrm>
            <a:off x="6533370" y="1179668"/>
            <a:ext cx="4510968" cy="2122713"/>
          </a:xfrm>
          <a:prstGeom prst="cloudCallout">
            <a:avLst>
              <a:gd name="adj1" fmla="val -16750"/>
              <a:gd name="adj2" fmla="val 604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like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play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football.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0C47F6-04ED-7D44-7016-9AD9FAA47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0" y="1796218"/>
            <a:ext cx="1429935" cy="14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5171" y="944703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DDE17B-B625-FCA1-3FF0-BA665E8053E6}"/>
              </a:ext>
            </a:extLst>
          </p:cNvPr>
          <p:cNvSpPr txBox="1"/>
          <p:nvPr/>
        </p:nvSpPr>
        <p:spPr>
          <a:xfrm>
            <a:off x="3494314" y="3285949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FFFF"/>
                </a:highlight>
                <a:latin typeface="Comic Sans MS" panose="030F0702030302020204" pitchFamily="66" charset="0"/>
              </a:rPr>
              <a:t>Lesson 1: Task 4, 5, 6</a:t>
            </a:r>
          </a:p>
        </p:txBody>
      </p:sp>
    </p:spTree>
    <p:extLst>
      <p:ext uri="{BB962C8B-B14F-4D97-AF65-F5344CB8AC3E}">
        <p14:creationId xmlns:p14="http://schemas.microsoft.com/office/powerpoint/2010/main" val="34507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stSnd>
            <p:snd r:embed="rId2" name="chimes.wav"/>
          </p:stSnd>
        </p:sndAc>
      </p:transition>
    </mc:Choice>
    <mc:Fallback>
      <p:transition>
        <p:cut/>
        <p:sndAc>
          <p:stSnd>
            <p:snd r:embed="rId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4F3B23-FAF6-2C22-7688-83512BD0F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2779AE-1165-37B0-9007-3B03C49C6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DF4FDB-456C-7E93-46A8-9046042FE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6" y="3954297"/>
            <a:ext cx="4289095" cy="241797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98DE44ED-B009-F213-7168-EE225350C7CC}"/>
              </a:ext>
            </a:extLst>
          </p:cNvPr>
          <p:cNvSpPr/>
          <p:nvPr/>
        </p:nvSpPr>
        <p:spPr>
          <a:xfrm>
            <a:off x="1062079" y="1669526"/>
            <a:ext cx="4589119" cy="1596189"/>
          </a:xfrm>
          <a:prstGeom prst="cloudCallout">
            <a:avLst>
              <a:gd name="adj1" fmla="val -28549"/>
              <a:gd name="adj2" fmla="val 860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she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B65919-C7E9-6654-5F11-5E19CFC87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000" y1="85750" x2="41000" y2="85750"/>
                        <a14:foregroundMark x1="44000" y1="86375" x2="44000" y2="86375"/>
                        <a14:foregroundMark x1="44000" y1="86375" x2="44000" y2="86375"/>
                        <a14:foregroundMark x1="40625" y1="89000" x2="40625" y2="89000"/>
                        <a14:foregroundMark x1="40625" y1="89000" x2="40625" y2="89000"/>
                        <a14:foregroundMark x1="58750" y1="87500" x2="58750" y2="87500"/>
                        <a14:foregroundMark x1="58750" y1="87500" x2="58750" y2="87500"/>
                        <a14:foregroundMark x1="45125" y1="30750" x2="45125" y2="30750"/>
                        <a14:foregroundMark x1="45125" y1="30750" x2="45125" y2="30750"/>
                        <a14:foregroundMark x1="55875" y1="29375" x2="55875" y2="29375"/>
                        <a14:foregroundMark x1="55875" y1="29375" x2="55875" y2="29375"/>
                        <a14:foregroundMark x1="58375" y1="29625" x2="58375" y2="29625"/>
                        <a14:foregroundMark x1="58375" y1="29625" x2="58375" y2="29625"/>
                        <a14:foregroundMark x1="43500" y1="28875" x2="43500" y2="28875"/>
                        <a14:foregroundMark x1="43500" y1="28875" x2="43500" y2="28875"/>
                        <a14:foregroundMark x1="39000" y1="23375" x2="39000" y2="23375"/>
                        <a14:foregroundMark x1="39000" y1="23375" x2="39000" y2="23375"/>
                        <a14:foregroundMark x1="12875" y1="35500" x2="12875" y2="35500"/>
                        <a14:foregroundMark x1="81000" y1="29250" x2="81000" y2="29250"/>
                        <a14:foregroundMark x1="84625" y1="26625" x2="84625" y2="26625"/>
                        <a14:foregroundMark x1="22750" y1="34500" x2="22750" y2="34500"/>
                        <a14:foregroundMark x1="59500" y1="35250" x2="59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6" y="198726"/>
            <a:ext cx="3362294" cy="3362294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D2BD9F4E-7E20-0B04-DBAE-EB4D8C34D56C}"/>
              </a:ext>
            </a:extLst>
          </p:cNvPr>
          <p:cNvSpPr/>
          <p:nvPr/>
        </p:nvSpPr>
        <p:spPr>
          <a:xfrm>
            <a:off x="4950962" y="2467620"/>
            <a:ext cx="4944151" cy="2017294"/>
          </a:xfrm>
          <a:prstGeom prst="cloudCallout">
            <a:avLst>
              <a:gd name="adj1" fmla="val -49328"/>
              <a:gd name="adj2" fmla="val 656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She is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sing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ing.</a:t>
            </a:r>
          </a:p>
        </p:txBody>
      </p:sp>
    </p:spTree>
    <p:extLst>
      <p:ext uri="{BB962C8B-B14F-4D97-AF65-F5344CB8AC3E}">
        <p14:creationId xmlns:p14="http://schemas.microsoft.com/office/powerpoint/2010/main" val="5538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17" y="462701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1229280" y="1854086"/>
            <a:ext cx="2590799" cy="214243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nap ITC" pitchFamily="82" charset="0"/>
              </a:rPr>
              <a:t>Game</a:t>
            </a:r>
            <a:endParaRPr lang="en-US" sz="4000" dirty="0">
              <a:solidFill>
                <a:srgbClr val="FF0000"/>
              </a:solidFill>
              <a:latin typeface="Snap ITC" pitchFamily="8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3302604" y="762000"/>
            <a:ext cx="2590799" cy="213360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nap ITC" pitchFamily="82" charset="0"/>
              </a:rPr>
              <a:t>The</a:t>
            </a:r>
            <a:endParaRPr lang="en-US" sz="4000" dirty="0">
              <a:latin typeface="Snap ITC" pitchFamily="8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7449252" y="2895600"/>
            <a:ext cx="2413256" cy="205532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nap ITC" pitchFamily="82" charset="0"/>
              </a:rPr>
              <a:t>Bee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5410200" y="1854086"/>
            <a:ext cx="2590799" cy="205532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nap ITC" pitchFamily="82" charset="0"/>
              </a:rPr>
              <a:t>little</a:t>
            </a:r>
            <a:endParaRPr lang="en-US" sz="4000" dirty="0">
              <a:latin typeface="Snap ITC" pitchFamily="8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32" y="3741419"/>
            <a:ext cx="1987529" cy="1907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DDECE1-FF91-B2C2-CAD9-C3B343246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38" y="337445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608564" y="82345"/>
            <a:ext cx="6615261" cy="14279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Find the mistake :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like  watching the TV.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590989" y="5743979"/>
            <a:ext cx="2235388" cy="7247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11" y="2954245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114800" y="5752261"/>
            <a:ext cx="2244436" cy="7247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watching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61" y="2817925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557861" y="5752261"/>
            <a:ext cx="2080634" cy="7413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511" y="2809643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910629" y="5752261"/>
            <a:ext cx="2080634" cy="7413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the 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B21A7E-9907-B9E8-3D48-E154B451BE42}"/>
              </a:ext>
            </a:extLst>
          </p:cNvPr>
          <p:cNvSpPr txBox="1"/>
          <p:nvPr/>
        </p:nvSpPr>
        <p:spPr>
          <a:xfrm>
            <a:off x="4098511" y="796313"/>
            <a:ext cx="427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4" name="yes">
            <a:hlinkClick r:id="" action="ppaction://media"/>
            <a:extLst>
              <a:ext uri="{FF2B5EF4-FFF2-40B4-BE49-F238E27FC236}">
                <a16:creationId xmlns:a16="http://schemas.microsoft.com/office/drawing/2014/main" xmlns="" id="{4EA39FBC-22B5-2DA3-4578-5E9A3D2F6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003" y="31949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E98C71-09DA-EC6C-32FC-34DA0CBF9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23582" y="-11627"/>
            <a:ext cx="6615261" cy="19395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Fill in the blank: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is she ……… at?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79935" y="5724065"/>
            <a:ext cx="17611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857500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960905" y="5747068"/>
            <a:ext cx="17941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good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08596" y="5724064"/>
            <a:ext cx="221460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enjoy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382000" y="572406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love</a:t>
            </a:r>
          </a:p>
        </p:txBody>
      </p:sp>
      <p:pic>
        <p:nvPicPr>
          <p:cNvPr id="4" name="yes">
            <a:hlinkClick r:id="" action="ppaction://media"/>
            <a:extLst>
              <a:ext uri="{FF2B5EF4-FFF2-40B4-BE49-F238E27FC236}">
                <a16:creationId xmlns:a16="http://schemas.microsoft.com/office/drawing/2014/main" xmlns="" id="{4ACF67EA-1301-E567-DCFE-0E1DC9A8C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324" y="3918268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A26BD6-25A1-0349-D342-1B17A8CF99E0}"/>
              </a:ext>
            </a:extLst>
          </p:cNvPr>
          <p:cNvSpPr txBox="1"/>
          <p:nvPr/>
        </p:nvSpPr>
        <p:spPr>
          <a:xfrm>
            <a:off x="4360779" y="843975"/>
            <a:ext cx="220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EF4F0F-4635-348D-2EF8-759DC34F57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6" y="2857500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446972" y="173181"/>
            <a:ext cx="6162676" cy="22338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Find the mistake: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is he like doing?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54747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What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20" y="2857500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944433" y="5724065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like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87" y="2780664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421987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doing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16" y="285750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62534" y="57150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54E241-519A-A53E-BD52-0F7177FA0722}"/>
              </a:ext>
            </a:extLst>
          </p:cNvPr>
          <p:cNvSpPr txBox="1"/>
          <p:nvPr/>
        </p:nvSpPr>
        <p:spPr>
          <a:xfrm>
            <a:off x="3647502" y="1907355"/>
            <a:ext cx="1327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C3AAFF-0254-FD9F-616B-666B628A0223}"/>
              </a:ext>
            </a:extLst>
          </p:cNvPr>
          <p:cNvSpPr txBox="1"/>
          <p:nvPr/>
        </p:nvSpPr>
        <p:spPr>
          <a:xfrm>
            <a:off x="3648677" y="1330744"/>
            <a:ext cx="108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__</a:t>
            </a:r>
          </a:p>
        </p:txBody>
      </p:sp>
      <p:pic>
        <p:nvPicPr>
          <p:cNvPr id="6" name="yes">
            <a:hlinkClick r:id="" action="ppaction://media"/>
            <a:extLst>
              <a:ext uri="{FF2B5EF4-FFF2-40B4-BE49-F238E27FC236}">
                <a16:creationId xmlns:a16="http://schemas.microsoft.com/office/drawing/2014/main" xmlns="" id="{FCD7D2FA-1C50-5F5F-2425-2DDE094AC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9348" y="4204289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D97BC5-23A0-708C-2BB3-37DCA0597A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41660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27" y="146005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04257" y="-20817"/>
            <a:ext cx="7739743" cy="19395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Fill in the blank: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……. good at making a paper bird.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4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979935" y="5724065"/>
            <a:ext cx="17611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960905" y="5747068"/>
            <a:ext cx="17941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08596" y="5724064"/>
            <a:ext cx="221460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382000" y="572406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A3692B-B475-3B9B-EED3-D69A91441DC8}"/>
              </a:ext>
            </a:extLst>
          </p:cNvPr>
          <p:cNvSpPr txBox="1"/>
          <p:nvPr/>
        </p:nvSpPr>
        <p:spPr>
          <a:xfrm>
            <a:off x="1946461" y="835376"/>
            <a:ext cx="1303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am</a:t>
            </a:r>
          </a:p>
        </p:txBody>
      </p:sp>
      <p:pic>
        <p:nvPicPr>
          <p:cNvPr id="4" name="yes">
            <a:hlinkClick r:id="" action="ppaction://media"/>
            <a:extLst>
              <a:ext uri="{FF2B5EF4-FFF2-40B4-BE49-F238E27FC236}">
                <a16:creationId xmlns:a16="http://schemas.microsoft.com/office/drawing/2014/main" xmlns="" id="{FB16D189-F26E-7C0C-9C21-FAB5E29A4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468" y="3873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0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48" y="2739798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71864" y="179429"/>
            <a:ext cx="7037483" cy="136262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good at making cakes, too?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934070" y="5578141"/>
            <a:ext cx="2320759" cy="7413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Yes, I am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14" y="2739798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586049" y="5608230"/>
            <a:ext cx="2246716" cy="7413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No, I am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38624" y="5623274"/>
            <a:ext cx="2140694" cy="71121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Yes, he is.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98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504476" y="5578140"/>
            <a:ext cx="2533638" cy="7413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No, he isn’t.</a:t>
            </a:r>
          </a:p>
        </p:txBody>
      </p:sp>
      <p:pic>
        <p:nvPicPr>
          <p:cNvPr id="2" name="yes">
            <a:hlinkClick r:id="" action="ppaction://media"/>
            <a:extLst>
              <a:ext uri="{FF2B5EF4-FFF2-40B4-BE49-F238E27FC236}">
                <a16:creationId xmlns:a16="http://schemas.microsoft.com/office/drawing/2014/main" xmlns="" id="{7BD962D0-A9DE-096A-B1CC-03A2C05CC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4249" y="440145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7BB701-6305-000A-C222-1CB1D0FA3F14}"/>
              </a:ext>
            </a:extLst>
          </p:cNvPr>
          <p:cNvSpPr txBox="1"/>
          <p:nvPr/>
        </p:nvSpPr>
        <p:spPr>
          <a:xfrm>
            <a:off x="1785257" y="968829"/>
            <a:ext cx="392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F8517E-F0D6-5403-BC2E-D9047F3215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21" y="2857500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547473" y="120333"/>
            <a:ext cx="6476999" cy="19812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she good at swimming, too?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407534" y="5705974"/>
            <a:ext cx="26619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Yes, he is.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47" y="2771635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181370" y="5705971"/>
            <a:ext cx="279756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No, he isn’t.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43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61587" y="5705972"/>
            <a:ext cx="268035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Yes, she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22" y="2771638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171011" y="5705971"/>
            <a:ext cx="268035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No, she isn’t.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54C8EE-3E85-04BB-FBD4-AAC49C82F934}"/>
              </a:ext>
            </a:extLst>
          </p:cNvPr>
          <p:cNvSpPr txBox="1"/>
          <p:nvPr/>
        </p:nvSpPr>
        <p:spPr>
          <a:xfrm>
            <a:off x="2711882" y="1524000"/>
            <a:ext cx="497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X   No, she isn’t.</a:t>
            </a:r>
          </a:p>
        </p:txBody>
      </p:sp>
      <p:pic>
        <p:nvPicPr>
          <p:cNvPr id="4" name="yes">
            <a:hlinkClick r:id="" action="ppaction://media"/>
            <a:extLst>
              <a:ext uri="{FF2B5EF4-FFF2-40B4-BE49-F238E27FC236}">
                <a16:creationId xmlns:a16="http://schemas.microsoft.com/office/drawing/2014/main" xmlns="" id="{B3777955-35A0-EF76-E5E0-F933D58AD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7229" y="4368211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773FF9-3FC8-04CE-A92F-BC275DF295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emium Vector | Cute girl listening music on laptop with headphone cartoon  vector icon illustration people techno">
            <a:extLst>
              <a:ext uri="{FF2B5EF4-FFF2-40B4-BE49-F238E27FC236}">
                <a16:creationId xmlns:a16="http://schemas.microsoft.com/office/drawing/2014/main" xmlns="" id="{4B4DA3D5-25E1-D1C2-0C99-2FF6F6CB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378" y="5282160"/>
            <a:ext cx="1954251" cy="19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4447F7-1B98-959A-2C46-F4E515C799EB}"/>
              </a:ext>
            </a:extLst>
          </p:cNvPr>
          <p:cNvSpPr txBox="1"/>
          <p:nvPr/>
        </p:nvSpPr>
        <p:spPr>
          <a:xfrm>
            <a:off x="1121229" y="185057"/>
            <a:ext cx="652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ABC463-3953-ABFC-6593-CEB02E9CA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842" y="1240971"/>
            <a:ext cx="9578601" cy="2269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A381B3-EAF3-6999-62A0-37FF27704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98" y="3848387"/>
            <a:ext cx="10458450" cy="2352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21F18-4A5C-DDD8-DDEA-AF75B03C8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10" name="Picture 2" descr="via GIPHY | Giphy, Teacher cartoon, Happy flowers">
            <a:extLst>
              <a:ext uri="{FF2B5EF4-FFF2-40B4-BE49-F238E27FC236}">
                <a16:creationId xmlns:a16="http://schemas.microsoft.com/office/drawing/2014/main" xmlns="" id="{0F5EA74D-0B29-1121-F36F-61306761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2" y="6070587"/>
            <a:ext cx="635580" cy="8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ading boy, hand painted, cartoon png | PNGEgg">
            <a:extLst>
              <a:ext uri="{FF2B5EF4-FFF2-40B4-BE49-F238E27FC236}">
                <a16:creationId xmlns:a16="http://schemas.microsoft.com/office/drawing/2014/main" xmlns="" id="{52C4ED02-5112-7508-E9A0-0919F8CE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90000" l="9889" r="93667">
                        <a14:foregroundMark x1="33000" y1="11111" x2="45667" y2="8111"/>
                        <a14:foregroundMark x1="61111" y1="17778" x2="63889" y2="19000"/>
                        <a14:foregroundMark x1="62444" y1="49222" x2="38333" y2="51556"/>
                        <a14:foregroundMark x1="38333" y1="51556" x2="48556" y2="52111"/>
                        <a14:foregroundMark x1="48556" y1="52111" x2="62111" y2="50667"/>
                        <a14:foregroundMark x1="62111" y1="50667" x2="40667" y2="56222"/>
                        <a14:foregroundMark x1="40667" y1="56222" x2="68556" y2="50222"/>
                        <a14:foregroundMark x1="68556" y1="50222" x2="66111" y2="50556"/>
                        <a14:foregroundMark x1="36667" y1="55556" x2="29556" y2="50667"/>
                        <a14:foregroundMark x1="29556" y1="50667" x2="23889" y2="51111"/>
                        <a14:foregroundMark x1="35556" y1="55889" x2="26222" y2="51667"/>
                        <a14:foregroundMark x1="26222" y1="51667" x2="32222" y2="55778"/>
                        <a14:foregroundMark x1="27000" y1="52000" x2="26444" y2="53333"/>
                        <a14:foregroundMark x1="26444" y1="54111" x2="19667" y2="53222"/>
                        <a14:foregroundMark x1="81889" y1="79667" x2="81889" y2="79667"/>
                        <a14:foregroundMark x1="82556" y1="77889" x2="79444" y2="78000"/>
                        <a14:foregroundMark x1="80000" y1="77444" x2="79444" y2="77778"/>
                        <a14:foregroundMark x1="82889" y1="77556" x2="74889" y2="77889"/>
                        <a14:foregroundMark x1="28111" y1="65556" x2="26111" y2="67444"/>
                        <a14:foregroundMark x1="25000" y1="68111" x2="17222" y2="69889"/>
                        <a14:foregroundMark x1="17222" y1="69889" x2="32222" y2="66333"/>
                        <a14:foregroundMark x1="23333" y1="67667" x2="14444" y2="67667"/>
                        <a14:foregroundMark x1="14444" y1="67667" x2="20111" y2="68333"/>
                        <a14:foregroundMark x1="21000" y1="74778" x2="12333" y2="73000"/>
                        <a14:foregroundMark x1="12333" y1="73000" x2="9889" y2="73778"/>
                        <a14:foregroundMark x1="23333" y1="76444" x2="12222" y2="75778"/>
                        <a14:foregroundMark x1="12222" y1="75778" x2="21333" y2="79333"/>
                        <a14:foregroundMark x1="21333" y1="79333" x2="22667" y2="71222"/>
                        <a14:foregroundMark x1="22667" y1="71222" x2="14889" y2="75444"/>
                        <a14:foregroundMark x1="22778" y1="76889" x2="13667" y2="77222"/>
                        <a14:foregroundMark x1="13667" y1="77222" x2="13667" y2="78333"/>
                        <a14:foregroundMark x1="82778" y1="81111" x2="75556" y2="80778"/>
                        <a14:foregroundMark x1="89889" y1="83556" x2="87111" y2="82778"/>
                        <a14:foregroundMark x1="79000" y1="80111" x2="78889" y2="82778"/>
                        <a14:foregroundMark x1="81000" y1="82889" x2="78667" y2="84111"/>
                        <a14:foregroundMark x1="80111" y1="89111" x2="70222" y2="87000"/>
                        <a14:foregroundMark x1="70222" y1="87000" x2="63889" y2="87444"/>
                        <a14:foregroundMark x1="82556" y1="89444" x2="89444" y2="87222"/>
                        <a14:foregroundMark x1="89444" y1="87222" x2="90667" y2="86000"/>
                        <a14:foregroundMark x1="93667" y1="84889" x2="86556" y2="87222"/>
                        <a14:foregroundMark x1="86556" y1="87222" x2="89556" y2="87000"/>
                        <a14:foregroundMark x1="91333" y1="84111" x2="88556" y2="85222"/>
                        <a14:foregroundMark x1="92333" y1="84444" x2="89889" y2="86000"/>
                        <a14:foregroundMark x1="24000" y1="86333" x2="24000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443" y="5602501"/>
            <a:ext cx="1518669" cy="15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4.3">
            <a:hlinkClick r:id="" action="ppaction://media"/>
            <a:extLst>
              <a:ext uri="{FF2B5EF4-FFF2-40B4-BE49-F238E27FC236}">
                <a16:creationId xmlns:a16="http://schemas.microsoft.com/office/drawing/2014/main" xmlns="" id="{0E7287D9-75B4-0861-B356-60240170A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0349" y="954498"/>
            <a:ext cx="954314" cy="9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0491" y="2992858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xmlns="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xmlns="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xmlns="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xmlns="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xmlns="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xmlns="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46120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xmlns="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57" y="3757254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xmlns="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311" y="3806086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xmlns="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xmlns="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xmlns="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77" y="12796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16204" y="560811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24609" y="393340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53060" y="372431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6595368" y="5525837"/>
            <a:ext cx="2682783" cy="6245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en-US" sz="2000">
                <a:latin typeface="Comic Sans MS" panose="030F0702030302020204" pitchFamily="66" charset="0"/>
              </a:rPr>
              <a:t>Assessment 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xmlns="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xmlns="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xmlns="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xmlns="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5" y="4081506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xmlns="" id="{60D79EF2-681E-8DD7-2873-8069748A4D84}"/>
              </a:ext>
            </a:extLst>
          </p:cNvPr>
          <p:cNvSpPr/>
          <p:nvPr/>
        </p:nvSpPr>
        <p:spPr>
          <a:xfrm>
            <a:off x="-325742" y="4941885"/>
            <a:ext cx="2121171" cy="1586417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xmlns="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xmlns="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xmlns="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xmlns="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xmlns="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sp>
        <p:nvSpPr>
          <p:cNvPr id="6" name="Google Shape;5658;p37">
            <a:extLst>
              <a:ext uri="{FF2B5EF4-FFF2-40B4-BE49-F238E27FC236}">
                <a16:creationId xmlns:a16="http://schemas.microsoft.com/office/drawing/2014/main" xmlns="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96586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 SEAL While Listening to Music - The Inspired Classroom">
            <a:extLst>
              <a:ext uri="{FF2B5EF4-FFF2-40B4-BE49-F238E27FC236}">
                <a16:creationId xmlns:a16="http://schemas.microsoft.com/office/drawing/2014/main" xmlns="" id="{10F00F55-0AE9-3B2E-BE0B-970259514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85" y="1862157"/>
            <a:ext cx="2423160" cy="16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 Your Child Struggling to Learn the Piano? 7 Tips That Could Help">
            <a:extLst>
              <a:ext uri="{FF2B5EF4-FFF2-40B4-BE49-F238E27FC236}">
                <a16:creationId xmlns:a16="http://schemas.microsoft.com/office/drawing/2014/main" xmlns="" id="{8EAE53DE-D89E-129A-51A8-A73DB37A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7" y="1862247"/>
            <a:ext cx="2423160" cy="16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Cute girl listening music on laptop with headphone cartoon  vector icon illustration people techno">
            <a:extLst>
              <a:ext uri="{FF2B5EF4-FFF2-40B4-BE49-F238E27FC236}">
                <a16:creationId xmlns:a16="http://schemas.microsoft.com/office/drawing/2014/main" xmlns="" id="{4B4DA3D5-25E1-D1C2-0C99-2FF6F6CB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911" y="5408341"/>
            <a:ext cx="1703341" cy="17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4447F7-1B98-959A-2C46-F4E515C799EB}"/>
              </a:ext>
            </a:extLst>
          </p:cNvPr>
          <p:cNvSpPr txBox="1"/>
          <p:nvPr/>
        </p:nvSpPr>
        <p:spPr>
          <a:xfrm>
            <a:off x="442759" y="126812"/>
            <a:ext cx="10164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they good at?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(   ) or cross ( </a:t>
            </a:r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X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21F18-4A5C-DDD8-DDEA-AF75B03C87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11" name="Picture 4" descr="Reading boy, hand painted, cartoon png | PNGEgg">
            <a:extLst>
              <a:ext uri="{FF2B5EF4-FFF2-40B4-BE49-F238E27FC236}">
                <a16:creationId xmlns:a16="http://schemas.microsoft.com/office/drawing/2014/main" xmlns="" id="{52C4ED02-5112-7508-E9A0-0919F8CE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90000" l="9889" r="93667">
                        <a14:foregroundMark x1="33000" y1="11111" x2="45667" y2="8111"/>
                        <a14:foregroundMark x1="61111" y1="17778" x2="63889" y2="19000"/>
                        <a14:foregroundMark x1="62444" y1="49222" x2="38333" y2="51556"/>
                        <a14:foregroundMark x1="38333" y1="51556" x2="48556" y2="52111"/>
                        <a14:foregroundMark x1="48556" y1="52111" x2="62111" y2="50667"/>
                        <a14:foregroundMark x1="62111" y1="50667" x2="40667" y2="56222"/>
                        <a14:foregroundMark x1="40667" y1="56222" x2="68556" y2="50222"/>
                        <a14:foregroundMark x1="68556" y1="50222" x2="66111" y2="50556"/>
                        <a14:foregroundMark x1="36667" y1="55556" x2="29556" y2="50667"/>
                        <a14:foregroundMark x1="29556" y1="50667" x2="23889" y2="51111"/>
                        <a14:foregroundMark x1="35556" y1="55889" x2="26222" y2="51667"/>
                        <a14:foregroundMark x1="26222" y1="51667" x2="32222" y2="55778"/>
                        <a14:foregroundMark x1="27000" y1="52000" x2="26444" y2="53333"/>
                        <a14:foregroundMark x1="26444" y1="54111" x2="19667" y2="53222"/>
                        <a14:foregroundMark x1="81889" y1="79667" x2="81889" y2="79667"/>
                        <a14:foregroundMark x1="82556" y1="77889" x2="79444" y2="78000"/>
                        <a14:foregroundMark x1="80000" y1="77444" x2="79444" y2="77778"/>
                        <a14:foregroundMark x1="82889" y1="77556" x2="74889" y2="77889"/>
                        <a14:foregroundMark x1="28111" y1="65556" x2="26111" y2="67444"/>
                        <a14:foregroundMark x1="25000" y1="68111" x2="17222" y2="69889"/>
                        <a14:foregroundMark x1="17222" y1="69889" x2="32222" y2="66333"/>
                        <a14:foregroundMark x1="23333" y1="67667" x2="14444" y2="67667"/>
                        <a14:foregroundMark x1="14444" y1="67667" x2="20111" y2="68333"/>
                        <a14:foregroundMark x1="21000" y1="74778" x2="12333" y2="73000"/>
                        <a14:foregroundMark x1="12333" y1="73000" x2="9889" y2="73778"/>
                        <a14:foregroundMark x1="23333" y1="76444" x2="12222" y2="75778"/>
                        <a14:foregroundMark x1="12222" y1="75778" x2="21333" y2="79333"/>
                        <a14:foregroundMark x1="21333" y1="79333" x2="22667" y2="71222"/>
                        <a14:foregroundMark x1="22667" y1="71222" x2="14889" y2="75444"/>
                        <a14:foregroundMark x1="22778" y1="76889" x2="13667" y2="77222"/>
                        <a14:foregroundMark x1="13667" y1="77222" x2="13667" y2="78333"/>
                        <a14:foregroundMark x1="82778" y1="81111" x2="75556" y2="80778"/>
                        <a14:foregroundMark x1="89889" y1="83556" x2="87111" y2="82778"/>
                        <a14:foregroundMark x1="79000" y1="80111" x2="78889" y2="82778"/>
                        <a14:foregroundMark x1="81000" y1="82889" x2="78667" y2="84111"/>
                        <a14:foregroundMark x1="80111" y1="89111" x2="70222" y2="87000"/>
                        <a14:foregroundMark x1="70222" y1="87000" x2="63889" y2="87444"/>
                        <a14:foregroundMark x1="82556" y1="89444" x2="89444" y2="87222"/>
                        <a14:foregroundMark x1="89444" y1="87222" x2="90667" y2="86000"/>
                        <a14:foregroundMark x1="93667" y1="84889" x2="86556" y2="87222"/>
                        <a14:foregroundMark x1="86556" y1="87222" x2="89556" y2="87000"/>
                        <a14:foregroundMark x1="91333" y1="84111" x2="88556" y2="85222"/>
                        <a14:foregroundMark x1="92333" y1="84444" x2="89889" y2="86000"/>
                        <a14:foregroundMark x1="24000" y1="86333" x2="24000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32" y="5717742"/>
            <a:ext cx="1518669" cy="15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xmlns="" id="{6AFA205B-B9E2-C2B0-C784-BFCE7617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16" y="529532"/>
            <a:ext cx="616676" cy="5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4.4">
            <a:hlinkClick r:id="" action="ppaction://media"/>
            <a:extLst>
              <a:ext uri="{FF2B5EF4-FFF2-40B4-BE49-F238E27FC236}">
                <a16:creationId xmlns:a16="http://schemas.microsoft.com/office/drawing/2014/main" xmlns="" id="{C51149AF-C341-8919-F53C-B65ED2086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3850" y="0"/>
            <a:ext cx="775629" cy="775629"/>
          </a:xfrm>
          <a:prstGeom prst="rect">
            <a:avLst/>
          </a:prstGeom>
        </p:spPr>
      </p:pic>
      <p:pic>
        <p:nvPicPr>
          <p:cNvPr id="12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xmlns="" id="{9A287061-93C3-C423-DA78-405909EA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0" y="2920409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D3F840-FF7A-9B0A-53DF-0FC50ADC13A9}"/>
              </a:ext>
            </a:extLst>
          </p:cNvPr>
          <p:cNvSpPr txBox="1"/>
          <p:nvPr/>
        </p:nvSpPr>
        <p:spPr>
          <a:xfrm>
            <a:off x="718069" y="3010765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xmlns="" id="{E7A00630-ACCE-402B-468C-AB994BF234E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65173" y="1684986"/>
            <a:ext cx="555171" cy="555171"/>
          </a:xfrm>
          <a:prstGeom prst="rect">
            <a:avLst/>
          </a:prstGeom>
        </p:spPr>
      </p:pic>
      <p:pic>
        <p:nvPicPr>
          <p:cNvPr id="1030" name="Picture 6" descr="17,529 Basketball Player Stock Video Footage - 4K and HD Video Clips |  Shutterstock">
            <a:extLst>
              <a:ext uri="{FF2B5EF4-FFF2-40B4-BE49-F238E27FC236}">
                <a16:creationId xmlns:a16="http://schemas.microsoft.com/office/drawing/2014/main" xmlns="" id="{19113425-869B-C963-9A2C-02AF6B83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32" y="1862156"/>
            <a:ext cx="2875294" cy="16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Badge outline">
            <a:extLst>
              <a:ext uri="{FF2B5EF4-FFF2-40B4-BE49-F238E27FC236}">
                <a16:creationId xmlns:a16="http://schemas.microsoft.com/office/drawing/2014/main" xmlns="" id="{F0193778-AF01-1F2A-01A7-D1F6C992B4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911386" y="1684985"/>
            <a:ext cx="555171" cy="555171"/>
          </a:xfrm>
          <a:prstGeom prst="rect">
            <a:avLst/>
          </a:prstGeom>
        </p:spPr>
      </p:pic>
      <p:pic>
        <p:nvPicPr>
          <p:cNvPr id="1032" name="Picture 8" descr="How To Get Kids (Aged 5-12) Into Soccer">
            <a:extLst>
              <a:ext uri="{FF2B5EF4-FFF2-40B4-BE49-F238E27FC236}">
                <a16:creationId xmlns:a16="http://schemas.microsoft.com/office/drawing/2014/main" xmlns="" id="{81F2ED9B-D59D-2058-ACBA-8860285F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29" y="1862157"/>
            <a:ext cx="2367294" cy="16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Make Origami Bird That Can Fly || Paper Bird Making Step by Step ||  Easy Paper Crafts">
            <a:extLst>
              <a:ext uri="{FF2B5EF4-FFF2-40B4-BE49-F238E27FC236}">
                <a16:creationId xmlns:a16="http://schemas.microsoft.com/office/drawing/2014/main" xmlns="" id="{D07B8F00-E57A-F4D5-90CE-59634863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/>
          <a:stretch/>
        </p:blipFill>
        <p:spPr bwMode="auto">
          <a:xfrm>
            <a:off x="736537" y="3695151"/>
            <a:ext cx="2409438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 Swimming. | 25 Activities to Celebrate Summer Because Warm Weather Can't  Come Soon Enough | POPSUGAR UK Parenting Photo 26">
            <a:extLst>
              <a:ext uri="{FF2B5EF4-FFF2-40B4-BE49-F238E27FC236}">
                <a16:creationId xmlns:a16="http://schemas.microsoft.com/office/drawing/2014/main" xmlns="" id="{9AE8C327-74C2-584A-3D1B-5A4A6841D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 bwMode="auto">
          <a:xfrm>
            <a:off x="6497413" y="3695152"/>
            <a:ext cx="2884813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ep-by-Step Guide: How to Make a Paper Boat - Comprehensive Instructions  and Video">
            <a:extLst>
              <a:ext uri="{FF2B5EF4-FFF2-40B4-BE49-F238E27FC236}">
                <a16:creationId xmlns:a16="http://schemas.microsoft.com/office/drawing/2014/main" xmlns="" id="{DF4946F8-FADE-E75A-A1AB-E3AA35471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5" y="3695151"/>
            <a:ext cx="2423160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 Ice Skating Outdoors in the Stateline | Stateline Kids">
            <a:extLst>
              <a:ext uri="{FF2B5EF4-FFF2-40B4-BE49-F238E27FC236}">
                <a16:creationId xmlns:a16="http://schemas.microsoft.com/office/drawing/2014/main" xmlns="" id="{DD835CCD-F5E2-DBE2-A8A3-7A1B3A9ED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/>
        </p:blipFill>
        <p:spPr bwMode="auto">
          <a:xfrm>
            <a:off x="9541328" y="3695151"/>
            <a:ext cx="2367295" cy="16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xmlns="" id="{CC441B13-67F0-E9E4-93E7-A5191362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57" y="4753202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B8E711-5D8A-2348-D85C-0343489D1D31}"/>
              </a:ext>
            </a:extLst>
          </p:cNvPr>
          <p:cNvSpPr txBox="1"/>
          <p:nvPr/>
        </p:nvSpPr>
        <p:spPr>
          <a:xfrm>
            <a:off x="9518468" y="4815652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F4A9CC-1CB4-7345-1425-52AAB42E782F}"/>
              </a:ext>
            </a:extLst>
          </p:cNvPr>
          <p:cNvSpPr txBox="1"/>
          <p:nvPr/>
        </p:nvSpPr>
        <p:spPr>
          <a:xfrm>
            <a:off x="3268433" y="4815652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16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xmlns="" id="{A5F65B86-10CF-96B9-DB92-34E1DD72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9" y="4775623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xmlns="" id="{E31B4A29-D48E-7BCC-3DD0-987236619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87" y="2926709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452972-3CC4-0E95-7D51-BE30A06330EF}"/>
              </a:ext>
            </a:extLst>
          </p:cNvPr>
          <p:cNvSpPr txBox="1"/>
          <p:nvPr/>
        </p:nvSpPr>
        <p:spPr>
          <a:xfrm>
            <a:off x="6466557" y="2994131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23" name="Graphic 22" descr="Badge 3 outline">
            <a:extLst>
              <a:ext uri="{FF2B5EF4-FFF2-40B4-BE49-F238E27FC236}">
                <a16:creationId xmlns:a16="http://schemas.microsoft.com/office/drawing/2014/main" xmlns="" id="{E1EBFF49-BB65-2602-B47D-6DC75C49162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65173" y="3429000"/>
            <a:ext cx="555171" cy="555171"/>
          </a:xfrm>
          <a:prstGeom prst="rect">
            <a:avLst/>
          </a:prstGeom>
        </p:spPr>
      </p:pic>
      <p:pic>
        <p:nvPicPr>
          <p:cNvPr id="25" name="Graphic 24" descr="Badge 4 outline">
            <a:extLst>
              <a:ext uri="{FF2B5EF4-FFF2-40B4-BE49-F238E27FC236}">
                <a16:creationId xmlns:a16="http://schemas.microsoft.com/office/drawing/2014/main" xmlns="" id="{2A16618A-AA3C-5245-3A48-FE151E0935E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892450" y="3476221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8" grpId="0"/>
      <p:bldP spid="17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xmlns="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xmlns="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xmlns="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xmlns="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xmlns="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xmlns="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4606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090154-563C-A8EC-9376-EEF82F861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C2AE7-1AC2-BE76-8479-E2B931419D8D}"/>
              </a:ext>
            </a:extLst>
          </p:cNvPr>
          <p:cNvSpPr txBox="1"/>
          <p:nvPr/>
        </p:nvSpPr>
        <p:spPr>
          <a:xfrm>
            <a:off x="1228476" y="589958"/>
            <a:ext cx="1122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Let’s talk.</a:t>
            </a:r>
          </a:p>
        </p:txBody>
      </p:sp>
      <p:sp>
        <p:nvSpPr>
          <p:cNvPr id="5" name="圆角矩形 35">
            <a:extLst>
              <a:ext uri="{FF2B5EF4-FFF2-40B4-BE49-F238E27FC236}">
                <a16:creationId xmlns:a16="http://schemas.microsoft.com/office/drawing/2014/main" xmlns="" id="{24F3DA24-E972-DCC9-8BBB-4E62D7F20721}"/>
              </a:ext>
            </a:extLst>
          </p:cNvPr>
          <p:cNvSpPr/>
          <p:nvPr/>
        </p:nvSpPr>
        <p:spPr>
          <a:xfrm flipV="1">
            <a:off x="1251857" y="1745849"/>
            <a:ext cx="9710057" cy="3964843"/>
          </a:xfrm>
          <a:prstGeom prst="roundRect">
            <a:avLst>
              <a:gd name="adj" fmla="val 83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Love</a:t>
            </a: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xmlns="" id="{65A74891-1A41-7D0B-FD27-708AE5C6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1" y="303763"/>
            <a:ext cx="2173665" cy="195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A8C1F5-7BC2-C5D3-64EF-22BFE89BF912}"/>
              </a:ext>
            </a:extLst>
          </p:cNvPr>
          <p:cNvSpPr txBox="1"/>
          <p:nvPr/>
        </p:nvSpPr>
        <p:spPr>
          <a:xfrm>
            <a:off x="1251857" y="2463956"/>
            <a:ext cx="9825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      like    enjoy   be good at   make </a:t>
            </a:r>
          </a:p>
          <a:p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collect    go     play        watch       read</a:t>
            </a:r>
          </a:p>
        </p:txBody>
      </p:sp>
      <p:pic>
        <p:nvPicPr>
          <p:cNvPr id="8" name="Picture 14" descr="icons.png">
            <a:extLst>
              <a:ext uri="{FF2B5EF4-FFF2-40B4-BE49-F238E27FC236}">
                <a16:creationId xmlns:a16="http://schemas.microsoft.com/office/drawing/2014/main" xmlns="" id="{5C33C8D2-85B8-88EB-3A4F-DCA8D6A04C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3380" r="-1" b="32035"/>
          <a:stretch/>
        </p:blipFill>
        <p:spPr>
          <a:xfrm>
            <a:off x="8404932" y="-20322"/>
            <a:ext cx="2173664" cy="1901222"/>
          </a:xfrm>
          <a:prstGeom prst="rect">
            <a:avLst/>
          </a:prstGeom>
        </p:spPr>
      </p:pic>
      <p:sp>
        <p:nvSpPr>
          <p:cNvPr id="9" name="五角星 5">
            <a:extLst>
              <a:ext uri="{FF2B5EF4-FFF2-40B4-BE49-F238E27FC236}">
                <a16:creationId xmlns:a16="http://schemas.microsoft.com/office/drawing/2014/main" xmlns="" id="{E289A6EB-3825-6BB5-7D14-C5AE7B9A0842}"/>
              </a:ext>
            </a:extLst>
          </p:cNvPr>
          <p:cNvSpPr/>
          <p:nvPr/>
        </p:nvSpPr>
        <p:spPr>
          <a:xfrm rot="19914677">
            <a:off x="38174" y="86432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五角星 5">
            <a:extLst>
              <a:ext uri="{FF2B5EF4-FFF2-40B4-BE49-F238E27FC236}">
                <a16:creationId xmlns:a16="http://schemas.microsoft.com/office/drawing/2014/main" xmlns="" id="{D45CA0BD-93EC-E4ED-453F-99EB5FE3523C}"/>
              </a:ext>
            </a:extLst>
          </p:cNvPr>
          <p:cNvSpPr/>
          <p:nvPr/>
        </p:nvSpPr>
        <p:spPr>
          <a:xfrm rot="1625052">
            <a:off x="643321" y="-1375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五角星 5">
            <a:extLst>
              <a:ext uri="{FF2B5EF4-FFF2-40B4-BE49-F238E27FC236}">
                <a16:creationId xmlns:a16="http://schemas.microsoft.com/office/drawing/2014/main" xmlns="" id="{E49601AD-49FD-8D77-9A28-28F04622F230}"/>
              </a:ext>
            </a:extLst>
          </p:cNvPr>
          <p:cNvSpPr/>
          <p:nvPr/>
        </p:nvSpPr>
        <p:spPr>
          <a:xfrm rot="21414299">
            <a:off x="359823" y="451493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92D05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92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DD330A-47F1-5309-60CF-22432D78F5FA}"/>
              </a:ext>
            </a:extLst>
          </p:cNvPr>
          <p:cNvSpPr txBox="1"/>
          <p:nvPr/>
        </p:nvSpPr>
        <p:spPr>
          <a:xfrm>
            <a:off x="894711" y="221851"/>
            <a:ext cx="1122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Let’s talk.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ED125E-D4E4-1AF9-B4CA-A74CE5B7F3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417F6126-9CE0-D0B0-172A-57E7BB8949D4}"/>
              </a:ext>
            </a:extLst>
          </p:cNvPr>
          <p:cNvSpPr/>
          <p:nvPr/>
        </p:nvSpPr>
        <p:spPr>
          <a:xfrm>
            <a:off x="1269472" y="1175083"/>
            <a:ext cx="3672642" cy="1654628"/>
          </a:xfrm>
          <a:prstGeom prst="wedgeEllipseCallout">
            <a:avLst>
              <a:gd name="adj1" fmla="val -38630"/>
              <a:gd name="adj2" fmla="val 783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What do you love doing?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ACE48BAB-13D5-9ADE-D149-3CA054BF27A9}"/>
              </a:ext>
            </a:extLst>
          </p:cNvPr>
          <p:cNvSpPr/>
          <p:nvPr/>
        </p:nvSpPr>
        <p:spPr>
          <a:xfrm>
            <a:off x="2435532" y="2829711"/>
            <a:ext cx="3672642" cy="1654628"/>
          </a:xfrm>
          <a:prstGeom prst="wedgeEllipseCallout">
            <a:avLst>
              <a:gd name="adj1" fmla="val -61156"/>
              <a:gd name="adj2" fmla="val 421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What are you good at?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39424BE5-467D-617F-B4A5-1FA076ECA304}"/>
              </a:ext>
            </a:extLst>
          </p:cNvPr>
          <p:cNvSpPr/>
          <p:nvPr/>
        </p:nvSpPr>
        <p:spPr>
          <a:xfrm>
            <a:off x="1759092" y="998206"/>
            <a:ext cx="3911017" cy="2390217"/>
          </a:xfrm>
          <a:prstGeom prst="wedgeEllipseCallout">
            <a:avLst>
              <a:gd name="adj1" fmla="val -56312"/>
              <a:gd name="adj2" fmla="val 509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good at swimming, too?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B0011202-E4EB-FF9A-84F3-53ADD67DA629}"/>
              </a:ext>
            </a:extLst>
          </p:cNvPr>
          <p:cNvSpPr/>
          <p:nvPr/>
        </p:nvSpPr>
        <p:spPr>
          <a:xfrm>
            <a:off x="5988986" y="503647"/>
            <a:ext cx="4596638" cy="2305779"/>
          </a:xfrm>
          <a:prstGeom prst="wedgeEllipseCallout">
            <a:avLst>
              <a:gd name="adj1" fmla="val 35129"/>
              <a:gd name="adj2" fmla="val 714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I love reading comic books, but I don’t like watching movies.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EDCD4F5D-21A8-F1BD-6FC2-10B111C8EB43}"/>
              </a:ext>
            </a:extLst>
          </p:cNvPr>
          <p:cNvSpPr/>
          <p:nvPr/>
        </p:nvSpPr>
        <p:spPr>
          <a:xfrm>
            <a:off x="5974824" y="1895518"/>
            <a:ext cx="3672642" cy="1931562"/>
          </a:xfrm>
          <a:prstGeom prst="wedgeEllipseCallout">
            <a:avLst>
              <a:gd name="adj1" fmla="val 43769"/>
              <a:gd name="adj2" fmla="val 553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I’m good at playing the piano.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F2677AA5-96DD-E363-94B5-03A31695798B}"/>
              </a:ext>
            </a:extLst>
          </p:cNvPr>
          <p:cNvSpPr/>
          <p:nvPr/>
        </p:nvSpPr>
        <p:spPr>
          <a:xfrm>
            <a:off x="6286526" y="882818"/>
            <a:ext cx="3911017" cy="2255238"/>
          </a:xfrm>
          <a:prstGeom prst="wedgeEllipseCallout">
            <a:avLst>
              <a:gd name="adj1" fmla="val 39288"/>
              <a:gd name="adj2" fmla="val 593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Yes, I am. I go swimming every Sunday.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1FEA70-6877-2996-2B35-F2FF2F8F1F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617"/>
          <a:stretch/>
        </p:blipFill>
        <p:spPr>
          <a:xfrm flipH="1">
            <a:off x="-206517" y="2866584"/>
            <a:ext cx="1783174" cy="4092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EC0E52-1627-994E-88B8-43886F12CE3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851"/>
          <a:stretch/>
        </p:blipFill>
        <p:spPr>
          <a:xfrm flipH="1">
            <a:off x="9869960" y="2866585"/>
            <a:ext cx="2106298" cy="4092398"/>
          </a:xfrm>
          <a:prstGeom prst="rect">
            <a:avLst/>
          </a:prstGeom>
        </p:spPr>
      </p:pic>
      <p:sp>
        <p:nvSpPr>
          <p:cNvPr id="16" name="Freeform 686">
            <a:extLst>
              <a:ext uri="{FF2B5EF4-FFF2-40B4-BE49-F238E27FC236}">
                <a16:creationId xmlns:a16="http://schemas.microsoft.com/office/drawing/2014/main" xmlns="" id="{8100C2AE-2B7C-1DDF-2F2F-DF6C3A72C9CF}"/>
              </a:ext>
            </a:extLst>
          </p:cNvPr>
          <p:cNvSpPr>
            <a:spLocks/>
          </p:cNvSpPr>
          <p:nvPr/>
        </p:nvSpPr>
        <p:spPr bwMode="auto">
          <a:xfrm>
            <a:off x="-88974" y="6172373"/>
            <a:ext cx="12369947" cy="68562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ttsMP3.com_VoiceText_2024-5-26_16-29-38">
            <a:hlinkClick r:id="" action="ppaction://media"/>
            <a:extLst>
              <a:ext uri="{FF2B5EF4-FFF2-40B4-BE49-F238E27FC236}">
                <a16:creationId xmlns:a16="http://schemas.microsoft.com/office/drawing/2014/main" xmlns="" id="{81BB113F-45CA-C8AE-A01A-A36D9B2B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5424" y="1325025"/>
            <a:ext cx="677372" cy="677372"/>
          </a:xfrm>
          <a:prstGeom prst="rect">
            <a:avLst/>
          </a:prstGeom>
        </p:spPr>
      </p:pic>
      <p:pic>
        <p:nvPicPr>
          <p:cNvPr id="18" name="ttsMP3.com_VoiceText_2024-5-26_16-30-4">
            <a:hlinkClick r:id="" action="ppaction://media"/>
            <a:extLst>
              <a:ext uri="{FF2B5EF4-FFF2-40B4-BE49-F238E27FC236}">
                <a16:creationId xmlns:a16="http://schemas.microsoft.com/office/drawing/2014/main" xmlns="" id="{C1132ED8-63F4-2ED8-142D-437A604B1D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55294" y="2196794"/>
            <a:ext cx="677372" cy="677372"/>
          </a:xfrm>
          <a:prstGeom prst="rect">
            <a:avLst/>
          </a:prstGeom>
        </p:spPr>
      </p:pic>
      <p:pic>
        <p:nvPicPr>
          <p:cNvPr id="19" name="ttsMP3.com_VoiceText_2024-5-26_16-30-38">
            <a:hlinkClick r:id="" action="ppaction://media"/>
            <a:extLst>
              <a:ext uri="{FF2B5EF4-FFF2-40B4-BE49-F238E27FC236}">
                <a16:creationId xmlns:a16="http://schemas.microsoft.com/office/drawing/2014/main" xmlns="" id="{3A42CFA2-C66F-B29D-A6E3-5A793AA7EC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6749" y="647653"/>
            <a:ext cx="677372" cy="677372"/>
          </a:xfrm>
          <a:prstGeom prst="rect">
            <a:avLst/>
          </a:prstGeom>
        </p:spPr>
      </p:pic>
      <p:pic>
        <p:nvPicPr>
          <p:cNvPr id="20" name="ttsMP3.com_VoiceText_2024-5-26_16-31-20">
            <a:hlinkClick r:id="" action="ppaction://media"/>
            <a:extLst>
              <a:ext uri="{FF2B5EF4-FFF2-40B4-BE49-F238E27FC236}">
                <a16:creationId xmlns:a16="http://schemas.microsoft.com/office/drawing/2014/main" xmlns="" id="{949330FA-4F90-9ABC-BC36-19D95D5C18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58678" y="2881674"/>
            <a:ext cx="850626" cy="850626"/>
          </a:xfrm>
          <a:prstGeom prst="rect">
            <a:avLst/>
          </a:prstGeom>
        </p:spPr>
      </p:pic>
      <p:pic>
        <p:nvPicPr>
          <p:cNvPr id="21" name="ttsMP3.com_VoiceText_2024-5-26_16-31-1">
            <a:hlinkClick r:id="" action="ppaction://media"/>
            <a:extLst>
              <a:ext uri="{FF2B5EF4-FFF2-40B4-BE49-F238E27FC236}">
                <a16:creationId xmlns:a16="http://schemas.microsoft.com/office/drawing/2014/main" xmlns="" id="{6E78D3D8-5270-578D-1242-DA9C1D1BF6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180" y="3784518"/>
            <a:ext cx="717040" cy="7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7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966582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>
                <a:solidFill>
                  <a:srgbClr val="0070C0"/>
                </a:solidFill>
                <a:latin typeface="Comic Sans MS" panose="030F0702030302020204" pitchFamily="66" charset="0"/>
              </a:rPr>
              <a:t>Wrap-up &amp;</a:t>
            </a:r>
            <a:br>
              <a:rPr lang="en-US" sz="800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vi-VN" sz="800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  <a:endParaRPr lang="vi-VN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xmlns="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xmlns="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xmlns="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xmlns="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xmlns="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xmlns="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5632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1E926-EA27-AAF9-CCE6-419F9DF6B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29674"/>
            <a:ext cx="1429935" cy="68562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02F9C0A-7602-49B6-F8B3-17C4243936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8343" y="826128"/>
          <a:ext cx="11527971" cy="4916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5271">
                  <a:extLst>
                    <a:ext uri="{9D8B030D-6E8A-4147-A177-3AD203B41FA5}">
                      <a16:colId xmlns:a16="http://schemas.microsoft.com/office/drawing/2014/main" xmlns="" val="181295671"/>
                    </a:ext>
                  </a:extLst>
                </a:gridCol>
                <a:gridCol w="6362700">
                  <a:extLst>
                    <a:ext uri="{9D8B030D-6E8A-4147-A177-3AD203B41FA5}">
                      <a16:colId xmlns:a16="http://schemas.microsoft.com/office/drawing/2014/main" xmlns="" val="19973210"/>
                    </a:ext>
                  </a:extLst>
                </a:gridCol>
              </a:tblGrid>
              <a:tr h="923519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1. What is he good at?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a.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She likes playing the piano.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4493955"/>
                  </a:ext>
                </a:extLst>
              </a:tr>
              <a:tr h="10036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2. What do you like doing in your free time?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b.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No, she isn’t. She isn’t good at swimming.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2734333"/>
                  </a:ext>
                </a:extLst>
              </a:tr>
              <a:tr h="10036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3. Is she good at collecting stamps?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 c.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Yes, she is. She is good at collecting stamps.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3334677"/>
                  </a:ext>
                </a:extLst>
              </a:tr>
              <a:tr h="981674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4. What does she like doing?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d.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He is good at playing football.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2829965"/>
                  </a:ext>
                </a:extLst>
              </a:tr>
              <a:tr h="10036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5. Is she good at swimming?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e.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I like singing and dancing in my free time.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11885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F64073-B6D3-7394-FD3D-AE841559B4B5}"/>
              </a:ext>
            </a:extLst>
          </p:cNvPr>
          <p:cNvSpPr txBox="1"/>
          <p:nvPr/>
        </p:nvSpPr>
        <p:spPr>
          <a:xfrm>
            <a:off x="386443" y="29674"/>
            <a:ext cx="813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Small activity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read and match.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FD25E3D-3BB8-C99C-7912-31A9318CB2B0}"/>
              </a:ext>
            </a:extLst>
          </p:cNvPr>
          <p:cNvSpPr/>
          <p:nvPr/>
        </p:nvSpPr>
        <p:spPr>
          <a:xfrm>
            <a:off x="1774368" y="5842232"/>
            <a:ext cx="1045029" cy="562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1-d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CF6CC65-BF29-6E42-528E-DF740A03E1FA}"/>
              </a:ext>
            </a:extLst>
          </p:cNvPr>
          <p:cNvSpPr/>
          <p:nvPr/>
        </p:nvSpPr>
        <p:spPr>
          <a:xfrm>
            <a:off x="3793670" y="5859667"/>
            <a:ext cx="1045029" cy="562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2-e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933C808-588E-1059-0635-A6470D5373B7}"/>
              </a:ext>
            </a:extLst>
          </p:cNvPr>
          <p:cNvSpPr/>
          <p:nvPr/>
        </p:nvSpPr>
        <p:spPr>
          <a:xfrm>
            <a:off x="5742212" y="5885897"/>
            <a:ext cx="1045029" cy="562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3-c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A756598-86D0-0B81-E094-EF2FC3D01423}"/>
              </a:ext>
            </a:extLst>
          </p:cNvPr>
          <p:cNvSpPr/>
          <p:nvPr/>
        </p:nvSpPr>
        <p:spPr>
          <a:xfrm>
            <a:off x="7761514" y="5859667"/>
            <a:ext cx="1132115" cy="562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4-a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68E7D19-757F-9B45-6CFA-37130DE8BA78}"/>
              </a:ext>
            </a:extLst>
          </p:cNvPr>
          <p:cNvSpPr/>
          <p:nvPr/>
        </p:nvSpPr>
        <p:spPr>
          <a:xfrm>
            <a:off x="9818915" y="5859667"/>
            <a:ext cx="1045029" cy="562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5-b</a:t>
            </a:r>
          </a:p>
        </p:txBody>
      </p:sp>
    </p:spTree>
    <p:extLst>
      <p:ext uri="{BB962C8B-B14F-4D97-AF65-F5344CB8AC3E}">
        <p14:creationId xmlns:p14="http://schemas.microsoft.com/office/powerpoint/2010/main" val="191672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83784CF-3D1A-AE5F-C9EA-CC8C1F6BA532}"/>
              </a:ext>
            </a:extLst>
          </p:cNvPr>
          <p:cNvSpPr/>
          <p:nvPr/>
        </p:nvSpPr>
        <p:spPr>
          <a:xfrm>
            <a:off x="2241697" y="234919"/>
            <a:ext cx="7708605" cy="2813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DBA092-3582-1CDC-59AC-03C8FF91DBED}"/>
              </a:ext>
            </a:extLst>
          </p:cNvPr>
          <p:cNvGrpSpPr/>
          <p:nvPr/>
        </p:nvGrpSpPr>
        <p:grpSpPr>
          <a:xfrm>
            <a:off x="101867" y="3429000"/>
            <a:ext cx="12090133" cy="2032008"/>
            <a:chOff x="1476826" y="2601957"/>
            <a:chExt cx="8635241" cy="152400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B88B4249-2D06-D882-0405-83537EE30136}"/>
                </a:ext>
              </a:extLst>
            </p:cNvPr>
            <p:cNvSpPr/>
            <p:nvPr/>
          </p:nvSpPr>
          <p:spPr>
            <a:xfrm>
              <a:off x="1476826" y="3102047"/>
              <a:ext cx="8635241" cy="1023917"/>
            </a:xfrm>
            <a:prstGeom prst="round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F6448DA-D9C0-EA48-FA75-9CF96856B8EB}"/>
                </a:ext>
              </a:extLst>
            </p:cNvPr>
            <p:cNvSpPr txBox="1"/>
            <p:nvPr/>
          </p:nvSpPr>
          <p:spPr>
            <a:xfrm>
              <a:off x="1822366" y="2601957"/>
              <a:ext cx="2461978" cy="5000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x-none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x-none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2E30935-71FA-6F35-F5DB-019247F847C2}"/>
                </a:ext>
              </a:extLst>
            </p:cNvPr>
            <p:cNvSpPr txBox="1"/>
            <p:nvPr/>
          </p:nvSpPr>
          <p:spPr>
            <a:xfrm>
              <a:off x="2066134" y="3152013"/>
              <a:ext cx="7997359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B322A-DB64-4685-80E2-0E5D3D805E6A}"/>
              </a:ext>
            </a:extLst>
          </p:cNvPr>
          <p:cNvSpPr txBox="1"/>
          <p:nvPr/>
        </p:nvSpPr>
        <p:spPr>
          <a:xfrm>
            <a:off x="2592779" y="603261"/>
            <a:ext cx="7006442" cy="2077164"/>
          </a:xfrm>
          <a:prstGeom prst="roundRect">
            <a:avLst/>
          </a:prstGeom>
          <a:solidFill>
            <a:srgbClr val="92D050">
              <a:alpha val="7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E559F3A4-F6FF-DBBC-73E0-5B3C4E699C23}"/>
              </a:ext>
            </a:extLst>
          </p:cNvPr>
          <p:cNvSpPr/>
          <p:nvPr/>
        </p:nvSpPr>
        <p:spPr>
          <a:xfrm rot="20799317">
            <a:off x="9110449" y="312036"/>
            <a:ext cx="1812635" cy="824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CF058A-79DD-1DF4-27FC-55E5D6C89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-538946"/>
            <a:ext cx="2688921" cy="2688921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xmlns="" id="{79ACE4B0-152D-2F7B-1E18-A50ED0A866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540" y="5816519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xmlns="" id="{751A2929-37D9-7AE4-8F45-7D03B2844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1037" y="5816519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xmlns="" id="{4C890943-750A-7B09-D609-1E17C891B8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262" y="5816519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70BA9BF4-423E-10CF-BA66-994951BA82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2651" y="5816519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28A32706-44A3-F9DA-D0F1-39D74AE64D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82" y="5816519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DBFE7F82-60E2-1C5E-29D8-16363DBBEA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4295" y="5816519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A5B87FFC-C7C0-8D14-F358-5221358E4B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6726" y="5769251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4373B209-B685-5740-8896-AB54D2CBA10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9157" y="5769251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48D140D0-BFA9-20C4-A631-ACDD42CC3C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3145" y="5693486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B2D72818-8853-68C1-ABD5-136688461B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55583" y="5718660"/>
            <a:ext cx="1350389" cy="1139340"/>
          </a:xfrm>
          <a:prstGeom prst="rect">
            <a:avLst/>
          </a:prstGeom>
        </p:spPr>
      </p:pic>
      <p:pic>
        <p:nvPicPr>
          <p:cNvPr id="21" name="Picture 20" descr="c70bfb3500c73463.gif">
            <a:extLst>
              <a:ext uri="{FF2B5EF4-FFF2-40B4-BE49-F238E27FC236}">
                <a16:creationId xmlns:a16="http://schemas.microsoft.com/office/drawing/2014/main" xmlns="" id="{923AA8F5-B56F-6786-0EA7-CA798AA731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108" y="5866682"/>
            <a:ext cx="1133023" cy="1096660"/>
          </a:xfrm>
          <a:prstGeom prst="rect">
            <a:avLst/>
          </a:prstGeom>
        </p:spPr>
      </p:pic>
      <p:pic>
        <p:nvPicPr>
          <p:cNvPr id="22" name="Picture 21" descr="c70bfb3500c73463.gif">
            <a:extLst>
              <a:ext uri="{FF2B5EF4-FFF2-40B4-BE49-F238E27FC236}">
                <a16:creationId xmlns:a16="http://schemas.microsoft.com/office/drawing/2014/main" xmlns="" id="{5E910884-74FB-C493-9362-4FE59F9F29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3591" y="587756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417B14CA-70B1-F8CE-45F6-3F2C15EF85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3980" y="6014239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E828D015-1788-A147-8419-D0C864D533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4195" y="6014239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B967CB3F-8AC4-CBA5-E035-53E32D1384C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1332" y="6014239"/>
            <a:ext cx="1133023" cy="1096660"/>
          </a:xfrm>
          <a:prstGeom prst="rect">
            <a:avLst/>
          </a:prstGeom>
        </p:spPr>
      </p:pic>
      <p:pic>
        <p:nvPicPr>
          <p:cNvPr id="27" name="Picture 26" descr="c70bfb3500c73463.gif">
            <a:extLst>
              <a:ext uri="{FF2B5EF4-FFF2-40B4-BE49-F238E27FC236}">
                <a16:creationId xmlns:a16="http://schemas.microsoft.com/office/drawing/2014/main" xmlns="" id="{041C7289-9175-EC1A-00AC-5E6A745FB7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8309" y="6014239"/>
            <a:ext cx="1133023" cy="1096660"/>
          </a:xfrm>
          <a:prstGeom prst="rect">
            <a:avLst/>
          </a:prstGeom>
        </p:spPr>
      </p:pic>
      <p:pic>
        <p:nvPicPr>
          <p:cNvPr id="28" name="Picture 27" descr="c70bfb3500c73463.gif">
            <a:extLst>
              <a:ext uri="{FF2B5EF4-FFF2-40B4-BE49-F238E27FC236}">
                <a16:creationId xmlns:a16="http://schemas.microsoft.com/office/drawing/2014/main" xmlns="" id="{05296725-FEBE-F8E5-B80F-59CED45683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6058" y="6014239"/>
            <a:ext cx="1133023" cy="1096660"/>
          </a:xfrm>
          <a:prstGeom prst="rect">
            <a:avLst/>
          </a:prstGeom>
        </p:spPr>
      </p:pic>
      <p:pic>
        <p:nvPicPr>
          <p:cNvPr id="30" name="Picture 29" descr="c70bfb3500c73463.gif">
            <a:extLst>
              <a:ext uri="{FF2B5EF4-FFF2-40B4-BE49-F238E27FC236}">
                <a16:creationId xmlns:a16="http://schemas.microsoft.com/office/drawing/2014/main" xmlns="" id="{336ACEB5-E5AF-8D1C-A246-9FD97C1B0F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556" y="5965129"/>
            <a:ext cx="1133023" cy="1096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548094-8D54-8BE4-61BA-5C1232815201}"/>
              </a:ext>
            </a:extLst>
          </p:cNvPr>
          <p:cNvSpPr txBox="1"/>
          <p:nvPr/>
        </p:nvSpPr>
        <p:spPr>
          <a:xfrm>
            <a:off x="1580064" y="4119400"/>
            <a:ext cx="9267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Learn and use new grammar: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 </a:t>
            </a:r>
            <a:r>
              <a:rPr lang="en-US" sz="4000" i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be  + good at/ 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love + V-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ing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.</a:t>
            </a:r>
            <a:endParaRPr lang="en-US" sz="40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2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stSnd>
            <p:snd r:embed="rId3" name="chimes.wav"/>
          </p:stSnd>
        </p:sndAc>
      </p:transition>
    </mc:Choice>
    <mc:Fallback>
      <p:transition>
        <p:cut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81481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22222E-6 L -3.333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xmlns="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xmlns="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xmlns="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xmlns="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xmlns="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xmlns="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xmlns="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xmlns="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xmlns="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xmlns="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xmlns="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xmlns="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xmlns="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xmlns="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xmlns="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xmlns="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xmlns="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xmlns="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5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3" name="chimes.wav"/>
          </p:stSnd>
        </p:sndAc>
      </p:transition>
    </mc:Choice>
    <mc:Fallback>
      <p:transition spd="med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9" y="946561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 candy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white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 stars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white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 stars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 candy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 stars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white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 candy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15stars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773956" y="3590908"/>
              <a:ext cx="2470422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3200" b="1" dirty="0">
                  <a:solidFill>
                    <a:prstClr val="white"/>
                  </a:solidFill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10 stars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000" b="1" dirty="0">
                <a:solidFill>
                  <a:prstClr val="white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4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79125" y="183050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89154" y="18421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906420" y="184965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80355" y="37774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78027" y="37774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915700" y="37774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4400" b="1" dirty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6127" y="829934"/>
            <a:ext cx="5719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96245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88129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81459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6" action="ppaction://hlinksldjump"/>
          </p:cNvPr>
          <p:cNvSpPr/>
          <p:nvPr/>
        </p:nvSpPr>
        <p:spPr>
          <a:xfrm rot="5400000">
            <a:off x="11351622" y="307039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 sz="1467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 rot="5400000">
            <a:off x="11336327" y="324997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hlinkClick r:id="rId15" action="ppaction://hlinksldjump"/>
              </a:rPr>
              <a:t>study</a:t>
            </a:r>
            <a:endParaRPr lang="vi-VN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7961967" y="3237097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stop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97FEA9-9DCE-E96F-FE3B-E191B2D51F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503" y="44913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1.7284E-6 L -1.666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67896" y="1386543"/>
            <a:ext cx="7527974" cy="22567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What is the boy doing?</a:t>
            </a:r>
          </a:p>
          <a:p>
            <a:pPr algn="ctr" defTabSz="914377">
              <a:defRPr/>
            </a:pPr>
            <a:endParaRPr lang="en-US" sz="4000" b="1" dirty="0">
              <a:solidFill>
                <a:srgbClr val="7030A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defRPr/>
            </a:pP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CB774-B593-DFD3-BEF4-FA7236EEE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2289" y="65973"/>
            <a:ext cx="1429935" cy="685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32FCB-266A-D90B-DE13-72F909606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99" y="877684"/>
            <a:ext cx="3537857" cy="4593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330383-0139-ACE3-2F5C-CA5CF14F90E1}"/>
              </a:ext>
            </a:extLst>
          </p:cNvPr>
          <p:cNvSpPr txBox="1"/>
          <p:nvPr/>
        </p:nvSpPr>
        <p:spPr>
          <a:xfrm>
            <a:off x="1437444" y="3289343"/>
            <a:ext cx="698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He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is playing football.</a:t>
            </a:r>
          </a:p>
        </p:txBody>
      </p:sp>
    </p:spTree>
    <p:extLst>
      <p:ext uri="{BB962C8B-B14F-4D97-AF65-F5344CB8AC3E}">
        <p14:creationId xmlns:p14="http://schemas.microsoft.com/office/powerpoint/2010/main" val="83352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897751" y="751600"/>
            <a:ext cx="7723736" cy="19050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What is the girl doing?</a:t>
            </a:r>
            <a:endParaRPr lang="vi-VN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sp>
        <p:nvSpPr>
          <p:cNvPr id="11" name="Pentagon 10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CA1C5C-7865-A244-B9A1-3A01FEB7D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2289" y="65973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29AF91-F22D-1149-19C8-D213FD09D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24" y="1895592"/>
            <a:ext cx="3949020" cy="2865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F0DF7-CA0A-118E-C19F-7F64205C271D}"/>
              </a:ext>
            </a:extLst>
          </p:cNvPr>
          <p:cNvSpPr txBox="1"/>
          <p:nvPr/>
        </p:nvSpPr>
        <p:spPr>
          <a:xfrm>
            <a:off x="897751" y="3177855"/>
            <a:ext cx="724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She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is playing the piano.</a:t>
            </a:r>
          </a:p>
        </p:txBody>
      </p:sp>
    </p:spTree>
    <p:extLst>
      <p:ext uri="{BB962C8B-B14F-4D97-AF65-F5344CB8AC3E}">
        <p14:creationId xmlns:p14="http://schemas.microsoft.com/office/powerpoint/2010/main" val="414916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201057" y="1087121"/>
            <a:ext cx="7104743" cy="16546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What is the boy doing?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A72978-7FC5-C9E2-B944-174BE137D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609" y="65973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CEF22C-FAAC-22FC-2237-6D60F7BFE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82" y="2274861"/>
            <a:ext cx="4745637" cy="3167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300CA4-56CF-9EDC-6B95-67FE28A3E9AB}"/>
              </a:ext>
            </a:extLst>
          </p:cNvPr>
          <p:cNvSpPr txBox="1"/>
          <p:nvPr/>
        </p:nvSpPr>
        <p:spPr>
          <a:xfrm>
            <a:off x="458032" y="3417570"/>
            <a:ext cx="642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is reading comic books.</a:t>
            </a:r>
          </a:p>
        </p:txBody>
      </p:sp>
    </p:spTree>
    <p:extLst>
      <p:ext uri="{BB962C8B-B14F-4D97-AF65-F5344CB8AC3E}">
        <p14:creationId xmlns:p14="http://schemas.microsoft.com/office/powerpoint/2010/main" val="216880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353457" y="925286"/>
            <a:ext cx="6625771" cy="12850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What is the girl doing?</a:t>
            </a:r>
            <a:endParaRPr lang="vi-VN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600"/>
            <a:ext cx="1626236" cy="1990149"/>
          </a:xfrm>
          <a:prstGeom prst="rect">
            <a:avLst/>
          </a:prstGeom>
        </p:spPr>
      </p:pic>
      <p:sp>
        <p:nvSpPr>
          <p:cNvPr id="10" name="Pentagon 9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BB4E36-63C3-9134-B18F-AF473817A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352" y="65973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216F9-6A3E-21C4-C484-B9C29CF6440F}"/>
              </a:ext>
            </a:extLst>
          </p:cNvPr>
          <p:cNvSpPr txBox="1"/>
          <p:nvPr/>
        </p:nvSpPr>
        <p:spPr>
          <a:xfrm>
            <a:off x="-662940" y="3492550"/>
            <a:ext cx="918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She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is going ice-skating.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90D175-C7EA-5949-AD59-3503E236D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66" y="2210287"/>
            <a:ext cx="4502691" cy="30017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27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731</Words>
  <Application>Microsoft Office PowerPoint</Application>
  <PresentationFormat>Widescreen</PresentationFormat>
  <Paragraphs>175</Paragraphs>
  <Slides>37</Slides>
  <Notes>10</Notes>
  <HiddenSlides>0</HiddenSlides>
  <MMClips>15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Changa One</vt:lpstr>
      <vt:lpstr>Chewy</vt:lpstr>
      <vt:lpstr>Comic Sans MS</vt:lpstr>
      <vt:lpstr>Snap ITC</vt:lpstr>
      <vt:lpstr>Tahoma</vt:lpstr>
      <vt:lpstr>Times New Roman</vt:lpstr>
      <vt:lpstr>Wingdings</vt:lpstr>
      <vt:lpstr>字魂59号-创粗黑</vt:lpstr>
      <vt:lpstr>Office Theme</vt:lpstr>
      <vt:lpstr>MS_ClipArt_Gallery.2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Production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Hien Computer</dc:creator>
  <cp:lastModifiedBy>Thao Hien Computer</cp:lastModifiedBy>
  <cp:revision>3</cp:revision>
  <dcterms:created xsi:type="dcterms:W3CDTF">2024-11-03T14:12:23Z</dcterms:created>
  <dcterms:modified xsi:type="dcterms:W3CDTF">2024-11-03T16:42:27Z</dcterms:modified>
</cp:coreProperties>
</file>