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30" r:id="rId2"/>
    <p:sldId id="257" r:id="rId3"/>
    <p:sldId id="276" r:id="rId4"/>
    <p:sldId id="258" r:id="rId5"/>
    <p:sldId id="277" r:id="rId6"/>
    <p:sldId id="284" r:id="rId7"/>
    <p:sldId id="281" r:id="rId8"/>
    <p:sldId id="302" r:id="rId9"/>
    <p:sldId id="303" r:id="rId10"/>
    <p:sldId id="304" r:id="rId11"/>
    <p:sldId id="305" r:id="rId12"/>
    <p:sldId id="306" r:id="rId13"/>
    <p:sldId id="289" r:id="rId14"/>
    <p:sldId id="326" r:id="rId15"/>
    <p:sldId id="290" r:id="rId16"/>
    <p:sldId id="261" r:id="rId17"/>
    <p:sldId id="300" r:id="rId18"/>
    <p:sldId id="309" r:id="rId19"/>
    <p:sldId id="262" r:id="rId20"/>
    <p:sldId id="327" r:id="rId21"/>
    <p:sldId id="328" r:id="rId22"/>
    <p:sldId id="329" r:id="rId23"/>
    <p:sldId id="295" r:id="rId24"/>
    <p:sldId id="296" r:id="rId25"/>
    <p:sldId id="297" r:id="rId26"/>
    <p:sldId id="314" r:id="rId27"/>
    <p:sldId id="260" r:id="rId28"/>
    <p:sldId id="310" r:id="rId29"/>
    <p:sldId id="322" r:id="rId30"/>
    <p:sldId id="312" r:id="rId31"/>
    <p:sldId id="316" r:id="rId32"/>
    <p:sldId id="317" r:id="rId33"/>
    <p:sldId id="318" r:id="rId34"/>
    <p:sldId id="319" r:id="rId35"/>
    <p:sldId id="320" r:id="rId36"/>
    <p:sldId id="321" r:id="rId37"/>
    <p:sldId id="325" r:id="rId38"/>
    <p:sldId id="323" r:id="rId39"/>
    <p:sldId id="324" r:id="rId40"/>
    <p:sldId id="29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91" autoAdjust="0"/>
    <p:restoredTop sz="94660"/>
  </p:normalViewPr>
  <p:slideViewPr>
    <p:cSldViewPr>
      <p:cViewPr varScale="1">
        <p:scale>
          <a:sx n="74" d="100"/>
          <a:sy n="74" d="100"/>
        </p:scale>
        <p:origin x="15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F7BFDF-4E63-45FD-8655-0D5FDDD67FA1}" type="doc">
      <dgm:prSet loTypeId="urn:microsoft.com/office/officeart/2005/8/layout/radial1" loCatId="relationship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A86F62BC-7D7F-49F4-895E-7C70A801263B}">
      <dgm:prSet phldrT="[Text]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en-US" smtClean="0"/>
            <a:t>place</a:t>
          </a:r>
          <a:endParaRPr lang="en-US"/>
        </a:p>
      </dgm:t>
    </dgm:pt>
    <dgm:pt modelId="{DD2DFD5A-0112-4657-8A66-10CF8A9F51D9}" type="parTrans" cxnId="{628B452A-AF77-4A96-9C10-FADB4165E8EC}">
      <dgm:prSet/>
      <dgm:spPr/>
      <dgm:t>
        <a:bodyPr/>
        <a:lstStyle/>
        <a:p>
          <a:endParaRPr lang="en-US"/>
        </a:p>
      </dgm:t>
    </dgm:pt>
    <dgm:pt modelId="{72D877FD-4709-4115-BA34-1398A4B043AC}" type="sibTrans" cxnId="{628B452A-AF77-4A96-9C10-FADB4165E8EC}">
      <dgm:prSet/>
      <dgm:spPr/>
      <dgm:t>
        <a:bodyPr/>
        <a:lstStyle/>
        <a:p>
          <a:endParaRPr lang="en-US"/>
        </a:p>
      </dgm:t>
    </dgm:pt>
    <dgm:pt modelId="{B16D622A-34CE-4AEB-8A0F-0367A45E5452}">
      <dgm:prSet phldrT="[Text]"/>
      <dgm:spPr/>
      <dgm:t>
        <a:bodyPr/>
        <a:lstStyle/>
        <a:p>
          <a:r>
            <a:rPr lang="en-US" smtClean="0"/>
            <a:t>District</a:t>
          </a:r>
          <a:endParaRPr lang="en-US"/>
        </a:p>
      </dgm:t>
    </dgm:pt>
    <dgm:pt modelId="{2650FF30-AF78-4FA1-9DCC-65F6E777B44F}" type="parTrans" cxnId="{6E4447A8-A215-4F43-BC9E-5B9972FE3E68}">
      <dgm:prSet/>
      <dgm:spPr/>
      <dgm:t>
        <a:bodyPr/>
        <a:lstStyle/>
        <a:p>
          <a:endParaRPr lang="en-US"/>
        </a:p>
      </dgm:t>
    </dgm:pt>
    <dgm:pt modelId="{6128CD56-BB1E-45D0-9403-8C5D02AE1FF7}" type="sibTrans" cxnId="{6E4447A8-A215-4F43-BC9E-5B9972FE3E68}">
      <dgm:prSet/>
      <dgm:spPr/>
      <dgm:t>
        <a:bodyPr/>
        <a:lstStyle/>
        <a:p>
          <a:endParaRPr lang="en-US"/>
        </a:p>
      </dgm:t>
    </dgm:pt>
    <dgm:pt modelId="{2736904F-41E2-4D37-BCFF-5F8A9259DAAF}">
      <dgm:prSet phldrT="[Text]"/>
      <dgm:spPr/>
      <dgm:t>
        <a:bodyPr/>
        <a:lstStyle/>
        <a:p>
          <a:r>
            <a:rPr lang="en-US" smtClean="0"/>
            <a:t>Road</a:t>
          </a:r>
          <a:endParaRPr lang="en-US"/>
        </a:p>
      </dgm:t>
    </dgm:pt>
    <dgm:pt modelId="{A0E681C3-FC11-4D6B-8AA2-C43B4B7C5BD0}" type="parTrans" cxnId="{DF1259E1-4A7E-4817-A4F0-871DEDD9E8DF}">
      <dgm:prSet/>
      <dgm:spPr/>
      <dgm:t>
        <a:bodyPr/>
        <a:lstStyle/>
        <a:p>
          <a:endParaRPr lang="en-US"/>
        </a:p>
      </dgm:t>
    </dgm:pt>
    <dgm:pt modelId="{FEA0F041-73FB-4B95-8FAA-D775B771711E}" type="sibTrans" cxnId="{DF1259E1-4A7E-4817-A4F0-871DEDD9E8DF}">
      <dgm:prSet/>
      <dgm:spPr/>
      <dgm:t>
        <a:bodyPr/>
        <a:lstStyle/>
        <a:p>
          <a:endParaRPr lang="en-US"/>
        </a:p>
      </dgm:t>
    </dgm:pt>
    <dgm:pt modelId="{78912BD6-DBBA-4E0D-9BE4-76FF23FCF8A6}">
      <dgm:prSet phldrT="[Text]"/>
      <dgm:spPr/>
      <dgm:t>
        <a:bodyPr/>
        <a:lstStyle/>
        <a:p>
          <a:r>
            <a:rPr lang="en-US" smtClean="0"/>
            <a:t>Street</a:t>
          </a:r>
          <a:endParaRPr lang="en-US"/>
        </a:p>
      </dgm:t>
    </dgm:pt>
    <dgm:pt modelId="{990271CC-96A3-4327-908B-62D43BE66513}" type="parTrans" cxnId="{EF3F0C76-DD11-4628-B35E-53E23E8C67B3}">
      <dgm:prSet/>
      <dgm:spPr/>
      <dgm:t>
        <a:bodyPr/>
        <a:lstStyle/>
        <a:p>
          <a:endParaRPr lang="en-US"/>
        </a:p>
      </dgm:t>
    </dgm:pt>
    <dgm:pt modelId="{92A15E4A-4F12-46C4-B7D9-3AED1EA5399E}" type="sibTrans" cxnId="{EF3F0C76-DD11-4628-B35E-53E23E8C67B3}">
      <dgm:prSet/>
      <dgm:spPr/>
      <dgm:t>
        <a:bodyPr/>
        <a:lstStyle/>
        <a:p>
          <a:endParaRPr lang="en-US"/>
        </a:p>
      </dgm:t>
    </dgm:pt>
    <dgm:pt modelId="{76435F63-2343-4096-963C-8F4F2D298673}">
      <dgm:prSet phldrT="[Text]"/>
      <dgm:spPr/>
      <dgm:t>
        <a:bodyPr/>
        <a:lstStyle/>
        <a:p>
          <a:r>
            <a:rPr lang="en-US" smtClean="0"/>
            <a:t>Village</a:t>
          </a:r>
          <a:endParaRPr lang="en-US"/>
        </a:p>
      </dgm:t>
    </dgm:pt>
    <dgm:pt modelId="{F41AF285-0D5B-4893-AC10-C97984183FE7}" type="parTrans" cxnId="{2482644E-0B2D-4617-B6EC-DF13727F5E4F}">
      <dgm:prSet/>
      <dgm:spPr/>
      <dgm:t>
        <a:bodyPr/>
        <a:lstStyle/>
        <a:p>
          <a:endParaRPr lang="en-US"/>
        </a:p>
      </dgm:t>
    </dgm:pt>
    <dgm:pt modelId="{051CC520-E497-41CF-B6E6-DC248C013A90}" type="sibTrans" cxnId="{2482644E-0B2D-4617-B6EC-DF13727F5E4F}">
      <dgm:prSet/>
      <dgm:spPr/>
      <dgm:t>
        <a:bodyPr/>
        <a:lstStyle/>
        <a:p>
          <a:endParaRPr lang="en-US"/>
        </a:p>
      </dgm:t>
    </dgm:pt>
    <dgm:pt modelId="{297ACDE4-953A-4191-B69B-BF89B136D76C}">
      <dgm:prSet phldrT="[Text]"/>
      <dgm:spPr/>
      <dgm:t>
        <a:bodyPr/>
        <a:lstStyle/>
        <a:p>
          <a:endParaRPr lang="en-US"/>
        </a:p>
      </dgm:t>
    </dgm:pt>
    <dgm:pt modelId="{D75784AD-DE84-4704-A2A3-D27E245538F3}" type="parTrans" cxnId="{61041DC9-E21F-4172-971F-5AA495952702}">
      <dgm:prSet/>
      <dgm:spPr/>
      <dgm:t>
        <a:bodyPr/>
        <a:lstStyle/>
        <a:p>
          <a:endParaRPr lang="en-US"/>
        </a:p>
      </dgm:t>
    </dgm:pt>
    <dgm:pt modelId="{FE52BC4E-638E-440F-A4DD-E1A77A524042}" type="sibTrans" cxnId="{61041DC9-E21F-4172-971F-5AA495952702}">
      <dgm:prSet/>
      <dgm:spPr/>
      <dgm:t>
        <a:bodyPr/>
        <a:lstStyle/>
        <a:p>
          <a:endParaRPr lang="en-US"/>
        </a:p>
      </dgm:t>
    </dgm:pt>
    <dgm:pt modelId="{5FA95990-2C9A-4C2C-A72E-DE6DA88A3CBB}" type="pres">
      <dgm:prSet presAssocID="{F7F7BFDF-4E63-45FD-8655-0D5FDDD67FA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D4A8E7-6179-45DF-8D19-E15691433AE8}" type="pres">
      <dgm:prSet presAssocID="{A86F62BC-7D7F-49F4-895E-7C70A801263B}" presName="centerShape" presStyleLbl="node0" presStyleIdx="0" presStyleCnt="1"/>
      <dgm:spPr/>
      <dgm:t>
        <a:bodyPr/>
        <a:lstStyle/>
        <a:p>
          <a:endParaRPr lang="en-US"/>
        </a:p>
      </dgm:t>
    </dgm:pt>
    <dgm:pt modelId="{3332E7C6-B69D-464E-8712-C3152C626DA2}" type="pres">
      <dgm:prSet presAssocID="{2650FF30-AF78-4FA1-9DCC-65F6E777B44F}" presName="Name9" presStyleLbl="parChTrans1D2" presStyleIdx="0" presStyleCnt="4"/>
      <dgm:spPr/>
      <dgm:t>
        <a:bodyPr/>
        <a:lstStyle/>
        <a:p>
          <a:endParaRPr lang="en-US"/>
        </a:p>
      </dgm:t>
    </dgm:pt>
    <dgm:pt modelId="{E6867563-8C43-410B-B603-5944DB759F8A}" type="pres">
      <dgm:prSet presAssocID="{2650FF30-AF78-4FA1-9DCC-65F6E777B44F}" presName="connTx" presStyleLbl="parChTrans1D2" presStyleIdx="0" presStyleCnt="4"/>
      <dgm:spPr/>
      <dgm:t>
        <a:bodyPr/>
        <a:lstStyle/>
        <a:p>
          <a:endParaRPr lang="en-US"/>
        </a:p>
      </dgm:t>
    </dgm:pt>
    <dgm:pt modelId="{BD66FB67-6468-4C68-96D7-BABB62BA3BE8}" type="pres">
      <dgm:prSet presAssocID="{B16D622A-34CE-4AEB-8A0F-0367A45E545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FC650F-7E4E-4DA8-8328-DD56276E1EEC}" type="pres">
      <dgm:prSet presAssocID="{A0E681C3-FC11-4D6B-8AA2-C43B4B7C5BD0}" presName="Name9" presStyleLbl="parChTrans1D2" presStyleIdx="1" presStyleCnt="4"/>
      <dgm:spPr/>
      <dgm:t>
        <a:bodyPr/>
        <a:lstStyle/>
        <a:p>
          <a:endParaRPr lang="en-US"/>
        </a:p>
      </dgm:t>
    </dgm:pt>
    <dgm:pt modelId="{EB708873-BB6E-4C6E-8203-2FD49DB37178}" type="pres">
      <dgm:prSet presAssocID="{A0E681C3-FC11-4D6B-8AA2-C43B4B7C5BD0}" presName="connTx" presStyleLbl="parChTrans1D2" presStyleIdx="1" presStyleCnt="4"/>
      <dgm:spPr/>
      <dgm:t>
        <a:bodyPr/>
        <a:lstStyle/>
        <a:p>
          <a:endParaRPr lang="en-US"/>
        </a:p>
      </dgm:t>
    </dgm:pt>
    <dgm:pt modelId="{400D1C13-0E59-40A2-804E-EB946A58FDA4}" type="pres">
      <dgm:prSet presAssocID="{2736904F-41E2-4D37-BCFF-5F8A9259DAA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0FE3CC-E476-46B6-A642-5399600F452A}" type="pres">
      <dgm:prSet presAssocID="{990271CC-96A3-4327-908B-62D43BE66513}" presName="Name9" presStyleLbl="parChTrans1D2" presStyleIdx="2" presStyleCnt="4"/>
      <dgm:spPr/>
      <dgm:t>
        <a:bodyPr/>
        <a:lstStyle/>
        <a:p>
          <a:endParaRPr lang="en-US"/>
        </a:p>
      </dgm:t>
    </dgm:pt>
    <dgm:pt modelId="{E54EDE59-1001-4130-9B10-2A7F05FFD89D}" type="pres">
      <dgm:prSet presAssocID="{990271CC-96A3-4327-908B-62D43BE66513}" presName="connTx" presStyleLbl="parChTrans1D2" presStyleIdx="2" presStyleCnt="4"/>
      <dgm:spPr/>
      <dgm:t>
        <a:bodyPr/>
        <a:lstStyle/>
        <a:p>
          <a:endParaRPr lang="en-US"/>
        </a:p>
      </dgm:t>
    </dgm:pt>
    <dgm:pt modelId="{4F818B9B-F8D7-44A2-9910-BE7FAFF936C5}" type="pres">
      <dgm:prSet presAssocID="{78912BD6-DBBA-4E0D-9BE4-76FF23FCF8A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A6A606-69E7-40EF-95F9-68181515AF87}" type="pres">
      <dgm:prSet presAssocID="{F41AF285-0D5B-4893-AC10-C97984183FE7}" presName="Name9" presStyleLbl="parChTrans1D2" presStyleIdx="3" presStyleCnt="4"/>
      <dgm:spPr/>
      <dgm:t>
        <a:bodyPr/>
        <a:lstStyle/>
        <a:p>
          <a:endParaRPr lang="en-US"/>
        </a:p>
      </dgm:t>
    </dgm:pt>
    <dgm:pt modelId="{78688E4A-BE16-4E26-BF53-0DF733C19C83}" type="pres">
      <dgm:prSet presAssocID="{F41AF285-0D5B-4893-AC10-C97984183FE7}" presName="connTx" presStyleLbl="parChTrans1D2" presStyleIdx="3" presStyleCnt="4"/>
      <dgm:spPr/>
      <dgm:t>
        <a:bodyPr/>
        <a:lstStyle/>
        <a:p>
          <a:endParaRPr lang="en-US"/>
        </a:p>
      </dgm:t>
    </dgm:pt>
    <dgm:pt modelId="{0F74DF34-BF9F-4F47-A48D-18866D202203}" type="pres">
      <dgm:prSet presAssocID="{76435F63-2343-4096-963C-8F4F2D29867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29A01E-2085-4149-8FA6-ED9FDB0B4FE8}" type="presOf" srcId="{78912BD6-DBBA-4E0D-9BE4-76FF23FCF8A6}" destId="{4F818B9B-F8D7-44A2-9910-BE7FAFF936C5}" srcOrd="0" destOrd="0" presId="urn:microsoft.com/office/officeart/2005/8/layout/radial1"/>
    <dgm:cxn modelId="{C0567998-C563-4B03-8596-F8207D08C9B1}" type="presOf" srcId="{F41AF285-0D5B-4893-AC10-C97984183FE7}" destId="{78688E4A-BE16-4E26-BF53-0DF733C19C83}" srcOrd="1" destOrd="0" presId="urn:microsoft.com/office/officeart/2005/8/layout/radial1"/>
    <dgm:cxn modelId="{DF1259E1-4A7E-4817-A4F0-871DEDD9E8DF}" srcId="{A86F62BC-7D7F-49F4-895E-7C70A801263B}" destId="{2736904F-41E2-4D37-BCFF-5F8A9259DAAF}" srcOrd="1" destOrd="0" parTransId="{A0E681C3-FC11-4D6B-8AA2-C43B4B7C5BD0}" sibTransId="{FEA0F041-73FB-4B95-8FAA-D775B771711E}"/>
    <dgm:cxn modelId="{0D3E2BA9-6D0F-405B-B273-EA2A2BA7267D}" type="presOf" srcId="{2650FF30-AF78-4FA1-9DCC-65F6E777B44F}" destId="{3332E7C6-B69D-464E-8712-C3152C626DA2}" srcOrd="0" destOrd="0" presId="urn:microsoft.com/office/officeart/2005/8/layout/radial1"/>
    <dgm:cxn modelId="{97DC7BC9-69C1-4D04-981A-E65D444E0725}" type="presOf" srcId="{F7F7BFDF-4E63-45FD-8655-0D5FDDD67FA1}" destId="{5FA95990-2C9A-4C2C-A72E-DE6DA88A3CBB}" srcOrd="0" destOrd="0" presId="urn:microsoft.com/office/officeart/2005/8/layout/radial1"/>
    <dgm:cxn modelId="{4F15A6F9-C44B-4E84-B731-950A2A9C5CD1}" type="presOf" srcId="{A0E681C3-FC11-4D6B-8AA2-C43B4B7C5BD0}" destId="{EB708873-BB6E-4C6E-8203-2FD49DB37178}" srcOrd="1" destOrd="0" presId="urn:microsoft.com/office/officeart/2005/8/layout/radial1"/>
    <dgm:cxn modelId="{CF2454EA-3D67-4FAD-AC1E-8474880C0919}" type="presOf" srcId="{2736904F-41E2-4D37-BCFF-5F8A9259DAAF}" destId="{400D1C13-0E59-40A2-804E-EB946A58FDA4}" srcOrd="0" destOrd="0" presId="urn:microsoft.com/office/officeart/2005/8/layout/radial1"/>
    <dgm:cxn modelId="{F55C859B-6C0D-4203-872E-EE26C855EF40}" type="presOf" srcId="{B16D622A-34CE-4AEB-8A0F-0367A45E5452}" destId="{BD66FB67-6468-4C68-96D7-BABB62BA3BE8}" srcOrd="0" destOrd="0" presId="urn:microsoft.com/office/officeart/2005/8/layout/radial1"/>
    <dgm:cxn modelId="{6E4447A8-A215-4F43-BC9E-5B9972FE3E68}" srcId="{A86F62BC-7D7F-49F4-895E-7C70A801263B}" destId="{B16D622A-34CE-4AEB-8A0F-0367A45E5452}" srcOrd="0" destOrd="0" parTransId="{2650FF30-AF78-4FA1-9DCC-65F6E777B44F}" sibTransId="{6128CD56-BB1E-45D0-9403-8C5D02AE1FF7}"/>
    <dgm:cxn modelId="{628B452A-AF77-4A96-9C10-FADB4165E8EC}" srcId="{F7F7BFDF-4E63-45FD-8655-0D5FDDD67FA1}" destId="{A86F62BC-7D7F-49F4-895E-7C70A801263B}" srcOrd="0" destOrd="0" parTransId="{DD2DFD5A-0112-4657-8A66-10CF8A9F51D9}" sibTransId="{72D877FD-4709-4115-BA34-1398A4B043AC}"/>
    <dgm:cxn modelId="{709D6742-2C6F-4658-B97E-713E4F6FC141}" type="presOf" srcId="{A0E681C3-FC11-4D6B-8AA2-C43B4B7C5BD0}" destId="{3EFC650F-7E4E-4DA8-8328-DD56276E1EEC}" srcOrd="0" destOrd="0" presId="urn:microsoft.com/office/officeart/2005/8/layout/radial1"/>
    <dgm:cxn modelId="{2482644E-0B2D-4617-B6EC-DF13727F5E4F}" srcId="{A86F62BC-7D7F-49F4-895E-7C70A801263B}" destId="{76435F63-2343-4096-963C-8F4F2D298673}" srcOrd="3" destOrd="0" parTransId="{F41AF285-0D5B-4893-AC10-C97984183FE7}" sibTransId="{051CC520-E497-41CF-B6E6-DC248C013A90}"/>
    <dgm:cxn modelId="{EF3F0C76-DD11-4628-B35E-53E23E8C67B3}" srcId="{A86F62BC-7D7F-49F4-895E-7C70A801263B}" destId="{78912BD6-DBBA-4E0D-9BE4-76FF23FCF8A6}" srcOrd="2" destOrd="0" parTransId="{990271CC-96A3-4327-908B-62D43BE66513}" sibTransId="{92A15E4A-4F12-46C4-B7D9-3AED1EA5399E}"/>
    <dgm:cxn modelId="{C7D3865F-8CF3-4F95-86AA-282B53112D36}" type="presOf" srcId="{A86F62BC-7D7F-49F4-895E-7C70A801263B}" destId="{10D4A8E7-6179-45DF-8D19-E15691433AE8}" srcOrd="0" destOrd="0" presId="urn:microsoft.com/office/officeart/2005/8/layout/radial1"/>
    <dgm:cxn modelId="{5CEAD526-A3B3-4E97-882A-A4F44B6E0556}" type="presOf" srcId="{990271CC-96A3-4327-908B-62D43BE66513}" destId="{E54EDE59-1001-4130-9B10-2A7F05FFD89D}" srcOrd="1" destOrd="0" presId="urn:microsoft.com/office/officeart/2005/8/layout/radial1"/>
    <dgm:cxn modelId="{61041DC9-E21F-4172-971F-5AA495952702}" srcId="{F7F7BFDF-4E63-45FD-8655-0D5FDDD67FA1}" destId="{297ACDE4-953A-4191-B69B-BF89B136D76C}" srcOrd="1" destOrd="0" parTransId="{D75784AD-DE84-4704-A2A3-D27E245538F3}" sibTransId="{FE52BC4E-638E-440F-A4DD-E1A77A524042}"/>
    <dgm:cxn modelId="{2991F7E8-5ACC-4C7D-84D2-9DD30084D712}" type="presOf" srcId="{F41AF285-0D5B-4893-AC10-C97984183FE7}" destId="{50A6A606-69E7-40EF-95F9-68181515AF87}" srcOrd="0" destOrd="0" presId="urn:microsoft.com/office/officeart/2005/8/layout/radial1"/>
    <dgm:cxn modelId="{24FE67F4-9C28-4B92-B3DB-08D380E2EC46}" type="presOf" srcId="{990271CC-96A3-4327-908B-62D43BE66513}" destId="{4F0FE3CC-E476-46B6-A642-5399600F452A}" srcOrd="0" destOrd="0" presId="urn:microsoft.com/office/officeart/2005/8/layout/radial1"/>
    <dgm:cxn modelId="{CE1720C3-55A7-478A-BAB2-0DFDD7DCF5F4}" type="presOf" srcId="{76435F63-2343-4096-963C-8F4F2D298673}" destId="{0F74DF34-BF9F-4F47-A48D-18866D202203}" srcOrd="0" destOrd="0" presId="urn:microsoft.com/office/officeart/2005/8/layout/radial1"/>
    <dgm:cxn modelId="{421D8DB1-73BE-4D13-8116-1AEDE17A82B3}" type="presOf" srcId="{2650FF30-AF78-4FA1-9DCC-65F6E777B44F}" destId="{E6867563-8C43-410B-B603-5944DB759F8A}" srcOrd="1" destOrd="0" presId="urn:microsoft.com/office/officeart/2005/8/layout/radial1"/>
    <dgm:cxn modelId="{C92E09E3-50CD-4BDD-BAF9-575676E15D3D}" type="presParOf" srcId="{5FA95990-2C9A-4C2C-A72E-DE6DA88A3CBB}" destId="{10D4A8E7-6179-45DF-8D19-E15691433AE8}" srcOrd="0" destOrd="0" presId="urn:microsoft.com/office/officeart/2005/8/layout/radial1"/>
    <dgm:cxn modelId="{4010D587-05D9-4E53-965F-DCFF623ED75D}" type="presParOf" srcId="{5FA95990-2C9A-4C2C-A72E-DE6DA88A3CBB}" destId="{3332E7C6-B69D-464E-8712-C3152C626DA2}" srcOrd="1" destOrd="0" presId="urn:microsoft.com/office/officeart/2005/8/layout/radial1"/>
    <dgm:cxn modelId="{C2A7D563-5914-43D5-A7F2-377A8291FA4B}" type="presParOf" srcId="{3332E7C6-B69D-464E-8712-C3152C626DA2}" destId="{E6867563-8C43-410B-B603-5944DB759F8A}" srcOrd="0" destOrd="0" presId="urn:microsoft.com/office/officeart/2005/8/layout/radial1"/>
    <dgm:cxn modelId="{161DC6E3-5C2E-4A65-981B-DCCEAB78ADBC}" type="presParOf" srcId="{5FA95990-2C9A-4C2C-A72E-DE6DA88A3CBB}" destId="{BD66FB67-6468-4C68-96D7-BABB62BA3BE8}" srcOrd="2" destOrd="0" presId="urn:microsoft.com/office/officeart/2005/8/layout/radial1"/>
    <dgm:cxn modelId="{C41B6295-FAB2-4D21-8AB8-A46B2B570190}" type="presParOf" srcId="{5FA95990-2C9A-4C2C-A72E-DE6DA88A3CBB}" destId="{3EFC650F-7E4E-4DA8-8328-DD56276E1EEC}" srcOrd="3" destOrd="0" presId="urn:microsoft.com/office/officeart/2005/8/layout/radial1"/>
    <dgm:cxn modelId="{F39EB654-2E2F-442F-8A3D-534E451CA79F}" type="presParOf" srcId="{3EFC650F-7E4E-4DA8-8328-DD56276E1EEC}" destId="{EB708873-BB6E-4C6E-8203-2FD49DB37178}" srcOrd="0" destOrd="0" presId="urn:microsoft.com/office/officeart/2005/8/layout/radial1"/>
    <dgm:cxn modelId="{8BDEA286-A0D0-4A9F-B920-5D49765D1B51}" type="presParOf" srcId="{5FA95990-2C9A-4C2C-A72E-DE6DA88A3CBB}" destId="{400D1C13-0E59-40A2-804E-EB946A58FDA4}" srcOrd="4" destOrd="0" presId="urn:microsoft.com/office/officeart/2005/8/layout/radial1"/>
    <dgm:cxn modelId="{C4D296C3-AE13-4C77-B40C-303570339764}" type="presParOf" srcId="{5FA95990-2C9A-4C2C-A72E-DE6DA88A3CBB}" destId="{4F0FE3CC-E476-46B6-A642-5399600F452A}" srcOrd="5" destOrd="0" presId="urn:microsoft.com/office/officeart/2005/8/layout/radial1"/>
    <dgm:cxn modelId="{D672C093-3562-4E15-BEF8-85DAFB171D7D}" type="presParOf" srcId="{4F0FE3CC-E476-46B6-A642-5399600F452A}" destId="{E54EDE59-1001-4130-9B10-2A7F05FFD89D}" srcOrd="0" destOrd="0" presId="urn:microsoft.com/office/officeart/2005/8/layout/radial1"/>
    <dgm:cxn modelId="{BCBB0361-3D5C-494A-81CE-4438187FF24E}" type="presParOf" srcId="{5FA95990-2C9A-4C2C-A72E-DE6DA88A3CBB}" destId="{4F818B9B-F8D7-44A2-9910-BE7FAFF936C5}" srcOrd="6" destOrd="0" presId="urn:microsoft.com/office/officeart/2005/8/layout/radial1"/>
    <dgm:cxn modelId="{2AF2DEDD-9B57-4189-9E7F-4121CB7989D9}" type="presParOf" srcId="{5FA95990-2C9A-4C2C-A72E-DE6DA88A3CBB}" destId="{50A6A606-69E7-40EF-95F9-68181515AF87}" srcOrd="7" destOrd="0" presId="urn:microsoft.com/office/officeart/2005/8/layout/radial1"/>
    <dgm:cxn modelId="{85EC1681-E8C0-4D24-B508-CBECEA0367AF}" type="presParOf" srcId="{50A6A606-69E7-40EF-95F9-68181515AF87}" destId="{78688E4A-BE16-4E26-BF53-0DF733C19C83}" srcOrd="0" destOrd="0" presId="urn:microsoft.com/office/officeart/2005/8/layout/radial1"/>
    <dgm:cxn modelId="{17C65551-79C8-492C-B738-F20AA0442CF0}" type="presParOf" srcId="{5FA95990-2C9A-4C2C-A72E-DE6DA88A3CBB}" destId="{0F74DF34-BF9F-4F47-A48D-18866D202203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D4A8E7-6179-45DF-8D19-E15691433AE8}">
      <dsp:nvSpPr>
        <dsp:cNvPr id="0" name=""/>
        <dsp:cNvSpPr/>
      </dsp:nvSpPr>
      <dsp:spPr>
        <a:xfrm>
          <a:off x="3486931" y="1635112"/>
          <a:ext cx="1255737" cy="1255737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smtClean="0"/>
            <a:t>place</a:t>
          </a:r>
          <a:endParaRPr lang="en-US" sz="3100" kern="1200"/>
        </a:p>
      </dsp:txBody>
      <dsp:txXfrm>
        <a:off x="3670829" y="1819010"/>
        <a:ext cx="887941" cy="887941"/>
      </dsp:txXfrm>
    </dsp:sp>
    <dsp:sp modelId="{3332E7C6-B69D-464E-8712-C3152C626DA2}">
      <dsp:nvSpPr>
        <dsp:cNvPr id="0" name=""/>
        <dsp:cNvSpPr/>
      </dsp:nvSpPr>
      <dsp:spPr>
        <a:xfrm rot="16200000">
          <a:off x="3926349" y="1432929"/>
          <a:ext cx="376900" cy="27465"/>
        </a:xfrm>
        <a:custGeom>
          <a:avLst/>
          <a:gdLst/>
          <a:ahLst/>
          <a:cxnLst/>
          <a:rect l="0" t="0" r="0" b="0"/>
          <a:pathLst>
            <a:path>
              <a:moveTo>
                <a:pt x="0" y="13732"/>
              </a:moveTo>
              <a:lnTo>
                <a:pt x="376900" y="1373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05377" y="1437239"/>
        <a:ext cx="18845" cy="18845"/>
      </dsp:txXfrm>
    </dsp:sp>
    <dsp:sp modelId="{BD66FB67-6468-4C68-96D7-BABB62BA3BE8}">
      <dsp:nvSpPr>
        <dsp:cNvPr id="0" name=""/>
        <dsp:cNvSpPr/>
      </dsp:nvSpPr>
      <dsp:spPr>
        <a:xfrm>
          <a:off x="3486931" y="2474"/>
          <a:ext cx="1255737" cy="12557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District</a:t>
          </a:r>
          <a:endParaRPr lang="en-US" sz="2300" kern="1200"/>
        </a:p>
      </dsp:txBody>
      <dsp:txXfrm>
        <a:off x="3670829" y="186372"/>
        <a:ext cx="887941" cy="887941"/>
      </dsp:txXfrm>
    </dsp:sp>
    <dsp:sp modelId="{3EFC650F-7E4E-4DA8-8328-DD56276E1EEC}">
      <dsp:nvSpPr>
        <dsp:cNvPr id="0" name=""/>
        <dsp:cNvSpPr/>
      </dsp:nvSpPr>
      <dsp:spPr>
        <a:xfrm>
          <a:off x="4742668" y="2249248"/>
          <a:ext cx="376900" cy="27465"/>
        </a:xfrm>
        <a:custGeom>
          <a:avLst/>
          <a:gdLst/>
          <a:ahLst/>
          <a:cxnLst/>
          <a:rect l="0" t="0" r="0" b="0"/>
          <a:pathLst>
            <a:path>
              <a:moveTo>
                <a:pt x="0" y="13732"/>
              </a:moveTo>
              <a:lnTo>
                <a:pt x="376900" y="1373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921696" y="2253558"/>
        <a:ext cx="18845" cy="18845"/>
      </dsp:txXfrm>
    </dsp:sp>
    <dsp:sp modelId="{400D1C13-0E59-40A2-804E-EB946A58FDA4}">
      <dsp:nvSpPr>
        <dsp:cNvPr id="0" name=""/>
        <dsp:cNvSpPr/>
      </dsp:nvSpPr>
      <dsp:spPr>
        <a:xfrm>
          <a:off x="5119569" y="1635112"/>
          <a:ext cx="1255737" cy="12557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Road</a:t>
          </a:r>
          <a:endParaRPr lang="en-US" sz="2300" kern="1200"/>
        </a:p>
      </dsp:txBody>
      <dsp:txXfrm>
        <a:off x="5303467" y="1819010"/>
        <a:ext cx="887941" cy="887941"/>
      </dsp:txXfrm>
    </dsp:sp>
    <dsp:sp modelId="{4F0FE3CC-E476-46B6-A642-5399600F452A}">
      <dsp:nvSpPr>
        <dsp:cNvPr id="0" name=""/>
        <dsp:cNvSpPr/>
      </dsp:nvSpPr>
      <dsp:spPr>
        <a:xfrm rot="5400000">
          <a:off x="3926349" y="3065567"/>
          <a:ext cx="376900" cy="27465"/>
        </a:xfrm>
        <a:custGeom>
          <a:avLst/>
          <a:gdLst/>
          <a:ahLst/>
          <a:cxnLst/>
          <a:rect l="0" t="0" r="0" b="0"/>
          <a:pathLst>
            <a:path>
              <a:moveTo>
                <a:pt x="0" y="13732"/>
              </a:moveTo>
              <a:lnTo>
                <a:pt x="376900" y="1373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4105377" y="3069878"/>
        <a:ext cx="18845" cy="18845"/>
      </dsp:txXfrm>
    </dsp:sp>
    <dsp:sp modelId="{4F818B9B-F8D7-44A2-9910-BE7FAFF936C5}">
      <dsp:nvSpPr>
        <dsp:cNvPr id="0" name=""/>
        <dsp:cNvSpPr/>
      </dsp:nvSpPr>
      <dsp:spPr>
        <a:xfrm>
          <a:off x="3486931" y="3267751"/>
          <a:ext cx="1255737" cy="12557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Street</a:t>
          </a:r>
          <a:endParaRPr lang="en-US" sz="2300" kern="1200"/>
        </a:p>
      </dsp:txBody>
      <dsp:txXfrm>
        <a:off x="3670829" y="3451649"/>
        <a:ext cx="887941" cy="887941"/>
      </dsp:txXfrm>
    </dsp:sp>
    <dsp:sp modelId="{50A6A606-69E7-40EF-95F9-68181515AF87}">
      <dsp:nvSpPr>
        <dsp:cNvPr id="0" name=""/>
        <dsp:cNvSpPr/>
      </dsp:nvSpPr>
      <dsp:spPr>
        <a:xfrm rot="10800000">
          <a:off x="3110030" y="2249248"/>
          <a:ext cx="376900" cy="27465"/>
        </a:xfrm>
        <a:custGeom>
          <a:avLst/>
          <a:gdLst/>
          <a:ahLst/>
          <a:cxnLst/>
          <a:rect l="0" t="0" r="0" b="0"/>
          <a:pathLst>
            <a:path>
              <a:moveTo>
                <a:pt x="0" y="13732"/>
              </a:moveTo>
              <a:lnTo>
                <a:pt x="376900" y="13732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 rot="10800000">
        <a:off x="3289058" y="2253558"/>
        <a:ext cx="18845" cy="18845"/>
      </dsp:txXfrm>
    </dsp:sp>
    <dsp:sp modelId="{0F74DF34-BF9F-4F47-A48D-18866D202203}">
      <dsp:nvSpPr>
        <dsp:cNvPr id="0" name=""/>
        <dsp:cNvSpPr/>
      </dsp:nvSpPr>
      <dsp:spPr>
        <a:xfrm>
          <a:off x="1854293" y="1635112"/>
          <a:ext cx="1255737" cy="125573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smtClean="0"/>
            <a:t>Village</a:t>
          </a:r>
          <a:endParaRPr lang="en-US" sz="2300" kern="1200"/>
        </a:p>
      </dsp:txBody>
      <dsp:txXfrm>
        <a:off x="2038191" y="1819010"/>
        <a:ext cx="887941" cy="887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E0907-D36B-4868-84C7-77F4D4D684A0}" type="datetimeFigureOut">
              <a:rPr lang="en-US" smtClean="0"/>
              <a:t>10/31/2022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D986A-8634-4F5E-B3AB-D753A62A97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02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D986A-8634-4F5E-B3AB-D753A62A97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717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D986A-8634-4F5E-B3AB-D753A62A97C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D986A-8634-4F5E-B3AB-D753A62A97C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24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52400"/>
            <a:ext cx="57912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3733800" cy="2109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43400" y="1752600"/>
            <a:ext cx="3733800" cy="2109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014788"/>
            <a:ext cx="3733800" cy="2111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4014788"/>
            <a:ext cx="3733800" cy="2111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172200"/>
            <a:ext cx="3429000" cy="304800"/>
          </a:xfrm>
        </p:spPr>
        <p:txBody>
          <a:bodyPr/>
          <a:lstStyle>
            <a:lvl1pPr>
              <a:defRPr/>
            </a:lvl1pPr>
          </a:lstStyle>
          <a:p>
            <a:fld id="{2FF308F3-95C2-4EFF-80B7-646641982947}" type="datetime1">
              <a:rPr lang="en-US"/>
              <a:pPr/>
              <a:t>10/31/2022</a:t>
            </a:fld>
            <a:endParaRPr lang="en-US" sz="180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92875"/>
            <a:ext cx="3429000" cy="2841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 rot="16200000">
            <a:off x="8228013" y="5884862"/>
            <a:ext cx="1314450" cy="365125"/>
          </a:xfrm>
        </p:spPr>
        <p:txBody>
          <a:bodyPr/>
          <a:lstStyle>
            <a:lvl1pPr>
              <a:defRPr/>
            </a:lvl1pPr>
          </a:lstStyle>
          <a:p>
            <a:fld id="{F546A57E-B197-45B1-9721-0A32FDCFCE3A}" type="slidenum">
              <a:rPr lang="en-US" altLang="en-US"/>
              <a:pPr/>
              <a:t>‹#›</a:t>
            </a:fld>
            <a:endParaRPr lang="en-US" sz="18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095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audio" Target="../media/audio1.wav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microsoft.com/office/2007/relationships/media" Target="../media/media8.mp3"/><Relationship Id="rId7" Type="http://schemas.openxmlformats.org/officeDocument/2006/relationships/image" Target="../media/image8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8.mp3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" Target="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22.gif"/><Relationship Id="rId7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audio" Target="../media/audio4.wav"/><Relationship Id="rId7" Type="http://schemas.openxmlformats.org/officeDocument/2006/relationships/image" Target="../media/image26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9.jpeg"/><Relationship Id="rId4" Type="http://schemas.openxmlformats.org/officeDocument/2006/relationships/image" Target="../media/image22.gif"/><Relationship Id="rId9" Type="http://schemas.openxmlformats.org/officeDocument/2006/relationships/image" Target="../media/image28.gi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22.gif"/><Relationship Id="rId7" Type="http://schemas.openxmlformats.org/officeDocument/2006/relationships/image" Target="../media/image26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5.gif"/><Relationship Id="rId4" Type="http://schemas.openxmlformats.org/officeDocument/2006/relationships/image" Target="../media/image23.gif"/><Relationship Id="rId9" Type="http://schemas.openxmlformats.org/officeDocument/2006/relationships/image" Target="../media/image27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5.wav"/><Relationship Id="rId7" Type="http://schemas.openxmlformats.org/officeDocument/2006/relationships/image" Target="../media/image2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11" Type="http://schemas.openxmlformats.org/officeDocument/2006/relationships/image" Target="../media/image28.gif"/><Relationship Id="rId5" Type="http://schemas.openxmlformats.org/officeDocument/2006/relationships/image" Target="../media/image22.gif"/><Relationship Id="rId10" Type="http://schemas.openxmlformats.org/officeDocument/2006/relationships/image" Target="../media/image27.emf"/><Relationship Id="rId4" Type="http://schemas.openxmlformats.org/officeDocument/2006/relationships/audio" Target="../media/audio4.wav"/><Relationship Id="rId9" Type="http://schemas.openxmlformats.org/officeDocument/2006/relationships/image" Target="../media/image2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4.wav"/><Relationship Id="rId7" Type="http://schemas.openxmlformats.org/officeDocument/2006/relationships/image" Target="../media/image27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em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audio" Target="../media/audio5.wav"/><Relationship Id="rId7" Type="http://schemas.openxmlformats.org/officeDocument/2006/relationships/image" Target="../media/image26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10" Type="http://schemas.openxmlformats.org/officeDocument/2006/relationships/image" Target="../media/image33.jpeg"/><Relationship Id="rId4" Type="http://schemas.openxmlformats.org/officeDocument/2006/relationships/audio" Target="../media/audio4.wav"/><Relationship Id="rId9" Type="http://schemas.openxmlformats.org/officeDocument/2006/relationships/image" Target="../media/image28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n-US" sz="440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n-US" sz="3200" smtClean="0"/>
          </a:p>
        </p:txBody>
      </p:sp>
      <p:pic>
        <p:nvPicPr>
          <p:cNvPr id="2052" name="Picture 4" descr="Pla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63" y="-207963"/>
            <a:ext cx="9428163" cy="706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8153400" y="0"/>
          <a:ext cx="990600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5" imgW="898871" imgH="789252" progId="MS_ClipArt_Gallery.2">
                  <p:embed/>
                </p:oleObj>
              </mc:Choice>
              <mc:Fallback>
                <p:oleObj r:id="rId5" imgW="898871" imgH="789252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0"/>
                        <a:ext cx="990600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33400" y="2057400"/>
            <a:ext cx="830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Pha Lai  Primary School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990600" y="3276600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>
              <a:solidFill>
                <a:srgbClr val="00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04" name="WordArt 8"/>
          <p:cNvSpPr>
            <a:spLocks noChangeArrowheads="1" noChangeShapeType="1"/>
          </p:cNvSpPr>
          <p:nvPr/>
        </p:nvSpPr>
        <p:spPr bwMode="auto">
          <a:xfrm>
            <a:off x="685800" y="2895600"/>
            <a:ext cx="8077200" cy="16002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8630"/>
              </a:avLst>
            </a:prstTxWarp>
          </a:bodyPr>
          <a:lstStyle/>
          <a:p>
            <a:pPr algn="ctr"/>
            <a:r>
              <a:rPr lang="en-US" sz="3200" kern="10" dirty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our class – </a:t>
            </a:r>
            <a:r>
              <a:rPr lang="en-US" sz="3200" kern="10" dirty="0" smtClean="0">
                <a:ln w="0">
                  <a:solidFill>
                    <a:srgbClr val="FF66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4D</a:t>
            </a:r>
            <a:endParaRPr lang="en-US" sz="3200" kern="10" dirty="0">
              <a:ln w="0">
                <a:solidFill>
                  <a:srgbClr val="FF6600"/>
                </a:solidFill>
                <a:round/>
                <a:headEnd/>
                <a:tailEnd/>
              </a:ln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05" name="Group 9"/>
          <p:cNvGrpSpPr>
            <a:grpSpLocks noChangeAspect="1"/>
          </p:cNvGrpSpPr>
          <p:nvPr/>
        </p:nvGrpSpPr>
        <p:grpSpPr bwMode="auto">
          <a:xfrm>
            <a:off x="0" y="4114800"/>
            <a:ext cx="1522413" cy="1828800"/>
            <a:chOff x="0" y="0"/>
            <a:chExt cx="959" cy="1152"/>
          </a:xfrm>
        </p:grpSpPr>
        <p:pic>
          <p:nvPicPr>
            <p:cNvPr id="2059" name="Picture 10" descr="bear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"/>
              <a:ext cx="76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1" descr="BALLOON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0"/>
              <a:ext cx="575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2057400" y="4800600"/>
            <a:ext cx="4800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>
                <a:solidFill>
                  <a:srgbClr val="006600"/>
                </a:solidFill>
                <a:latin typeface="Times New Roman" panose="02020603050405020304" pitchFamily="18" charset="0"/>
              </a:rPr>
              <a:t>Teacher: Nguyen Thi Hien</a:t>
            </a:r>
          </a:p>
        </p:txBody>
      </p:sp>
    </p:spTree>
    <p:extLst>
      <p:ext uri="{BB962C8B-B14F-4D97-AF65-F5344CB8AC3E}">
        <p14:creationId xmlns:p14="http://schemas.microsoft.com/office/powerpoint/2010/main" val="12198609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0.12107 C 0.05747 0.09931 0.10625 0.07778 0.15538 0.07848 C 0.20434 0.07917 0.25729 0.12547 0.30243 0.12593 C 0.3474 0.12639 0.38559 0.0838 0.42517 0.08102 C 0.46441 0.07801 0.50156 0.10139 0.53924 0.10857 C 0.57622 0.11551 0.62899 0.11945 0.64896 0.12361 " pathEditMode="relative" rAng="0" ptsTypes="aaaaaA">
                                      <p:cBhvr>
                                        <p:cTn id="6" dur="3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2014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85800"/>
            <a:ext cx="4017451" cy="4525963"/>
          </a:xfrm>
        </p:spPr>
      </p:pic>
      <p:sp>
        <p:nvSpPr>
          <p:cNvPr id="5" name="Rectangle 4"/>
          <p:cNvSpPr/>
          <p:nvPr/>
        </p:nvSpPr>
        <p:spPr>
          <a:xfrm>
            <a:off x="533400" y="1524000"/>
            <a:ext cx="3733800" cy="1295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/>
              <a:t>3</a:t>
            </a:r>
            <a:r>
              <a:rPr lang="en-US" sz="4400" smtClean="0"/>
              <a:t>.village : làng</a:t>
            </a:r>
            <a:endParaRPr lang="en-US" sz="4400"/>
          </a:p>
        </p:txBody>
      </p:sp>
      <p:pic>
        <p:nvPicPr>
          <p:cNvPr id="2" name="villag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2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00200"/>
            <a:ext cx="5236651" cy="4525963"/>
          </a:xfrm>
        </p:spPr>
      </p:pic>
      <p:sp>
        <p:nvSpPr>
          <p:cNvPr id="5" name="Rectangle 4"/>
          <p:cNvSpPr/>
          <p:nvPr/>
        </p:nvSpPr>
        <p:spPr>
          <a:xfrm>
            <a:off x="533400" y="1524000"/>
            <a:ext cx="3962400" cy="1295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smtClean="0"/>
              <a:t>1.district : quận, huyện</a:t>
            </a:r>
            <a:endParaRPr lang="en-US" sz="4400"/>
          </a:p>
        </p:txBody>
      </p:sp>
      <p:pic>
        <p:nvPicPr>
          <p:cNvPr id="3" name="distric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10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9100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4</a:t>
            </a:r>
            <a:r>
              <a:rPr lang="en-US" sz="4400" smtClean="0"/>
              <a:t>.study : học</a:t>
            </a:r>
            <a:endParaRPr lang="en-US" sz="4400"/>
          </a:p>
        </p:txBody>
      </p:sp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990600"/>
            <a:ext cx="3200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tud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Checking the Vocabulary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718924"/>
              </p:ext>
            </p:extLst>
          </p:nvPr>
        </p:nvGraphicFramePr>
        <p:xfrm>
          <a:off x="228600" y="1341121"/>
          <a:ext cx="8763000" cy="4754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19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43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48200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Road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Street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Village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District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học</a:t>
                      </a:r>
                    </a:p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Quận, huyện</a:t>
                      </a:r>
                    </a:p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Phố, đường phố</a:t>
                      </a:r>
                    </a:p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Đường</a:t>
                      </a:r>
                    </a:p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làng</a:t>
                      </a:r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371600" y="6324600"/>
            <a:ext cx="57912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1+	2+	3+	4+	5+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5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Checking the Vocabulary</a:t>
            </a:r>
            <a:endParaRPr lang="en-US" sz="36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28600" y="1341121"/>
          <a:ext cx="8763000" cy="4754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19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43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48200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Road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Street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Village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District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học</a:t>
                      </a:r>
                    </a:p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Quận, huyện</a:t>
                      </a:r>
                    </a:p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Phố, đường phố</a:t>
                      </a:r>
                    </a:p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Đường</a:t>
                      </a:r>
                    </a:p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làng</a:t>
                      </a:r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371600" y="6324600"/>
            <a:ext cx="5791200" cy="38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1. D	2. C	3. E	4. B	5. A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062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915400" cy="1143000"/>
          </a:xfrm>
        </p:spPr>
        <p:txBody>
          <a:bodyPr>
            <a:normAutofit/>
          </a:bodyPr>
          <a:lstStyle/>
          <a:p>
            <a:pPr algn="l"/>
            <a:r>
              <a:rPr lang="en-US" b="1" u="sng" dirty="0" smtClean="0"/>
              <a:t>Answer: </a:t>
            </a:r>
            <a:r>
              <a:rPr lang="en-US" dirty="0" smtClean="0"/>
              <a:t> 1+D 	 2+C    3+E    4+B   5+A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737070"/>
              </p:ext>
            </p:extLst>
          </p:nvPr>
        </p:nvGraphicFramePr>
        <p:xfrm>
          <a:off x="228600" y="1447800"/>
          <a:ext cx="8763000" cy="50139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0197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7432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13960">
                <a:tc>
                  <a:txBody>
                    <a:bodyPr/>
                    <a:lstStyle/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Road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Street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Village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District</a:t>
                      </a:r>
                    </a:p>
                    <a:p>
                      <a:pPr marL="514350" indent="-514350">
                        <a:buFont typeface="+mj-lt"/>
                        <a:buAutoNum type="arabicPeriod"/>
                      </a:pPr>
                      <a:r>
                        <a:rPr lang="en-US" sz="6000" smtClean="0"/>
                        <a:t>study</a:t>
                      </a:r>
                    </a:p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học</a:t>
                      </a:r>
                    </a:p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Quận, huyện</a:t>
                      </a:r>
                    </a:p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Phố, đường phố</a:t>
                      </a:r>
                    </a:p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Đường</a:t>
                      </a:r>
                    </a:p>
                    <a:p>
                      <a:pPr marL="514350" marR="0" lvl="0" indent="28892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lphaUcPeriod"/>
                        <a:tabLst/>
                        <a:defRPr/>
                      </a:pPr>
                      <a:r>
                        <a:rPr kumimoji="0" lang="en-US" sz="4800" u="none" strike="noStrike" kern="1200" cap="none" spc="0" normalizeH="0" baseline="0" noProof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làng</a:t>
                      </a:r>
                    </a:p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2590800" y="1905000"/>
            <a:ext cx="2286000" cy="304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971800" y="3624649"/>
            <a:ext cx="1905000" cy="20141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667000" y="1905000"/>
            <a:ext cx="2133600" cy="3711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819400" y="3074773"/>
            <a:ext cx="2057400" cy="3542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124200" y="2743200"/>
            <a:ext cx="1752600" cy="2209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Smiley Face 19">
            <a:hlinkClick r:id="rId2" action="ppaction://hlinksldjump"/>
          </p:cNvPr>
          <p:cNvSpPr/>
          <p:nvPr/>
        </p:nvSpPr>
        <p:spPr>
          <a:xfrm>
            <a:off x="8229600" y="6240162"/>
            <a:ext cx="685800" cy="457200"/>
          </a:xfrm>
          <a:prstGeom prst="smileyFac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II, Structures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err="1" smtClean="0"/>
              <a:t>Hỏi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và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trả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lời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về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địa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điểm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của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trường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học</a:t>
            </a:r>
            <a:endParaRPr lang="en-US" sz="3600" b="1" dirty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 flipV="1">
            <a:off x="152400" y="2590800"/>
            <a:ext cx="8569325" cy="22352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rgbClr val="00FF99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5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500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here’s your school? </a:t>
            </a:r>
          </a:p>
          <a:p>
            <a:pPr algn="ctr"/>
            <a:r>
              <a:rPr lang="en-US" sz="440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(trường bạn ở đâu vậy?)</a:t>
            </a:r>
          </a:p>
          <a:p>
            <a:pPr algn="ctr"/>
            <a:r>
              <a:rPr lang="en-US" sz="500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- It’s in + địa điểm.</a:t>
            </a:r>
            <a:endParaRPr lang="en-US" sz="500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5181600"/>
            <a:ext cx="8763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Ex: 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Where’s your school </a:t>
            </a:r>
            <a: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It’s in </a:t>
            </a:r>
            <a:r>
              <a:rPr 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Huong</a:t>
            </a:r>
            <a:r>
              <a:rPr lang="en-US" sz="4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Son Road.</a:t>
            </a:r>
            <a:endParaRPr 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52400" y="6172200"/>
            <a:ext cx="13716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>
            <a:hlinkClick r:id="rId2" action="ppaction://hlinksldjump"/>
          </p:cNvPr>
          <p:cNvSpPr/>
          <p:nvPr/>
        </p:nvSpPr>
        <p:spPr>
          <a:xfrm>
            <a:off x="8610600" y="6477000"/>
            <a:ext cx="533400" cy="381000"/>
          </a:xfrm>
          <a:prstGeom prst="smileyFac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3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Where’s your school?</a:t>
            </a:r>
            <a:br>
              <a:rPr lang="en-US" smtClean="0"/>
            </a:br>
            <a:r>
              <a:rPr lang="en-US" smtClean="0"/>
              <a:t>-&gt; It’s in + place (địa điểm)</a:t>
            </a: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777247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972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L1-2e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67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4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mtClean="0"/>
              <a:t>Where’s your school?</a:t>
            </a:r>
          </a:p>
          <a:p>
            <a:pPr marL="0" indent="0">
              <a:buNone/>
            </a:pPr>
            <a:r>
              <a:rPr lang="en-US" smtClean="0"/>
              <a:t>-&gt; It’s in ………………………..</a:t>
            </a:r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>
                <a:solidFill>
                  <a:srgbClr val="FF0000"/>
                </a:solidFill>
              </a:rPr>
              <a:t>Practice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3276600" cy="20764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9" y="2362200"/>
            <a:ext cx="2991952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48" y="4815273"/>
            <a:ext cx="2402504" cy="1890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448" y="4815273"/>
            <a:ext cx="2402504" cy="18903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1000" y="4438650"/>
            <a:ext cx="3276600" cy="376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/>
              <a:t>a. Oxford Street</a:t>
            </a:r>
            <a:endParaRPr lang="en-US" sz="3200"/>
          </a:p>
        </p:txBody>
      </p:sp>
      <p:sp>
        <p:nvSpPr>
          <p:cNvPr id="12" name="Rectangle 11"/>
          <p:cNvSpPr/>
          <p:nvPr/>
        </p:nvSpPr>
        <p:spPr>
          <a:xfrm>
            <a:off x="5159389" y="4402738"/>
            <a:ext cx="3276600" cy="376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/>
              <a:t>b. Hoa Binh Road</a:t>
            </a:r>
            <a:endParaRPr lang="en-US" sz="3200"/>
          </a:p>
        </p:txBody>
      </p:sp>
      <p:sp>
        <p:nvSpPr>
          <p:cNvPr id="13" name="Rectangle 12"/>
          <p:cNvSpPr/>
          <p:nvPr/>
        </p:nvSpPr>
        <p:spPr>
          <a:xfrm>
            <a:off x="381000" y="6481377"/>
            <a:ext cx="3540653" cy="376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smtClean="0"/>
              <a:t>c. Bat Trang Village</a:t>
            </a:r>
            <a:endParaRPr lang="en-US" sz="3200"/>
          </a:p>
        </p:txBody>
      </p:sp>
      <p:sp>
        <p:nvSpPr>
          <p:cNvPr id="14" name="Rectangle 13"/>
          <p:cNvSpPr/>
          <p:nvPr/>
        </p:nvSpPr>
        <p:spPr>
          <a:xfrm>
            <a:off x="5334000" y="6481376"/>
            <a:ext cx="3657600" cy="37662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/>
              <a:t>d.Hoan Kiem District</a:t>
            </a:r>
            <a:endParaRPr lang="en-US" sz="3200"/>
          </a:p>
        </p:txBody>
      </p:sp>
      <p:pic>
        <p:nvPicPr>
          <p:cNvPr id="16" name="Tiếng Anh 4 Tập 1 - Unit 6 Where's your school- - Lesson 1 - 2 Point and say. - Sách Mề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49789" y="6248399"/>
            <a:ext cx="609600" cy="609600"/>
          </a:xfrm>
          <a:prstGeom prst="rect">
            <a:avLst/>
          </a:prstGeom>
        </p:spPr>
      </p:pic>
      <p:pic>
        <p:nvPicPr>
          <p:cNvPr id="2" name="oxford stree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86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4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Warm-up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rgbClr val="FF0000"/>
                </a:solidFill>
              </a:rPr>
              <a:t>Choose the best answer</a:t>
            </a:r>
          </a:p>
        </p:txBody>
      </p:sp>
    </p:spTree>
    <p:extLst>
      <p:ext uri="{BB962C8B-B14F-4D97-AF65-F5344CB8AC3E}">
        <p14:creationId xmlns:p14="http://schemas.microsoft.com/office/powerpoint/2010/main" val="41295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-381000"/>
            <a:ext cx="69342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0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What is the name of your school?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0" y="1448345"/>
            <a:ext cx="4843818" cy="449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61722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It’s </a:t>
            </a:r>
            <a:r>
              <a:rPr lang="en-US" sz="4000" b="1" dirty="0" err="1" smtClean="0">
                <a:solidFill>
                  <a:srgbClr val="0070C0"/>
                </a:solidFill>
              </a:rPr>
              <a:t>Pha</a:t>
            </a:r>
            <a:r>
              <a:rPr lang="en-US" sz="4000" b="1" dirty="0" smtClean="0">
                <a:solidFill>
                  <a:srgbClr val="0070C0"/>
                </a:solidFill>
              </a:rPr>
              <a:t> Lai Primary school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33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Where’s your school?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78110" y="1622286"/>
            <a:ext cx="6172200" cy="5235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9200" y="9144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It’s in </a:t>
            </a:r>
            <a:r>
              <a:rPr lang="en-US" sz="4000" b="1" dirty="0" err="1" smtClean="0">
                <a:solidFill>
                  <a:srgbClr val="0070C0"/>
                </a:solidFill>
              </a:rPr>
              <a:t>Binh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Giang</a:t>
            </a:r>
            <a:r>
              <a:rPr lang="en-US" sz="4000" b="1" dirty="0" smtClean="0">
                <a:solidFill>
                  <a:srgbClr val="0070C0"/>
                </a:solidFill>
              </a:rPr>
              <a:t> street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38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276600" y="3079750"/>
            <a:ext cx="2376487" cy="577850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Maths</a:t>
            </a:r>
          </a:p>
        </p:txBody>
      </p:sp>
      <p:sp>
        <p:nvSpPr>
          <p:cNvPr id="6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7696200" y="6352918"/>
            <a:ext cx="863600" cy="431800"/>
          </a:xfrm>
          <a:prstGeom prst="actionButtonBackPrevious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ym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/>
        </p:nvSpPr>
        <p:spPr bwMode="auto">
          <a:xfrm>
            <a:off x="381793" y="381000"/>
            <a:ext cx="794861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914400" indent="-914400"/>
            <a:r>
              <a:rPr lang="en-US" sz="3200" smtClean="0">
                <a:solidFill>
                  <a:schemeClr val="tx2"/>
                </a:solidFill>
                <a:latin typeface="Arial Black" pitchFamily="34" charset="0"/>
                <a:ea typeface="Microsoft YaHei" pitchFamily="34" charset="-122"/>
                <a:sym typeface="Arial Black" pitchFamily="34" charset="0"/>
              </a:rPr>
              <a:t>Where’s your school?</a:t>
            </a:r>
            <a:r>
              <a:rPr lang="en-US" sz="3200">
                <a:solidFill>
                  <a:schemeClr val="tx2"/>
                </a:solidFill>
                <a:latin typeface="Arial Black" pitchFamily="34" charset="0"/>
                <a:ea typeface="Microsoft YaHei" pitchFamily="34" charset="-122"/>
                <a:sym typeface="Arial Black" pitchFamily="34" charset="0"/>
              </a:rPr>
              <a:t/>
            </a:r>
            <a:br>
              <a:rPr lang="en-US" sz="3200">
                <a:solidFill>
                  <a:schemeClr val="tx2"/>
                </a:solidFill>
                <a:latin typeface="Arial Black" pitchFamily="34" charset="0"/>
                <a:ea typeface="Microsoft YaHei" pitchFamily="34" charset="-122"/>
                <a:sym typeface="Arial Black" pitchFamily="34" charset="0"/>
              </a:rPr>
            </a:br>
            <a:r>
              <a:rPr lang="en-US" sz="3200" smtClean="0">
                <a:solidFill>
                  <a:schemeClr val="tx2"/>
                </a:solidFill>
                <a:latin typeface="Arial Black" pitchFamily="34" charset="0"/>
                <a:ea typeface="Microsoft YaHei" pitchFamily="34" charset="-122"/>
                <a:sym typeface="Arial Black" pitchFamily="34" charset="0"/>
              </a:rPr>
              <a:t>-&gt; It’s in  </a:t>
            </a:r>
            <a:endParaRPr lang="en-US" altLang="en-US" sz="3200">
              <a:solidFill>
                <a:schemeClr val="tx2"/>
              </a:solidFill>
              <a:latin typeface="Arial Black" pitchFamily="34" charset="0"/>
              <a:ea typeface="Microsoft YaHei" pitchFamily="34" charset="-122"/>
              <a:sym typeface="Arial Black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53" y="1752600"/>
            <a:ext cx="5236651" cy="4525963"/>
          </a:xfrm>
        </p:spPr>
      </p:pic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276600" y="1403350"/>
            <a:ext cx="3276600" cy="57785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Binh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Giang</a:t>
            </a:r>
            <a:r>
              <a:rPr lang="en-US" sz="3200" dirty="0" smtClean="0">
                <a:solidFill>
                  <a:srgbClr val="FF0000"/>
                </a:solidFill>
              </a:rPr>
              <a:t> street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4419600"/>
            <a:ext cx="3276600" cy="121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</a:rPr>
              <a:t>Binh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</a:rPr>
              <a:t>Giang</a:t>
            </a:r>
            <a:r>
              <a:rPr lang="en-US" sz="3600" dirty="0" smtClean="0">
                <a:solidFill>
                  <a:srgbClr val="FF0000"/>
                </a:solidFill>
              </a:rPr>
              <a:t> street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0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124200" cy="365125"/>
          </a:xfrm>
        </p:spPr>
        <p:txBody>
          <a:bodyPr/>
          <a:lstStyle/>
          <a:p>
            <a:r>
              <a:rPr lang="en-US" smtClean="0"/>
              <a:t>UNIT 6: Where’s your school? Lesson 1( 1,2)</a:t>
            </a:r>
            <a:endParaRPr lang="en-US" sz="1800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3352800" y="1174750"/>
            <a:ext cx="2376487" cy="57785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Hoa Binh Road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6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8001000" y="6165850"/>
            <a:ext cx="863600" cy="431800"/>
          </a:xfrm>
          <a:prstGeom prst="actionButtonBackPrevious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ym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/>
        </p:nvSpPr>
        <p:spPr bwMode="auto">
          <a:xfrm>
            <a:off x="286780" y="152400"/>
            <a:ext cx="7948613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914400" indent="-914400"/>
            <a:r>
              <a:rPr lang="en-US" sz="3200" smtClean="0">
                <a:solidFill>
                  <a:schemeClr val="tx2"/>
                </a:solidFill>
                <a:latin typeface="Arial Black" pitchFamily="34" charset="0"/>
                <a:ea typeface="Microsoft YaHei" pitchFamily="34" charset="-122"/>
                <a:sym typeface="Arial Black" pitchFamily="34" charset="0"/>
              </a:rPr>
              <a:t>Where’s your school?</a:t>
            </a:r>
            <a:r>
              <a:rPr lang="en-US" sz="3200">
                <a:solidFill>
                  <a:schemeClr val="tx2"/>
                </a:solidFill>
                <a:latin typeface="Arial Black" pitchFamily="34" charset="0"/>
                <a:ea typeface="Microsoft YaHei" pitchFamily="34" charset="-122"/>
                <a:sym typeface="Arial Black" pitchFamily="34" charset="0"/>
              </a:rPr>
              <a:t/>
            </a:r>
            <a:br>
              <a:rPr lang="en-US" sz="3200">
                <a:solidFill>
                  <a:schemeClr val="tx2"/>
                </a:solidFill>
                <a:latin typeface="Arial Black" pitchFamily="34" charset="0"/>
                <a:ea typeface="Microsoft YaHei" pitchFamily="34" charset="-122"/>
                <a:sym typeface="Arial Black" pitchFamily="34" charset="0"/>
              </a:rPr>
            </a:br>
            <a:r>
              <a:rPr lang="en-US" sz="3200" smtClean="0">
                <a:solidFill>
                  <a:schemeClr val="tx2"/>
                </a:solidFill>
                <a:latin typeface="Arial Black" pitchFamily="34" charset="0"/>
                <a:ea typeface="Microsoft YaHei" pitchFamily="34" charset="-122"/>
                <a:sym typeface="Arial Black" pitchFamily="34" charset="0"/>
              </a:rPr>
              <a:t>-&gt; It’s in </a:t>
            </a:r>
            <a:endParaRPr lang="en-US" altLang="en-US" sz="3200">
              <a:solidFill>
                <a:schemeClr val="tx2"/>
              </a:solidFill>
              <a:latin typeface="Arial Black" pitchFamily="34" charset="0"/>
              <a:ea typeface="Microsoft YaHei" pitchFamily="34" charset="-122"/>
              <a:sym typeface="Arial Blac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86000"/>
            <a:ext cx="5334000" cy="3448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7400" y="4343400"/>
            <a:ext cx="2743200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5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08F3-95C2-4EFF-80B7-646641982947}" type="datetime1">
              <a:rPr lang="en-US"/>
              <a:pPr/>
              <a:t>10/31/2022</a:t>
            </a:fld>
            <a:endParaRPr lang="en-US" sz="1800"/>
          </a:p>
        </p:txBody>
      </p:sp>
      <p:sp>
        <p:nvSpPr>
          <p:cNvPr id="23557" name="Rectangle 5"/>
          <p:cNvSpPr>
            <a:spLocks noGrp="1" noChangeArrowheads="1"/>
          </p:cNvSpPr>
          <p:nvPr/>
        </p:nvSpPr>
        <p:spPr bwMode="auto">
          <a:xfrm>
            <a:off x="323850" y="260350"/>
            <a:ext cx="7948613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b"/>
          <a:lstStyle/>
          <a:p>
            <a:pPr marL="914400" indent="-914400"/>
            <a:r>
              <a:rPr lang="en-US" sz="3200" smtClean="0">
                <a:solidFill>
                  <a:schemeClr val="tx2"/>
                </a:solidFill>
                <a:latin typeface="Arial Black" pitchFamily="34" charset="0"/>
                <a:ea typeface="Microsoft YaHei" pitchFamily="34" charset="-122"/>
                <a:sym typeface="Arial Black" pitchFamily="34" charset="0"/>
              </a:rPr>
              <a:t>Where’s your school?</a:t>
            </a:r>
            <a:r>
              <a:rPr lang="en-US" sz="3200">
                <a:solidFill>
                  <a:schemeClr val="tx2"/>
                </a:solidFill>
                <a:latin typeface="Arial Black" pitchFamily="34" charset="0"/>
                <a:ea typeface="Microsoft YaHei" pitchFamily="34" charset="-122"/>
                <a:sym typeface="Arial Black" pitchFamily="34" charset="0"/>
              </a:rPr>
              <a:t/>
            </a:r>
            <a:br>
              <a:rPr lang="en-US" sz="3200">
                <a:solidFill>
                  <a:schemeClr val="tx2"/>
                </a:solidFill>
                <a:latin typeface="Arial Black" pitchFamily="34" charset="0"/>
                <a:ea typeface="Microsoft YaHei" pitchFamily="34" charset="-122"/>
                <a:sym typeface="Arial Black" pitchFamily="34" charset="0"/>
              </a:rPr>
            </a:br>
            <a:r>
              <a:rPr lang="en-US" sz="3200" smtClean="0">
                <a:solidFill>
                  <a:schemeClr val="tx2"/>
                </a:solidFill>
                <a:latin typeface="Arial Black" pitchFamily="34" charset="0"/>
                <a:ea typeface="Microsoft YaHei" pitchFamily="34" charset="-122"/>
                <a:sym typeface="Arial Black" pitchFamily="34" charset="0"/>
              </a:rPr>
              <a:t>-&gt; It’s in </a:t>
            </a:r>
            <a:endParaRPr lang="en-US" altLang="en-US" sz="3200">
              <a:solidFill>
                <a:schemeClr val="tx2"/>
              </a:solidFill>
              <a:latin typeface="Arial Black" pitchFamily="34" charset="0"/>
              <a:ea typeface="Microsoft YaHei" pitchFamily="34" charset="-122"/>
              <a:sym typeface="Arial Black" pitchFamily="34" charset="0"/>
            </a:endParaRP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3203575" y="981075"/>
            <a:ext cx="5545138" cy="57626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Tran Phu street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9" name="AutoShape 8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084888" y="6165850"/>
            <a:ext cx="863600" cy="431800"/>
          </a:xfrm>
          <a:prstGeom prst="actionButtonBackPrevious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ym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86000"/>
            <a:ext cx="5334000" cy="3448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4495800"/>
            <a:ext cx="4223544" cy="76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</a:rPr>
              <a:t>Đường (phố) Trần Phú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.500000"/>
                                          </p:val>
                                        </p:tav>
                                        <p:tav tm="100000">
                                          <p:val>
                                            <p:str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311583" y="2206554"/>
            <a:ext cx="39560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Where’s your school?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159183" y="3044754"/>
            <a:ext cx="3668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b="1">
                <a:solidFill>
                  <a:schemeClr val="tx1"/>
                </a:solidFill>
                <a:cs typeface="Arial" panose="020B0604020202020204" pitchFamily="34" charset="0"/>
              </a:rPr>
              <a:t> It’s in.......................</a:t>
            </a:r>
          </a:p>
        </p:txBody>
      </p:sp>
      <p:pic>
        <p:nvPicPr>
          <p:cNvPr id="13317" name="Picture 21" descr="j02321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986">
            <a:off x="0" y="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 descr="E1">
            <a:hlinkClick r:id="" action="ppaction://noaction" highlightClick="1">
              <a:snd r:embed="rId3" name="S01.WAV"/>
            </a:hlinkClick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8" y="5562600"/>
            <a:ext cx="2743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25"/>
          <p:cNvSpPr txBox="1">
            <a:spLocks noChangeArrowheads="1"/>
          </p:cNvSpPr>
          <p:nvPr/>
        </p:nvSpPr>
        <p:spPr bwMode="auto">
          <a:xfrm>
            <a:off x="1152525" y="3763963"/>
            <a:ext cx="287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i="1"/>
              <a:t> </a:t>
            </a:r>
          </a:p>
        </p:txBody>
      </p:sp>
      <p:sp>
        <p:nvSpPr>
          <p:cNvPr id="12297" name="TextBox 14"/>
          <p:cNvSpPr txBox="1">
            <a:spLocks noChangeArrowheads="1"/>
          </p:cNvSpPr>
          <p:nvPr/>
        </p:nvSpPr>
        <p:spPr bwMode="auto">
          <a:xfrm>
            <a:off x="997383" y="2968554"/>
            <a:ext cx="3657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   Thanh Hai Village</a:t>
            </a:r>
          </a:p>
        </p:txBody>
      </p:sp>
      <p:pic>
        <p:nvPicPr>
          <p:cNvPr id="13322" name="Picture 12" descr="100_10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" t="11667" r="-191" b="5000"/>
          <a:stretch>
            <a:fillRect/>
          </a:stretch>
        </p:blipFill>
        <p:spPr bwMode="auto">
          <a:xfrm>
            <a:off x="4668838" y="1270000"/>
            <a:ext cx="4343400" cy="3962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14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1" grpId="0"/>
      <p:bldP spid="57352" grpId="0"/>
      <p:bldP spid="1229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58625"/>
            <a:ext cx="8686800" cy="637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Tiếng Anh 4 Tập 1 - Unit 6 Where's your school- - Lesson 1 - 1 Look, listen and repeat. - Sách Mề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3276600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743200" y="914400"/>
            <a:ext cx="6096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20795" y="4267200"/>
            <a:ext cx="19812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57400" y="4572000"/>
            <a:ext cx="6858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57200" y="76200"/>
            <a:ext cx="3886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III, Skills: 1, Listening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602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L1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762000"/>
            <a:ext cx="609600" cy="609600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8077200" y="1524000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048000" y="3319463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8182232" y="5053914"/>
            <a:ext cx="381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7057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4648200"/>
            <a:ext cx="3063875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500">
                <a:latin typeface="Comic Sans MS" panose="030F0702030302020204" pitchFamily="66" charset="0"/>
              </a:rPr>
              <a:t>1.</a:t>
            </a:r>
            <a:r>
              <a:rPr lang="en-US" altLang="vi-VN" sz="2200">
                <a:latin typeface="Comic Sans MS" panose="030F0702030302020204" pitchFamily="66" charset="0"/>
              </a:rPr>
              <a:t>My school is in ……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Comic Sans MS" panose="030F0702030302020204" pitchFamily="66" charset="0"/>
              </a:rPr>
              <a:t>………………………………………</a:t>
            </a:r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970213" y="4702175"/>
            <a:ext cx="2998787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Comic Sans MS" panose="030F0702030302020204" pitchFamily="66" charset="0"/>
              </a:rPr>
              <a:t>2.His school is….....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Comic Sans MS" panose="030F0702030302020204" pitchFamily="66" charset="0"/>
              </a:rPr>
              <a:t>…………………………………….</a:t>
            </a: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045200" y="4694238"/>
            <a:ext cx="3000375" cy="76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Comic Sans MS" panose="030F0702030302020204" pitchFamily="66" charset="0"/>
              </a:rPr>
              <a:t>3.Her school……………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Comic Sans MS" panose="030F0702030302020204" pitchFamily="66" charset="0"/>
              </a:rPr>
              <a:t>…………………………………….</a:t>
            </a:r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217488" y="4994275"/>
            <a:ext cx="29114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Comic Sans MS" panose="030F0702030302020204" pitchFamily="66" charset="0"/>
              </a:rPr>
              <a:t>Nguyen Trai Street</a:t>
            </a:r>
            <a:endParaRPr lang="en-US" altLang="vi-VN" sz="2200" u="sng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178" name="Rectangle 18"/>
          <p:cNvSpPr>
            <a:spLocks noChangeArrowheads="1"/>
          </p:cNvSpPr>
          <p:nvPr/>
        </p:nvSpPr>
        <p:spPr bwMode="auto">
          <a:xfrm>
            <a:off x="238125" y="152400"/>
            <a:ext cx="3438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dirty="0">
                <a:latin typeface="Comic Sans MS" panose="030F0702030302020204" pitchFamily="66" charset="0"/>
              </a:rPr>
              <a:t>4. Look and write.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213100" y="4994275"/>
            <a:ext cx="2852738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solidFill>
                  <a:srgbClr val="FF0000"/>
                </a:solidFill>
                <a:latin typeface="Comic Sans MS" panose="030F0702030302020204" pitchFamily="66" charset="0"/>
              </a:rPr>
              <a:t>in</a:t>
            </a:r>
            <a:r>
              <a:rPr lang="en-US" altLang="vi-VN" sz="2200">
                <a:latin typeface="Comic Sans MS" panose="030F0702030302020204" pitchFamily="66" charset="0"/>
              </a:rPr>
              <a:t> Van Noi Village</a:t>
            </a:r>
            <a:endParaRPr lang="en-US" altLang="vi-VN" sz="2200" u="sng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7891463" y="4648200"/>
            <a:ext cx="873125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solidFill>
                  <a:srgbClr val="FF0000"/>
                </a:solidFill>
                <a:latin typeface="Comic Sans MS" panose="030F0702030302020204" pitchFamily="66" charset="0"/>
              </a:rPr>
              <a:t>is in</a:t>
            </a:r>
            <a:endParaRPr lang="en-US" altLang="vi-VN" sz="2200" u="sng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5978525" y="5032375"/>
            <a:ext cx="30257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2200">
                <a:latin typeface="Comic Sans MS" panose="030F0702030302020204" pitchFamily="66" charset="0"/>
              </a:rPr>
              <a:t>South Street London</a:t>
            </a:r>
            <a:endParaRPr lang="en-US" altLang="vi-VN" sz="2200" u="sng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4511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7178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57200" y="3276600"/>
            <a:ext cx="5334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smtClean="0"/>
              <a:t>1.Where is Mary from?</a:t>
            </a:r>
          </a:p>
          <a:p>
            <a:pPr marL="742950" indent="-742950">
              <a:buAutoNum type="alphaUcPeriod"/>
            </a:pPr>
            <a:r>
              <a:rPr lang="en-US" sz="4400" smtClean="0"/>
              <a:t>Vietnam</a:t>
            </a:r>
          </a:p>
          <a:p>
            <a:pPr marL="742950" indent="-742950">
              <a:buAutoNum type="alphaUcPeriod"/>
            </a:pPr>
            <a:r>
              <a:rPr lang="en-US" sz="4400" smtClean="0"/>
              <a:t>America</a:t>
            </a:r>
          </a:p>
          <a:p>
            <a:pPr marL="742950" indent="-742950">
              <a:buAutoNum type="alphaUcPeriod"/>
            </a:pPr>
            <a:r>
              <a:rPr lang="en-US" sz="4400" smtClean="0"/>
              <a:t>England</a:t>
            </a:r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406" y="228601"/>
            <a:ext cx="301061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71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L1-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8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76488"/>
            <a:ext cx="19050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WordArt 5"/>
          <p:cNvSpPr>
            <a:spLocks noChangeArrowheads="1" noChangeShapeType="1" noTextEdit="1"/>
          </p:cNvSpPr>
          <p:nvPr/>
        </p:nvSpPr>
        <p:spPr bwMode="auto">
          <a:xfrm>
            <a:off x="2867890" y="3200400"/>
            <a:ext cx="5133109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Ring The Golden Bell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  <p:pic>
        <p:nvPicPr>
          <p:cNvPr id="21509" name="Picture 9" descr="star_tip_md_wh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people008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2"/>
          <p:cNvSpPr txBox="1">
            <a:spLocks noChangeArrowheads="1"/>
          </p:cNvSpPr>
          <p:nvPr/>
        </p:nvSpPr>
        <p:spPr bwMode="auto">
          <a:xfrm>
            <a:off x="3068638" y="641350"/>
            <a:ext cx="2808287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 i="1"/>
              <a:t>Play game</a:t>
            </a:r>
          </a:p>
        </p:txBody>
      </p:sp>
      <p:pic>
        <p:nvPicPr>
          <p:cNvPr id="21512" name="Picture 13" descr="E1">
            <a:hlinkClick r:id="" action="ppaction://noaction" highlightClick="1">
              <a:snd r:embed="rId7" name="S01.WAV"/>
            </a:hlinkClick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0"/>
            <a:ext cx="274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28"/>
          <p:cNvSpPr txBox="1">
            <a:spLocks noChangeArrowheads="1"/>
          </p:cNvSpPr>
          <p:nvPr/>
        </p:nvSpPr>
        <p:spPr bwMode="auto">
          <a:xfrm>
            <a:off x="3200400" y="4267200"/>
            <a:ext cx="28194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57656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AutoShape 6"/>
          <p:cNvSpPr>
            <a:spLocks noChangeArrowheads="1"/>
          </p:cNvSpPr>
          <p:nvPr/>
        </p:nvSpPr>
        <p:spPr bwMode="auto">
          <a:xfrm>
            <a:off x="3810000" y="160496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2534" name="AutoShape 7"/>
          <p:cNvSpPr>
            <a:spLocks noChangeArrowheads="1"/>
          </p:cNvSpPr>
          <p:nvPr/>
        </p:nvSpPr>
        <p:spPr bwMode="auto">
          <a:xfrm>
            <a:off x="3883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3844925" y="1639888"/>
            <a:ext cx="1612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Question 1</a:t>
            </a:r>
          </a:p>
        </p:txBody>
      </p:sp>
      <p:pic>
        <p:nvPicPr>
          <p:cNvPr id="22536" name="Picture 9" descr="star_tip_md_wh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16"/>
          <p:cNvSpPr txBox="1">
            <a:spLocks noChangeArrowheads="1"/>
          </p:cNvSpPr>
          <p:nvPr/>
        </p:nvSpPr>
        <p:spPr bwMode="auto">
          <a:xfrm>
            <a:off x="5029200" y="5791200"/>
            <a:ext cx="104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sz="2400" b="1">
                <a:solidFill>
                  <a:srgbClr val="000099"/>
                </a:solidFill>
              </a:rPr>
              <a:t> Street</a:t>
            </a:r>
          </a:p>
        </p:txBody>
      </p:sp>
      <p:sp>
        <p:nvSpPr>
          <p:cNvPr id="51217" name="Text Box 17"/>
          <p:cNvSpPr txBox="1">
            <a:spLocks noChangeArrowheads="1"/>
          </p:cNvSpPr>
          <p:nvPr/>
        </p:nvSpPr>
        <p:spPr bwMode="auto">
          <a:xfrm>
            <a:off x="0" y="2133600"/>
            <a:ext cx="51069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chemeClr val="tx1"/>
                </a:solidFill>
              </a:rPr>
              <a:t> What’s the name of this school?</a:t>
            </a:r>
          </a:p>
        </p:txBody>
      </p:sp>
      <p:sp>
        <p:nvSpPr>
          <p:cNvPr id="51218" name="Text Box 18"/>
          <p:cNvSpPr txBox="1">
            <a:spLocks noChangeArrowheads="1"/>
          </p:cNvSpPr>
          <p:nvPr/>
        </p:nvSpPr>
        <p:spPr bwMode="auto">
          <a:xfrm>
            <a:off x="0" y="2667000"/>
            <a:ext cx="3635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</a:rPr>
              <a:t>It’s............................</a:t>
            </a:r>
          </a:p>
        </p:txBody>
      </p:sp>
      <p:sp>
        <p:nvSpPr>
          <p:cNvPr id="51219" name="Text Box 19"/>
          <p:cNvSpPr txBox="1">
            <a:spLocks noChangeArrowheads="1"/>
          </p:cNvSpPr>
          <p:nvPr/>
        </p:nvSpPr>
        <p:spPr bwMode="auto">
          <a:xfrm>
            <a:off x="838200" y="2590800"/>
            <a:ext cx="3048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/>
              <a:t>Tran Quoc Tuan</a:t>
            </a:r>
          </a:p>
          <a:p>
            <a:r>
              <a:rPr lang="en-US" altLang="en-US" sz="2800" b="1"/>
              <a:t> primary school</a:t>
            </a:r>
          </a:p>
        </p:txBody>
      </p:sp>
      <p:grpSp>
        <p:nvGrpSpPr>
          <p:cNvPr id="22541" name="Group 2"/>
          <p:cNvGrpSpPr>
            <a:grpSpLocks/>
          </p:cNvGrpSpPr>
          <p:nvPr/>
        </p:nvGrpSpPr>
        <p:grpSpPr bwMode="auto">
          <a:xfrm>
            <a:off x="0" y="5230813"/>
            <a:ext cx="1905000" cy="1627187"/>
            <a:chOff x="1392" y="1375"/>
            <a:chExt cx="2160" cy="1841"/>
          </a:xfrm>
        </p:grpSpPr>
        <p:sp>
          <p:nvSpPr>
            <p:cNvPr id="22555" name="Oval 3"/>
            <p:cNvSpPr>
              <a:spLocks noChangeArrowheads="1"/>
            </p:cNvSpPr>
            <p:nvPr/>
          </p:nvSpPr>
          <p:spPr bwMode="auto">
            <a:xfrm>
              <a:off x="1632" y="1440"/>
              <a:ext cx="1680" cy="1632"/>
            </a:xfrm>
            <a:prstGeom prst="ellipse">
              <a:avLst/>
            </a:prstGeom>
            <a:solidFill>
              <a:schemeClr val="accent1"/>
            </a:solidFill>
            <a:ln w="57150" cmpd="thinThick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2556" name="Group 4"/>
            <p:cNvGrpSpPr>
              <a:grpSpLocks/>
            </p:cNvGrpSpPr>
            <p:nvPr/>
          </p:nvGrpSpPr>
          <p:grpSpPr bwMode="auto">
            <a:xfrm>
              <a:off x="1392" y="1375"/>
              <a:ext cx="2160" cy="1841"/>
              <a:chOff x="2832" y="991"/>
              <a:chExt cx="2160" cy="1841"/>
            </a:xfrm>
          </p:grpSpPr>
          <p:grpSp>
            <p:nvGrpSpPr>
              <p:cNvPr id="22557" name="Group 5"/>
              <p:cNvGrpSpPr>
                <a:grpSpLocks/>
              </p:cNvGrpSpPr>
              <p:nvPr/>
            </p:nvGrpSpPr>
            <p:grpSpPr bwMode="auto">
              <a:xfrm>
                <a:off x="2832" y="991"/>
                <a:ext cx="2160" cy="1841"/>
                <a:chOff x="1872" y="1567"/>
                <a:chExt cx="2160" cy="1841"/>
              </a:xfrm>
            </p:grpSpPr>
            <p:pic>
              <p:nvPicPr>
                <p:cNvPr id="22562" name="Picture 6" descr="mat dong ho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04" y="1824"/>
                  <a:ext cx="1296" cy="12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56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687" y="1567"/>
                  <a:ext cx="625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12</a:t>
                  </a:r>
                </a:p>
              </p:txBody>
            </p:sp>
            <p:sp>
              <p:nvSpPr>
                <p:cNvPr id="2256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711" y="2993"/>
                  <a:ext cx="62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6</a:t>
                  </a:r>
                </a:p>
              </p:txBody>
            </p:sp>
            <p:sp>
              <p:nvSpPr>
                <p:cNvPr id="2256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407" y="2303"/>
                  <a:ext cx="625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3</a:t>
                  </a:r>
                </a:p>
              </p:txBody>
            </p:sp>
            <p:sp>
              <p:nvSpPr>
                <p:cNvPr id="2256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872" y="2303"/>
                  <a:ext cx="625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9</a:t>
                  </a:r>
                </a:p>
              </p:txBody>
            </p:sp>
          </p:grpSp>
          <p:sp>
            <p:nvSpPr>
              <p:cNvPr id="22558" name="Oval 11"/>
              <p:cNvSpPr>
                <a:spLocks noChangeArrowheads="1"/>
              </p:cNvSpPr>
              <p:nvPr/>
            </p:nvSpPr>
            <p:spPr bwMode="auto">
              <a:xfrm>
                <a:off x="3888" y="1296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59" name="Oval 12"/>
              <p:cNvSpPr>
                <a:spLocks noChangeArrowheads="1"/>
              </p:cNvSpPr>
              <p:nvPr/>
            </p:nvSpPr>
            <p:spPr bwMode="auto">
              <a:xfrm>
                <a:off x="3888" y="2400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60" name="Oval 13"/>
              <p:cNvSpPr>
                <a:spLocks noChangeArrowheads="1"/>
              </p:cNvSpPr>
              <p:nvPr/>
            </p:nvSpPr>
            <p:spPr bwMode="auto">
              <a:xfrm>
                <a:off x="4464" y="1872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561" name="Oval 14"/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1455" name="Picture 15" descr="kim dong h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562600"/>
            <a:ext cx="3984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057400" y="5715000"/>
            <a:ext cx="1676400" cy="1143000"/>
            <a:chOff x="912" y="2592"/>
            <a:chExt cx="3072" cy="960"/>
          </a:xfrm>
        </p:grpSpPr>
        <p:sp>
          <p:nvSpPr>
            <p:cNvPr id="22553" name="Oval 1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54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Hết giờ</a:t>
              </a:r>
            </a:p>
          </p:txBody>
        </p:sp>
      </p:grpSp>
      <p:pic>
        <p:nvPicPr>
          <p:cNvPr id="61459" name="Picture 19" descr="AG00040_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610">
            <a:off x="1524000" y="4724400"/>
            <a:ext cx="981075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5" name="Text Box 38"/>
          <p:cNvSpPr txBox="1">
            <a:spLocks noChangeArrowheads="1"/>
          </p:cNvSpPr>
          <p:nvPr/>
        </p:nvSpPr>
        <p:spPr bwMode="auto">
          <a:xfrm>
            <a:off x="609600" y="4191000"/>
            <a:ext cx="2819400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057400" y="5715000"/>
            <a:ext cx="1752600" cy="1143000"/>
            <a:chOff x="912" y="2592"/>
            <a:chExt cx="3072" cy="960"/>
          </a:xfrm>
        </p:grpSpPr>
        <p:sp>
          <p:nvSpPr>
            <p:cNvPr id="22551" name="Oval 1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5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Hết giờ</a:t>
              </a:r>
            </a:p>
          </p:txBody>
        </p: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2057400" y="5715000"/>
            <a:ext cx="1752600" cy="1143000"/>
            <a:chOff x="912" y="2592"/>
            <a:chExt cx="3072" cy="960"/>
          </a:xfrm>
        </p:grpSpPr>
        <p:sp>
          <p:nvSpPr>
            <p:cNvPr id="22549" name="Oval 1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50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Hết giờ</a:t>
              </a:r>
            </a:p>
          </p:txBody>
        </p:sp>
      </p:grpSp>
      <p:pic>
        <p:nvPicPr>
          <p:cNvPr id="22548" name="Picture 40" descr="Káº¿t quáº£ hÃ¬nh áº£nh cho hinh anh truong tieu hoc thnah pho quy nh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464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5"/>
          <p:cNvSpPr>
            <a:spLocks noChangeArrowheads="1" noChangeShapeType="1" noTextEdit="1"/>
          </p:cNvSpPr>
          <p:nvPr/>
        </p:nvSpPr>
        <p:spPr bwMode="auto">
          <a:xfrm>
            <a:off x="2906559" y="637886"/>
            <a:ext cx="5133109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Ring The Golden Bell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1970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7" grpId="0" autoUpdateAnimBg="0"/>
      <p:bldP spid="51218" grpId="0" autoUpdateAnimBg="0"/>
      <p:bldP spid="51219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/>
          <p:cNvSpPr>
            <a:spLocks noChangeArrowheads="1"/>
          </p:cNvSpPr>
          <p:nvPr/>
        </p:nvSpPr>
        <p:spPr bwMode="auto">
          <a:xfrm>
            <a:off x="0" y="0"/>
            <a:ext cx="883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3810000" y="160496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3883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3844925" y="1639888"/>
            <a:ext cx="1612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Question 2</a:t>
            </a:r>
          </a:p>
        </p:txBody>
      </p:sp>
      <p:pic>
        <p:nvPicPr>
          <p:cNvPr id="23561" name="Picture 9" descr="people008"/>
          <p:cNvPicPr>
            <a:picLocks noChangeAspect="1" noChangeArrowheads="1" noCrop="1"/>
          </p:cNvPicPr>
          <p:nvPr/>
        </p:nvPicPr>
        <p:blipFill>
          <a:blip r:embed="rId5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22701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63" name="Picture 20" descr="Kết quả hình ảnh cho nhung buc tranh hoc sinh ve tru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40386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3" name="Text Box 21"/>
          <p:cNvSpPr txBox="1">
            <a:spLocks noChangeArrowheads="1"/>
          </p:cNvSpPr>
          <p:nvPr/>
        </p:nvSpPr>
        <p:spPr bwMode="auto">
          <a:xfrm>
            <a:off x="228600" y="2819400"/>
            <a:ext cx="43386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</a:rPr>
              <a:t>Can you draw a school?</a:t>
            </a:r>
          </a:p>
        </p:txBody>
      </p:sp>
      <p:sp>
        <p:nvSpPr>
          <p:cNvPr id="54294" name="Text Box 22"/>
          <p:cNvSpPr txBox="1">
            <a:spLocks noChangeArrowheads="1"/>
          </p:cNvSpPr>
          <p:nvPr/>
        </p:nvSpPr>
        <p:spPr bwMode="auto">
          <a:xfrm>
            <a:off x="304800" y="4267200"/>
            <a:ext cx="4156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</a:rPr>
              <a:t>What’s the name of it?</a:t>
            </a:r>
          </a:p>
        </p:txBody>
      </p:sp>
      <p:sp>
        <p:nvSpPr>
          <p:cNvPr id="54295" name="Text Box 23"/>
          <p:cNvSpPr txBox="1">
            <a:spLocks noChangeArrowheads="1"/>
          </p:cNvSpPr>
          <p:nvPr/>
        </p:nvSpPr>
        <p:spPr bwMode="auto">
          <a:xfrm>
            <a:off x="381000" y="3581400"/>
            <a:ext cx="37877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>
                <a:solidFill>
                  <a:schemeClr val="tx1"/>
                </a:solidFill>
              </a:rPr>
              <a:t>Yes,........../ No,..........</a:t>
            </a:r>
          </a:p>
        </p:txBody>
      </p:sp>
      <p:sp>
        <p:nvSpPr>
          <p:cNvPr id="54296" name="Text Box 24"/>
          <p:cNvSpPr txBox="1">
            <a:spLocks noChangeArrowheads="1"/>
          </p:cNvSpPr>
          <p:nvPr/>
        </p:nvSpPr>
        <p:spPr bwMode="auto">
          <a:xfrm>
            <a:off x="1066800" y="4724400"/>
            <a:ext cx="3200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/>
              <a:t>Nguyen Khuyen primary school. </a:t>
            </a:r>
          </a:p>
        </p:txBody>
      </p:sp>
      <p:sp>
        <p:nvSpPr>
          <p:cNvPr id="54297" name="Text Box 25"/>
          <p:cNvSpPr txBox="1">
            <a:spLocks noChangeArrowheads="1"/>
          </p:cNvSpPr>
          <p:nvPr/>
        </p:nvSpPr>
        <p:spPr bwMode="auto">
          <a:xfrm>
            <a:off x="1219200" y="3581400"/>
            <a:ext cx="1054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b="1"/>
              <a:t>I can</a:t>
            </a:r>
          </a:p>
        </p:txBody>
      </p:sp>
      <p:sp>
        <p:nvSpPr>
          <p:cNvPr id="54298" name="Text Box 26"/>
          <p:cNvSpPr txBox="1">
            <a:spLocks noChangeArrowheads="1"/>
          </p:cNvSpPr>
          <p:nvPr/>
        </p:nvSpPr>
        <p:spPr bwMode="auto">
          <a:xfrm>
            <a:off x="2971800" y="3581400"/>
            <a:ext cx="152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b="1" dirty="0" smtClean="0"/>
              <a:t>I can’t </a:t>
            </a:r>
            <a:endParaRPr lang="en-US" altLang="en-US" b="1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371600"/>
            <a:ext cx="1752600" cy="1590675"/>
            <a:chOff x="1392" y="1375"/>
            <a:chExt cx="2160" cy="1854"/>
          </a:xfrm>
        </p:grpSpPr>
        <p:sp>
          <p:nvSpPr>
            <p:cNvPr id="23577" name="Oval 3"/>
            <p:cNvSpPr>
              <a:spLocks noChangeArrowheads="1"/>
            </p:cNvSpPr>
            <p:nvPr/>
          </p:nvSpPr>
          <p:spPr bwMode="auto">
            <a:xfrm>
              <a:off x="1632" y="1440"/>
              <a:ext cx="1680" cy="1632"/>
            </a:xfrm>
            <a:prstGeom prst="ellipse">
              <a:avLst/>
            </a:prstGeom>
            <a:solidFill>
              <a:schemeClr val="accent1"/>
            </a:solidFill>
            <a:ln w="57150" cmpd="thinThick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3578" name="Group 4"/>
            <p:cNvGrpSpPr>
              <a:grpSpLocks/>
            </p:cNvGrpSpPr>
            <p:nvPr/>
          </p:nvGrpSpPr>
          <p:grpSpPr bwMode="auto">
            <a:xfrm>
              <a:off x="1392" y="1375"/>
              <a:ext cx="2160" cy="1854"/>
              <a:chOff x="2832" y="991"/>
              <a:chExt cx="2160" cy="1854"/>
            </a:xfrm>
          </p:grpSpPr>
          <p:grpSp>
            <p:nvGrpSpPr>
              <p:cNvPr id="23579" name="Group 5"/>
              <p:cNvGrpSpPr>
                <a:grpSpLocks/>
              </p:cNvGrpSpPr>
              <p:nvPr/>
            </p:nvGrpSpPr>
            <p:grpSpPr bwMode="auto">
              <a:xfrm>
                <a:off x="2832" y="991"/>
                <a:ext cx="2160" cy="1854"/>
                <a:chOff x="1872" y="1567"/>
                <a:chExt cx="2160" cy="1854"/>
              </a:xfrm>
            </p:grpSpPr>
            <p:pic>
              <p:nvPicPr>
                <p:cNvPr id="23584" name="Picture 6" descr="mat dong ho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04" y="1824"/>
                  <a:ext cx="1296" cy="12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358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686" y="1567"/>
                  <a:ext cx="626" cy="4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12</a:t>
                  </a:r>
                </a:p>
              </p:txBody>
            </p:sp>
            <p:sp>
              <p:nvSpPr>
                <p:cNvPr id="2358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711" y="2994"/>
                  <a:ext cx="624" cy="4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6</a:t>
                  </a:r>
                </a:p>
              </p:txBody>
            </p:sp>
            <p:sp>
              <p:nvSpPr>
                <p:cNvPr id="23587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406" y="2303"/>
                  <a:ext cx="626" cy="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3</a:t>
                  </a:r>
                </a:p>
              </p:txBody>
            </p:sp>
            <p:sp>
              <p:nvSpPr>
                <p:cNvPr id="23588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872" y="2303"/>
                  <a:ext cx="626" cy="4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9</a:t>
                  </a:r>
                </a:p>
              </p:txBody>
            </p:sp>
          </p:grpSp>
          <p:sp>
            <p:nvSpPr>
              <p:cNvPr id="23580" name="Oval 11"/>
              <p:cNvSpPr>
                <a:spLocks noChangeArrowheads="1"/>
              </p:cNvSpPr>
              <p:nvPr/>
            </p:nvSpPr>
            <p:spPr bwMode="auto">
              <a:xfrm>
                <a:off x="3888" y="1296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81" name="Oval 12"/>
              <p:cNvSpPr>
                <a:spLocks noChangeArrowheads="1"/>
              </p:cNvSpPr>
              <p:nvPr/>
            </p:nvSpPr>
            <p:spPr bwMode="auto">
              <a:xfrm>
                <a:off x="3888" y="2400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82" name="Oval 13"/>
              <p:cNvSpPr>
                <a:spLocks noChangeArrowheads="1"/>
              </p:cNvSpPr>
              <p:nvPr/>
            </p:nvSpPr>
            <p:spPr bwMode="auto">
              <a:xfrm>
                <a:off x="4464" y="1872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583" name="Oval 14"/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3571" name="Picture 19" descr="AG0004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610">
            <a:off x="1295400" y="762000"/>
            <a:ext cx="981075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1752600" y="1524000"/>
            <a:ext cx="1752600" cy="1143000"/>
            <a:chOff x="912" y="2592"/>
            <a:chExt cx="3072" cy="960"/>
          </a:xfrm>
        </p:grpSpPr>
        <p:sp>
          <p:nvSpPr>
            <p:cNvPr id="23575" name="Oval 1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76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Hết giờ</a:t>
              </a:r>
            </a:p>
          </p:txBody>
        </p:sp>
      </p:grpSp>
      <p:pic>
        <p:nvPicPr>
          <p:cNvPr id="23573" name="Picture 15" descr="kim dong h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3984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1" name="TextBox 36"/>
          <p:cNvSpPr txBox="1">
            <a:spLocks noChangeArrowheads="1"/>
          </p:cNvSpPr>
          <p:nvPr/>
        </p:nvSpPr>
        <p:spPr bwMode="auto">
          <a:xfrm>
            <a:off x="228600" y="4800600"/>
            <a:ext cx="4114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en-US" altLang="en-US" b="1">
                <a:solidFill>
                  <a:schemeClr val="tx1"/>
                </a:solidFill>
              </a:rPr>
              <a:t>It’s…………………………………………….</a:t>
            </a:r>
            <a:endParaRPr lang="en-US" altLang="en-US"/>
          </a:p>
        </p:txBody>
      </p:sp>
      <p:sp>
        <p:nvSpPr>
          <p:cNvPr id="37" name="WordArt 5"/>
          <p:cNvSpPr>
            <a:spLocks noChangeArrowheads="1" noChangeShapeType="1" noTextEdit="1"/>
          </p:cNvSpPr>
          <p:nvPr/>
        </p:nvSpPr>
        <p:spPr bwMode="auto">
          <a:xfrm>
            <a:off x="2730500" y="335756"/>
            <a:ext cx="5133109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Ring The Golden Bell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74252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93" grpId="0"/>
      <p:bldP spid="54294" grpId="0"/>
      <p:bldP spid="54295" grpId="0"/>
      <p:bldP spid="54296" grpId="0"/>
      <p:bldP spid="54297" grpId="0"/>
      <p:bldP spid="54298" grpId="0"/>
      <p:bldP spid="2255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2"/>
          <p:cNvSpPr>
            <a:spLocks noChangeArrowheads="1"/>
          </p:cNvSpPr>
          <p:nvPr/>
        </p:nvSpPr>
        <p:spPr bwMode="auto">
          <a:xfrm>
            <a:off x="2286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srgbClr val="FF0066"/>
              </a:solidFill>
              <a:cs typeface="Arial" panose="020B0604020202020204" pitchFamily="34" charset="0"/>
            </a:endParaRPr>
          </a:p>
        </p:txBody>
      </p:sp>
      <p:pic>
        <p:nvPicPr>
          <p:cNvPr id="24579" name="Picture 3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AutoShape 6"/>
          <p:cNvSpPr>
            <a:spLocks noChangeArrowheads="1"/>
          </p:cNvSpPr>
          <p:nvPr/>
        </p:nvSpPr>
        <p:spPr bwMode="auto">
          <a:xfrm>
            <a:off x="3810000" y="160496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3883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3844925" y="1639888"/>
            <a:ext cx="1612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Question 3</a:t>
            </a:r>
          </a:p>
        </p:txBody>
      </p:sp>
      <p:pic>
        <p:nvPicPr>
          <p:cNvPr id="24585" name="Picture 9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838200" y="2133600"/>
            <a:ext cx="2079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</a:rPr>
              <a:t>What is it?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838200" y="2743200"/>
            <a:ext cx="2295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</a:rPr>
              <a:t>It’s a............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838200" y="3505200"/>
            <a:ext cx="16970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</a:rPr>
              <a:t>Is it big?</a:t>
            </a:r>
          </a:p>
        </p:txBody>
      </p:sp>
      <p:sp>
        <p:nvSpPr>
          <p:cNvPr id="52245" name="Text Box 21"/>
          <p:cNvSpPr txBox="1">
            <a:spLocks noChangeArrowheads="1"/>
          </p:cNvSpPr>
          <p:nvPr/>
        </p:nvSpPr>
        <p:spPr bwMode="auto">
          <a:xfrm>
            <a:off x="2438400" y="3505200"/>
            <a:ext cx="15509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/>
              <a:t>yes, it is</a:t>
            </a:r>
          </a:p>
        </p:txBody>
      </p:sp>
      <p:sp>
        <p:nvSpPr>
          <p:cNvPr id="52246" name="Text Box 22"/>
          <p:cNvSpPr txBox="1">
            <a:spLocks noChangeArrowheads="1"/>
          </p:cNvSpPr>
          <p:nvPr/>
        </p:nvSpPr>
        <p:spPr bwMode="auto">
          <a:xfrm>
            <a:off x="1774825" y="2743200"/>
            <a:ext cx="12731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/>
              <a:t>school</a:t>
            </a:r>
          </a:p>
        </p:txBody>
      </p:sp>
      <p:pic>
        <p:nvPicPr>
          <p:cNvPr id="24591" name="Picture 24" descr="Kết quả hình ảnh cho cac ngoi truong to va de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62200"/>
            <a:ext cx="38385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2" name="Rectangle 25"/>
          <p:cNvSpPr>
            <a:spLocks noChangeArrowheads="1"/>
          </p:cNvSpPr>
          <p:nvPr/>
        </p:nvSpPr>
        <p:spPr bwMode="auto">
          <a:xfrm rot="-190789">
            <a:off x="6021388" y="3276600"/>
            <a:ext cx="912812" cy="149225"/>
          </a:xfrm>
          <a:prstGeom prst="rect">
            <a:avLst/>
          </a:prstGeom>
          <a:solidFill>
            <a:schemeClr val="accent1"/>
          </a:solidFill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000" b="1">
                <a:solidFill>
                  <a:schemeClr val="bg1"/>
                </a:solidFill>
              </a:rPr>
              <a:t>primary school</a:t>
            </a:r>
          </a:p>
        </p:txBody>
      </p:sp>
      <p:grpSp>
        <p:nvGrpSpPr>
          <p:cNvPr id="24593" name="Group 2"/>
          <p:cNvGrpSpPr>
            <a:grpSpLocks/>
          </p:cNvGrpSpPr>
          <p:nvPr/>
        </p:nvGrpSpPr>
        <p:grpSpPr bwMode="auto">
          <a:xfrm>
            <a:off x="0" y="5230813"/>
            <a:ext cx="1905000" cy="1627187"/>
            <a:chOff x="1392" y="1375"/>
            <a:chExt cx="2160" cy="1841"/>
          </a:xfrm>
        </p:grpSpPr>
        <p:sp>
          <p:nvSpPr>
            <p:cNvPr id="24599" name="Oval 3"/>
            <p:cNvSpPr>
              <a:spLocks noChangeArrowheads="1"/>
            </p:cNvSpPr>
            <p:nvPr/>
          </p:nvSpPr>
          <p:spPr bwMode="auto">
            <a:xfrm>
              <a:off x="1632" y="1440"/>
              <a:ext cx="1680" cy="1632"/>
            </a:xfrm>
            <a:prstGeom prst="ellipse">
              <a:avLst/>
            </a:prstGeom>
            <a:solidFill>
              <a:schemeClr val="accent1"/>
            </a:solidFill>
            <a:ln w="57150" cmpd="thinThick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600" name="Group 4"/>
            <p:cNvGrpSpPr>
              <a:grpSpLocks/>
            </p:cNvGrpSpPr>
            <p:nvPr/>
          </p:nvGrpSpPr>
          <p:grpSpPr bwMode="auto">
            <a:xfrm>
              <a:off x="1392" y="1375"/>
              <a:ext cx="2160" cy="1841"/>
              <a:chOff x="2832" y="991"/>
              <a:chExt cx="2160" cy="1841"/>
            </a:xfrm>
          </p:grpSpPr>
          <p:grpSp>
            <p:nvGrpSpPr>
              <p:cNvPr id="24601" name="Group 5"/>
              <p:cNvGrpSpPr>
                <a:grpSpLocks/>
              </p:cNvGrpSpPr>
              <p:nvPr/>
            </p:nvGrpSpPr>
            <p:grpSpPr bwMode="auto">
              <a:xfrm>
                <a:off x="2832" y="991"/>
                <a:ext cx="2160" cy="1841"/>
                <a:chOff x="1872" y="1567"/>
                <a:chExt cx="2160" cy="1841"/>
              </a:xfrm>
            </p:grpSpPr>
            <p:pic>
              <p:nvPicPr>
                <p:cNvPr id="24606" name="Picture 6" descr="mat dong ho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04" y="1824"/>
                  <a:ext cx="1296" cy="12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607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687" y="1567"/>
                  <a:ext cx="625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12</a:t>
                  </a:r>
                </a:p>
              </p:txBody>
            </p:sp>
            <p:sp>
              <p:nvSpPr>
                <p:cNvPr id="24608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711" y="2993"/>
                  <a:ext cx="62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6</a:t>
                  </a:r>
                </a:p>
              </p:txBody>
            </p:sp>
            <p:sp>
              <p:nvSpPr>
                <p:cNvPr id="24609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407" y="2303"/>
                  <a:ext cx="625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3</a:t>
                  </a:r>
                </a:p>
              </p:txBody>
            </p:sp>
            <p:sp>
              <p:nvSpPr>
                <p:cNvPr id="2461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872" y="2303"/>
                  <a:ext cx="625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9</a:t>
                  </a:r>
                </a:p>
              </p:txBody>
            </p:sp>
          </p:grpSp>
          <p:sp>
            <p:nvSpPr>
              <p:cNvPr id="24602" name="Oval 11"/>
              <p:cNvSpPr>
                <a:spLocks noChangeArrowheads="1"/>
              </p:cNvSpPr>
              <p:nvPr/>
            </p:nvSpPr>
            <p:spPr bwMode="auto">
              <a:xfrm>
                <a:off x="3888" y="1296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03" name="Oval 12"/>
              <p:cNvSpPr>
                <a:spLocks noChangeArrowheads="1"/>
              </p:cNvSpPr>
              <p:nvPr/>
            </p:nvSpPr>
            <p:spPr bwMode="auto">
              <a:xfrm>
                <a:off x="3888" y="2400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04" name="Oval 13"/>
              <p:cNvSpPr>
                <a:spLocks noChangeArrowheads="1"/>
              </p:cNvSpPr>
              <p:nvPr/>
            </p:nvSpPr>
            <p:spPr bwMode="auto">
              <a:xfrm>
                <a:off x="4464" y="1872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05" name="Oval 14"/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1455" name="Picture 15" descr="kim dong h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562600"/>
            <a:ext cx="3984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19" descr="AG00040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610">
            <a:off x="1524000" y="4724400"/>
            <a:ext cx="981075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057400" y="5715000"/>
            <a:ext cx="1752600" cy="1143000"/>
            <a:chOff x="912" y="2592"/>
            <a:chExt cx="3072" cy="960"/>
          </a:xfrm>
        </p:grpSpPr>
        <p:sp>
          <p:nvSpPr>
            <p:cNvPr id="24597" name="Oval 1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98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Hết giờ</a:t>
              </a:r>
            </a:p>
          </p:txBody>
        </p:sp>
      </p:grpSp>
      <p:sp>
        <p:nvSpPr>
          <p:cNvPr id="35" name="WordArt 5"/>
          <p:cNvSpPr>
            <a:spLocks noChangeArrowheads="1" noChangeShapeType="1" noTextEdit="1"/>
          </p:cNvSpPr>
          <p:nvPr/>
        </p:nvSpPr>
        <p:spPr bwMode="auto">
          <a:xfrm>
            <a:off x="2730500" y="457200"/>
            <a:ext cx="5133109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Ring The Golden Bell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4484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2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2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600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5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42" grpId="0"/>
      <p:bldP spid="52243" grpId="0"/>
      <p:bldP spid="52244" grpId="0"/>
      <p:bldP spid="52245" grpId="0"/>
      <p:bldP spid="5224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/>
          <p:cNvSpPr>
            <a:spLocks noChangeArrowheads="1"/>
          </p:cNvSpPr>
          <p:nvPr/>
        </p:nvSpPr>
        <p:spPr bwMode="auto">
          <a:xfrm>
            <a:off x="304800" y="2286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3" name="Picture 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AutoShape 6"/>
          <p:cNvSpPr>
            <a:spLocks noChangeArrowheads="1"/>
          </p:cNvSpPr>
          <p:nvPr/>
        </p:nvSpPr>
        <p:spPr bwMode="auto">
          <a:xfrm>
            <a:off x="3810000" y="160496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3883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844925" y="1639888"/>
            <a:ext cx="1612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Question 4</a:t>
            </a:r>
          </a:p>
        </p:txBody>
      </p:sp>
      <p:sp>
        <p:nvSpPr>
          <p:cNvPr id="25609" name="Text Box 10"/>
          <p:cNvSpPr txBox="1">
            <a:spLocks noChangeArrowheads="1"/>
          </p:cNvSpPr>
          <p:nvPr/>
        </p:nvSpPr>
        <p:spPr bwMode="auto">
          <a:xfrm>
            <a:off x="22701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0" name="Text Box 14"/>
          <p:cNvSpPr txBox="1">
            <a:spLocks noChangeArrowheads="1"/>
          </p:cNvSpPr>
          <p:nvPr/>
        </p:nvSpPr>
        <p:spPr bwMode="auto">
          <a:xfrm>
            <a:off x="5094288" y="5715000"/>
            <a:ext cx="1330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>
                <a:solidFill>
                  <a:srgbClr val="000099"/>
                </a:solidFill>
              </a:rPr>
              <a:t> Village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304800" y="2133600"/>
            <a:ext cx="37639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</a:rPr>
              <a:t>Where is the school?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0" y="3048000"/>
            <a:ext cx="4592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</a:rPr>
              <a:t>   It’s in.............................</a:t>
            </a:r>
          </a:p>
        </p:txBody>
      </p:sp>
      <p:sp>
        <p:nvSpPr>
          <p:cNvPr id="69649" name="Text Box 17"/>
          <p:cNvSpPr txBox="1">
            <a:spLocks noChangeArrowheads="1"/>
          </p:cNvSpPr>
          <p:nvPr/>
        </p:nvSpPr>
        <p:spPr bwMode="auto">
          <a:xfrm>
            <a:off x="1447800" y="3900488"/>
            <a:ext cx="274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b="1"/>
              <a:t> </a:t>
            </a:r>
          </a:p>
        </p:txBody>
      </p:sp>
      <p:grpSp>
        <p:nvGrpSpPr>
          <p:cNvPr id="25614" name="Group 2"/>
          <p:cNvGrpSpPr>
            <a:grpSpLocks/>
          </p:cNvGrpSpPr>
          <p:nvPr/>
        </p:nvGrpSpPr>
        <p:grpSpPr bwMode="auto">
          <a:xfrm>
            <a:off x="0" y="5230813"/>
            <a:ext cx="1905000" cy="1627187"/>
            <a:chOff x="1392" y="1375"/>
            <a:chExt cx="2160" cy="1841"/>
          </a:xfrm>
        </p:grpSpPr>
        <p:sp>
          <p:nvSpPr>
            <p:cNvPr id="25623" name="Oval 3"/>
            <p:cNvSpPr>
              <a:spLocks noChangeArrowheads="1"/>
            </p:cNvSpPr>
            <p:nvPr/>
          </p:nvSpPr>
          <p:spPr bwMode="auto">
            <a:xfrm>
              <a:off x="1632" y="1440"/>
              <a:ext cx="1680" cy="1632"/>
            </a:xfrm>
            <a:prstGeom prst="ellipse">
              <a:avLst/>
            </a:prstGeom>
            <a:solidFill>
              <a:schemeClr val="accent1"/>
            </a:solidFill>
            <a:ln w="57150" cmpd="thinThick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5624" name="Group 4"/>
            <p:cNvGrpSpPr>
              <a:grpSpLocks/>
            </p:cNvGrpSpPr>
            <p:nvPr/>
          </p:nvGrpSpPr>
          <p:grpSpPr bwMode="auto">
            <a:xfrm>
              <a:off x="1392" y="1375"/>
              <a:ext cx="2160" cy="1841"/>
              <a:chOff x="2832" y="991"/>
              <a:chExt cx="2160" cy="1841"/>
            </a:xfrm>
          </p:grpSpPr>
          <p:grpSp>
            <p:nvGrpSpPr>
              <p:cNvPr id="25625" name="Group 5"/>
              <p:cNvGrpSpPr>
                <a:grpSpLocks/>
              </p:cNvGrpSpPr>
              <p:nvPr/>
            </p:nvGrpSpPr>
            <p:grpSpPr bwMode="auto">
              <a:xfrm>
                <a:off x="2832" y="991"/>
                <a:ext cx="2160" cy="1841"/>
                <a:chOff x="1872" y="1567"/>
                <a:chExt cx="2160" cy="1841"/>
              </a:xfrm>
            </p:grpSpPr>
            <p:pic>
              <p:nvPicPr>
                <p:cNvPr id="25630" name="Picture 6" descr="mat dong ho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04" y="1824"/>
                  <a:ext cx="1296" cy="12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5631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687" y="1567"/>
                  <a:ext cx="625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12</a:t>
                  </a:r>
                </a:p>
              </p:txBody>
            </p:sp>
            <p:sp>
              <p:nvSpPr>
                <p:cNvPr id="2563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711" y="2993"/>
                  <a:ext cx="62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6</a:t>
                  </a:r>
                </a:p>
              </p:txBody>
            </p:sp>
            <p:sp>
              <p:nvSpPr>
                <p:cNvPr id="2563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407" y="2303"/>
                  <a:ext cx="625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3</a:t>
                  </a:r>
                </a:p>
              </p:txBody>
            </p:sp>
            <p:sp>
              <p:nvSpPr>
                <p:cNvPr id="2563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872" y="2303"/>
                  <a:ext cx="625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9</a:t>
                  </a:r>
                </a:p>
              </p:txBody>
            </p:sp>
          </p:grpSp>
          <p:sp>
            <p:nvSpPr>
              <p:cNvPr id="25626" name="Oval 11"/>
              <p:cNvSpPr>
                <a:spLocks noChangeArrowheads="1"/>
              </p:cNvSpPr>
              <p:nvPr/>
            </p:nvSpPr>
            <p:spPr bwMode="auto">
              <a:xfrm>
                <a:off x="3888" y="1296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27" name="Oval 12"/>
              <p:cNvSpPr>
                <a:spLocks noChangeArrowheads="1"/>
              </p:cNvSpPr>
              <p:nvPr/>
            </p:nvSpPr>
            <p:spPr bwMode="auto">
              <a:xfrm>
                <a:off x="3888" y="2400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28" name="Oval 13"/>
              <p:cNvSpPr>
                <a:spLocks noChangeArrowheads="1"/>
              </p:cNvSpPr>
              <p:nvPr/>
            </p:nvSpPr>
            <p:spPr bwMode="auto">
              <a:xfrm>
                <a:off x="4464" y="1872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629" name="Oval 14"/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1455" name="Picture 15" descr="kim dong h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562600"/>
            <a:ext cx="3984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19" descr="AG00040_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610">
            <a:off x="806450" y="3914775"/>
            <a:ext cx="981075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286000" y="4876800"/>
            <a:ext cx="1752600" cy="1143000"/>
            <a:chOff x="912" y="2592"/>
            <a:chExt cx="3072" cy="960"/>
          </a:xfrm>
        </p:grpSpPr>
        <p:sp>
          <p:nvSpPr>
            <p:cNvPr id="25621" name="Oval 1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22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Hết giờ</a:t>
              </a:r>
            </a:p>
          </p:txBody>
        </p:sp>
      </p:grpSp>
      <p:pic>
        <p:nvPicPr>
          <p:cNvPr id="25618" name="Picture 36" descr="HÃ¬nh áº£nh cÃ³ liÃ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457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5" name="TextBox 35"/>
          <p:cNvSpPr txBox="1">
            <a:spLocks noChangeArrowheads="1"/>
          </p:cNvSpPr>
          <p:nvPr/>
        </p:nvSpPr>
        <p:spPr bwMode="auto">
          <a:xfrm>
            <a:off x="1371600" y="28194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Bao Loc District</a:t>
            </a:r>
          </a:p>
        </p:txBody>
      </p:sp>
      <p:sp>
        <p:nvSpPr>
          <p:cNvPr id="25620" name="TextBox 36"/>
          <p:cNvSpPr txBox="1">
            <a:spLocks noChangeArrowheads="1"/>
          </p:cNvSpPr>
          <p:nvPr/>
        </p:nvSpPr>
        <p:spPr bwMode="auto">
          <a:xfrm>
            <a:off x="5181600" y="5638800"/>
            <a:ext cx="3429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Bao Loc District</a:t>
            </a:r>
          </a:p>
        </p:txBody>
      </p:sp>
      <p:sp>
        <p:nvSpPr>
          <p:cNvPr id="35" name="WordArt 5"/>
          <p:cNvSpPr>
            <a:spLocks noChangeArrowheads="1" noChangeShapeType="1" noTextEdit="1"/>
          </p:cNvSpPr>
          <p:nvPr/>
        </p:nvSpPr>
        <p:spPr bwMode="auto">
          <a:xfrm>
            <a:off x="2730500" y="533400"/>
            <a:ext cx="5133109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Ring The Golden Bell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65558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6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7" grpId="0" autoUpdateAnimBg="0"/>
      <p:bldP spid="69648" grpId="0" autoUpdateAnimBg="0"/>
      <p:bldP spid="69649" grpId="0" autoUpdateAnimBg="0"/>
      <p:bldP spid="2459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381000" y="469900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7" name="Picture 3" descr="an3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144780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3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AutoShape 6"/>
          <p:cNvSpPr>
            <a:spLocks noChangeArrowheads="1"/>
          </p:cNvSpPr>
          <p:nvPr/>
        </p:nvSpPr>
        <p:spPr bwMode="auto">
          <a:xfrm>
            <a:off x="3810000" y="160496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6631" name="AutoShape 7"/>
          <p:cNvSpPr>
            <a:spLocks noChangeArrowheads="1"/>
          </p:cNvSpPr>
          <p:nvPr/>
        </p:nvSpPr>
        <p:spPr bwMode="auto">
          <a:xfrm>
            <a:off x="3883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3844925" y="1639888"/>
            <a:ext cx="1612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.VnBlack" panose="020B7200000000000000" pitchFamily="34" charset="0"/>
                <a:cs typeface="Arial" panose="020B0604020202020204" pitchFamily="34" charset="0"/>
              </a:rPr>
              <a:t>Question 5</a:t>
            </a:r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22701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en-US" altLang="en-US" sz="1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47" name="Text Box 15"/>
          <p:cNvSpPr txBox="1">
            <a:spLocks noChangeArrowheads="1"/>
          </p:cNvSpPr>
          <p:nvPr/>
        </p:nvSpPr>
        <p:spPr bwMode="auto">
          <a:xfrm>
            <a:off x="381000" y="2057400"/>
            <a:ext cx="4892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</a:rPr>
              <a:t>Is the school in the village?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/>
        </p:nvSpPr>
        <p:spPr bwMode="auto">
          <a:xfrm>
            <a:off x="4876800" y="2057400"/>
            <a:ext cx="29543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>
                <a:solidFill>
                  <a:schemeClr val="tx1"/>
                </a:solidFill>
              </a:rPr>
              <a:t>   ........................</a:t>
            </a:r>
          </a:p>
        </p:txBody>
      </p:sp>
      <p:grpSp>
        <p:nvGrpSpPr>
          <p:cNvPr id="26636" name="Group 2"/>
          <p:cNvGrpSpPr>
            <a:grpSpLocks/>
          </p:cNvGrpSpPr>
          <p:nvPr/>
        </p:nvGrpSpPr>
        <p:grpSpPr bwMode="auto">
          <a:xfrm>
            <a:off x="0" y="5230813"/>
            <a:ext cx="1905000" cy="1627187"/>
            <a:chOff x="1392" y="1375"/>
            <a:chExt cx="2160" cy="1841"/>
          </a:xfrm>
        </p:grpSpPr>
        <p:sp>
          <p:nvSpPr>
            <p:cNvPr id="26644" name="Oval 3"/>
            <p:cNvSpPr>
              <a:spLocks noChangeArrowheads="1"/>
            </p:cNvSpPr>
            <p:nvPr/>
          </p:nvSpPr>
          <p:spPr bwMode="auto">
            <a:xfrm>
              <a:off x="1632" y="1440"/>
              <a:ext cx="1680" cy="1632"/>
            </a:xfrm>
            <a:prstGeom prst="ellipse">
              <a:avLst/>
            </a:prstGeom>
            <a:solidFill>
              <a:schemeClr val="accent1"/>
            </a:solidFill>
            <a:ln w="57150" cmpd="thinThick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 sz="180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6645" name="Group 4"/>
            <p:cNvGrpSpPr>
              <a:grpSpLocks/>
            </p:cNvGrpSpPr>
            <p:nvPr/>
          </p:nvGrpSpPr>
          <p:grpSpPr bwMode="auto">
            <a:xfrm>
              <a:off x="1392" y="1375"/>
              <a:ext cx="2160" cy="1841"/>
              <a:chOff x="2832" y="991"/>
              <a:chExt cx="2160" cy="1841"/>
            </a:xfrm>
          </p:grpSpPr>
          <p:grpSp>
            <p:nvGrpSpPr>
              <p:cNvPr id="26646" name="Group 5"/>
              <p:cNvGrpSpPr>
                <a:grpSpLocks/>
              </p:cNvGrpSpPr>
              <p:nvPr/>
            </p:nvGrpSpPr>
            <p:grpSpPr bwMode="auto">
              <a:xfrm>
                <a:off x="2832" y="991"/>
                <a:ext cx="2160" cy="1841"/>
                <a:chOff x="1872" y="1567"/>
                <a:chExt cx="2160" cy="1841"/>
              </a:xfrm>
            </p:grpSpPr>
            <p:pic>
              <p:nvPicPr>
                <p:cNvPr id="26651" name="Picture 6" descr="mat dong ho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04" y="1824"/>
                  <a:ext cx="1296" cy="12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6652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2687" y="1567"/>
                  <a:ext cx="625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12</a:t>
                  </a:r>
                </a:p>
              </p:txBody>
            </p:sp>
            <p:sp>
              <p:nvSpPr>
                <p:cNvPr id="26653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711" y="2993"/>
                  <a:ext cx="624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6</a:t>
                  </a:r>
                </a:p>
              </p:txBody>
            </p:sp>
            <p:sp>
              <p:nvSpPr>
                <p:cNvPr id="2665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407" y="2303"/>
                  <a:ext cx="625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3</a:t>
                  </a:r>
                </a:p>
              </p:txBody>
            </p:sp>
            <p:sp>
              <p:nvSpPr>
                <p:cNvPr id="2665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872" y="2303"/>
                  <a:ext cx="625" cy="4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>
                      <a:solidFill>
                        <a:srgbClr val="FF0000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>
                    <a:spcBef>
                      <a:spcPct val="50000"/>
                    </a:spcBef>
                  </a:pPr>
                  <a:r>
                    <a:rPr lang="en-US" altLang="en-US" sz="1800" b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 9</a:t>
                  </a:r>
                </a:p>
              </p:txBody>
            </p:sp>
          </p:grpSp>
          <p:sp>
            <p:nvSpPr>
              <p:cNvPr id="26647" name="Oval 11"/>
              <p:cNvSpPr>
                <a:spLocks noChangeArrowheads="1"/>
              </p:cNvSpPr>
              <p:nvPr/>
            </p:nvSpPr>
            <p:spPr bwMode="auto">
              <a:xfrm>
                <a:off x="3888" y="1296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48" name="Oval 12"/>
              <p:cNvSpPr>
                <a:spLocks noChangeArrowheads="1"/>
              </p:cNvSpPr>
              <p:nvPr/>
            </p:nvSpPr>
            <p:spPr bwMode="auto">
              <a:xfrm>
                <a:off x="3888" y="2400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49" name="Oval 13"/>
              <p:cNvSpPr>
                <a:spLocks noChangeArrowheads="1"/>
              </p:cNvSpPr>
              <p:nvPr/>
            </p:nvSpPr>
            <p:spPr bwMode="auto">
              <a:xfrm>
                <a:off x="4464" y="1872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650" name="Oval 14"/>
              <p:cNvSpPr>
                <a:spLocks noChangeArrowheads="1"/>
              </p:cNvSpPr>
              <p:nvPr/>
            </p:nvSpPr>
            <p:spPr bwMode="auto">
              <a:xfrm>
                <a:off x="3312" y="1872"/>
                <a:ext cx="48" cy="48"/>
              </a:xfrm>
              <a:prstGeom prst="ellipse">
                <a:avLst/>
              </a:prstGeom>
              <a:solidFill>
                <a:srgbClr val="00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rgbClr val="FF0000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en-US" altLang="en-US" sz="1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1455" name="Picture 15" descr="kim dong h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562600"/>
            <a:ext cx="398463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19" descr="AG00040_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6610">
            <a:off x="1524000" y="4724400"/>
            <a:ext cx="981075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04800" y="3352800"/>
            <a:ext cx="1752600" cy="1143000"/>
            <a:chOff x="912" y="2592"/>
            <a:chExt cx="3072" cy="960"/>
          </a:xfrm>
        </p:grpSpPr>
        <p:sp>
          <p:nvSpPr>
            <p:cNvPr id="26642" name="Oval 17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0099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rgbClr val="FF0000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43" name="WordArt 18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b="1" i="1" kern="10"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Hết giờ</a:t>
              </a:r>
            </a:p>
          </p:txBody>
        </p:sp>
      </p:grpSp>
      <p:pic>
        <p:nvPicPr>
          <p:cNvPr id="26640" name="Picture 2" descr="Káº¿t quáº£ hÃ¬nh áº£nh cho hinh anh trÆ°á»ng lÃ ng quÃª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971800"/>
            <a:ext cx="63341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TextBox 33"/>
          <p:cNvSpPr txBox="1">
            <a:spLocks noChangeArrowheads="1"/>
          </p:cNvSpPr>
          <p:nvPr/>
        </p:nvSpPr>
        <p:spPr bwMode="auto">
          <a:xfrm>
            <a:off x="4953000" y="1981200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FF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Yes, it is</a:t>
            </a:r>
          </a:p>
        </p:txBody>
      </p:sp>
      <p:sp>
        <p:nvSpPr>
          <p:cNvPr id="32" name="WordArt 5"/>
          <p:cNvSpPr>
            <a:spLocks noChangeArrowheads="1" noChangeShapeType="1" noTextEdit="1"/>
          </p:cNvSpPr>
          <p:nvPr/>
        </p:nvSpPr>
        <p:spPr bwMode="auto">
          <a:xfrm>
            <a:off x="2730500" y="685800"/>
            <a:ext cx="5133109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 panose="020BE200000000000000" pitchFamily="34" charset="0"/>
              </a:rPr>
              <a:t>Ring The Golden Bell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BahamasBH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623571"/>
      </p:ext>
    </p:extLst>
  </p:cSld>
  <p:clrMapOvr>
    <a:masterClrMapping/>
  </p:clrMapOvr>
  <p:transition spd="slow" advClick="0">
    <p:pull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9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600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Dong Ho=conve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  <p:bldP spid="69647" grpId="0"/>
      <p:bldP spid="69648" grpId="0"/>
      <p:bldP spid="2561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-381000"/>
            <a:ext cx="6934200" cy="73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0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1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04800" y="2514600"/>
            <a:ext cx="7620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smtClean="0"/>
              <a:t>2.What can Mary do?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4400" smtClean="0"/>
              <a:t>Play the guitar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4400" smtClean="0"/>
              <a:t>Play chess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4400" smtClean="0"/>
              <a:t>Play football</a:t>
            </a:r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"/>
            <a:ext cx="33242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308F3-95C2-4EFF-80B7-646641982947}" type="datetime1">
              <a:rPr lang="en-US"/>
              <a:pPr/>
              <a:t>10/31/2022</a:t>
            </a:fld>
            <a:endParaRPr lang="en-US" sz="180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marL="0" indent="0"/>
            <a:endParaRPr lang="en-US"/>
          </a:p>
        </p:txBody>
      </p:sp>
      <p:pic>
        <p:nvPicPr>
          <p:cNvPr id="1638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0"/>
            <a:ext cx="9037638" cy="68834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WordArt 4"/>
          <p:cNvSpPr>
            <a:spLocks noChangeArrowheads="1" noChangeShapeType="1"/>
          </p:cNvSpPr>
          <p:nvPr/>
        </p:nvSpPr>
        <p:spPr bwMode="auto">
          <a:xfrm>
            <a:off x="2555875" y="188913"/>
            <a:ext cx="5257800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smtClean="0">
                <a:ln w="12700" cmpd="sng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38100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III. </a:t>
            </a:r>
            <a:r>
              <a:rPr lang="en-US" sz="4800" b="1" kern="10">
                <a:ln w="12700" cmpd="sng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effectLst>
                  <a:outerShdw dist="38100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Homework</a:t>
            </a:r>
          </a:p>
        </p:txBody>
      </p:sp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828675" y="1989138"/>
            <a:ext cx="7848600" cy="4319587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CCFFFF"/>
          </a:solidFill>
          <a:ln w="952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3600">
                <a:solidFill>
                  <a:srgbClr val="0000CC"/>
                </a:solidFill>
              </a:rPr>
              <a:t>- Learn by heart the vocabulary.</a:t>
            </a:r>
          </a:p>
          <a:p>
            <a:pPr marL="571500" indent="-571500">
              <a:buFontTx/>
              <a:buChar char="-"/>
            </a:pPr>
            <a:r>
              <a:rPr lang="en-US" sz="3600" smtClean="0">
                <a:solidFill>
                  <a:srgbClr val="0000CC"/>
                </a:solidFill>
              </a:rPr>
              <a:t>Practise </a:t>
            </a:r>
            <a:r>
              <a:rPr lang="en-US" sz="3600">
                <a:solidFill>
                  <a:srgbClr val="0000CC"/>
                </a:solidFill>
              </a:rPr>
              <a:t>the </a:t>
            </a:r>
            <a:r>
              <a:rPr lang="en-US" sz="3600" smtClean="0">
                <a:solidFill>
                  <a:srgbClr val="0000CC"/>
                </a:solidFill>
              </a:rPr>
              <a:t>sentence pattern.</a:t>
            </a:r>
            <a:endParaRPr lang="en-US" sz="3600">
              <a:solidFill>
                <a:srgbClr val="0000CC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smtClean="0">
                <a:solidFill>
                  <a:srgbClr val="0000CC"/>
                </a:solidFill>
              </a:rPr>
              <a:t> </a:t>
            </a:r>
            <a:r>
              <a:rPr lang="en-US" sz="3600">
                <a:solidFill>
                  <a:srgbClr val="0000CC"/>
                </a:solidFill>
              </a:rPr>
              <a:t>Prepare Unit 6: lesson 2.</a:t>
            </a:r>
            <a:endParaRPr lang="en-US" altLang="en-US" sz="36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3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grpId="1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rAng="0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8" grpId="0" animBg="1"/>
      <p:bldP spid="16389" grpId="0" bldLvl="0" autoUpdateAnimBg="0"/>
      <p:bldP spid="16389" grpId="1" bldLvl="0" autoUpdateAnimBg="0"/>
      <p:bldP spid="16389" grpId="2" bldLvl="0" autoUpdateAnimBg="0"/>
      <p:bldP spid="16389" grpId="3" bldLvl="0" autoUpdateAnimBg="0"/>
      <p:bldP spid="16389" grpId="4" bldLvl="0" autoUpdateAnimBg="0"/>
      <p:bldP spid="16389" grpId="5" bldLvl="0" autoUpdateAnimBg="0"/>
      <p:bldP spid="16389" grpId="6" bldLvl="0" autoUpdateAnimBg="0"/>
      <p:bldP spid="16389" grpId="7" bldLvl="0" autoUpdateAnimBg="0"/>
      <p:bldP spid="16389" grpId="8" bldLvl="0" autoUpdateAnimBg="0"/>
      <p:bldP spid="16389" grpId="9" bldLvl="0" autoUpdateAnimBg="0"/>
      <p:bldP spid="16389" grpId="10" bldLvl="0" autoUpdateAnimBg="0"/>
      <p:bldP spid="16389" grpId="11" bldLvl="0" autoUpdateAnimBg="0"/>
      <p:bldP spid="16389" grpId="12" bldLvl="0" autoUpdateAnimBg="0"/>
      <p:bldP spid="16389" grpId="13" bldLvl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66584" y="3200400"/>
            <a:ext cx="685800" cy="838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/>
              <a:t>3</a:t>
            </a:r>
            <a:r>
              <a:rPr lang="en-US" sz="4400" smtClean="0"/>
              <a:t>.What can Miu do?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4400" smtClean="0"/>
              <a:t>Play the guitar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4400" smtClean="0"/>
              <a:t>Play the piano</a:t>
            </a:r>
          </a:p>
          <a:p>
            <a:pPr marL="742950" indent="-742950">
              <a:buFont typeface="+mj-lt"/>
              <a:buAutoNum type="alphaUcPeriod"/>
            </a:pPr>
            <a:r>
              <a:rPr lang="en-US" sz="4400" smtClean="0"/>
              <a:t>Play football</a:t>
            </a:r>
            <a:endParaRPr lang="en-US" sz="440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28600"/>
            <a:ext cx="33242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23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915400" cy="6477000"/>
          </a:xfrm>
        </p:spPr>
      </p:pic>
    </p:spTree>
    <p:extLst>
      <p:ext uri="{BB962C8B-B14F-4D97-AF65-F5344CB8AC3E}">
        <p14:creationId xmlns:p14="http://schemas.microsoft.com/office/powerpoint/2010/main" val="423475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1450" y="0"/>
            <a:ext cx="9315450" cy="6886575"/>
          </a:xfrm>
          <a:noFill/>
          <a:ln/>
        </p:spPr>
      </p:pic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92150"/>
            <a:ext cx="8991599" cy="4489450"/>
          </a:xfrm>
          <a:ln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solidFill>
                  <a:srgbClr val="000099"/>
                </a:solidFill>
              </a:rPr>
              <a:t>Sunday, November 7</a:t>
            </a:r>
            <a:r>
              <a:rPr lang="en-US" sz="5400" baseline="30000" dirty="0" smtClean="0">
                <a:solidFill>
                  <a:srgbClr val="000099"/>
                </a:solidFill>
              </a:rPr>
              <a:t>th</a:t>
            </a:r>
            <a:r>
              <a:rPr lang="en-US" sz="5400" dirty="0" smtClean="0">
                <a:solidFill>
                  <a:srgbClr val="000099"/>
                </a:solidFill>
              </a:rPr>
              <a:t> </a:t>
            </a:r>
            <a:r>
              <a:rPr lang="en-US" sz="5400" dirty="0" smtClean="0">
                <a:solidFill>
                  <a:srgbClr val="000099"/>
                </a:solidFill>
              </a:rPr>
              <a:t>2022</a:t>
            </a:r>
            <a:r>
              <a:rPr lang="en-US" sz="5400" dirty="0" smtClean="0">
                <a:solidFill>
                  <a:srgbClr val="000099"/>
                </a:solidFill>
              </a:rPr>
              <a:t/>
            </a:r>
            <a:br>
              <a:rPr lang="en-US" sz="5400" dirty="0" smtClean="0">
                <a:solidFill>
                  <a:srgbClr val="000099"/>
                </a:solidFill>
              </a:rPr>
            </a:br>
            <a:r>
              <a:rPr lang="en-US" sz="5400" b="1" dirty="0" smtClean="0">
                <a:solidFill>
                  <a:srgbClr val="FF0000"/>
                </a:solidFill>
              </a:rPr>
              <a:t>Unit </a:t>
            </a:r>
            <a:r>
              <a:rPr lang="en-US" sz="5400" b="1" dirty="0">
                <a:solidFill>
                  <a:srgbClr val="FF0000"/>
                </a:solidFill>
              </a:rPr>
              <a:t>6: </a:t>
            </a:r>
            <a:r>
              <a:rPr lang="en-US" sz="5400" b="1" dirty="0" smtClean="0">
                <a:solidFill>
                  <a:srgbClr val="FF0000"/>
                </a:solidFill>
              </a:rPr>
              <a:t>Where’s your school?</a:t>
            </a:r>
            <a:r>
              <a:rPr lang="en-US" sz="5400" dirty="0">
                <a:solidFill>
                  <a:srgbClr val="000099"/>
                </a:solidFill>
              </a:rPr>
              <a:t/>
            </a:r>
            <a:br>
              <a:rPr lang="en-US" sz="5400" dirty="0">
                <a:solidFill>
                  <a:srgbClr val="000099"/>
                </a:solidFill>
              </a:rPr>
            </a:br>
            <a:endParaRPr lang="en-US" sz="6000" baseline="30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4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ldLvl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I, </a:t>
            </a:r>
            <a:r>
              <a:rPr lang="en-US" b="1" dirty="0" smtClean="0">
                <a:solidFill>
                  <a:srgbClr val="FF0000"/>
                </a:solidFill>
              </a:rPr>
              <a:t>Vocabulary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219200"/>
            <a:ext cx="5236651" cy="4525963"/>
          </a:xfrm>
        </p:spPr>
      </p:pic>
      <p:sp>
        <p:nvSpPr>
          <p:cNvPr id="5" name="Rectangle 4"/>
          <p:cNvSpPr/>
          <p:nvPr/>
        </p:nvSpPr>
        <p:spPr>
          <a:xfrm>
            <a:off x="533400" y="1524000"/>
            <a:ext cx="3733800" cy="1295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smtClean="0"/>
              <a:t>1.Road : đường</a:t>
            </a:r>
            <a:endParaRPr lang="en-US" sz="4400"/>
          </a:p>
        </p:txBody>
      </p:sp>
      <p:pic>
        <p:nvPicPr>
          <p:cNvPr id="3" name="roa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86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9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524000"/>
            <a:ext cx="5236651" cy="4525963"/>
          </a:xfrm>
        </p:spPr>
      </p:pic>
      <p:sp>
        <p:nvSpPr>
          <p:cNvPr id="5" name="Rectangle 4"/>
          <p:cNvSpPr/>
          <p:nvPr/>
        </p:nvSpPr>
        <p:spPr>
          <a:xfrm>
            <a:off x="381000" y="311258"/>
            <a:ext cx="6934200" cy="1295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/>
              <a:t>2</a:t>
            </a:r>
            <a:r>
              <a:rPr lang="en-US" sz="4400" smtClean="0"/>
              <a:t>.street : phố, đường phố</a:t>
            </a:r>
            <a:endParaRPr lang="en-US" sz="4400"/>
          </a:p>
        </p:txBody>
      </p:sp>
      <p:pic>
        <p:nvPicPr>
          <p:cNvPr id="2" name="stre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552</Words>
  <Application>Microsoft Office PowerPoint</Application>
  <PresentationFormat>On-screen Show (4:3)</PresentationFormat>
  <Paragraphs>192</Paragraphs>
  <Slides>40</Slides>
  <Notes>3</Notes>
  <HiddenSlides>0</HiddenSlides>
  <MMClips>11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Microsoft YaHei</vt:lpstr>
      <vt:lpstr>.VnBahamasBH</vt:lpstr>
      <vt:lpstr>.VnBlack</vt:lpstr>
      <vt:lpstr>Arial</vt:lpstr>
      <vt:lpstr>Arial Black</vt:lpstr>
      <vt:lpstr>Calibri</vt:lpstr>
      <vt:lpstr>Comic Sans MS</vt:lpstr>
      <vt:lpstr>Times New Roman</vt:lpstr>
      <vt:lpstr>Office Theme</vt:lpstr>
      <vt:lpstr>MS_ClipArt_Gallery.2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Sunday, November 7th 2022 Unit 6: Where’s your school? </vt:lpstr>
      <vt:lpstr>I, Vocabulary</vt:lpstr>
      <vt:lpstr>PowerPoint Presentation</vt:lpstr>
      <vt:lpstr>PowerPoint Presentation</vt:lpstr>
      <vt:lpstr>PowerPoint Presentation</vt:lpstr>
      <vt:lpstr>4.study : học</vt:lpstr>
      <vt:lpstr>Checking the Vocabulary</vt:lpstr>
      <vt:lpstr>Checking the Vocabulary</vt:lpstr>
      <vt:lpstr>Answer:  1+D   2+C    3+E    4+B   5+A</vt:lpstr>
      <vt:lpstr>II, Structures</vt:lpstr>
      <vt:lpstr>Where’s your school? -&gt; It’s in + place (địa điểm)</vt:lpstr>
      <vt:lpstr>PowerPoint Presentation</vt:lpstr>
      <vt:lpstr>Practice</vt:lpstr>
      <vt:lpstr>PowerPoint Presentation</vt:lpstr>
      <vt:lpstr>What is the name of your school?</vt:lpstr>
      <vt:lpstr>Where’s your school?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DIEU'S</dc:creator>
  <cp:lastModifiedBy>Thao Hien Computer</cp:lastModifiedBy>
  <cp:revision>76</cp:revision>
  <dcterms:created xsi:type="dcterms:W3CDTF">2006-08-16T00:00:00Z</dcterms:created>
  <dcterms:modified xsi:type="dcterms:W3CDTF">2022-10-31T14:41:07Z</dcterms:modified>
</cp:coreProperties>
</file>