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9" r:id="rId1"/>
  </p:sldMasterIdLst>
  <p:notesMasterIdLst>
    <p:notesMasterId r:id="rId11"/>
  </p:notes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4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11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83672-12CD-4E98-8AEC-3BDC1084E409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4259B4-9075-4D1A-B7B1-05D4E2CE1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18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259B4-9075-4D1A-B7B1-05D4E2CE15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72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B5236-3A9F-7FA0-403B-3BBD909D5C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3E0B2E-CA4E-9C96-9A4B-1EDC7B3984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454CF-62CA-7BB4-CAC7-BCDDCCFD9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6863C-BA05-48D6-8282-6717B98E75A9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D30F8-0573-5669-F7B5-7FC8BB9A4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C7EDE-2167-862C-093D-05D84E18C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EE4D1-9ACB-41E3-98E5-63C89784B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03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E1DC0-3F3E-0753-8A64-CB95AA674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30398F-E55E-B11B-3B5A-44CFB41DF9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27112-927D-6DD0-D6FD-B56733B28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6863C-BA05-48D6-8282-6717B98E75A9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DBA65-A078-647D-A6E7-8BF4BD528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1A0C7-F4B9-71FC-E3E5-0110D4BF9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EE4D1-9ACB-41E3-98E5-63C89784B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85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B28051-90B4-395B-1094-797116F039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356798-1DBE-5807-3173-57B33150DE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FBEDE-9721-F9C4-4F81-C383A57C1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6863C-BA05-48D6-8282-6717B98E75A9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71686-949E-24C9-4BE7-1FAA8055B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C1FEF-3A8D-EB49-328F-95793F05C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EE4D1-9ACB-41E3-98E5-63C89784B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2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A6C5F-DF76-C6BF-AFE3-297553FF7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0A46B-EF01-BA2E-FB87-165019F1E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5A0FE-BBC5-8B46-7EE1-9805645F3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6863C-BA05-48D6-8282-6717B98E75A9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1AABB-45A4-9259-7426-E9662F754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5E435-E7E0-78A0-2D64-623D8901B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EE4D1-9ACB-41E3-98E5-63C89784B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182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F9192-2636-5BB3-591B-981829223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8FDD2-503C-41D7-B8A6-ECDA91E4B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9ED31-38A2-965C-A7B8-E59FFE123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6863C-BA05-48D6-8282-6717B98E75A9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D8707-5375-45E0-8418-C22C68B45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4BD9D-D139-5339-007E-8A5BCB3B7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EE4D1-9ACB-41E3-98E5-63C89784B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381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491C9-D06A-875B-0AF9-1DBFF9C19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BB814-0CCC-EDD4-6232-E1118C2674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66543B-9DB7-CAED-1DB5-5A08409F5D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C216E5-C6C5-26B6-7B5C-4C9A07904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6863C-BA05-48D6-8282-6717B98E75A9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80FE3-A92E-C610-0D18-326A5629A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B936EF-7BCE-8BD5-CC67-ACB35F36A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EE4D1-9ACB-41E3-98E5-63C89784B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263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5F1B5-7EEE-9026-70C6-90B7CA21B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F714B-C534-4DE3-3ABE-B72440DC2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662A22-40CD-8C40-A232-16DCCA532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4BC39E-5D2C-E6C2-78E6-8F60A359FD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ED63BA-13BB-12FC-902E-935ACBD53A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FDF0AF-2086-DCD5-7C33-55D382589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6863C-BA05-48D6-8282-6717B98E75A9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88CFE8-FC42-6919-3537-AB37F1554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8F43AC-97B5-4E31-2A0C-203EAA8E3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EE4D1-9ACB-41E3-98E5-63C89784B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51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9D154-421D-29D7-0FED-A54DD0105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1EBBAE-AF34-11FE-8D00-C127FFBF2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6863C-BA05-48D6-8282-6717B98E75A9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172D86-23EA-8930-8395-275A5754A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468ADE-4041-78BA-9372-00B28B2D1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EE4D1-9ACB-41E3-98E5-63C89784B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59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1A7066-8F33-1470-C28E-DCD7D44CA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6863C-BA05-48D6-8282-6717B98E75A9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1D14EB-4B62-68A7-234A-9C9D9B600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9299C2-3DB9-168F-71BD-1F103BD75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EE4D1-9ACB-41E3-98E5-63C89784B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43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197D5-0F36-4A01-5F4D-8574E1101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D5470-1076-4CFC-3715-D4AED4B19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298A9D-D480-4CC0-45A8-26CD027D42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A2C82A-8B9C-6BA5-6F2C-87FA13328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6863C-BA05-48D6-8282-6717B98E75A9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AAAA46-E2EE-9080-4ED8-4723E8F4F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E38A65-4246-EB7A-5551-5E9BC6624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EE4D1-9ACB-41E3-98E5-63C89784B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15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174A0-17F9-A903-DBE6-C2952DB09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0D94C4-655D-D8EB-AD29-32841865F3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375CC6-DF5C-E6E1-FFCA-D1D5FEF8CE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22E05F-EA5F-E589-FAF6-81D4A8D83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6863C-BA05-48D6-8282-6717B98E75A9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37D185-ACBF-509B-4D82-D51D638BC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3CB745-D733-803C-F8E9-6EFA60987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EE4D1-9ACB-41E3-98E5-63C89784B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12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0285D-5F5D-7935-610D-FDF47D0ED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84339-51F7-B6C0-4A06-E21BB0031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5DF53-D911-8950-02DF-9AA7DE017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B6863C-BA05-48D6-8282-6717B98E75A9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71EA5-BDD8-0AB6-4324-0F1FE44DE1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8E133-AAFB-A632-6DC9-DEA4A42E6E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4EE4D1-9ACB-41E3-98E5-63C89784B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68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watch?v=pb5xtgi4324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79EF2-4EB2-92A8-E25D-7ACE67103F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53359"/>
            <a:ext cx="9144000" cy="1046515"/>
          </a:xfrm>
        </p:spPr>
        <p:txBody>
          <a:bodyPr>
            <a:normAutofit/>
          </a:bodyPr>
          <a:lstStyle/>
          <a:p>
            <a:r>
              <a:rPr lang="en-US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u="sng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674883-A5F1-48FE-E43B-30D9FDA6C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9179" y="3396007"/>
            <a:ext cx="11309684" cy="1655762"/>
          </a:xfrm>
        </p:spPr>
        <p:txBody>
          <a:bodyPr>
            <a:normAutofit/>
          </a:bodyPr>
          <a:lstStyle/>
          <a:p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BE17C4-8228-EB21-EFC0-9D90BF4CAD19}"/>
              </a:ext>
            </a:extLst>
          </p:cNvPr>
          <p:cNvSpPr/>
          <p:nvPr/>
        </p:nvSpPr>
        <p:spPr>
          <a:xfrm>
            <a:off x="0" y="199033"/>
            <a:ext cx="1199949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 VỀ DỰ GIỜ, THĂM LỚP</a:t>
            </a:r>
          </a:p>
        </p:txBody>
      </p:sp>
    </p:spTree>
    <p:extLst>
      <p:ext uri="{BB962C8B-B14F-4D97-AF65-F5344CB8AC3E}">
        <p14:creationId xmlns:p14="http://schemas.microsoft.com/office/powerpoint/2010/main" val="443922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BC690-E537-7C4B-5ED8-C55BF12997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8E3BD0-8746-947D-B1A2-403378D338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person and a sign&#10;&#10;Description automatically generated with medium confidence">
            <a:extLst>
              <a:ext uri="{FF2B5EF4-FFF2-40B4-BE49-F238E27FC236}">
                <a16:creationId xmlns:a16="http://schemas.microsoft.com/office/drawing/2014/main" id="{3CDC39DF-C0A5-A07E-4BB6-0061053C8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" y="0"/>
            <a:ext cx="121907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56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6DE93-F387-0631-9012-F51FA7F971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D9D5CB-D6B4-9733-E835-1DDA68A083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tomp3.com - Nhạc khởi động  Với lấy ông mặt trời  Yogakids_480p">
            <a:hlinkClick r:id="" action="ppaction://media"/>
            <a:extLst>
              <a:ext uri="{FF2B5EF4-FFF2-40B4-BE49-F238E27FC236}">
                <a16:creationId xmlns:a16="http://schemas.microsoft.com/office/drawing/2014/main" id="{945B6531-3AB0-454E-80FC-13FD669D98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1999" cy="68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85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BFF49F-92C1-5712-FE57-01E74499C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58D8A-E091-CB50-C975-D6D35F6DF8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5242" y="1087085"/>
            <a:ext cx="9144000" cy="1046515"/>
          </a:xfrm>
        </p:spPr>
        <p:txBody>
          <a:bodyPr>
            <a:normAutofit/>
          </a:bodyPr>
          <a:lstStyle/>
          <a:p>
            <a:r>
              <a:rPr lang="en-US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C2318B-69FB-87FC-FB09-E6D80F109A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5242" y="2369312"/>
            <a:ext cx="9256295" cy="1655762"/>
          </a:xfrm>
        </p:spPr>
        <p:txBody>
          <a:bodyPr>
            <a:normAutofit/>
          </a:bodyPr>
          <a:lstStyle/>
          <a:p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207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64CFC-AE5C-D9C4-0D75-4688359CAE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97F1D0-92F7-5E09-0C2F-771E589B98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hild and a dog with text&#10;&#10;Description automatically generated with medium confidence">
            <a:extLst>
              <a:ext uri="{FF2B5EF4-FFF2-40B4-BE49-F238E27FC236}">
                <a16:creationId xmlns:a16="http://schemas.microsoft.com/office/drawing/2014/main" id="{F523140F-8105-3D54-537D-857F69F6E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882" y="1"/>
            <a:ext cx="12371882" cy="685799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44C619F-7EC8-2E90-2826-4FA46270B72A}"/>
              </a:ext>
            </a:extLst>
          </p:cNvPr>
          <p:cNvCxnSpPr>
            <a:cxnSpLocks/>
          </p:cNvCxnSpPr>
          <p:nvPr/>
        </p:nvCxnSpPr>
        <p:spPr>
          <a:xfrm>
            <a:off x="3753853" y="1600200"/>
            <a:ext cx="529389" cy="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B081DD5-4561-3A26-F63F-C727EE87541A}"/>
              </a:ext>
            </a:extLst>
          </p:cNvPr>
          <p:cNvCxnSpPr>
            <a:cxnSpLocks/>
          </p:cNvCxnSpPr>
          <p:nvPr/>
        </p:nvCxnSpPr>
        <p:spPr>
          <a:xfrm>
            <a:off x="4572000" y="2602831"/>
            <a:ext cx="737937" cy="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71D8A3-1528-5C5C-1BA8-748DA6961E7C}"/>
              </a:ext>
            </a:extLst>
          </p:cNvPr>
          <p:cNvCxnSpPr>
            <a:cxnSpLocks/>
          </p:cNvCxnSpPr>
          <p:nvPr/>
        </p:nvCxnSpPr>
        <p:spPr>
          <a:xfrm>
            <a:off x="8221579" y="4944979"/>
            <a:ext cx="1403684" cy="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38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BBC4C-AAAB-D567-6F41-93C2C1B1AE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904"/>
            <a:ext cx="9144000" cy="1096181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F38263-4BB7-405F-4E84-0E4BB4357F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626" y="1693889"/>
            <a:ext cx="11302584" cy="1735111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ý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51D2339-12F5-4108-CAEB-911F1A6A7182}"/>
              </a:ext>
            </a:extLst>
          </p:cNvPr>
          <p:cNvSpPr txBox="1">
            <a:spLocks/>
          </p:cNvSpPr>
          <p:nvPr/>
        </p:nvSpPr>
        <p:spPr>
          <a:xfrm>
            <a:off x="569626" y="1693889"/>
            <a:ext cx="11302584" cy="1735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ý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33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w-Project">
            <a:hlinkClick r:id="" action="ppaction://media"/>
            <a:extLst>
              <a:ext uri="{FF2B5EF4-FFF2-40B4-BE49-F238E27FC236}">
                <a16:creationId xmlns:a16="http://schemas.microsoft.com/office/drawing/2014/main" id="{40720864-6DF5-8E93-D88B-DB1366E59F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91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93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ACF75E0-7DE7-3E77-1324-6DBE184780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967" y="272715"/>
            <a:ext cx="11389895" cy="6336631"/>
          </a:xfrm>
        </p:spPr>
        <p:txBody>
          <a:bodyPr>
            <a:norm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l">
              <a:buFontTx/>
              <a:buChar char="-"/>
            </a:pP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l">
              <a:buFontTx/>
              <a:buChar char="-"/>
            </a:pP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Tx/>
              <a:buChar char="-"/>
            </a:pP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9147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48DA74-3B3A-05C2-3E4F-98FDB16C1C13}"/>
              </a:ext>
            </a:extLst>
          </p:cNvPr>
          <p:cNvSpPr txBox="1"/>
          <p:nvPr/>
        </p:nvSpPr>
        <p:spPr>
          <a:xfrm>
            <a:off x="2871536" y="1379621"/>
            <a:ext cx="68820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Củng</a:t>
            </a:r>
            <a:r>
              <a:rPr lang="en-US" sz="15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en-US" sz="15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cố</a:t>
            </a:r>
            <a:endParaRPr lang="en-US" sz="1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302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</TotalTime>
  <Words>118</Words>
  <Application>Microsoft Office PowerPoint</Application>
  <PresentationFormat>Widescreen</PresentationFormat>
  <Paragraphs>14</Paragraphs>
  <Slides>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Times New Roman</vt:lpstr>
      <vt:lpstr>Office Theme</vt:lpstr>
      <vt:lpstr>Tiếng Việt</vt:lpstr>
      <vt:lpstr>PowerPoint Presentation</vt:lpstr>
      <vt:lpstr>PowerPoint Presentation</vt:lpstr>
      <vt:lpstr>Tiếng việt</vt:lpstr>
      <vt:lpstr>PowerPoint Presentation</vt:lpstr>
      <vt:lpstr>KẾT LUẬN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nguyen thi huong nguyen thi huong</dc:creator>
  <cp:lastModifiedBy>nguyen thi huong nguyen thi huong</cp:lastModifiedBy>
  <cp:revision>6</cp:revision>
  <dcterms:created xsi:type="dcterms:W3CDTF">2024-11-02T07:49:10Z</dcterms:created>
  <dcterms:modified xsi:type="dcterms:W3CDTF">2024-11-04T14:06:08Z</dcterms:modified>
</cp:coreProperties>
</file>