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70" r:id="rId4"/>
    <p:sldId id="259" r:id="rId5"/>
    <p:sldId id="271" r:id="rId6"/>
    <p:sldId id="293" r:id="rId7"/>
    <p:sldId id="294" r:id="rId8"/>
    <p:sldId id="295" r:id="rId9"/>
    <p:sldId id="296" r:id="rId10"/>
    <p:sldId id="297" r:id="rId11"/>
    <p:sldId id="266" r:id="rId12"/>
    <p:sldId id="298" r:id="rId13"/>
    <p:sldId id="299" r:id="rId14"/>
    <p:sldId id="300" r:id="rId15"/>
    <p:sldId id="302" r:id="rId16"/>
    <p:sldId id="303" r:id="rId17"/>
    <p:sldId id="261" r:id="rId18"/>
    <p:sldId id="274" r:id="rId19"/>
    <p:sldId id="289" r:id="rId20"/>
    <p:sldId id="277" r:id="rId21"/>
    <p:sldId id="263" r:id="rId22"/>
    <p:sldId id="292" r:id="rId23"/>
    <p:sldId id="301" r:id="rId24"/>
    <p:sldId id="267" r:id="rId25"/>
    <p:sldId id="304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vào “PLAY” để bắt đầu trò chơi</a:t>
            </a:r>
          </a:p>
        </p:txBody>
      </p:sp>
    </p:spTree>
    <p:extLst>
      <p:ext uri="{BB962C8B-B14F-4D97-AF65-F5344CB8AC3E}">
        <p14:creationId xmlns:p14="http://schemas.microsoft.com/office/powerpoint/2010/main" val="2447679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vào vị trí bất kì để mở đáp án</a:t>
            </a:r>
          </a:p>
          <a:p>
            <a:r>
              <a:rPr lang="en-US"/>
              <a:t>GV click vào biểu tượng mũi tên bên phải để chuyển đến nội dung học sau</a:t>
            </a:r>
          </a:p>
        </p:txBody>
      </p:sp>
    </p:spTree>
    <p:extLst>
      <p:ext uri="{BB962C8B-B14F-4D97-AF65-F5344CB8AC3E}">
        <p14:creationId xmlns:p14="http://schemas.microsoft.com/office/powerpoint/2010/main" val="2147465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283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microsoft.com/office/2007/relationships/hdphoto" Target="../media/hdphoto8.wdp"/><Relationship Id="rId3" Type="http://schemas.openxmlformats.org/officeDocument/2006/relationships/image" Target="../media/image22.jpeg"/><Relationship Id="rId21" Type="http://schemas.openxmlformats.org/officeDocument/2006/relationships/slide" Target="slide16.xml"/><Relationship Id="rId7" Type="http://schemas.openxmlformats.org/officeDocument/2006/relationships/image" Target="../media/image25.png"/><Relationship Id="rId12" Type="http://schemas.microsoft.com/office/2007/relationships/hdphoto" Target="../media/hdphoto5.wdp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4.jpeg"/><Relationship Id="rId10" Type="http://schemas.microsoft.com/office/2007/relationships/hdphoto" Target="../media/hdphoto4.wdp"/><Relationship Id="rId19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microsoft.com/office/2007/relationships/hdphoto" Target="../media/hdphoto6.wdp"/><Relationship Id="rId2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2.png"/><Relationship Id="rId18" Type="http://schemas.openxmlformats.org/officeDocument/2006/relationships/image" Target="../media/image44.png"/><Relationship Id="rId3" Type="http://schemas.openxmlformats.org/officeDocument/2006/relationships/image" Target="../media/image22.jpeg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image" Target="../media/image36.gif"/><Relationship Id="rId15" Type="http://schemas.openxmlformats.org/officeDocument/2006/relationships/image" Target="../media/image42.png"/><Relationship Id="rId10" Type="http://schemas.microsoft.com/office/2007/relationships/hdphoto" Target="../media/hdphoto10.wdp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28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24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28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25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youtu.be/OzIKSBPylE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youtu.be/OzIKSBPylE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youtu.be/OzIKSBPylE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youtu.be/OzIKSBPylE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457417" y="1916929"/>
            <a:ext cx="9475433" cy="124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Chủ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đề</a:t>
            </a:r>
            <a:r>
              <a:rPr lang="en-US" sz="520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: Tìm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kiếm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sự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hỗ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trợ</a:t>
            </a:r>
            <a:endParaRPr sz="5200" dirty="0">
              <a:solidFill>
                <a:srgbClr val="00206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623133" y="3698926"/>
            <a:ext cx="9475432" cy="102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5: Khi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bị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bắt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nạt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 đức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C2E7DC-9A4F-44C9-BACD-BAE3D8C1D084}"/>
              </a:ext>
            </a:extLst>
          </p:cNvPr>
          <p:cNvSpPr/>
          <p:nvPr/>
        </p:nvSpPr>
        <p:spPr>
          <a:xfrm>
            <a:off x="496246" y="2630214"/>
            <a:ext cx="6521838" cy="798786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Heo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trêu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chọc</a:t>
            </a:r>
            <a:endParaRPr lang="en-US" sz="2400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C41A7F-FBF4-45A7-9871-AEF3D411B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52" r="48512" b="11107"/>
          <a:stretch/>
        </p:blipFill>
        <p:spPr>
          <a:xfrm>
            <a:off x="7788169" y="995215"/>
            <a:ext cx="3979966" cy="2433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77BB8A-8C71-4165-A7D6-9564102D5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22" t="12288" b="12434"/>
          <a:stretch/>
        </p:blipFill>
        <p:spPr>
          <a:xfrm>
            <a:off x="7788169" y="3541345"/>
            <a:ext cx="3943831" cy="269403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5C1703-733C-4092-8EEE-53E94CF17834}"/>
              </a:ext>
            </a:extLst>
          </p:cNvPr>
          <p:cNvSpPr/>
          <p:nvPr/>
        </p:nvSpPr>
        <p:spPr>
          <a:xfrm>
            <a:off x="496246" y="3724962"/>
            <a:ext cx="6521838" cy="1216536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Heo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sợ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hãi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C499146-449D-4CFD-B0A1-E8E60AEA134F}"/>
              </a:ext>
            </a:extLst>
          </p:cNvPr>
          <p:cNvSpPr/>
          <p:nvPr/>
        </p:nvSpPr>
        <p:spPr>
          <a:xfrm>
            <a:off x="488562" y="5132497"/>
            <a:ext cx="6521838" cy="1216536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Heo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nhờ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9C0896-10BC-4B1C-8441-333C97F8F1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15" t="16825" b="11860"/>
          <a:stretch/>
        </p:blipFill>
        <p:spPr>
          <a:xfrm>
            <a:off x="7475156" y="2021716"/>
            <a:ext cx="4398818" cy="2694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EC97E7-D418-453B-85B9-41CC5AB2D4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62" r="48872" b="18064"/>
          <a:stretch/>
        </p:blipFill>
        <p:spPr>
          <a:xfrm>
            <a:off x="7274779" y="1889716"/>
            <a:ext cx="4799572" cy="285387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22D1F29-051D-4518-A89A-A9426093D327}"/>
              </a:ext>
            </a:extLst>
          </p:cNvPr>
          <p:cNvGrpSpPr/>
          <p:nvPr/>
        </p:nvGrpSpPr>
        <p:grpSpPr>
          <a:xfrm>
            <a:off x="117649" y="1594484"/>
            <a:ext cx="7710609" cy="798785"/>
            <a:chOff x="1832786" y="1446830"/>
            <a:chExt cx="8207580" cy="1006334"/>
          </a:xfrm>
        </p:grpSpPr>
        <p:sp>
          <p:nvSpPr>
            <p:cNvPr id="16" name="Google Shape;210;p27">
              <a:extLst>
                <a:ext uri="{FF2B5EF4-FFF2-40B4-BE49-F238E27FC236}">
                  <a16:creationId xmlns:a16="http://schemas.microsoft.com/office/drawing/2014/main" id="{5C6AD5D4-AB0D-458B-877C-9C1A3E0D865A}"/>
                </a:ext>
              </a:extLst>
            </p:cNvPr>
            <p:cNvSpPr/>
            <p:nvPr/>
          </p:nvSpPr>
          <p:spPr>
            <a:xfrm rot="5400000">
              <a:off x="5433409" y="-2153793"/>
              <a:ext cx="1006334" cy="820758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chemeClr val="dk1"/>
                </a:solidFill>
                <a:latin typeface="+mn-lt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7" name="Google Shape;211;p27">
              <a:extLst>
                <a:ext uri="{FF2B5EF4-FFF2-40B4-BE49-F238E27FC236}">
                  <a16:creationId xmlns:a16="http://schemas.microsoft.com/office/drawing/2014/main" id="{C88BC853-A596-47E8-B73F-3CD445E87F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3482" y="1560306"/>
              <a:ext cx="693594" cy="81802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accent4"/>
                  </a:solidFill>
                  <a:latin typeface="+mn-lt"/>
                  <a:ea typeface="Fredoka One"/>
                  <a:cs typeface="Fredoka One"/>
                  <a:sym typeface="Fredoka One"/>
                </a:rPr>
                <a:t>1</a:t>
              </a:r>
              <a:endParaRPr sz="2400" b="1" dirty="0">
                <a:solidFill>
                  <a:schemeClr val="accent4"/>
                </a:solidFill>
                <a:latin typeface="+mn-lt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8D1956-21CB-446B-950B-DF228C6D772C}"/>
                </a:ext>
              </a:extLst>
            </p:cNvPr>
            <p:cNvSpPr txBox="1"/>
            <p:nvPr/>
          </p:nvSpPr>
          <p:spPr>
            <a:xfrm>
              <a:off x="2617076" y="1630918"/>
              <a:ext cx="7304601" cy="581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endParaRPr lang="en-US" sz="24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57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4ABC02-D230-4701-98A7-D06C23B18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614" r="48791" b="13064"/>
          <a:stretch/>
        </p:blipFill>
        <p:spPr>
          <a:xfrm>
            <a:off x="1551397" y="3688909"/>
            <a:ext cx="4460615" cy="3085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C247F1-0F0B-4BE1-976D-ADFD7151F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99" t="11032" r="254" b="12889"/>
          <a:stretch/>
        </p:blipFill>
        <p:spPr>
          <a:xfrm>
            <a:off x="6012013" y="3678237"/>
            <a:ext cx="5118017" cy="309567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FA95340-85D1-468F-98EB-B2FDA67C08C5}"/>
              </a:ext>
            </a:extLst>
          </p:cNvPr>
          <p:cNvSpPr/>
          <p:nvPr/>
        </p:nvSpPr>
        <p:spPr>
          <a:xfrm>
            <a:off x="879987" y="1929061"/>
            <a:ext cx="10432026" cy="1938905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9454C-B218-4132-A714-496C68D2733D}"/>
              </a:ext>
            </a:extLst>
          </p:cNvPr>
          <p:cNvSpPr txBox="1"/>
          <p:nvPr/>
        </p:nvSpPr>
        <p:spPr>
          <a:xfrm>
            <a:off x="1078409" y="2282017"/>
            <a:ext cx="10051621" cy="1417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Heo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nạt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xin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Heo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13B45A-F160-40D9-90C6-6960B7DFC6FA}"/>
              </a:ext>
            </a:extLst>
          </p:cNvPr>
          <p:cNvGrpSpPr/>
          <p:nvPr/>
        </p:nvGrpSpPr>
        <p:grpSpPr>
          <a:xfrm>
            <a:off x="272769" y="1497393"/>
            <a:ext cx="7599107" cy="649314"/>
            <a:chOff x="1832786" y="1446831"/>
            <a:chExt cx="8088891" cy="818026"/>
          </a:xfrm>
        </p:grpSpPr>
        <p:sp>
          <p:nvSpPr>
            <p:cNvPr id="13" name="Google Shape;210;p27">
              <a:extLst>
                <a:ext uri="{FF2B5EF4-FFF2-40B4-BE49-F238E27FC236}">
                  <a16:creationId xmlns:a16="http://schemas.microsoft.com/office/drawing/2014/main" id="{49DA7DC0-410B-4474-B550-2DC49664C534}"/>
                </a:ext>
              </a:extLst>
            </p:cNvPr>
            <p:cNvSpPr/>
            <p:nvPr/>
          </p:nvSpPr>
          <p:spPr>
            <a:xfrm rot="5400000">
              <a:off x="4871191" y="-1591574"/>
              <a:ext cx="818026" cy="689483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>
                <a:solidFill>
                  <a:schemeClr val="dk1"/>
                </a:solidFill>
                <a:latin typeface="+mn-lt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4" name="Google Shape;211;p27">
              <a:extLst>
                <a:ext uri="{FF2B5EF4-FFF2-40B4-BE49-F238E27FC236}">
                  <a16:creationId xmlns:a16="http://schemas.microsoft.com/office/drawing/2014/main" id="{0096DC3A-F479-4F8A-A100-AD49265D3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4349" y="1446831"/>
              <a:ext cx="693594" cy="81802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000" b="1" dirty="0">
                  <a:solidFill>
                    <a:schemeClr val="accent4"/>
                  </a:solidFill>
                  <a:latin typeface="+mn-lt"/>
                  <a:ea typeface="Fredoka One"/>
                  <a:cs typeface="Fredoka One"/>
                  <a:sym typeface="Fredoka One"/>
                </a:rPr>
                <a:t>1</a:t>
              </a:r>
              <a:endParaRPr sz="2000" b="1" dirty="0">
                <a:solidFill>
                  <a:schemeClr val="accent4"/>
                </a:solidFill>
                <a:latin typeface="+mn-lt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9F2A84-A3FF-476E-906E-273D8F9473BC}"/>
                </a:ext>
              </a:extLst>
            </p:cNvPr>
            <p:cNvSpPr txBox="1"/>
            <p:nvPr/>
          </p:nvSpPr>
          <p:spPr>
            <a:xfrm>
              <a:off x="2617076" y="1630918"/>
              <a:ext cx="7304601" cy="504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20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0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20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20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20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20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20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endParaRPr lang="en-US" sz="20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71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B412F4-AACA-4C79-8C46-888FC8A142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0" t="8151" r="1923"/>
          <a:stretch/>
        </p:blipFill>
        <p:spPr>
          <a:xfrm>
            <a:off x="5594555" y="1229032"/>
            <a:ext cx="6558116" cy="50374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079BDD0-403F-48F8-9481-B44E03A71BFA}"/>
              </a:ext>
            </a:extLst>
          </p:cNvPr>
          <p:cNvGrpSpPr/>
          <p:nvPr/>
        </p:nvGrpSpPr>
        <p:grpSpPr>
          <a:xfrm>
            <a:off x="190576" y="1484015"/>
            <a:ext cx="7599105" cy="820190"/>
            <a:chOff x="1832787" y="1419863"/>
            <a:chExt cx="8088889" cy="1033300"/>
          </a:xfrm>
        </p:grpSpPr>
        <p:sp>
          <p:nvSpPr>
            <p:cNvPr id="8" name="Google Shape;210;p27">
              <a:extLst>
                <a:ext uri="{FF2B5EF4-FFF2-40B4-BE49-F238E27FC236}">
                  <a16:creationId xmlns:a16="http://schemas.microsoft.com/office/drawing/2014/main" id="{550B9046-6F2A-43C1-9E21-F51CA0C27BD4}"/>
                </a:ext>
              </a:extLst>
            </p:cNvPr>
            <p:cNvSpPr/>
            <p:nvPr/>
          </p:nvSpPr>
          <p:spPr>
            <a:xfrm rot="5400000">
              <a:off x="4095438" y="-842788"/>
              <a:ext cx="1033300" cy="555860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00">
                <a:solidFill>
                  <a:schemeClr val="dk1"/>
                </a:solidFill>
                <a:latin typeface="+mn-lt"/>
                <a:ea typeface="Nunito"/>
                <a:cs typeface="Nunito"/>
                <a:sym typeface="Nunito"/>
              </a:endParaRPr>
            </a:p>
          </p:txBody>
        </p:sp>
        <p:sp>
          <p:nvSpPr>
            <p:cNvPr id="9" name="Google Shape;211;p27">
              <a:extLst>
                <a:ext uri="{FF2B5EF4-FFF2-40B4-BE49-F238E27FC236}">
                  <a16:creationId xmlns:a16="http://schemas.microsoft.com/office/drawing/2014/main" id="{BD770FA4-A916-4F8B-875D-7AD067D6F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3482" y="1527498"/>
              <a:ext cx="693594" cy="8180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8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Fredoka One"/>
                  <a:cs typeface="Fredoka One"/>
                  <a:sym typeface="Fredoka One"/>
                </a:rPr>
                <a:t>2</a:t>
              </a:r>
              <a:endParaRPr sz="1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CECE59-74FB-4F57-9C9E-534124A88150}"/>
                </a:ext>
              </a:extLst>
            </p:cNvPr>
            <p:cNvSpPr txBox="1"/>
            <p:nvPr/>
          </p:nvSpPr>
          <p:spPr>
            <a:xfrm>
              <a:off x="2796824" y="1630919"/>
              <a:ext cx="7124852" cy="465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Một</a:t>
              </a:r>
              <a:r>
                <a:rPr lang="en-US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số</a:t>
              </a:r>
              <a:r>
                <a:rPr lang="en-US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hành</a:t>
              </a:r>
              <a:r>
                <a:rPr lang="en-US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vi </a:t>
              </a:r>
              <a:r>
                <a:rPr lang="en-US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bắt</a:t>
              </a:r>
              <a:r>
                <a:rPr lang="en-US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nạt</a:t>
              </a:r>
              <a:endParaRPr lang="en-US" sz="18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DA80C22-B6F0-49FA-890D-565D69429D1B}"/>
              </a:ext>
            </a:extLst>
          </p:cNvPr>
          <p:cNvSpPr/>
          <p:nvPr/>
        </p:nvSpPr>
        <p:spPr>
          <a:xfrm>
            <a:off x="362208" y="2699137"/>
            <a:ext cx="4937380" cy="3195357"/>
          </a:xfrm>
          <a:prstGeom prst="roundRect">
            <a:avLst>
              <a:gd name="adj" fmla="val 7306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0A8BB1-D1B2-42E3-B16F-028D2DE8DE6E}"/>
              </a:ext>
            </a:extLst>
          </p:cNvPr>
          <p:cNvSpPr txBox="1"/>
          <p:nvPr/>
        </p:nvSpPr>
        <p:spPr>
          <a:xfrm>
            <a:off x="511764" y="2699137"/>
            <a:ext cx="450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n-lt"/>
                <a:cs typeface="Arial" panose="020B0604020202020204" pitchFamily="34" charset="0"/>
              </a:rPr>
              <a:t>HOẠT ĐỘNG THEO CẶP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D75046-B4AF-42B6-B2BB-6604D824FA7C}"/>
              </a:ext>
            </a:extLst>
          </p:cNvPr>
          <p:cNvSpPr/>
          <p:nvPr/>
        </p:nvSpPr>
        <p:spPr>
          <a:xfrm>
            <a:off x="1597193" y="3355679"/>
            <a:ext cx="2182762" cy="441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cs typeface="Arial" panose="020B0604020202020204" pitchFamily="34" charset="0"/>
              </a:rPr>
              <a:t>Thời</a:t>
            </a:r>
            <a:r>
              <a:rPr lang="en-US" sz="1800" b="1" dirty="0">
                <a:cs typeface="Arial" panose="020B0604020202020204" pitchFamily="34" charset="0"/>
              </a:rPr>
              <a:t> </a:t>
            </a:r>
            <a:r>
              <a:rPr lang="en-US" sz="1800" b="1" dirty="0" err="1">
                <a:cs typeface="Arial" panose="020B0604020202020204" pitchFamily="34" charset="0"/>
              </a:rPr>
              <a:t>gian</a:t>
            </a:r>
            <a:r>
              <a:rPr lang="en-US" sz="1800" b="1" dirty="0">
                <a:cs typeface="Arial" panose="020B0604020202020204" pitchFamily="34" charset="0"/>
              </a:rPr>
              <a:t>: 3 </a:t>
            </a:r>
            <a:r>
              <a:rPr lang="en-US" sz="1800" b="1" dirty="0" err="1">
                <a:cs typeface="Arial" panose="020B0604020202020204" pitchFamily="34" charset="0"/>
              </a:rPr>
              <a:t>phút</a:t>
            </a:r>
            <a:endParaRPr lang="en-US" sz="1800" b="1" dirty="0"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EEA39B-C239-459C-9966-C27788DF21A0}"/>
              </a:ext>
            </a:extLst>
          </p:cNvPr>
          <p:cNvSpPr txBox="1"/>
          <p:nvPr/>
        </p:nvSpPr>
        <p:spPr>
          <a:xfrm>
            <a:off x="362208" y="4037418"/>
            <a:ext cx="4652732" cy="141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1800" b="1" i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b="1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74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57F6A29-3493-4144-9C03-94927097A7F1}"/>
              </a:ext>
            </a:extLst>
          </p:cNvPr>
          <p:cNvGrpSpPr/>
          <p:nvPr/>
        </p:nvGrpSpPr>
        <p:grpSpPr>
          <a:xfrm>
            <a:off x="845036" y="1580900"/>
            <a:ext cx="7599106" cy="820190"/>
            <a:chOff x="1832786" y="1419863"/>
            <a:chExt cx="8088890" cy="1033300"/>
          </a:xfrm>
        </p:grpSpPr>
        <p:sp>
          <p:nvSpPr>
            <p:cNvPr id="6" name="Google Shape;210;p27">
              <a:extLst>
                <a:ext uri="{FF2B5EF4-FFF2-40B4-BE49-F238E27FC236}">
                  <a16:creationId xmlns:a16="http://schemas.microsoft.com/office/drawing/2014/main" id="{4D69A06F-A139-48F9-ADC1-A896F433C022}"/>
                </a:ext>
              </a:extLst>
            </p:cNvPr>
            <p:cNvSpPr/>
            <p:nvPr/>
          </p:nvSpPr>
          <p:spPr>
            <a:xfrm rot="5400000">
              <a:off x="4095437" y="-842788"/>
              <a:ext cx="1033300" cy="555860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7" name="Google Shape;211;p27">
              <a:extLst>
                <a:ext uri="{FF2B5EF4-FFF2-40B4-BE49-F238E27FC236}">
                  <a16:creationId xmlns:a16="http://schemas.microsoft.com/office/drawing/2014/main" id="{E8EF6995-B7AB-4456-B56E-5673587649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3482" y="1527498"/>
              <a:ext cx="693594" cy="8180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4800" b="1" dirty="0">
                  <a:solidFill>
                    <a:schemeClr val="accent1">
                      <a:lumMod val="50000"/>
                    </a:schemeClr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2</a:t>
              </a:r>
              <a:endParaRPr sz="1600" b="1" dirty="0">
                <a:solidFill>
                  <a:schemeClr val="accent1">
                    <a:lumMod val="50000"/>
                  </a:schemeClr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1C299A-5C9D-4E0E-A804-07AB7E14F4B0}"/>
                </a:ext>
              </a:extLst>
            </p:cNvPr>
            <p:cNvSpPr txBox="1"/>
            <p:nvPr/>
          </p:nvSpPr>
          <p:spPr>
            <a:xfrm>
              <a:off x="2796824" y="1630919"/>
              <a:ext cx="7124852" cy="6591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nạt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35788AA-86DF-4264-84E9-DC135F75CA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0" t="8151" r="47884" b="48017"/>
          <a:stretch/>
        </p:blipFill>
        <p:spPr>
          <a:xfrm>
            <a:off x="1063766" y="2722242"/>
            <a:ext cx="4185909" cy="3125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02BFB7-DD56-4BA6-98E9-213C235971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26" t="8151" r="480" b="48017"/>
          <a:stretch/>
        </p:blipFill>
        <p:spPr>
          <a:xfrm>
            <a:off x="6834177" y="2633702"/>
            <a:ext cx="4533367" cy="32135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DD2E674-3C19-45D0-ACC9-8BA21271F198}"/>
              </a:ext>
            </a:extLst>
          </p:cNvPr>
          <p:cNvSpPr/>
          <p:nvPr/>
        </p:nvSpPr>
        <p:spPr>
          <a:xfrm>
            <a:off x="1313174" y="5976738"/>
            <a:ext cx="3687095" cy="6587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Xô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ngã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020415-6031-4CA8-87F0-7909902AB928}"/>
              </a:ext>
            </a:extLst>
          </p:cNvPr>
          <p:cNvSpPr/>
          <p:nvPr/>
        </p:nvSpPr>
        <p:spPr>
          <a:xfrm>
            <a:off x="6388834" y="5976738"/>
            <a:ext cx="5240914" cy="6587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55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57F6A29-3493-4144-9C03-94927097A7F1}"/>
              </a:ext>
            </a:extLst>
          </p:cNvPr>
          <p:cNvGrpSpPr/>
          <p:nvPr/>
        </p:nvGrpSpPr>
        <p:grpSpPr>
          <a:xfrm>
            <a:off x="560446" y="1490788"/>
            <a:ext cx="7599106" cy="820190"/>
            <a:chOff x="1832786" y="1419863"/>
            <a:chExt cx="8088890" cy="1033300"/>
          </a:xfrm>
        </p:grpSpPr>
        <p:sp>
          <p:nvSpPr>
            <p:cNvPr id="6" name="Google Shape;210;p27">
              <a:extLst>
                <a:ext uri="{FF2B5EF4-FFF2-40B4-BE49-F238E27FC236}">
                  <a16:creationId xmlns:a16="http://schemas.microsoft.com/office/drawing/2014/main" id="{4D69A06F-A139-48F9-ADC1-A896F433C022}"/>
                </a:ext>
              </a:extLst>
            </p:cNvPr>
            <p:cNvSpPr/>
            <p:nvPr/>
          </p:nvSpPr>
          <p:spPr>
            <a:xfrm rot="5400000">
              <a:off x="4095437" y="-842788"/>
              <a:ext cx="1033300" cy="555860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7" name="Google Shape;211;p27">
              <a:extLst>
                <a:ext uri="{FF2B5EF4-FFF2-40B4-BE49-F238E27FC236}">
                  <a16:creationId xmlns:a16="http://schemas.microsoft.com/office/drawing/2014/main" id="{E8EF6995-B7AB-4456-B56E-5673587649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3482" y="1527498"/>
              <a:ext cx="693594" cy="8180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4800" b="1" dirty="0">
                  <a:solidFill>
                    <a:schemeClr val="accent1">
                      <a:lumMod val="50000"/>
                    </a:schemeClr>
                  </a:solidFill>
                  <a:latin typeface="Fredoka One"/>
                  <a:ea typeface="Fredoka One"/>
                  <a:cs typeface="Fredoka One"/>
                  <a:sym typeface="Fredoka One"/>
                </a:rPr>
                <a:t>2</a:t>
              </a:r>
              <a:endParaRPr sz="1600" b="1" dirty="0">
                <a:solidFill>
                  <a:schemeClr val="accent1">
                    <a:lumMod val="50000"/>
                  </a:schemeClr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1C299A-5C9D-4E0E-A804-07AB7E14F4B0}"/>
                </a:ext>
              </a:extLst>
            </p:cNvPr>
            <p:cNvSpPr txBox="1"/>
            <p:nvPr/>
          </p:nvSpPr>
          <p:spPr>
            <a:xfrm>
              <a:off x="2796824" y="1630919"/>
              <a:ext cx="7124852" cy="6591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nạt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DD2E674-3C19-45D0-ACC9-8BA21271F198}"/>
              </a:ext>
            </a:extLst>
          </p:cNvPr>
          <p:cNvSpPr/>
          <p:nvPr/>
        </p:nvSpPr>
        <p:spPr>
          <a:xfrm>
            <a:off x="893512" y="5905870"/>
            <a:ext cx="5202488" cy="6624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Túm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nạt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020415-6031-4CA8-87F0-7909902AB928}"/>
              </a:ext>
            </a:extLst>
          </p:cNvPr>
          <p:cNvSpPr/>
          <p:nvPr/>
        </p:nvSpPr>
        <p:spPr>
          <a:xfrm>
            <a:off x="6659510" y="5909533"/>
            <a:ext cx="4789010" cy="6587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4.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Chê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mỉa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mai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endParaRPr lang="en-US" sz="2000" dirty="0">
              <a:solidFill>
                <a:schemeClr val="accent2">
                  <a:lumMod val="50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AC81C8-6750-4CA1-AFA9-41DADC399F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5" t="57042" r="3549" b="2193"/>
          <a:stretch/>
        </p:blipFill>
        <p:spPr>
          <a:xfrm>
            <a:off x="1017142" y="2330360"/>
            <a:ext cx="10431378" cy="35561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6751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 TRỐN TÌM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D017DCC-B711-D64E-C9D6-53087B49B84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le 46"/>
          <p:cNvSpPr/>
          <p:nvPr/>
        </p:nvSpPr>
        <p:spPr>
          <a:xfrm>
            <a:off x="7147725" y="2728659"/>
            <a:ext cx="4814259" cy="201523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>
                <a:solidFill>
                  <a:srgbClr val="0000FF"/>
                </a:solidFill>
                <a:latin typeface="UTM Avo" panose="02040603050506020204" pitchFamily="18" charset="0"/>
              </a:rPr>
              <a:t>Không đồng tình với các hành vi trên vì đó là hành vi bắt nạt người khác. </a:t>
            </a:r>
            <a:endParaRPr lang="vi-VN" sz="28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DA7125E-36FB-8064-158A-50E4281E0B7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3C96E1-79EE-8369-8701-39C28ECF0669}"/>
              </a:ext>
            </a:extLst>
          </p:cNvPr>
          <p:cNvSpPr txBox="1"/>
          <p:nvPr/>
        </p:nvSpPr>
        <p:spPr>
          <a:xfrm>
            <a:off x="3234316" y="563672"/>
            <a:ext cx="62306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+mn-lt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hay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Vì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F47B7B-9C40-7903-7DA6-0581F998CF4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445"/>
          <a:stretch/>
        </p:blipFill>
        <p:spPr>
          <a:xfrm>
            <a:off x="1156767" y="2308634"/>
            <a:ext cx="5828463" cy="385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5BDBA4-EC76-67A5-21FC-95BD1B761356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D63CDDF5-7A26-0B3E-2989-F99EBF31E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D3BF17-0539-F5D4-2E8C-6569CFEB06A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D83A3D8-E6DB-4C9A-BFF1-1D5289FD8CFD}"/>
              </a:ext>
            </a:extLst>
          </p:cNvPr>
          <p:cNvSpPr txBox="1"/>
          <p:nvPr/>
        </p:nvSpPr>
        <p:spPr>
          <a:xfrm>
            <a:off x="2982420" y="1032895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BÀI TẬP 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C6D416-6F22-4563-8FB8-2D17D0E7B096}"/>
              </a:ext>
            </a:extLst>
          </p:cNvPr>
          <p:cNvSpPr/>
          <p:nvPr/>
        </p:nvSpPr>
        <p:spPr>
          <a:xfrm>
            <a:off x="1151576" y="1508584"/>
            <a:ext cx="9646563" cy="826444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F64BA6-FA3B-4374-BC13-13EEC47E1F6D}"/>
              </a:ext>
            </a:extLst>
          </p:cNvPr>
          <p:cNvSpPr txBox="1"/>
          <p:nvPr/>
        </p:nvSpPr>
        <p:spPr>
          <a:xfrm>
            <a:off x="1301662" y="1524847"/>
            <a:ext cx="8524568" cy="788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Em đồng tình hay không đồng tình với việc làm nào dưới đây khi bị bắt nạt?</a:t>
            </a:r>
            <a:endParaRPr lang="en-US" sz="20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2E80B95-9E04-41CE-A2C0-0D21469F9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39" y="585115"/>
            <a:ext cx="1846937" cy="184693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03C4B27-5441-4F56-8A50-B553878622D8}"/>
              </a:ext>
            </a:extLst>
          </p:cNvPr>
          <p:cNvSpPr/>
          <p:nvPr/>
        </p:nvSpPr>
        <p:spPr>
          <a:xfrm>
            <a:off x="2027133" y="2512907"/>
            <a:ext cx="7970620" cy="661135"/>
          </a:xfrm>
          <a:prstGeom prst="roundRect">
            <a:avLst>
              <a:gd name="adj" fmla="val 13418"/>
            </a:avLst>
          </a:prstGeom>
          <a:solidFill>
            <a:srgbClr val="EFFFF9"/>
          </a:solidFill>
          <a:ln w="95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Im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lặng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ai.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78D14A-984A-4612-AE67-600845C9F904}"/>
              </a:ext>
            </a:extLst>
          </p:cNvPr>
          <p:cNvSpPr/>
          <p:nvPr/>
        </p:nvSpPr>
        <p:spPr>
          <a:xfrm>
            <a:off x="2038619" y="3369143"/>
            <a:ext cx="7970620" cy="661135"/>
          </a:xfrm>
          <a:prstGeom prst="roundRect">
            <a:avLst>
              <a:gd name="adj" fmla="val 13418"/>
            </a:avLst>
          </a:prstGeom>
          <a:solidFill>
            <a:srgbClr val="EFFFF9"/>
          </a:solidFill>
          <a:ln w="95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B. Chia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nạt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en-US" sz="200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tin.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D99C2C-102C-417F-82FE-15063BA10834}"/>
              </a:ext>
            </a:extLst>
          </p:cNvPr>
          <p:cNvSpPr/>
          <p:nvPr/>
        </p:nvSpPr>
        <p:spPr>
          <a:xfrm>
            <a:off x="2038619" y="4225379"/>
            <a:ext cx="7970620" cy="661135"/>
          </a:xfrm>
          <a:prstGeom prst="roundRect">
            <a:avLst>
              <a:gd name="adj" fmla="val 13418"/>
            </a:avLst>
          </a:prstGeom>
          <a:solidFill>
            <a:srgbClr val="EFFFF9"/>
          </a:solidFill>
          <a:ln w="95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cha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bè.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C1BE59-A6DF-4129-B83E-E5B37E495FFA}"/>
              </a:ext>
            </a:extLst>
          </p:cNvPr>
          <p:cNvSpPr/>
          <p:nvPr/>
        </p:nvSpPr>
        <p:spPr>
          <a:xfrm>
            <a:off x="1993028" y="5083543"/>
            <a:ext cx="8016211" cy="661135"/>
          </a:xfrm>
          <a:prstGeom prst="roundRect">
            <a:avLst>
              <a:gd name="adj" fmla="val 13418"/>
            </a:avLst>
          </a:prstGeom>
          <a:solidFill>
            <a:srgbClr val="EFFFF9"/>
          </a:solidFill>
          <a:ln w="95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khỏi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nạt</a:t>
            </a:r>
            <a:r>
              <a:rPr lang="en-US" sz="200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mình.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D4D80B3-D1A0-456D-B23F-425D8599E40B}"/>
              </a:ext>
            </a:extLst>
          </p:cNvPr>
          <p:cNvSpPr/>
          <p:nvPr/>
        </p:nvSpPr>
        <p:spPr>
          <a:xfrm>
            <a:off x="1993028" y="5939779"/>
            <a:ext cx="8016211" cy="661135"/>
          </a:xfrm>
          <a:prstGeom prst="roundRect">
            <a:avLst>
              <a:gd name="adj" fmla="val 13418"/>
            </a:avLst>
          </a:prstGeom>
          <a:solidFill>
            <a:srgbClr val="EFFFF9"/>
          </a:solidFill>
          <a:ln w="95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E.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Hét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00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biết.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C8E8B031-A127-40DB-8664-2A444ECCA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32" y="3341051"/>
            <a:ext cx="646003" cy="646003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4CB0E190-BF5E-4740-B63D-94F4F1193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53" y="4225379"/>
            <a:ext cx="646003" cy="646003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A9AE4455-C1FC-4E4E-87E9-E2AA23158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74" y="5109707"/>
            <a:ext cx="646003" cy="646003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3C51FCE-7451-44DC-8AD6-16E2B52D9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95" y="5994035"/>
            <a:ext cx="646003" cy="646003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1DAE13C3-1D01-4B6E-B56D-4DA27F235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32" y="2481246"/>
            <a:ext cx="692796" cy="69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2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9502585-B58D-4A31-9644-D9C35DA0FF50}"/>
              </a:ext>
            </a:extLst>
          </p:cNvPr>
          <p:cNvSpPr/>
          <p:nvPr/>
        </p:nvSpPr>
        <p:spPr>
          <a:xfrm>
            <a:off x="2061723" y="5355854"/>
            <a:ext cx="8871748" cy="1170039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F1D88-491E-4172-ACA0-663F4C86E833}"/>
              </a:ext>
            </a:extLst>
          </p:cNvPr>
          <p:cNvGrpSpPr/>
          <p:nvPr/>
        </p:nvGrpSpPr>
        <p:grpSpPr>
          <a:xfrm>
            <a:off x="299884" y="1642495"/>
            <a:ext cx="11592232" cy="2578819"/>
            <a:chOff x="599768" y="1904690"/>
            <a:chExt cx="11592232" cy="25788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156D59-7757-4FA4-A152-B620E079F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5937" y="1904690"/>
              <a:ext cx="5316063" cy="257881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564A4C-5BAF-4433-A0D0-98CCA433C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768" y="1904690"/>
              <a:ext cx="6537277" cy="257881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8F8340-C562-4A0E-8092-3B4932277AE9}"/>
              </a:ext>
            </a:extLst>
          </p:cNvPr>
          <p:cNvSpPr txBox="1"/>
          <p:nvPr/>
        </p:nvSpPr>
        <p:spPr>
          <a:xfrm>
            <a:off x="2852419" y="846761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BÀI TẬP 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3C9A14B-9FBA-444C-BF2B-C8A662C04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06" y="4788584"/>
            <a:ext cx="2047263" cy="20472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7F3EBA-50D3-43A7-82E4-6345EE93162B}"/>
              </a:ext>
            </a:extLst>
          </p:cNvPr>
          <p:cNvSpPr txBox="1"/>
          <p:nvPr/>
        </p:nvSpPr>
        <p:spPr>
          <a:xfrm>
            <a:off x="2467898" y="5401399"/>
            <a:ext cx="8524568" cy="1078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2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Cả lớp chia làm 3 nhóm, đóng vai diễn lại và giải quyết các tình huống trên.</a:t>
            </a:r>
            <a:endParaRPr lang="en-US" sz="20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4C2E0C4-6178-44B6-B008-0462D74415D6}"/>
              </a:ext>
            </a:extLst>
          </p:cNvPr>
          <p:cNvSpPr/>
          <p:nvPr/>
        </p:nvSpPr>
        <p:spPr>
          <a:xfrm>
            <a:off x="746704" y="4290218"/>
            <a:ext cx="2281083" cy="498366"/>
          </a:xfrm>
          <a:prstGeom prst="roundRect">
            <a:avLst>
              <a:gd name="adj" fmla="val 13418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NHÓM 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40F93E-1B79-45C2-892F-DD70E874E60B}"/>
              </a:ext>
            </a:extLst>
          </p:cNvPr>
          <p:cNvSpPr/>
          <p:nvPr/>
        </p:nvSpPr>
        <p:spPr>
          <a:xfrm>
            <a:off x="4228936" y="4266859"/>
            <a:ext cx="2281083" cy="498366"/>
          </a:xfrm>
          <a:prstGeom prst="roundRect">
            <a:avLst>
              <a:gd name="adj" fmla="val 13418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NHÓM 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4F8D4B5-4C47-46F5-B630-AAB0FFF601D7}"/>
              </a:ext>
            </a:extLst>
          </p:cNvPr>
          <p:cNvSpPr/>
          <p:nvPr/>
        </p:nvSpPr>
        <p:spPr>
          <a:xfrm>
            <a:off x="8737026" y="4221314"/>
            <a:ext cx="2281083" cy="498366"/>
          </a:xfrm>
          <a:prstGeom prst="roundRect">
            <a:avLst>
              <a:gd name="adj" fmla="val 13418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334877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0C092A-2DAF-5762-4F54-A90D44A3261F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2E19213A-4490-8E7D-948B-E47A2CC5C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BB8FC4-0E45-B432-04D7-E001D8A56A2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4586C9-05D3-43BF-8C72-AD273430D008}"/>
              </a:ext>
            </a:extLst>
          </p:cNvPr>
          <p:cNvSpPr txBox="1"/>
          <p:nvPr/>
        </p:nvSpPr>
        <p:spPr>
          <a:xfrm>
            <a:off x="2992521" y="892775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BÀI TẬP 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A890F8-293D-47F0-90BE-0878806B6A9A}"/>
              </a:ext>
            </a:extLst>
          </p:cNvPr>
          <p:cNvSpPr/>
          <p:nvPr/>
        </p:nvSpPr>
        <p:spPr>
          <a:xfrm>
            <a:off x="953003" y="1782082"/>
            <a:ext cx="9764959" cy="1278833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1CBFE2-5724-4F10-B904-1FF20DA70A2C}"/>
              </a:ext>
            </a:extLst>
          </p:cNvPr>
          <p:cNvSpPr txBox="1"/>
          <p:nvPr/>
        </p:nvSpPr>
        <p:spPr>
          <a:xfrm>
            <a:off x="1218837" y="1882023"/>
            <a:ext cx="8524568" cy="927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24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Kể lại một tình huống bị bắt nạt mà em biết. Khi đó người bị bắt nạt đã tìm kiếm sự hỗ trợ như thế nào?</a:t>
            </a:r>
            <a:endParaRPr lang="en-US" sz="2400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21BF220-6260-4CCF-BB69-66E48F857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327" y="1120481"/>
            <a:ext cx="1846937" cy="1846937"/>
          </a:xfrm>
          <a:prstGeom prst="rect">
            <a:avLst/>
          </a:prstGeom>
        </p:spPr>
      </p:pic>
      <p:pic>
        <p:nvPicPr>
          <p:cNvPr id="3074" name="Picture 2" descr="Ngày quốc tế chống bạo lực và bắt nạt lần thứ nhất - Vatican News">
            <a:extLst>
              <a:ext uri="{FF2B5EF4-FFF2-40B4-BE49-F238E27FC236}">
                <a16:creationId xmlns:a16="http://schemas.microsoft.com/office/drawing/2014/main" id="{B14F5459-9FD8-4A4A-81DF-595FE463E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21" y="3242336"/>
            <a:ext cx="6206957" cy="349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71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A678DD-309C-C282-AB2D-86FEA4CFA8A8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68834C5F-3BA5-F58C-D208-9D30F7DC2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EF5B58-3B61-E510-DE3E-8D120B149AEA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>
            <a:spLocks noGrp="1"/>
          </p:cNvSpPr>
          <p:nvPr>
            <p:ph type="sldNum" idx="12"/>
          </p:nvPr>
        </p:nvSpPr>
        <p:spPr>
          <a:xfrm>
            <a:off x="8853934" y="5992742"/>
            <a:ext cx="2743200" cy="365125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C5E123-BC8B-4C23-A30B-C726687E56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62" t="5742" r="3287" b="5104"/>
          <a:stretch/>
        </p:blipFill>
        <p:spPr>
          <a:xfrm>
            <a:off x="1200267" y="2748944"/>
            <a:ext cx="9805342" cy="3984599"/>
          </a:xfrm>
          <a:prstGeom prst="roundRect">
            <a:avLst>
              <a:gd name="adj" fmla="val 23944"/>
            </a:avLst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CEEF9E-1AC3-499C-8330-89A4D10A0DF7}"/>
              </a:ext>
            </a:extLst>
          </p:cNvPr>
          <p:cNvSpPr/>
          <p:nvPr/>
        </p:nvSpPr>
        <p:spPr>
          <a:xfrm>
            <a:off x="1997230" y="1475682"/>
            <a:ext cx="8369305" cy="13022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28C9EE1-F84C-4CC4-A61B-F71DA2913D8D}"/>
              </a:ext>
            </a:extLst>
          </p:cNvPr>
          <p:cNvSpPr txBox="1">
            <a:spLocks/>
          </p:cNvSpPr>
          <p:nvPr/>
        </p:nvSpPr>
        <p:spPr>
          <a:xfrm>
            <a:off x="2313547" y="1475682"/>
            <a:ext cx="8259758" cy="92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Lập bảng hướng dẫn tìm kiếm sự hỗ trợ khi bị bắt nạt theo mẫu: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oogle Shape;283;p31">
            <a:extLst>
              <a:ext uri="{FF2B5EF4-FFF2-40B4-BE49-F238E27FC236}">
                <a16:creationId xmlns:a16="http://schemas.microsoft.com/office/drawing/2014/main" id="{549676E8-A96C-4261-AC86-20BD9753A57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566" y="4393324"/>
            <a:ext cx="1173416" cy="2464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7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B7FA35-DB06-4AA8-818D-76B268201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96" y="840894"/>
            <a:ext cx="10848105" cy="395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89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A6113480-3733-674D-F87C-42503839E83C}"/>
              </a:ext>
            </a:extLst>
          </p:cNvPr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85;p1">
            <a:extLst>
              <a:ext uri="{FF2B5EF4-FFF2-40B4-BE49-F238E27FC236}">
                <a16:creationId xmlns:a16="http://schemas.microsoft.com/office/drawing/2014/main" id="{70D7F57C-C247-1BD2-0522-E3F3A71EA7B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EE0ADA48-5E04-5601-25FB-8B3E345F7BB2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833C0B"/>
                </a:solidFill>
                <a:latin typeface="+mn-lt"/>
                <a:ea typeface="Arial"/>
                <a:cs typeface="Arial"/>
                <a:sym typeface="Arial"/>
              </a:rPr>
              <a:t>Để kết nối cộng đồng giáo viên và nhận thêm nhiều tài liệu giảng dạy, </a:t>
            </a:r>
            <a:endParaRPr>
              <a:latin typeface="+mn-l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+mn-lt"/>
                <a:ea typeface="Arial"/>
                <a:cs typeface="Arial"/>
                <a:sym typeface="Arial"/>
              </a:rPr>
              <a:t>mời quý thầy cô tham gia Group Facebook</a:t>
            </a:r>
            <a:endParaRPr>
              <a:latin typeface="+mn-l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+mn-lt"/>
                <a:ea typeface="Arial"/>
                <a:cs typeface="Arial"/>
                <a:sym typeface="Arial"/>
              </a:rPr>
              <a:t>theo đường link:  </a:t>
            </a:r>
            <a:endParaRPr>
              <a:latin typeface="+mn-lt"/>
            </a:endParaRPr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9F91320A-5741-E319-BE78-8238BBCCE5E6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>
            <a:hlinkClick r:id="rId4"/>
            <a:extLst>
              <a:ext uri="{FF2B5EF4-FFF2-40B4-BE49-F238E27FC236}">
                <a16:creationId xmlns:a16="http://schemas.microsoft.com/office/drawing/2014/main" id="{56997D3F-A527-DD62-640E-FAA50FE3192D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>
                <a:solidFill>
                  <a:srgbClr val="833C0B"/>
                </a:solidFill>
                <a:latin typeface="+mn-lt"/>
                <a:ea typeface="Arial"/>
                <a:cs typeface="Arial"/>
                <a:sym typeface="Arial"/>
              </a:rPr>
              <a:t>Hoc10 – Đồng hành cùng giáo viên tiểu học</a:t>
            </a:r>
            <a:endParaRPr>
              <a:latin typeface="+mn-lt"/>
            </a:endParaRPr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4F8CC5F1-2189-1C85-3455-B9E24FA1AE2F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+mn-lt"/>
                <a:ea typeface="Arial"/>
                <a:cs typeface="Arial"/>
                <a:sym typeface="Arial"/>
              </a:rPr>
              <a:t>Hoặc truy cập qua QR code</a:t>
            </a:r>
            <a:endParaRPr>
              <a:latin typeface="+mn-lt"/>
            </a:endParaRPr>
          </a:p>
        </p:txBody>
      </p:sp>
      <p:pic>
        <p:nvPicPr>
          <p:cNvPr id="9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D958422C-7767-5446-8FC0-0A900B58EC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2606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5330C5-EAB0-49F7-99A6-CD594ED71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550" y="2792190"/>
            <a:ext cx="6775263" cy="401753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CCE6C55-67C8-4AD2-AF93-374632A263FA}"/>
              </a:ext>
            </a:extLst>
          </p:cNvPr>
          <p:cNvGrpSpPr/>
          <p:nvPr/>
        </p:nvGrpSpPr>
        <p:grpSpPr>
          <a:xfrm>
            <a:off x="4699820" y="468929"/>
            <a:ext cx="7266038" cy="2323259"/>
            <a:chOff x="4680155" y="469396"/>
            <a:chExt cx="7266038" cy="1974404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9FEC78B0-D453-4724-81EA-E0DB078612CE}"/>
                </a:ext>
              </a:extLst>
            </p:cNvPr>
            <p:cNvSpPr/>
            <p:nvPr/>
          </p:nvSpPr>
          <p:spPr>
            <a:xfrm>
              <a:off x="4680155" y="469396"/>
              <a:ext cx="7266038" cy="1974404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EF0E87-A61A-4960-B42C-0BBE40F24290}"/>
                </a:ext>
              </a:extLst>
            </p:cNvPr>
            <p:cNvSpPr txBox="1"/>
            <p:nvPr/>
          </p:nvSpPr>
          <p:spPr>
            <a:xfrm>
              <a:off x="5351864" y="1121444"/>
              <a:ext cx="5922620" cy="670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Quan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sát</a:t>
              </a:r>
              <a:r>
                <a:rPr lang="en-US" sz="20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20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bên</a:t>
              </a:r>
              <a:r>
                <a:rPr lang="en-US" sz="20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0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20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ạn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thỏ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nên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?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Vì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sao</a:t>
              </a:r>
              <a:r>
                <a:rPr lang="en-US" sz="2000" dirty="0"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8" name="Google Shape;610;p46">
            <a:extLst>
              <a:ext uri="{FF2B5EF4-FFF2-40B4-BE49-F238E27FC236}">
                <a16:creationId xmlns:a16="http://schemas.microsoft.com/office/drawing/2014/main" id="{ED5ADB7E-5740-4402-BFE6-B74BF7915F0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46916" y="1960328"/>
            <a:ext cx="5646736" cy="4547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phic 9" descr="Question mark with solid fill">
            <a:extLst>
              <a:ext uri="{FF2B5EF4-FFF2-40B4-BE49-F238E27FC236}">
                <a16:creationId xmlns:a16="http://schemas.microsoft.com/office/drawing/2014/main" id="{91A8B02E-6135-43E8-986D-0FC670E62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219584">
            <a:off x="2539836" y="1272544"/>
            <a:ext cx="1507741" cy="137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4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C51E56-FB25-5913-3C09-66E35B2D8203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57FE0A5B-7FCC-DA4E-E388-7AA8C2E84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177619-9F0A-4D7A-B58A-2F38D4D35B4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10852B9-51E6-40EF-98E4-D7618345CC9F}"/>
              </a:ext>
            </a:extLst>
          </p:cNvPr>
          <p:cNvGrpSpPr/>
          <p:nvPr/>
        </p:nvGrpSpPr>
        <p:grpSpPr>
          <a:xfrm>
            <a:off x="77560" y="1878128"/>
            <a:ext cx="7710609" cy="798785"/>
            <a:chOff x="1832786" y="3123169"/>
            <a:chExt cx="8207580" cy="1006334"/>
          </a:xfrm>
        </p:grpSpPr>
        <p:sp>
          <p:nvSpPr>
            <p:cNvPr id="6" name="Google Shape;210;p27">
              <a:extLst>
                <a:ext uri="{FF2B5EF4-FFF2-40B4-BE49-F238E27FC236}">
                  <a16:creationId xmlns:a16="http://schemas.microsoft.com/office/drawing/2014/main" id="{87E1A9F3-6F0F-4695-8AC3-5A3931332854}"/>
                </a:ext>
              </a:extLst>
            </p:cNvPr>
            <p:cNvSpPr/>
            <p:nvPr/>
          </p:nvSpPr>
          <p:spPr>
            <a:xfrm rot="5400000">
              <a:off x="5433409" y="-477454"/>
              <a:ext cx="1006334" cy="820758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+mn-lt"/>
                <a:ea typeface="Nunito"/>
                <a:cs typeface="Nunito"/>
                <a:sym typeface="Nunito"/>
              </a:endParaRPr>
            </a:p>
          </p:txBody>
        </p:sp>
        <p:sp>
          <p:nvSpPr>
            <p:cNvPr id="7" name="Google Shape;211;p27">
              <a:extLst>
                <a:ext uri="{FF2B5EF4-FFF2-40B4-BE49-F238E27FC236}">
                  <a16:creationId xmlns:a16="http://schemas.microsoft.com/office/drawing/2014/main" id="{E9EFD9BB-355C-457C-94B9-2BFFB7CD67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3482" y="3236644"/>
              <a:ext cx="693594" cy="81802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accent4"/>
                  </a:solidFill>
                  <a:latin typeface="+mn-lt"/>
                  <a:ea typeface="Fredoka One"/>
                  <a:cs typeface="Fredoka One"/>
                  <a:sym typeface="Fredoka One"/>
                </a:rPr>
                <a:t>1</a:t>
              </a:r>
              <a:endParaRPr sz="2400" b="1" dirty="0">
                <a:solidFill>
                  <a:schemeClr val="accent4"/>
                </a:solidFill>
                <a:latin typeface="+mn-lt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F3E07B-62C6-4A2E-8CFB-034867B2E0B2}"/>
                </a:ext>
              </a:extLst>
            </p:cNvPr>
            <p:cNvSpPr txBox="1"/>
            <p:nvPr/>
          </p:nvSpPr>
          <p:spPr>
            <a:xfrm>
              <a:off x="2617076" y="3307256"/>
              <a:ext cx="7304601" cy="581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endParaRPr lang="en-US" sz="24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1151D9-3040-4D1E-9F17-743CD2DACFC7}"/>
              </a:ext>
            </a:extLst>
          </p:cNvPr>
          <p:cNvSpPr/>
          <p:nvPr/>
        </p:nvSpPr>
        <p:spPr>
          <a:xfrm>
            <a:off x="4575175" y="1008083"/>
            <a:ext cx="4601496" cy="658761"/>
          </a:xfrm>
          <a:prstGeom prst="round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Chuyện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Heo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con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2D15C-199B-9FEE-27AC-E200C8EAE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67" y="2917437"/>
            <a:ext cx="10274157" cy="39554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AADB8C2-4F4D-7F68-CCC3-02373157911D}"/>
              </a:ext>
            </a:extLst>
          </p:cNvPr>
          <p:cNvGrpSpPr/>
          <p:nvPr/>
        </p:nvGrpSpPr>
        <p:grpSpPr>
          <a:xfrm>
            <a:off x="9737112" y="935333"/>
            <a:ext cx="2052286" cy="2065733"/>
            <a:chOff x="6734456" y="1026165"/>
            <a:chExt cx="2052286" cy="1905000"/>
          </a:xfrm>
        </p:grpSpPr>
        <p:pic>
          <p:nvPicPr>
            <p:cNvPr id="4" name="Picture 3" descr="Youtube PNG Free Images with Transparent Background - (410 Free Downloads)">
              <a:hlinkClick r:id="rId4"/>
              <a:extLst>
                <a:ext uri="{FF2B5EF4-FFF2-40B4-BE49-F238E27FC236}">
                  <a16:creationId xmlns:a16="http://schemas.microsoft.com/office/drawing/2014/main" id="{A406D600-CACB-9419-091E-D5863EF44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FE3121-72CF-8336-F681-4E8F7E557FE1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73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10852B9-51E6-40EF-98E4-D7618345CC9F}"/>
              </a:ext>
            </a:extLst>
          </p:cNvPr>
          <p:cNvGrpSpPr/>
          <p:nvPr/>
        </p:nvGrpSpPr>
        <p:grpSpPr>
          <a:xfrm>
            <a:off x="488626" y="1747819"/>
            <a:ext cx="7710609" cy="798785"/>
            <a:chOff x="1832786" y="1446830"/>
            <a:chExt cx="8207580" cy="1006334"/>
          </a:xfrm>
        </p:grpSpPr>
        <p:sp>
          <p:nvSpPr>
            <p:cNvPr id="6" name="Google Shape;210;p27">
              <a:extLst>
                <a:ext uri="{FF2B5EF4-FFF2-40B4-BE49-F238E27FC236}">
                  <a16:creationId xmlns:a16="http://schemas.microsoft.com/office/drawing/2014/main" id="{87E1A9F3-6F0F-4695-8AC3-5A3931332854}"/>
                </a:ext>
              </a:extLst>
            </p:cNvPr>
            <p:cNvSpPr/>
            <p:nvPr/>
          </p:nvSpPr>
          <p:spPr>
            <a:xfrm rot="5400000">
              <a:off x="5433409" y="-2153793"/>
              <a:ext cx="1006334" cy="820758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+mn-lt"/>
                <a:ea typeface="Nunito"/>
                <a:cs typeface="Nunito"/>
                <a:sym typeface="Nunito"/>
              </a:endParaRPr>
            </a:p>
          </p:txBody>
        </p:sp>
        <p:sp>
          <p:nvSpPr>
            <p:cNvPr id="7" name="Google Shape;211;p27">
              <a:extLst>
                <a:ext uri="{FF2B5EF4-FFF2-40B4-BE49-F238E27FC236}">
                  <a16:creationId xmlns:a16="http://schemas.microsoft.com/office/drawing/2014/main" id="{E9EFD9BB-355C-457C-94B9-2BFFB7CD67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3482" y="1560306"/>
              <a:ext cx="693594" cy="81802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accent4"/>
                  </a:solidFill>
                  <a:latin typeface="+mn-lt"/>
                  <a:ea typeface="Fredoka One"/>
                  <a:cs typeface="Fredoka One"/>
                  <a:sym typeface="Fredoka One"/>
                </a:rPr>
                <a:t>1</a:t>
              </a:r>
              <a:endParaRPr sz="2400" b="1" dirty="0">
                <a:solidFill>
                  <a:schemeClr val="accent4"/>
                </a:solidFill>
                <a:latin typeface="+mn-lt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F3E07B-62C6-4A2E-8CFB-034867B2E0B2}"/>
                </a:ext>
              </a:extLst>
            </p:cNvPr>
            <p:cNvSpPr txBox="1"/>
            <p:nvPr/>
          </p:nvSpPr>
          <p:spPr>
            <a:xfrm>
              <a:off x="2617076" y="1630918"/>
              <a:ext cx="7304601" cy="581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endParaRPr lang="en-US" sz="24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4E70F5-B1D2-49DA-87CE-8D49622CF959}"/>
              </a:ext>
            </a:extLst>
          </p:cNvPr>
          <p:cNvSpPr/>
          <p:nvPr/>
        </p:nvSpPr>
        <p:spPr>
          <a:xfrm>
            <a:off x="3886008" y="932347"/>
            <a:ext cx="4601496" cy="658761"/>
          </a:xfrm>
          <a:prstGeom prst="round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Chuyện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Heo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con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0C0BB-DEE3-73CC-DAD0-BB98B948A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78" y="2633326"/>
            <a:ext cx="9943828" cy="41034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62D6F55-931B-DF97-47EF-F613C3E291E8}"/>
              </a:ext>
            </a:extLst>
          </p:cNvPr>
          <p:cNvGrpSpPr/>
          <p:nvPr/>
        </p:nvGrpSpPr>
        <p:grpSpPr>
          <a:xfrm>
            <a:off x="9737112" y="935333"/>
            <a:ext cx="2052286" cy="2065733"/>
            <a:chOff x="6734456" y="1026165"/>
            <a:chExt cx="2052286" cy="1905000"/>
          </a:xfrm>
        </p:grpSpPr>
        <p:pic>
          <p:nvPicPr>
            <p:cNvPr id="4" name="Picture 3" descr="Youtube PNG Free Images with Transparent Background - (410 Free Downloads)">
              <a:hlinkClick r:id="rId4"/>
              <a:extLst>
                <a:ext uri="{FF2B5EF4-FFF2-40B4-BE49-F238E27FC236}">
                  <a16:creationId xmlns:a16="http://schemas.microsoft.com/office/drawing/2014/main" id="{A1CF4847-3A48-8AFD-C10A-19B144B92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E3DA48-3374-9D98-7E92-55A43F592589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440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4E70F5-B1D2-49DA-87CE-8D49622CF959}"/>
              </a:ext>
            </a:extLst>
          </p:cNvPr>
          <p:cNvSpPr/>
          <p:nvPr/>
        </p:nvSpPr>
        <p:spPr>
          <a:xfrm>
            <a:off x="4077565" y="1280003"/>
            <a:ext cx="4601496" cy="658761"/>
          </a:xfrm>
          <a:prstGeom prst="round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Chuyện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Heo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con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E7C2C7-2706-48FE-B8F5-24D1BC186930}"/>
              </a:ext>
            </a:extLst>
          </p:cNvPr>
          <p:cNvGrpSpPr/>
          <p:nvPr/>
        </p:nvGrpSpPr>
        <p:grpSpPr>
          <a:xfrm>
            <a:off x="724831" y="2067319"/>
            <a:ext cx="7710609" cy="798785"/>
            <a:chOff x="1832786" y="1446830"/>
            <a:chExt cx="8207580" cy="1006334"/>
          </a:xfrm>
        </p:grpSpPr>
        <p:sp>
          <p:nvSpPr>
            <p:cNvPr id="11" name="Google Shape;210;p27">
              <a:extLst>
                <a:ext uri="{FF2B5EF4-FFF2-40B4-BE49-F238E27FC236}">
                  <a16:creationId xmlns:a16="http://schemas.microsoft.com/office/drawing/2014/main" id="{293D1A8A-2B02-424F-B1C8-6D8784520E17}"/>
                </a:ext>
              </a:extLst>
            </p:cNvPr>
            <p:cNvSpPr/>
            <p:nvPr/>
          </p:nvSpPr>
          <p:spPr>
            <a:xfrm rot="5400000">
              <a:off x="5433409" y="-2153793"/>
              <a:ext cx="1006334" cy="820758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+mn-lt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4" name="Google Shape;211;p27">
              <a:extLst>
                <a:ext uri="{FF2B5EF4-FFF2-40B4-BE49-F238E27FC236}">
                  <a16:creationId xmlns:a16="http://schemas.microsoft.com/office/drawing/2014/main" id="{AC7F4001-19A4-40C1-9E9D-188C9D444B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3482" y="1560306"/>
              <a:ext cx="693594" cy="81802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accent4"/>
                  </a:solidFill>
                  <a:latin typeface="+mn-lt"/>
                  <a:ea typeface="Fredoka One"/>
                  <a:cs typeface="Fredoka One"/>
                  <a:sym typeface="Fredoka One"/>
                </a:rPr>
                <a:t>1</a:t>
              </a:r>
              <a:endParaRPr sz="2400" b="1" dirty="0">
                <a:solidFill>
                  <a:schemeClr val="accent4"/>
                </a:solidFill>
                <a:latin typeface="+mn-lt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D1F5D1-F51D-41F3-92E0-29A765C40B25}"/>
                </a:ext>
              </a:extLst>
            </p:cNvPr>
            <p:cNvSpPr txBox="1"/>
            <p:nvPr/>
          </p:nvSpPr>
          <p:spPr>
            <a:xfrm>
              <a:off x="2617076" y="1630918"/>
              <a:ext cx="7304601" cy="581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endParaRPr lang="en-US" sz="24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1FFF5B-ACBA-E073-4AD1-910F88EB1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5" y="3005192"/>
            <a:ext cx="9852965" cy="37076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D93FA69-C054-8854-E0C3-8D190D700BCD}"/>
              </a:ext>
            </a:extLst>
          </p:cNvPr>
          <p:cNvGrpSpPr/>
          <p:nvPr/>
        </p:nvGrpSpPr>
        <p:grpSpPr>
          <a:xfrm>
            <a:off x="9737112" y="935333"/>
            <a:ext cx="2052286" cy="2065733"/>
            <a:chOff x="6734456" y="1026165"/>
            <a:chExt cx="2052286" cy="1905000"/>
          </a:xfrm>
        </p:grpSpPr>
        <p:pic>
          <p:nvPicPr>
            <p:cNvPr id="4" name="Picture 3" descr="Youtube PNG Free Images with Transparent Background - (410 Free Downloads)">
              <a:hlinkClick r:id="rId4"/>
              <a:extLst>
                <a:ext uri="{FF2B5EF4-FFF2-40B4-BE49-F238E27FC236}">
                  <a16:creationId xmlns:a16="http://schemas.microsoft.com/office/drawing/2014/main" id="{7DD054E3-806A-E588-4043-95CE0E7DE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7834B5-B479-DABD-815E-80644468893E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552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4E70F5-B1D2-49DA-87CE-8D49622CF959}"/>
              </a:ext>
            </a:extLst>
          </p:cNvPr>
          <p:cNvSpPr/>
          <p:nvPr/>
        </p:nvSpPr>
        <p:spPr>
          <a:xfrm>
            <a:off x="4245514" y="938919"/>
            <a:ext cx="4601496" cy="658761"/>
          </a:xfrm>
          <a:prstGeom prst="round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Chuyện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Heo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con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927F6B-B6C0-441E-9E3E-08AFFBA26DD3}"/>
              </a:ext>
            </a:extLst>
          </p:cNvPr>
          <p:cNvGrpSpPr/>
          <p:nvPr/>
        </p:nvGrpSpPr>
        <p:grpSpPr>
          <a:xfrm>
            <a:off x="498801" y="1636185"/>
            <a:ext cx="7710609" cy="798785"/>
            <a:chOff x="1832787" y="1446829"/>
            <a:chExt cx="8207580" cy="1006334"/>
          </a:xfrm>
        </p:grpSpPr>
        <p:sp>
          <p:nvSpPr>
            <p:cNvPr id="13" name="Google Shape;210;p27">
              <a:extLst>
                <a:ext uri="{FF2B5EF4-FFF2-40B4-BE49-F238E27FC236}">
                  <a16:creationId xmlns:a16="http://schemas.microsoft.com/office/drawing/2014/main" id="{E706AF16-F62A-4046-B7BB-925ECDEFC22D}"/>
                </a:ext>
              </a:extLst>
            </p:cNvPr>
            <p:cNvSpPr/>
            <p:nvPr/>
          </p:nvSpPr>
          <p:spPr>
            <a:xfrm rot="5400000">
              <a:off x="5433410" y="-2153794"/>
              <a:ext cx="1006334" cy="820758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chemeClr val="dk1"/>
                </a:solidFill>
                <a:latin typeface="+mn-lt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4" name="Google Shape;211;p27">
              <a:extLst>
                <a:ext uri="{FF2B5EF4-FFF2-40B4-BE49-F238E27FC236}">
                  <a16:creationId xmlns:a16="http://schemas.microsoft.com/office/drawing/2014/main" id="{92161901-B0F0-48D2-8483-9740307A94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3482" y="1560306"/>
              <a:ext cx="693594" cy="81802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accent4"/>
                  </a:solidFill>
                  <a:latin typeface="+mn-lt"/>
                  <a:ea typeface="Fredoka One"/>
                  <a:cs typeface="Fredoka One"/>
                  <a:sym typeface="Fredoka One"/>
                </a:rPr>
                <a:t>1</a:t>
              </a:r>
              <a:endParaRPr sz="2400" b="1" dirty="0">
                <a:solidFill>
                  <a:schemeClr val="accent4"/>
                </a:solidFill>
                <a:latin typeface="+mn-lt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C2F4F5-45E5-4DE8-BCD5-804466BDD368}"/>
                </a:ext>
              </a:extLst>
            </p:cNvPr>
            <p:cNvSpPr txBox="1"/>
            <p:nvPr/>
          </p:nvSpPr>
          <p:spPr>
            <a:xfrm>
              <a:off x="2617076" y="1630918"/>
              <a:ext cx="7304601" cy="581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endParaRPr lang="en-US" sz="24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99B0A93-6C02-CFA6-A970-FA8FA592A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50" y="2581092"/>
            <a:ext cx="10377607" cy="41389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3201CB-0679-AD98-6C87-85D35D840242}"/>
              </a:ext>
            </a:extLst>
          </p:cNvPr>
          <p:cNvGrpSpPr/>
          <p:nvPr/>
        </p:nvGrpSpPr>
        <p:grpSpPr>
          <a:xfrm>
            <a:off x="9737112" y="935333"/>
            <a:ext cx="2052286" cy="2065733"/>
            <a:chOff x="6734456" y="1026165"/>
            <a:chExt cx="2052286" cy="1905000"/>
          </a:xfrm>
        </p:grpSpPr>
        <p:pic>
          <p:nvPicPr>
            <p:cNvPr id="4" name="Picture 3" descr="Youtube PNG Free Images with Transparent Background - (410 Free Downloads)">
              <a:hlinkClick r:id="rId4"/>
              <a:extLst>
                <a:ext uri="{FF2B5EF4-FFF2-40B4-BE49-F238E27FC236}">
                  <a16:creationId xmlns:a16="http://schemas.microsoft.com/office/drawing/2014/main" id="{8AA86649-3BBB-306E-DA8C-34E1EB9ECF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59AEBA-B276-2EB2-D59B-CA4EA4C5AAF0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18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7D8A648-C824-4BB9-9514-DDC461429E7B}"/>
              </a:ext>
            </a:extLst>
          </p:cNvPr>
          <p:cNvSpPr/>
          <p:nvPr/>
        </p:nvSpPr>
        <p:spPr>
          <a:xfrm>
            <a:off x="481380" y="3581105"/>
            <a:ext cx="8871748" cy="2723536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CA18C46-77A9-4A32-8BD5-5A7B4293A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11" y="2203927"/>
            <a:ext cx="4097289" cy="40972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C4A9E9-E90B-4269-81F4-08A3FD7D3DE4}"/>
              </a:ext>
            </a:extLst>
          </p:cNvPr>
          <p:cNvSpPr txBox="1"/>
          <p:nvPr/>
        </p:nvSpPr>
        <p:spPr>
          <a:xfrm>
            <a:off x="831951" y="3747767"/>
            <a:ext cx="8170605" cy="1938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24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4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Heo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con?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24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Heo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24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Heo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3B3DFB-DF86-4BF3-978A-E8B96785F32C}"/>
              </a:ext>
            </a:extLst>
          </p:cNvPr>
          <p:cNvGrpSpPr/>
          <p:nvPr/>
        </p:nvGrpSpPr>
        <p:grpSpPr>
          <a:xfrm>
            <a:off x="3344566" y="2441279"/>
            <a:ext cx="4750145" cy="941594"/>
            <a:chOff x="2890735" y="1727869"/>
            <a:chExt cx="4750145" cy="94159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CE72A8-F998-44C8-B081-0F9BA9BAA82E}"/>
                </a:ext>
              </a:extLst>
            </p:cNvPr>
            <p:cNvSpPr txBox="1"/>
            <p:nvPr/>
          </p:nvSpPr>
          <p:spPr>
            <a:xfrm>
              <a:off x="2890735" y="1727869"/>
              <a:ext cx="4750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+mn-lt"/>
                  <a:cs typeface="Arial" panose="020B0604020202020204" pitchFamily="34" charset="0"/>
                </a:rPr>
                <a:t>HOẠT ĐỘNG THEO CẶP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8AE4252-3173-472E-A3B3-03B36D408635}"/>
                </a:ext>
              </a:extLst>
            </p:cNvPr>
            <p:cNvSpPr/>
            <p:nvPr/>
          </p:nvSpPr>
          <p:spPr>
            <a:xfrm>
              <a:off x="3878659" y="2228324"/>
              <a:ext cx="2182762" cy="4411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cs typeface="Arial" panose="020B0604020202020204" pitchFamily="34" charset="0"/>
                </a:rPr>
                <a:t>Thời</a:t>
              </a:r>
              <a:r>
                <a:rPr lang="en-US" sz="1600" b="1" dirty="0"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cs typeface="Arial" panose="020B0604020202020204" pitchFamily="34" charset="0"/>
                </a:rPr>
                <a:t>gian</a:t>
              </a:r>
              <a:r>
                <a:rPr lang="en-US" sz="1600" b="1" dirty="0">
                  <a:cs typeface="Arial" panose="020B0604020202020204" pitchFamily="34" charset="0"/>
                </a:rPr>
                <a:t>: 3 </a:t>
              </a:r>
              <a:r>
                <a:rPr lang="en-US" sz="1600" b="1" dirty="0" err="1">
                  <a:cs typeface="Arial" panose="020B0604020202020204" pitchFamily="34" charset="0"/>
                </a:rPr>
                <a:t>phút</a:t>
              </a:r>
              <a:endParaRPr lang="en-US" sz="16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AE313D-47A8-4B85-84B7-5DC5CF49E99A}"/>
              </a:ext>
            </a:extLst>
          </p:cNvPr>
          <p:cNvGrpSpPr/>
          <p:nvPr/>
        </p:nvGrpSpPr>
        <p:grpSpPr>
          <a:xfrm>
            <a:off x="608027" y="1591605"/>
            <a:ext cx="7710609" cy="798785"/>
            <a:chOff x="1832787" y="1446829"/>
            <a:chExt cx="8207580" cy="1006334"/>
          </a:xfrm>
        </p:grpSpPr>
        <p:sp>
          <p:nvSpPr>
            <p:cNvPr id="23" name="Google Shape;210;p27">
              <a:extLst>
                <a:ext uri="{FF2B5EF4-FFF2-40B4-BE49-F238E27FC236}">
                  <a16:creationId xmlns:a16="http://schemas.microsoft.com/office/drawing/2014/main" id="{FD2904CE-3E50-47F9-97EA-86EE2BD3514A}"/>
                </a:ext>
              </a:extLst>
            </p:cNvPr>
            <p:cNvSpPr/>
            <p:nvPr/>
          </p:nvSpPr>
          <p:spPr>
            <a:xfrm rot="5400000">
              <a:off x="5433410" y="-2153794"/>
              <a:ext cx="1006334" cy="820758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+mn-lt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4" name="Google Shape;211;p27">
              <a:extLst>
                <a:ext uri="{FF2B5EF4-FFF2-40B4-BE49-F238E27FC236}">
                  <a16:creationId xmlns:a16="http://schemas.microsoft.com/office/drawing/2014/main" id="{F0258C5B-3342-4159-B592-FBE8D1D00F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3482" y="1560306"/>
              <a:ext cx="693594" cy="81802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accent4"/>
                  </a:solidFill>
                  <a:latin typeface="+mn-lt"/>
                  <a:ea typeface="Fredoka One"/>
                  <a:cs typeface="Fredoka One"/>
                  <a:sym typeface="Fredoka One"/>
                </a:rPr>
                <a:t>1</a:t>
              </a:r>
              <a:endParaRPr sz="2400" b="1" dirty="0">
                <a:solidFill>
                  <a:schemeClr val="accent4"/>
                </a:solidFill>
                <a:latin typeface="+mn-lt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D64BE8B-8B75-4C4F-ABAC-521E8E19B571}"/>
                </a:ext>
              </a:extLst>
            </p:cNvPr>
            <p:cNvSpPr txBox="1"/>
            <p:nvPr/>
          </p:nvSpPr>
          <p:spPr>
            <a:xfrm>
              <a:off x="2617076" y="1630918"/>
              <a:ext cx="7304601" cy="581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endParaRPr lang="en-US" sz="24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8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637</Words>
  <Application>Microsoft Office PowerPoint</Application>
  <PresentationFormat>Widescreen</PresentationFormat>
  <Paragraphs>81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Fredoka One</vt:lpstr>
      <vt:lpstr>Nunito</vt:lpstr>
      <vt:lpstr>UTM Avo</vt:lpstr>
      <vt:lpstr>Wingdings</vt:lpstr>
      <vt:lpstr>Office Theme</vt:lpstr>
      <vt:lpstr>Chủ đề: Tìm kiếm sự hỗ trợ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10</cp:revision>
  <dcterms:modified xsi:type="dcterms:W3CDTF">2023-08-15T06:47:54Z</dcterms:modified>
</cp:coreProperties>
</file>