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9" r:id="rId4"/>
    <p:sldMasterId id="2147483723" r:id="rId5"/>
  </p:sldMasterIdLst>
  <p:sldIdLst>
    <p:sldId id="280" r:id="rId6"/>
    <p:sldId id="281" r:id="rId7"/>
    <p:sldId id="433" r:id="rId8"/>
    <p:sldId id="258" r:id="rId9"/>
    <p:sldId id="285" r:id="rId10"/>
    <p:sldId id="436" r:id="rId11"/>
    <p:sldId id="437" r:id="rId12"/>
    <p:sldId id="440" r:id="rId13"/>
    <p:sldId id="435" r:id="rId14"/>
    <p:sldId id="430" r:id="rId15"/>
    <p:sldId id="264" r:id="rId16"/>
    <p:sldId id="265" r:id="rId17"/>
    <p:sldId id="266" r:id="rId18"/>
    <p:sldId id="267" r:id="rId19"/>
    <p:sldId id="268" r:id="rId20"/>
    <p:sldId id="269" r:id="rId21"/>
    <p:sldId id="441" r:id="rId22"/>
    <p:sldId id="272" r:id="rId23"/>
    <p:sldId id="431" r:id="rId24"/>
    <p:sldId id="288" r:id="rId25"/>
    <p:sldId id="291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8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3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8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0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98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61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63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8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2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40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04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73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83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909D-2B9E-43EC-AB61-0C67111058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15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34EE-D48C-4925-9908-B9AEF568E1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18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9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42980-6978-431E-841C-E694CA597E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34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BD27-314C-442F-BD5A-1F5C6B14D3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7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2FC63-EB87-4557-9CD6-260E9AD7CB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13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1B5E-4F2D-46A9-9214-5DBAFB8FCD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42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3AA35-7693-4095-AC81-2E113FCEEE9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2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5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5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824AE-F522-4F2B-8C3C-8186C59409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9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5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5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D3731-858C-4A0B-BA06-98160DC292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86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716EB-5C5C-47D0-98AF-EBFFD5225B2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06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8770D-0525-4082-8AE4-3E337CCD992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05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93FBC-F12A-4D1A-8108-357E40F2D8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30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0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0E07-A514-4269-9B31-73A7053FE4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30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26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80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69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7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08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6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18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48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87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856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12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44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77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5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28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7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6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00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680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137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33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3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8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3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9570-FF35-426B-BE12-8084598B963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267311-790A-45F6-9D6B-1113FA2D300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4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0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8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jpg"/><Relationship Id="rId5" Type="http://schemas.openxmlformats.org/officeDocument/2006/relationships/image" Target="../media/image27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4.mp3"/><Relationship Id="rId7" Type="http://schemas.openxmlformats.org/officeDocument/2006/relationships/image" Target="../media/image2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1.gif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8.png"/><Relationship Id="rId4" Type="http://schemas.openxmlformats.org/officeDocument/2006/relationships/audio" Target="../media/media14.mp3"/><Relationship Id="rId9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3.jp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5.mp3"/><Relationship Id="rId7" Type="http://schemas.openxmlformats.org/officeDocument/2006/relationships/slideLayout" Target="../slideLayouts/slideLayout4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8.png"/><Relationship Id="rId5" Type="http://schemas.microsoft.com/office/2007/relationships/media" Target="../media/media6.mp3"/><Relationship Id="rId10" Type="http://schemas.openxmlformats.org/officeDocument/2006/relationships/image" Target="../media/image6.png"/><Relationship Id="rId4" Type="http://schemas.openxmlformats.org/officeDocument/2006/relationships/audio" Target="../media/media5.mp3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88548" y="978200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2007330"/>
            <a:ext cx="4736981" cy="2619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54" y="3707792"/>
            <a:ext cx="1358337" cy="190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81" y="16236"/>
            <a:ext cx="3838919" cy="68580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5" y="5018019"/>
            <a:ext cx="2832827" cy="1839980"/>
          </a:xfrm>
          <a:prstGeom prst="rect">
            <a:avLst/>
          </a:prstGeom>
        </p:spPr>
      </p:pic>
      <p:pic>
        <p:nvPicPr>
          <p:cNvPr id="30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5" y="-40910"/>
            <a:ext cx="4016079" cy="686783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3486" y="-177800"/>
            <a:ext cx="4147773" cy="72758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37" y="-177800"/>
            <a:ext cx="4144126" cy="7418883"/>
          </a:xfrm>
          <a:prstGeom prst="rect">
            <a:avLst/>
          </a:prstGeom>
        </p:spPr>
      </p:pic>
      <p:pic>
        <p:nvPicPr>
          <p:cNvPr id="45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6" name="Picture 45" descr="C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16" y="5668494"/>
            <a:ext cx="262287" cy="26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3" y="5433299"/>
            <a:ext cx="12264906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2" y="-126780"/>
            <a:ext cx="12274465" cy="1417478"/>
          </a:xfrm>
          <a:prstGeom prst="rect">
            <a:avLst/>
          </a:prstGeom>
        </p:spPr>
      </p:pic>
      <p:pic>
        <p:nvPicPr>
          <p:cNvPr id="19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116" y="-52182"/>
            <a:ext cx="565146" cy="7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9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s">
            <a:extLst>
              <a:ext uri="{FF2B5EF4-FFF2-40B4-BE49-F238E27FC236}">
                <a16:creationId xmlns:a16="http://schemas.microsoft.com/office/drawing/2014/main" id="{154E98C6-E763-42E2-8C38-36E871A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355A7F0-7738-43D3-9572-2FC47DCE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47801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69CD72D2-FE12-43FD-8B54-C97110BC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231458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latin typeface="Times New Roman" panose="02020603050405020304" pitchFamily="18" charset="0"/>
              </a:rPr>
              <a:t>Khởi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động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giọng</a:t>
            </a:r>
            <a:endParaRPr lang="en-US" altLang="vi-VN" sz="4000" dirty="0">
              <a:latin typeface="Times New Roman" panose="02020603050405020304" pitchFamily="18" charset="0"/>
            </a:endParaRPr>
          </a:p>
        </p:txBody>
      </p:sp>
      <p:pic>
        <p:nvPicPr>
          <p:cNvPr id="13325" name="Picture 1">
            <a:extLst>
              <a:ext uri="{FF2B5EF4-FFF2-40B4-BE49-F238E27FC236}">
                <a16:creationId xmlns:a16="http://schemas.microsoft.com/office/drawing/2014/main" id="{77568D2C-1917-4CFF-BFD6-E6905E2F1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97" y="2123125"/>
            <a:ext cx="10509250" cy="228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12">
            <a:extLst>
              <a:ext uri="{FF2B5EF4-FFF2-40B4-BE49-F238E27FC236}">
                <a16:creationId xmlns:a16="http://schemas.microsoft.com/office/drawing/2014/main" id="{5425CC6B-7254-499B-A064-F74C07ED5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922" y="4542054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   </a:t>
            </a:r>
            <a:r>
              <a:rPr lang="en-US" altLang="vi-VN" dirty="0" err="1">
                <a:latin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</a:rPr>
              <a:t>   la   </a:t>
            </a:r>
            <a:r>
              <a:rPr lang="en-US" altLang="vi-VN" dirty="0" err="1">
                <a:latin typeface="Times New Roman" panose="02020603050405020304" pitchFamily="18" charset="0"/>
              </a:rPr>
              <a:t>lá</a:t>
            </a:r>
            <a:r>
              <a:rPr lang="en-US" altLang="vi-VN" dirty="0">
                <a:latin typeface="Times New Roman" panose="02020603050405020304" pitchFamily="18" charset="0"/>
              </a:rPr>
              <a:t>     la      </a:t>
            </a:r>
            <a:r>
              <a:rPr lang="en-US" altLang="vi-VN" dirty="0" err="1">
                <a:latin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</a:rPr>
              <a:t>.         </a:t>
            </a:r>
            <a:r>
              <a:rPr lang="en-US" altLang="vi-VN" dirty="0" err="1">
                <a:latin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</a:rPr>
              <a:t>    la       </a:t>
            </a:r>
            <a:r>
              <a:rPr lang="en-US" altLang="vi-VN" dirty="0" err="1">
                <a:latin typeface="Times New Roman" panose="02020603050405020304" pitchFamily="18" charset="0"/>
              </a:rPr>
              <a:t>lá</a:t>
            </a:r>
            <a:r>
              <a:rPr lang="en-US" altLang="vi-VN" dirty="0">
                <a:latin typeface="Times New Roman" panose="02020603050405020304" pitchFamily="18" charset="0"/>
              </a:rPr>
              <a:t>     la     </a:t>
            </a:r>
            <a:r>
              <a:rPr lang="en-US" altLang="vi-VN" dirty="0" err="1">
                <a:latin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B962A-A4A8-E924-C799-A84191439E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281" y="-42839"/>
            <a:ext cx="3173896" cy="18599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2794" y="369224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3973"/>
            <a:ext cx="2630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nối tiếp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1266" y="82608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790494"/>
            <a:ext cx="12034124" cy="2098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513"/>
            <a:ext cx="12191999" cy="22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8661" y="408167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33535" r="13393" b="43890"/>
          <a:stretch/>
        </p:blipFill>
        <p:spPr bwMode="auto">
          <a:xfrm>
            <a:off x="0" y="770615"/>
            <a:ext cx="11918949" cy="19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81266" y="82608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270"/>
            <a:ext cx="12191999" cy="21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10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2890" r="15997" b="64844"/>
          <a:stretch/>
        </p:blipFill>
        <p:spPr bwMode="auto">
          <a:xfrm>
            <a:off x="172277" y="781877"/>
            <a:ext cx="12019722" cy="17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33535" r="13393" b="43890"/>
          <a:stretch/>
        </p:blipFill>
        <p:spPr bwMode="auto">
          <a:xfrm>
            <a:off x="172277" y="2526353"/>
            <a:ext cx="12019723" cy="209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2857" y="0"/>
            <a:ext cx="1478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2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1859" y="501489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4695"/>
            <a:ext cx="12191999" cy="10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6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0661" y="3799646"/>
            <a:ext cx="609600" cy="6096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55923" r="16042" b="27659"/>
          <a:stretch/>
        </p:blipFill>
        <p:spPr bwMode="auto">
          <a:xfrm>
            <a:off x="254778" y="682785"/>
            <a:ext cx="11871899" cy="231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49980" y="-25101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019505" y="2400271"/>
            <a:ext cx="702527" cy="5053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791"/>
            <a:ext cx="12191999" cy="20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0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5214" y="2623323"/>
            <a:ext cx="609600" cy="609600"/>
          </a:xfrm>
          <a:prstGeom prst="rect">
            <a:avLst/>
          </a:prstGeom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6797" y="2468285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9666" y="0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8" y="707886"/>
            <a:ext cx="11634159" cy="1662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746"/>
            <a:ext cx="12191999" cy="32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7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6018" y="509765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55923" r="16042" b="27659"/>
          <a:stretch/>
        </p:blipFill>
        <p:spPr bwMode="auto">
          <a:xfrm>
            <a:off x="0" y="852897"/>
            <a:ext cx="11979965" cy="176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3947" y="0"/>
            <a:ext cx="2029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13243"/>
            <a:ext cx="12085982" cy="1795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185"/>
            <a:ext cx="12191999" cy="1336814"/>
          </a:xfrm>
          <a:prstGeom prst="rect">
            <a:avLst/>
          </a:prstGeom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D103A521-D59F-41B9-AF79-CE87E5140231}"/>
              </a:ext>
            </a:extLst>
          </p:cNvPr>
          <p:cNvSpPr/>
          <p:nvPr/>
        </p:nvSpPr>
        <p:spPr>
          <a:xfrm>
            <a:off x="10926175" y="2107939"/>
            <a:ext cx="702527" cy="5053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s">
            <a:extLst>
              <a:ext uri="{FF2B5EF4-FFF2-40B4-BE49-F238E27FC236}">
                <a16:creationId xmlns:a16="http://schemas.microsoft.com/office/drawing/2014/main" id="{154E98C6-E763-42E2-8C38-36E871A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355A7F0-7738-43D3-9572-2FC47DCE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47801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13E274-A6FE-4B1D-AA92-6F44FCED3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868"/>
            <a:ext cx="12191999" cy="18171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81CEBF-36AD-4B47-B8E7-8C7BF94FF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9930"/>
            <a:ext cx="12054468" cy="5675576"/>
          </a:xfrm>
          <a:prstGeom prst="rect">
            <a:avLst/>
          </a:prstGeom>
        </p:spPr>
      </p:pic>
      <p:pic>
        <p:nvPicPr>
          <p:cNvPr id="8" name="DEM SAO Fdur.mp3">
            <a:hlinkClick r:id="" action="ppaction://media"/>
            <a:extLst>
              <a:ext uri="{FF2B5EF4-FFF2-40B4-BE49-F238E27FC236}">
                <a16:creationId xmlns:a16="http://schemas.microsoft.com/office/drawing/2014/main" id="{38B93802-7679-4EB3-9667-B314529AB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504" y="-212035"/>
            <a:ext cx="609600" cy="66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59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EM SAO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9770" y="456681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4991" y="0"/>
            <a:ext cx="6688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đệm theo nhịp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373"/>
            <a:ext cx="12192000" cy="58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5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4E4A65-F0A7-41BA-B424-741313FE7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r="4755"/>
          <a:stretch/>
        </p:blipFill>
        <p:spPr>
          <a:xfrm>
            <a:off x="0" y="-410817"/>
            <a:ext cx="12351025" cy="7268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C5A00-DA52-4878-9FF7-7C7DC637E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95" y="2623930"/>
            <a:ext cx="737566" cy="225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8FF1A-40E9-48C1-A0C2-844CA3E4A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21" y="2623930"/>
            <a:ext cx="737566" cy="225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B339A-7440-42FD-A38A-D239355BE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30" y="2623930"/>
            <a:ext cx="737566" cy="225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C5360-F569-4F1B-9B8B-335D54190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077" y="2623930"/>
            <a:ext cx="737566" cy="225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446EE-AE17-4B98-A2C4-94E7F12BE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2" y="3896140"/>
            <a:ext cx="737566" cy="225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6730D-7BC9-44CC-8E00-9F81EF4ED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34" y="3882887"/>
            <a:ext cx="737566" cy="225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E72562-2768-43A9-A35B-7D234F2A3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85" y="3829878"/>
            <a:ext cx="737566" cy="225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7359B-1EC5-4786-9163-D5D333658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860" y="3896140"/>
            <a:ext cx="737566" cy="225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AF291-AE72-4768-AAD3-43CBBEF3E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8" y="5138530"/>
            <a:ext cx="737566" cy="225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2D80A-6EAB-40D3-95D5-8F6B8BB0A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78" y="5148471"/>
            <a:ext cx="737566" cy="225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7A727-8E8F-45F5-8E45-1B2C03B30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46" y="5148470"/>
            <a:ext cx="737566" cy="2252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2E69DC-8FB0-4B7C-ADAF-C18D6ACFC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3" y="5251173"/>
            <a:ext cx="737566" cy="225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3EF256-3186-4A62-A23A-F3310E541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1" y="6380920"/>
            <a:ext cx="737566" cy="225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A79B2-DC26-4419-A7D2-A116AEDA1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4" y="6414055"/>
            <a:ext cx="737566" cy="2252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9D2C1A-2B27-4471-8752-92D4D671E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60" y="6467062"/>
            <a:ext cx="737566" cy="225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735B62-747B-410D-962B-BF8A7EF40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42" y="6414055"/>
            <a:ext cx="737566" cy="225287"/>
          </a:xfrm>
          <a:prstGeom prst="rect">
            <a:avLst/>
          </a:prstGeom>
        </p:spPr>
      </p:pic>
      <p:pic>
        <p:nvPicPr>
          <p:cNvPr id="22" name="DEM SAO Fdur.mp3">
            <a:hlinkClick r:id="" action="ppaction://media"/>
            <a:extLst>
              <a:ext uri="{FF2B5EF4-FFF2-40B4-BE49-F238E27FC236}">
                <a16:creationId xmlns:a16="http://schemas.microsoft.com/office/drawing/2014/main" id="{2C4183F7-4080-4AA3-B014-8D44BECC9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504" y="-156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5" y="461665"/>
            <a:ext cx="3704306" cy="2230665"/>
          </a:xfrm>
          <a:prstGeom prst="rect">
            <a:avLst/>
          </a:prstGeom>
        </p:spPr>
      </p:pic>
      <p:pic>
        <p:nvPicPr>
          <p:cNvPr id="2" name="ARAM SAM SAM (Dance) 2018-2019">
            <a:hlinkClick r:id="" action="ppaction://media"/>
            <a:extLst>
              <a:ext uri="{FF2B5EF4-FFF2-40B4-BE49-F238E27FC236}">
                <a16:creationId xmlns:a16="http://schemas.microsoft.com/office/drawing/2014/main" id="{0157DCD9-41B7-4756-9FCB-35E7B605C1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98425"/>
            <a:ext cx="12093576" cy="65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8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482600" y="355600"/>
            <a:ext cx="11226800" cy="5323417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3A7E2-D6AD-ECCE-C923-750ACF63838C}"/>
              </a:ext>
            </a:extLst>
          </p:cNvPr>
          <p:cNvSpPr txBox="1"/>
          <p:nvPr/>
        </p:nvSpPr>
        <p:spPr>
          <a:xfrm>
            <a:off x="482600" y="533400"/>
            <a:ext cx="117094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0116"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[KARAOKE] ĐẾM SAO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F2F1E854-0767-9B07-2243-72384E0DF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7667" y="5679017"/>
            <a:ext cx="823383" cy="82338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9589C58-BA1B-D368-8B35-C41353681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5365" y="1812144"/>
            <a:ext cx="11226800" cy="32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EBE3CD-BC93-709E-89D5-F7F072692556}"/>
              </a:ext>
            </a:extLst>
          </p:cNvPr>
          <p:cNvGrpSpPr/>
          <p:nvPr/>
        </p:nvGrpSpPr>
        <p:grpSpPr>
          <a:xfrm>
            <a:off x="437321" y="355600"/>
            <a:ext cx="11555895" cy="6146800"/>
            <a:chOff x="5842149" y="533401"/>
            <a:chExt cx="12408546" cy="922019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D115347-4E52-705C-655B-AC6F296EF8A1}"/>
                </a:ext>
              </a:extLst>
            </p:cNvPr>
            <p:cNvSpPr/>
            <p:nvPr/>
          </p:nvSpPr>
          <p:spPr>
            <a:xfrm>
              <a:off x="9144000" y="4810539"/>
              <a:ext cx="8420100" cy="4943061"/>
            </a:xfrm>
            <a:prstGeom prst="roundRect">
              <a:avLst>
                <a:gd name="adj" fmla="val 3279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AFD107-9A1D-FE0E-5DFC-6A469270389B}"/>
                </a:ext>
              </a:extLst>
            </p:cNvPr>
            <p:cNvSpPr txBox="1"/>
            <p:nvPr/>
          </p:nvSpPr>
          <p:spPr>
            <a:xfrm>
              <a:off x="5842149" y="533401"/>
              <a:ext cx="12408546" cy="3516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2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vi-VN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Chúng ta cần biết yêu thiên nhiên và có những việc làm thiết thực bảo vệ thiên nhiên, như có ý thức chăm sóc, bảo vệ cây xanh và các con vật có ích, có ý thức giữ vệ sinh môi trường, không xả rác bừa bãi, không đồng tình với những hành vi xâm hại thiên nhiên,...</a:t>
              </a:r>
              <a:endParaRPr lang="en-US" sz="18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4C90794-1AF3-4033-AFEC-3DCD10A05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746"/>
            <a:ext cx="12191999" cy="32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7010"/>
            <a:ext cx="5709908" cy="204236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7865" y="4128250"/>
            <a:ext cx="5870685" cy="272975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03" y="5258633"/>
            <a:ext cx="2782607" cy="1391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1" y="2642127"/>
            <a:ext cx="5337730" cy="4215873"/>
          </a:xfrm>
          <a:prstGeom prst="rect">
            <a:avLst/>
          </a:prstGeom>
        </p:spPr>
      </p:pic>
      <p:pic>
        <p:nvPicPr>
          <p:cNvPr id="9" name="DEM SAO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3076" y="28055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6" y="187010"/>
            <a:ext cx="5437754" cy="24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s">
            <a:extLst>
              <a:ext uri="{FF2B5EF4-FFF2-40B4-BE49-F238E27FC236}">
                <a16:creationId xmlns:a16="http://schemas.microsoft.com/office/drawing/2014/main" id="{154E98C6-E763-42E2-8C38-36E871A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355A7F0-7738-43D3-9572-2FC47DCE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47801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FBFBF-BF96-41DC-9859-561C0917C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7" y="110395"/>
            <a:ext cx="2523669" cy="9009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D21A9A-B702-4E06-A008-D4FE1E41828F}"/>
              </a:ext>
            </a:extLst>
          </p:cNvPr>
          <p:cNvSpPr/>
          <p:nvPr/>
        </p:nvSpPr>
        <p:spPr>
          <a:xfrm>
            <a:off x="1630017" y="1002454"/>
            <a:ext cx="10369566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1 số tiếng trong thiên nhiên như tiếng </a:t>
            </a:r>
            <a:r>
              <a:rPr lang="en-US" sz="24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“mưa rơi, tiếng sấm sét, tiếng gió thổi”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 cầu học sinh dùng miệng mô phỏng các âm thanh đó.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EF9E9F-102E-4D5F-864E-247F7EC742E9}"/>
              </a:ext>
            </a:extLst>
          </p:cNvPr>
          <p:cNvSpPr/>
          <p:nvPr/>
        </p:nvSpPr>
        <p:spPr>
          <a:xfrm>
            <a:off x="1630017" y="2258264"/>
            <a:ext cx="1285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Mưa rơi 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5080C8-D54E-468F-823F-9165AE65E612}"/>
              </a:ext>
            </a:extLst>
          </p:cNvPr>
          <p:cNvSpPr/>
          <p:nvPr/>
        </p:nvSpPr>
        <p:spPr>
          <a:xfrm>
            <a:off x="4654515" y="2355550"/>
            <a:ext cx="1860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 sấm sét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E439C6-967F-4A50-AB7F-753860E3577D}"/>
              </a:ext>
            </a:extLst>
          </p:cNvPr>
          <p:cNvSpPr/>
          <p:nvPr/>
        </p:nvSpPr>
        <p:spPr>
          <a:xfrm>
            <a:off x="8108683" y="2355550"/>
            <a:ext cx="1892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 gió thổi</a:t>
            </a:r>
            <a:endParaRPr lang="en-US" sz="2400" dirty="0"/>
          </a:p>
        </p:txBody>
      </p:sp>
      <p:pic>
        <p:nvPicPr>
          <p:cNvPr id="12" name="Tieng-mua-ro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88E037-474E-4A14-B06D-3B01461E1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3381" y="2912657"/>
            <a:ext cx="609600" cy="609600"/>
          </a:xfrm>
          <a:prstGeom prst="rect">
            <a:avLst/>
          </a:prstGeom>
        </p:spPr>
      </p:pic>
      <p:pic>
        <p:nvPicPr>
          <p:cNvPr id="13" name="AmThanhSamSet-V.A-2803383">
            <a:hlinkClick r:id="" action="ppaction://media"/>
            <a:extLst>
              <a:ext uri="{FF2B5EF4-FFF2-40B4-BE49-F238E27FC236}">
                <a16:creationId xmlns:a16="http://schemas.microsoft.com/office/drawing/2014/main" id="{DA27D897-3BFE-4ED8-A0AF-565541E64C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5200" y="3016195"/>
            <a:ext cx="609600" cy="609600"/>
          </a:xfrm>
          <a:prstGeom prst="rect">
            <a:avLst/>
          </a:prstGeom>
        </p:spPr>
      </p:pic>
      <p:pic>
        <p:nvPicPr>
          <p:cNvPr id="14" name="Tiếng Gió Thổi-nhacchuonghay.info">
            <a:hlinkClick r:id="" action="ppaction://media"/>
            <a:extLst>
              <a:ext uri="{FF2B5EF4-FFF2-40B4-BE49-F238E27FC236}">
                <a16:creationId xmlns:a16="http://schemas.microsoft.com/office/drawing/2014/main" id="{4FCDE86E-72E5-41D1-9F20-D30BC0509D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8600" y="3016195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13E274-A6FE-4B1D-AA92-6F44FCED3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4278"/>
            <a:ext cx="12191999" cy="21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94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427587">
            <a:off x="23392" y="5665409"/>
            <a:ext cx="2393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? </a:t>
            </a:r>
            <a:r>
              <a:rPr lang="en-US" sz="2400" dirty="0" err="1">
                <a:solidFill>
                  <a:schemeClr val="bg1"/>
                </a:solidFill>
              </a:rPr>
              <a:t>Mọi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người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đang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gì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360637">
            <a:off x="1346201" y="3479854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Mọi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người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ngắm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ngam sao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44" y="0"/>
            <a:ext cx="12112112" cy="6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6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3948"/>
            <a:ext cx="12192000" cy="26441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51514" y="1084777"/>
            <a:ext cx="5083788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HÁT: ĐẾM SAO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5102" y="0"/>
            <a:ext cx="4241867" cy="119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ĐỀ 3: THIÊN NHIÊN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88853" y="2788852"/>
            <a:ext cx="6927004" cy="13492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58475" y="1388889"/>
            <a:ext cx="3361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Nhạc và lời: Văn Chung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19" y="-18568"/>
            <a:ext cx="1072257" cy="10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s">
            <a:extLst>
              <a:ext uri="{FF2B5EF4-FFF2-40B4-BE49-F238E27FC236}">
                <a16:creationId xmlns:a16="http://schemas.microsoft.com/office/drawing/2014/main" id="{154E98C6-E763-42E2-8C38-36E871A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355A7F0-7738-43D3-9572-2FC47DCE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47801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192C96-63A2-491C-8555-934C8FB60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122416"/>
            <a:ext cx="2637182" cy="6600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640FDCB-CF25-4B18-86AB-9649D5BA2A34}"/>
              </a:ext>
            </a:extLst>
          </p:cNvPr>
          <p:cNvSpPr/>
          <p:nvPr/>
        </p:nvSpPr>
        <p:spPr>
          <a:xfrm>
            <a:off x="106018" y="1006752"/>
            <a:ext cx="83521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Văn Chung tên thật là 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Mai Văn Chung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 sinh ngày 20 tháng 6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năm 1914, quê quán ở huyện Phù Tiên, tỉnh Hải Hưng, nay thuộc Tp Hưng Yên, tỉnh Hưng Yên.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Văn Chung cũng có nhiều ca khúc viết cho thiếu nhi thành công như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Lỳ và Sáo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Lượn tròn lượn khéo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Đếm sao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Trăng theo em rước đèn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Trăng xinh ngoan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... và một vài kịch hát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Sói xám ăn gì?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Miu vàng của mẹ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Những đoá hoa xuân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Nhạc sĩ Văn Chung và những bài hát đi cùng năm tháng | baotintuc.vn">
            <a:extLst>
              <a:ext uri="{FF2B5EF4-FFF2-40B4-BE49-F238E27FC236}">
                <a16:creationId xmlns:a16="http://schemas.microsoft.com/office/drawing/2014/main" id="{292FF253-F21F-4B66-9833-3BA570C2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78" y="105604"/>
            <a:ext cx="3379304" cy="62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92450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2288059">
            <a:off x="1931105" y="3501814"/>
            <a:ext cx="1749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</a:rPr>
              <a:t>Hát mẫu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92"/>
            <a:ext cx="12191999" cy="66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s">
            <a:extLst>
              <a:ext uri="{FF2B5EF4-FFF2-40B4-BE49-F238E27FC236}">
                <a16:creationId xmlns:a16="http://schemas.microsoft.com/office/drawing/2014/main" id="{154E98C6-E763-42E2-8C38-36E871A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355A7F0-7738-43D3-9572-2FC47DCE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47801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459711-B9D5-4E3E-99D8-CA95821AA9A8}"/>
              </a:ext>
            </a:extLst>
          </p:cNvPr>
          <p:cNvSpPr/>
          <p:nvPr/>
        </p:nvSpPr>
        <p:spPr>
          <a:xfrm>
            <a:off x="225287" y="841753"/>
            <a:ext cx="11895482" cy="5913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 hai ông sáng 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chiếu muôn ánh 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Kìa năm ông sao 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812B60-331D-4BF5-B049-B63394E64F67}"/>
              </a:ext>
            </a:extLst>
          </p:cNvPr>
          <p:cNvSpPr txBox="1"/>
          <p:nvPr/>
        </p:nvSpPr>
        <p:spPr>
          <a:xfrm>
            <a:off x="5155457" y="197864"/>
            <a:ext cx="343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</a:t>
            </a:r>
          </a:p>
        </p:txBody>
      </p:sp>
    </p:spTree>
    <p:extLst>
      <p:ext uri="{BB962C8B-B14F-4D97-AF65-F5344CB8AC3E}">
        <p14:creationId xmlns:p14="http://schemas.microsoft.com/office/powerpoint/2010/main" val="31898349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s">
            <a:extLst>
              <a:ext uri="{FF2B5EF4-FFF2-40B4-BE49-F238E27FC236}">
                <a16:creationId xmlns:a16="http://schemas.microsoft.com/office/drawing/2014/main" id="{154E98C6-E763-42E2-8C38-36E871A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355A7F0-7738-43D3-9572-2FC47DCE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47801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13E274-A6FE-4B1D-AA92-6F44FCED3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868"/>
            <a:ext cx="12191999" cy="18171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81CEBF-36AD-4B47-B8E7-8C7BF94FF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9930"/>
            <a:ext cx="12054468" cy="56755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54F588-DA3A-45EC-A831-711C2ECE3DFA}"/>
              </a:ext>
            </a:extLst>
          </p:cNvPr>
          <p:cNvSpPr/>
          <p:nvPr/>
        </p:nvSpPr>
        <p:spPr>
          <a:xfrm>
            <a:off x="304801" y="27070"/>
            <a:ext cx="5083788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NGHE MAU DEM S.mp3">
            <a:hlinkClick r:id="" action="ppaction://media"/>
            <a:extLst>
              <a:ext uri="{FF2B5EF4-FFF2-40B4-BE49-F238E27FC236}">
                <a16:creationId xmlns:a16="http://schemas.microsoft.com/office/drawing/2014/main" id="{B439B7B9-6D38-4B36-B3D8-3CF1F9354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1614" y="82494"/>
            <a:ext cx="609600" cy="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9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54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545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442</Words>
  <Application>Microsoft Office PowerPoint</Application>
  <PresentationFormat>Widescreen</PresentationFormat>
  <Paragraphs>37</Paragraphs>
  <Slides>22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1_Default Design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143</cp:revision>
  <dcterms:created xsi:type="dcterms:W3CDTF">2020-10-25T06:17:09Z</dcterms:created>
  <dcterms:modified xsi:type="dcterms:W3CDTF">2024-11-05T01:32:46Z</dcterms:modified>
</cp:coreProperties>
</file>