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p3" ContentType="audio/mpeg"/>
  <Default Extension="jpeg" ContentType="image/jpeg"/>
  <Default Extension="wmf" ContentType="image/x-wmf"/>
  <Default Extension="emf" ContentType="image/x-emf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353" r:id="rId4"/>
    <p:sldId id="434" r:id="rId5"/>
    <p:sldId id="294" r:id="rId6"/>
    <p:sldId id="263" r:id="rId7"/>
    <p:sldId id="292" r:id="rId8"/>
    <p:sldId id="288" r:id="rId9"/>
    <p:sldId id="287" r:id="rId10"/>
    <p:sldId id="435" r:id="rId11"/>
    <p:sldId id="430" r:id="rId12"/>
    <p:sldId id="256" r:id="rId13"/>
    <p:sldId id="257" r:id="rId14"/>
    <p:sldId id="268" r:id="rId15"/>
    <p:sldId id="280" r:id="rId16"/>
    <p:sldId id="281" r:id="rId17"/>
    <p:sldId id="282" r:id="rId18"/>
    <p:sldId id="432" r:id="rId19"/>
    <p:sldId id="283" r:id="rId20"/>
    <p:sldId id="284" r:id="rId21"/>
    <p:sldId id="289" r:id="rId22"/>
    <p:sldId id="285" r:id="rId23"/>
    <p:sldId id="290" r:id="rId24"/>
    <p:sldId id="296" r:id="rId25"/>
    <p:sldId id="366" r:id="rId26"/>
  </p:sldIdLst>
  <p:sldSz cx="18288000" cy="10287000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82F513-9995-4A05-8C51-8EFBCAE95CF2}" type="datetimeFigureOut">
              <a:rPr lang="vi-VN" smtClean="0"/>
              <a:t>13/10/2024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AA7D56-DD5D-4BA8-AF0D-D6922660B7D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6465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88676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029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43095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6460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4"/>
          </a:xfrm>
        </p:spPr>
        <p:txBody>
          <a:bodyPr/>
          <a:lstStyle>
            <a:lvl1pPr>
              <a:defRPr sz="2801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29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4"/>
            <a:ext cx="4040189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6"/>
            <a:ext cx="4040189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4"/>
            <a:ext cx="404177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5" indent="0">
              <a:buNone/>
              <a:defRPr sz="1800" b="1"/>
            </a:lvl3pPr>
            <a:lvl4pPr marL="1371669" indent="0">
              <a:buNone/>
              <a:defRPr sz="1601" b="1"/>
            </a:lvl4pPr>
            <a:lvl5pPr marL="1828892" indent="0">
              <a:buNone/>
              <a:defRPr sz="1601" b="1"/>
            </a:lvl5pPr>
            <a:lvl6pPr marL="2286114" indent="0">
              <a:buNone/>
              <a:defRPr sz="1601" b="1"/>
            </a:lvl6pPr>
            <a:lvl7pPr marL="2743337" indent="0">
              <a:buNone/>
              <a:defRPr sz="1601" b="1"/>
            </a:lvl7pPr>
            <a:lvl8pPr marL="3200561" indent="0">
              <a:buNone/>
              <a:defRPr sz="1601" b="1"/>
            </a:lvl8pPr>
            <a:lvl9pPr marL="3657783" indent="0">
              <a:buNone/>
              <a:defRPr sz="1601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6"/>
            <a:ext cx="404177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1"/>
            </a:lvl4pPr>
            <a:lvl5pPr>
              <a:defRPr sz="1601"/>
            </a:lvl5pPr>
            <a:lvl6pPr>
              <a:defRPr sz="1601"/>
            </a:lvl6pPr>
            <a:lvl7pPr>
              <a:defRPr sz="1601"/>
            </a:lvl7pPr>
            <a:lvl8pPr>
              <a:defRPr sz="1601"/>
            </a:lvl8pPr>
            <a:lvl9pPr>
              <a:defRPr sz="160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17241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929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0519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1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91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9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9" y="612776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1"/>
            </a:lvl2pPr>
            <a:lvl3pPr marL="914445" indent="0">
              <a:buNone/>
              <a:defRPr sz="2400"/>
            </a:lvl3pPr>
            <a:lvl4pPr marL="1371669" indent="0">
              <a:buNone/>
              <a:defRPr sz="2000"/>
            </a:lvl4pPr>
            <a:lvl5pPr marL="1828892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1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9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5" indent="0">
              <a:buNone/>
              <a:defRPr sz="1001"/>
            </a:lvl3pPr>
            <a:lvl4pPr marL="1371669" indent="0">
              <a:buNone/>
              <a:defRPr sz="900"/>
            </a:lvl4pPr>
            <a:lvl5pPr marL="1828892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1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599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0809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137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1257301" y="295243"/>
            <a:ext cx="15773399" cy="159662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66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2700"/>
            </a:lvl2pPr>
            <a:lvl3pPr lvl="2" indent="0">
              <a:spcBef>
                <a:spcPts val="0"/>
              </a:spcBef>
              <a:buNone/>
              <a:defRPr sz="2700"/>
            </a:lvl3pPr>
            <a:lvl4pPr lvl="3" indent="0">
              <a:spcBef>
                <a:spcPts val="0"/>
              </a:spcBef>
              <a:buNone/>
              <a:defRPr sz="2700"/>
            </a:lvl4pPr>
            <a:lvl5pPr lvl="4" indent="0">
              <a:spcBef>
                <a:spcPts val="0"/>
              </a:spcBef>
              <a:buNone/>
              <a:defRPr sz="2700"/>
            </a:lvl5pPr>
            <a:lvl6pPr lvl="5" indent="0">
              <a:spcBef>
                <a:spcPts val="0"/>
              </a:spcBef>
              <a:buNone/>
              <a:defRPr sz="2700"/>
            </a:lvl6pPr>
            <a:lvl7pPr lvl="6" indent="0">
              <a:spcBef>
                <a:spcPts val="0"/>
              </a:spcBef>
              <a:buNone/>
              <a:defRPr sz="2700"/>
            </a:lvl7pPr>
            <a:lvl8pPr lvl="7" indent="0">
              <a:spcBef>
                <a:spcPts val="0"/>
              </a:spcBef>
              <a:buNone/>
              <a:defRPr sz="2700"/>
            </a:lvl8pPr>
            <a:lvl9pPr lvl="8" indent="0">
              <a:spcBef>
                <a:spcPts val="0"/>
              </a:spcBef>
              <a:buNone/>
              <a:defRPr sz="27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1257301" y="2738438"/>
            <a:ext cx="15773399" cy="6527007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marR="0" lvl="0" indent="-76200" algn="l" rtl="0">
              <a:lnSpc>
                <a:spcPct val="90000"/>
              </a:lnSpc>
              <a:spcBef>
                <a:spcPts val="1500"/>
              </a:spcBef>
              <a:buClr>
                <a:schemeClr val="dk1"/>
              </a:buClr>
              <a:buSzPct val="100000"/>
              <a:buFont typeface="Arial"/>
              <a:buChar char="•"/>
              <a:defRPr sz="4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28700" marR="0" lvl="1" indent="-1143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714500" marR="0" lvl="2" indent="-15240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3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400300" marR="0" lvl="3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3086100" marR="0" lvl="4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3771900" marR="0" lvl="5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4457700" marR="0" lvl="6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5143500" marR="0" lvl="7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5829300" marR="0" lvl="8" indent="-171450" algn="l" rtl="0">
              <a:lnSpc>
                <a:spcPct val="90000"/>
              </a:lnSpc>
              <a:spcBef>
                <a:spcPts val="750"/>
              </a:spcBef>
              <a:buClr>
                <a:schemeClr val="dk1"/>
              </a:buClr>
              <a:buSzPct val="100000"/>
              <a:buFont typeface="Arial"/>
              <a:buChar char="•"/>
              <a:defRPr sz="2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12573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6057900" y="9534526"/>
            <a:ext cx="61722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12915900" y="9534526"/>
            <a:ext cx="4114800" cy="54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27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1371600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13716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086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10/13/2024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5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914445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28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5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5" rtl="0" eaLnBrk="1" latinLnBrk="0" hangingPunct="1">
        <a:spcBef>
          <a:spcPct val="20000"/>
        </a:spcBef>
        <a:buFont typeface="Arial" pitchFamily="34" charset="0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2" algn="l" defTabSz="914445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4" indent="-228612" algn="l" defTabSz="914445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5" indent="-228612" algn="l" defTabSz="91444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5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2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1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1257300" y="295276"/>
            <a:ext cx="15773400" cy="1595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1257300" y="2738438"/>
            <a:ext cx="15773400" cy="652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0650" y="278608"/>
            <a:ext cx="1364457" cy="136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67875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6858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13716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20574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2743200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21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21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emf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2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18.sv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28.png"/><Relationship Id="rId9" Type="http://schemas.openxmlformats.org/officeDocument/2006/relationships/image" Target="../media/image30.svg"/><Relationship Id="rId1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6" Type="http://schemas.openxmlformats.org/officeDocument/2006/relationships/image" Target="../media/image19.png"/><Relationship Id="rId1" Type="http://schemas.microsoft.com/office/2007/relationships/media" Target="../media/media3.mp3"/><Relationship Id="rId6" Type="http://schemas.openxmlformats.org/officeDocument/2006/relationships/image" Target="../media/image33.png"/><Relationship Id="rId11" Type="http://schemas.openxmlformats.org/officeDocument/2006/relationships/image" Target="../media/image30.svg"/><Relationship Id="rId5" Type="http://schemas.openxmlformats.org/officeDocument/2006/relationships/image" Target="../media/image32.svg"/><Relationship Id="rId15" Type="http://schemas.openxmlformats.org/officeDocument/2006/relationships/image" Target="../media/image23.svg"/><Relationship Id="rId10" Type="http://schemas.openxmlformats.org/officeDocument/2006/relationships/image" Target="../media/image29.png"/><Relationship Id="rId4" Type="http://schemas.openxmlformats.org/officeDocument/2006/relationships/image" Target="../media/image31.png"/><Relationship Id="rId9" Type="http://schemas.openxmlformats.org/officeDocument/2006/relationships/image" Target="../media/image25.svg"/><Relationship Id="rId1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svg"/><Relationship Id="rId12" Type="http://schemas.openxmlformats.org/officeDocument/2006/relationships/image" Target="../media/image2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4.png"/><Relationship Id="rId11" Type="http://schemas.openxmlformats.org/officeDocument/2006/relationships/image" Target="../media/image18.svg"/><Relationship Id="rId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openxmlformats.org/officeDocument/2006/relationships/image" Target="../media/image34.png"/><Relationship Id="rId9" Type="http://schemas.openxmlformats.org/officeDocument/2006/relationships/image" Target="../media/image30.sv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35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36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37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38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18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1.png"/><Relationship Id="rId11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5.svg"/><Relationship Id="rId4" Type="http://schemas.openxmlformats.org/officeDocument/2006/relationships/image" Target="../media/image20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7" Type="http://schemas.openxmlformats.org/officeDocument/2006/relationships/image" Target="../media/image4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emf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9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1.png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0" Type="http://schemas.openxmlformats.org/officeDocument/2006/relationships/image" Target="../media/image18.svg"/><Relationship Id="rId4" Type="http://schemas.openxmlformats.org/officeDocument/2006/relationships/image" Target="../media/image20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7" descr="un-cielo-suave-con-fondo-de-nubes-en-color-pastel-pastel-de-color-abstracto-gradacion_6529-19">
            <a:extLst>
              <a:ext uri="{FF2B5EF4-FFF2-40B4-BE49-F238E27FC236}">
                <a16:creationId xmlns:a16="http://schemas.microsoft.com/office/drawing/2014/main" id="{237D8D38-122C-45C4-BBD9-CC3B2765A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"/>
            <a:ext cx="18288000" cy="107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WordArt 6">
            <a:extLst>
              <a:ext uri="{FF2B5EF4-FFF2-40B4-BE49-F238E27FC236}">
                <a16:creationId xmlns:a16="http://schemas.microsoft.com/office/drawing/2014/main" id="{49865374-82B3-406A-8B3F-957DA88F7EF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0" y="1714500"/>
            <a:ext cx="17983200" cy="46863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THẦY GIÁO, CÔ GIÁO</a:t>
            </a:r>
          </a:p>
          <a:p>
            <a:pPr algn="ctr"/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TIẾT HỌC ÂM NHẠC</a:t>
            </a:r>
          </a:p>
          <a:p>
            <a:pPr algn="ctr"/>
            <a:r>
              <a:rPr lang="en-US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4A</a:t>
            </a:r>
            <a:endParaRPr lang="en-US" sz="6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9" descr="Picture1">
            <a:extLst>
              <a:ext uri="{FF2B5EF4-FFF2-40B4-BE49-F238E27FC236}">
                <a16:creationId xmlns:a16="http://schemas.microsoft.com/office/drawing/2014/main" id="{77062F97-7D92-4B52-BAB1-96729F900AD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3429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0" descr="Picture1">
            <a:extLst>
              <a:ext uri="{FF2B5EF4-FFF2-40B4-BE49-F238E27FC236}">
                <a16:creationId xmlns:a16="http://schemas.microsoft.com/office/drawing/2014/main" id="{71B6F9F0-2AA8-4F70-9B08-C570720A946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46685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1" descr="Picture1">
            <a:extLst>
              <a:ext uri="{FF2B5EF4-FFF2-40B4-BE49-F238E27FC236}">
                <a16:creationId xmlns:a16="http://schemas.microsoft.com/office/drawing/2014/main" id="{79D0ABEE-5B12-413A-8AB0-73F7A2EB157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2" descr="Picture1">
            <a:extLst>
              <a:ext uri="{FF2B5EF4-FFF2-40B4-BE49-F238E27FC236}">
                <a16:creationId xmlns:a16="http://schemas.microsoft.com/office/drawing/2014/main" id="{70D5767A-90DF-433E-958C-83EC9E74C5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0" y="65151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4" descr="POINSET2">
            <a:extLst>
              <a:ext uri="{FF2B5EF4-FFF2-40B4-BE49-F238E27FC236}">
                <a16:creationId xmlns:a16="http://schemas.microsoft.com/office/drawing/2014/main" id="{BC1639BF-9A5D-422F-94E0-B379149CE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01900" y="7422357"/>
            <a:ext cx="2971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16" descr="POINSET2">
            <a:extLst>
              <a:ext uri="{FF2B5EF4-FFF2-40B4-BE49-F238E27FC236}">
                <a16:creationId xmlns:a16="http://schemas.microsoft.com/office/drawing/2014/main" id="{A0E09BC7-9326-4081-8371-68B2161BC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00664" y="-175199"/>
            <a:ext cx="2286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17" descr="Picture1">
            <a:extLst>
              <a:ext uri="{FF2B5EF4-FFF2-40B4-BE49-F238E27FC236}">
                <a16:creationId xmlns:a16="http://schemas.microsoft.com/office/drawing/2014/main" id="{E35C50A6-D300-4D84-BC79-03A508B05B6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4003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8" descr="Picture1">
            <a:extLst>
              <a:ext uri="{FF2B5EF4-FFF2-40B4-BE49-F238E27FC236}">
                <a16:creationId xmlns:a16="http://schemas.microsoft.com/office/drawing/2014/main" id="{08C1FF87-18B6-45AA-BD5D-1DCCCFA1D17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0866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19" descr="Picture1">
            <a:extLst>
              <a:ext uri="{FF2B5EF4-FFF2-40B4-BE49-F238E27FC236}">
                <a16:creationId xmlns:a16="http://schemas.microsoft.com/office/drawing/2014/main" id="{A12FDB58-36E7-489D-8FCC-956A1DF2E7B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5400" y="7422357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0" descr="Picture1">
            <a:extLst>
              <a:ext uri="{FF2B5EF4-FFF2-40B4-BE49-F238E27FC236}">
                <a16:creationId xmlns:a16="http://schemas.microsoft.com/office/drawing/2014/main" id="{72536D3D-1BA8-43A7-B4AA-2D922F30706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4869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8" descr="POINSET2">
            <a:extLst>
              <a:ext uri="{FF2B5EF4-FFF2-40B4-BE49-F238E27FC236}">
                <a16:creationId xmlns:a16="http://schemas.microsoft.com/office/drawing/2014/main" id="{565D909C-953F-481E-9030-086A20BE9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977" y="-114300"/>
            <a:ext cx="2743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9" descr="Picture17">
            <a:extLst>
              <a:ext uri="{FF2B5EF4-FFF2-40B4-BE49-F238E27FC236}">
                <a16:creationId xmlns:a16="http://schemas.microsoft.com/office/drawing/2014/main" id="{D531E4DA-6896-4C02-8B97-13FA43030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50" y="8350396"/>
            <a:ext cx="19431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4" name="Picture 30" descr="Picture1">
            <a:extLst>
              <a:ext uri="{FF2B5EF4-FFF2-40B4-BE49-F238E27FC236}">
                <a16:creationId xmlns:a16="http://schemas.microsoft.com/office/drawing/2014/main" id="{0B9C8F30-6F3C-4450-AE56-684F4E21DC8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0" y="3429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5" name="Picture 31" descr="Picture1">
            <a:extLst>
              <a:ext uri="{FF2B5EF4-FFF2-40B4-BE49-F238E27FC236}">
                <a16:creationId xmlns:a16="http://schemas.microsoft.com/office/drawing/2014/main" id="{10A5E71D-2E85-4918-9E86-E4771B4AF4E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61722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66" name="Text Box 34">
            <a:extLst>
              <a:ext uri="{FF2B5EF4-FFF2-40B4-BE49-F238E27FC236}">
                <a16:creationId xmlns:a16="http://schemas.microsoft.com/office/drawing/2014/main" id="{A68F8C8C-E5B9-4AE5-8518-2FDD41785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1900" y="8864369"/>
            <a:ext cx="960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Giáo</a:t>
            </a:r>
            <a:r>
              <a:rPr lang="en-US" altLang="vi-VN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viên</a:t>
            </a:r>
            <a:r>
              <a:rPr lang="en-US" altLang="vi-VN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: </a:t>
            </a:r>
            <a:r>
              <a:rPr lang="en-US" altLang="vi-VN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Phương</a:t>
            </a:r>
            <a:r>
              <a:rPr lang="en-US" altLang="vi-VN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4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Thị</a:t>
            </a:r>
            <a:r>
              <a:rPr lang="en-US" altLang="vi-VN" sz="4800" dirty="0">
                <a:solidFill>
                  <a:srgbClr val="0000CC"/>
                </a:solidFill>
                <a:latin typeface="Times New Roman" panose="02020603050405020304" pitchFamily="18" charset="0"/>
              </a:rPr>
              <a:t> Dung</a:t>
            </a:r>
          </a:p>
        </p:txBody>
      </p:sp>
      <p:sp>
        <p:nvSpPr>
          <p:cNvPr id="2067" name="Text Box 36">
            <a:extLst>
              <a:ext uri="{FF2B5EF4-FFF2-40B4-BE49-F238E27FC236}">
                <a16:creationId xmlns:a16="http://schemas.microsoft.com/office/drawing/2014/main" id="{6C8FD91E-D46A-42C8-8F78-9F29879D68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664370"/>
            <a:ext cx="111252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9900FF"/>
                </a:solidFill>
                <a:latin typeface="Times New Roman" panose="02020603050405020304" pitchFamily="18" charset="0"/>
              </a:rPr>
              <a:t>TRƯỜNG TIỂU HỌC PHẢ LẠI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F6E95BBD-844D-FD85-6526-15EBB663C3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23308"/>
            <a:ext cx="18059400" cy="2880572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BDCE8C6-FE54-9306-6E9C-431F2B063E89}"/>
              </a:ext>
            </a:extLst>
          </p:cNvPr>
          <p:cNvSpPr/>
          <p:nvPr/>
        </p:nvSpPr>
        <p:spPr>
          <a:xfrm>
            <a:off x="2590799" y="1193145"/>
            <a:ext cx="2916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546EB249-9E4C-5CCD-ECC3-368A773637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716000" y="7962900"/>
            <a:ext cx="5165670" cy="2214744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AEBFEB6-BD26-0B77-2761-9A33672BFF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D14A6889-AB7B-28CD-4461-498B64923BC3}"/>
              </a:ext>
            </a:extLst>
          </p:cNvPr>
          <p:cNvSpPr/>
          <p:nvPr/>
        </p:nvSpPr>
        <p:spPr>
          <a:xfrm>
            <a:off x="4398818" y="405000"/>
            <a:ext cx="1098116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HỌC HÁT TỪNG CÂU</a:t>
            </a:r>
          </a:p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                  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D8E81E3-F12D-0C82-EFB4-9922995B474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946034">
            <a:off x="16806709" y="46397"/>
            <a:ext cx="1767387" cy="1558514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E4805D96-FB2E-F00C-9691-6841C3889E9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E76342E3-094B-C0FB-D301-E6A18BDB9AE0}"/>
              </a:ext>
            </a:extLst>
          </p:cNvPr>
          <p:cNvSpPr txBox="1"/>
          <p:nvPr/>
        </p:nvSpPr>
        <p:spPr>
          <a:xfrm>
            <a:off x="2285999" y="5347949"/>
            <a:ext cx="160020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 em    nằm   bên       cánh đồng 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 xa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F6152033-B721-6519-628B-91F4EB5D11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474195" y="1382148"/>
            <a:ext cx="609600" cy="609600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34A4315B-00D3-B3A2-8D56-F2DD705370D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143000" y="7429500"/>
            <a:ext cx="6248400" cy="2563186"/>
          </a:xfrm>
          <a:prstGeom prst="rect">
            <a:avLst/>
          </a:prstGeom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976747E7-2ED9-0F68-CA85-467EB896C1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5F971E66-F1FD-544C-4B1E-8A9992B0A1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0800000">
            <a:off x="14478000" y="-342900"/>
            <a:ext cx="4010060" cy="4114800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F2A20738-443A-6934-7DE5-DA2A8198C108}"/>
              </a:ext>
            </a:extLst>
          </p:cNvPr>
          <p:cNvSpPr/>
          <p:nvPr/>
        </p:nvSpPr>
        <p:spPr>
          <a:xfrm>
            <a:off x="2938104" y="1161255"/>
            <a:ext cx="34626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852A96B-0C8C-93E4-310D-DD5D3C8329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6" y="2691503"/>
            <a:ext cx="18281073" cy="3114332"/>
          </a:xfrm>
          <a:prstGeom prst="rect">
            <a:avLst/>
          </a:prstGeom>
        </p:spPr>
      </p:pic>
      <p:pic>
        <p:nvPicPr>
          <p:cNvPr id="2" name="Picture 5">
            <a:extLst>
              <a:ext uri="{FF2B5EF4-FFF2-40B4-BE49-F238E27FC236}">
                <a16:creationId xmlns:a16="http://schemas.microsoft.com/office/drawing/2014/main" id="{0D11D33A-4F8F-CFB0-C71B-928FCE1D193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3716000" y="7410604"/>
            <a:ext cx="5165670" cy="2767039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584DF244-0BF7-61DD-6F0D-982D72C3A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695D3C8A-8E92-0504-6ED8-3472DDC2B9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1946034">
            <a:off x="16806709" y="46397"/>
            <a:ext cx="1767387" cy="1558514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D43618E-EA88-2C96-AE61-DE06C19C54A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8EF22B9-B164-D9C7-92B6-0BB3AC4A3D9D}"/>
              </a:ext>
            </a:extLst>
          </p:cNvPr>
          <p:cNvSpPr txBox="1"/>
          <p:nvPr/>
        </p:nvSpPr>
        <p:spPr>
          <a:xfrm>
            <a:off x="1026114" y="5756331"/>
            <a:ext cx="159655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thơ  hồn  nhiên  đón ngày mới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tiếng  chim  hòa   lời     ca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D8CC11DA-A846-C6F8-7892-DD820EC432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70942" y="7392209"/>
            <a:ext cx="5444058" cy="2767038"/>
          </a:xfrm>
          <a:prstGeom prst="rect">
            <a:avLst/>
          </a:prstGeom>
        </p:spPr>
      </p:pic>
      <p:pic>
        <p:nvPicPr>
          <p:cNvPr id="14" name="Picture 5">
            <a:extLst>
              <a:ext uri="{FF2B5EF4-FFF2-40B4-BE49-F238E27FC236}">
                <a16:creationId xmlns:a16="http://schemas.microsoft.com/office/drawing/2014/main" id="{EDE19FAD-BF14-20B2-0E2E-602C3607FF8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  <a:extLst>
              <a:ext uri="{FF2B5EF4-FFF2-40B4-BE49-F238E27FC236}">
                <a16:creationId xmlns:a16="http://schemas.microsoft.com/office/drawing/2014/main" id="{762A2B6E-5E78-507A-3874-193B6FFBD6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364927" y="1434708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432D4E-C748-30FA-FE97-71B072D2F33A}"/>
              </a:ext>
            </a:extLst>
          </p:cNvPr>
          <p:cNvSpPr/>
          <p:nvPr/>
        </p:nvSpPr>
        <p:spPr>
          <a:xfrm>
            <a:off x="6319455" y="664682"/>
            <a:ext cx="7543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1+2</a:t>
            </a: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6766D57B-3225-85F0-390D-42510B379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153" y="1588012"/>
            <a:ext cx="18059400" cy="5328322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FD06B9AC-157A-5432-325A-B2A9B565383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13716000" y="8260078"/>
            <a:ext cx="5165670" cy="191756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457B661E-2969-1716-0A8D-03A13C92BD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D09A0034-249D-DE4F-3C70-F8E98FA5AB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1946034">
            <a:off x="16806709" y="46397"/>
            <a:ext cx="1767387" cy="1558514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69C367E-80A0-3909-7166-5684BCE7F2E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" y="-44698"/>
            <a:ext cx="2362200" cy="1692194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C72EC15-E1D6-A5D5-F94A-F12072FD0A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52399" y="7734299"/>
            <a:ext cx="6019799" cy="2198797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EC4011A9-BDB3-8D2E-BC60-78671C9B99B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91C47E1C-0A45-A1A1-3CBA-5FD8E562138E}"/>
              </a:ext>
            </a:extLst>
          </p:cNvPr>
          <p:cNvSpPr txBox="1"/>
          <p:nvPr/>
        </p:nvSpPr>
        <p:spPr>
          <a:xfrm>
            <a:off x="2971801" y="3489018"/>
            <a:ext cx="1515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 em    nằm   bên       cánh đồng 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nghe    câu     hò     ngân       xa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EDBCB803-5BBC-3DB7-62E1-A00F95A7ED7D}"/>
              </a:ext>
            </a:extLst>
          </p:cNvPr>
          <p:cNvSpPr txBox="1"/>
          <p:nvPr/>
        </p:nvSpPr>
        <p:spPr>
          <a:xfrm>
            <a:off x="1478070" y="6712651"/>
            <a:ext cx="1553356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  thơ    hồn   nhiên  đón     ngày   mới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tiếng  chim  hòa    lời     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ca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1-2">
            <a:hlinkClick r:id="" action="ppaction://media"/>
            <a:extLst>
              <a:ext uri="{FF2B5EF4-FFF2-40B4-BE49-F238E27FC236}">
                <a16:creationId xmlns:a16="http://schemas.microsoft.com/office/drawing/2014/main" id="{CB487220-08A2-DA5C-EA44-D1C3039369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 flipV="1">
            <a:off x="15752225" y="1715099"/>
            <a:ext cx="824753" cy="707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971801" y="1325352"/>
            <a:ext cx="1741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5404FB4E-D3ED-D52B-B6F6-103E90365F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212" y="2324100"/>
            <a:ext cx="17477988" cy="313605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CA4DF966-7688-7725-7662-5E066F0013B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716000" y="7976202"/>
            <a:ext cx="5165670" cy="220144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A56C3FE-7E33-B183-BD66-0B3B606F70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9" y="7580420"/>
            <a:ext cx="6248400" cy="2352677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1E7BA709-AB57-AA71-8B45-D52C5713DA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AB2B125-684A-41AD-433C-11592D33B9C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24F2B22-8613-8BCD-B004-432D8AC69CF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188256AE-E50A-C1E0-B044-1F657C92AF31}"/>
              </a:ext>
            </a:extLst>
          </p:cNvPr>
          <p:cNvSpPr txBox="1"/>
          <p:nvPr/>
        </p:nvSpPr>
        <p:spPr>
          <a:xfrm>
            <a:off x="685800" y="5249799"/>
            <a:ext cx="15965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quê    hương   xanh  tươi  bao  la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gió   thơm  mùi  hương  lúa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3">
            <a:hlinkClick r:id="" action="ppaction://media"/>
            <a:extLst>
              <a:ext uri="{FF2B5EF4-FFF2-40B4-BE49-F238E27FC236}">
                <a16:creationId xmlns:a16="http://schemas.microsoft.com/office/drawing/2014/main" id="{73CE8BEB-A20F-B905-F846-2E3FD3B67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689235" y="249232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2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3200400" y="964201"/>
            <a:ext cx="17411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0470B09D-50FE-487B-E112-A50D171C0B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910" y="2232177"/>
            <a:ext cx="17405290" cy="2633587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54363D73-6DEB-100F-E86F-950E38EDF7A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716000" y="8054822"/>
            <a:ext cx="5165670" cy="2122822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3D9AAEA0-6959-50BB-130D-32D7ED9548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9" y="7799497"/>
            <a:ext cx="6248400" cy="213360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329F79A7-667D-0A07-06AD-2552F7D672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730922C-415E-A811-7FA3-02130CD065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A0C47F74-883A-2ECE-D9BB-4E3CCA3FDC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" y="-44698"/>
            <a:ext cx="2209800" cy="158302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8B63170-164D-2FD2-1C01-6DC47499122B}"/>
              </a:ext>
            </a:extLst>
          </p:cNvPr>
          <p:cNvSpPr txBox="1"/>
          <p:nvPr/>
        </p:nvSpPr>
        <p:spPr>
          <a:xfrm>
            <a:off x="990600" y="5421235"/>
            <a:ext cx="171450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vi-VN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trang   sách    em   vui    học   chăm      cho    cuộc   đời    nở       hoa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4">
            <a:hlinkClick r:id="" action="ppaction://media"/>
            <a:extLst>
              <a:ext uri="{FF2B5EF4-FFF2-40B4-BE49-F238E27FC236}">
                <a16:creationId xmlns:a16="http://schemas.microsoft.com/office/drawing/2014/main" id="{A7BA038B-93CA-F9A1-3E83-80513D7592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240000" y="23572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401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9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3962720" y="434925"/>
            <a:ext cx="23567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3+ 4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551C04EC-7C3B-1DAC-DA11-9C6D6531CE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592908"/>
            <a:ext cx="18059400" cy="4274524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4882F471-4917-CC9B-97C8-46FF31D6D0E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3636734" y="7625565"/>
            <a:ext cx="5165670" cy="25591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BC4BA2E-FE16-A6A0-2E1D-33DA743066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9" y="7618464"/>
            <a:ext cx="5486399" cy="23146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983F2E0-45C0-2900-5EB7-FFBF8DEBD75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CB171A9-A901-CF78-FE6F-DD6122F8B2E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7E3A22-5401-8323-7721-35CDCB47ED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" y="-44699"/>
            <a:ext cx="2286000" cy="16376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18995062-F415-E0AA-2789-533EAE3062E1}"/>
              </a:ext>
            </a:extLst>
          </p:cNvPr>
          <p:cNvSpPr txBox="1"/>
          <p:nvPr/>
        </p:nvSpPr>
        <p:spPr>
          <a:xfrm>
            <a:off x="1186576" y="3312172"/>
            <a:ext cx="14706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 hương   xanh   tươi   bao     la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gió   thơm    mùi   hương   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80FB86F4-0EF5-942A-93F7-EC9DB95B3D19}"/>
              </a:ext>
            </a:extLst>
          </p:cNvPr>
          <p:cNvSpPr txBox="1"/>
          <p:nvPr/>
        </p:nvSpPr>
        <p:spPr>
          <a:xfrm>
            <a:off x="1295400" y="6010857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trang   sách   em    vui      học   chăm        cho     cuộc    đời    nở      hoa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3-4">
            <a:hlinkClick r:id="" action="ppaction://media"/>
            <a:extLst>
              <a:ext uri="{FF2B5EF4-FFF2-40B4-BE49-F238E27FC236}">
                <a16:creationId xmlns:a16="http://schemas.microsoft.com/office/drawing/2014/main" id="{E50DC84F-01E2-F572-AB6B-FF1E9A2A4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489126" y="1988471"/>
            <a:ext cx="786328" cy="786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0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3962720" y="434925"/>
            <a:ext cx="16113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4882F471-4917-CC9B-97C8-46FF31D6D0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3636734" y="7625565"/>
            <a:ext cx="5165670" cy="2559180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BC4BA2E-FE16-A6A0-2E1D-33DA743066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399" y="7618464"/>
            <a:ext cx="5486399" cy="2314633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F983F2E0-45C0-2900-5EB7-FFBF8DEBD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CB171A9-A901-CF78-FE6F-DD6122F8B2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FD7E3A22-5401-8323-7721-35CDCB47ED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-44699"/>
            <a:ext cx="2286000" cy="163760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D8EFB35-27C1-4804-867D-27DB4D2F0182}"/>
              </a:ext>
            </a:extLst>
          </p:cNvPr>
          <p:cNvSpPr/>
          <p:nvPr/>
        </p:nvSpPr>
        <p:spPr>
          <a:xfrm>
            <a:off x="2510966" y="2715009"/>
            <a:ext cx="1376448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0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trang sách em vui học chăm cho nhịp sống chan hòa.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4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5942618" y="-4912563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907162" y="15688"/>
            <a:ext cx="35621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8D14A4E3-3B57-5911-C299-929509F333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784" y="2008570"/>
            <a:ext cx="17211816" cy="6334125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06339B1D-8F20-FBAC-68B3-D01195EE0A2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694158" y="8162120"/>
            <a:ext cx="3187511" cy="2015523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6DA48F16-3D07-E822-4974-D017429802F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271356" y="8493936"/>
            <a:ext cx="2916127" cy="1439161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9697F663-F582-F837-10F4-9A096B1869A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CCCC5CF-5DDC-3FE9-8376-6B47CC941C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074E73F-7761-924B-C2F2-AB374B7656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0" y="-44699"/>
            <a:ext cx="2916127" cy="2089007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BFB034FB-0087-E38E-3A49-1510236B2A0D}"/>
              </a:ext>
            </a:extLst>
          </p:cNvPr>
          <p:cNvSpPr txBox="1"/>
          <p:nvPr/>
        </p:nvSpPr>
        <p:spPr>
          <a:xfrm>
            <a:off x="2798524" y="3214100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B1504A6C-6B0C-1604-21D3-E01F7FA807F4}"/>
              </a:ext>
            </a:extLst>
          </p:cNvPr>
          <p:cNvSpPr txBox="1"/>
          <p:nvPr/>
        </p:nvSpPr>
        <p:spPr>
          <a:xfrm>
            <a:off x="1458063" y="4949182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thơ    hồn     nhiên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tiếng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D9BDB17-D0D2-7B8E-0660-6739836586C3}"/>
              </a:ext>
            </a:extLst>
          </p:cNvPr>
          <p:cNvSpPr txBox="1"/>
          <p:nvPr/>
        </p:nvSpPr>
        <p:spPr>
          <a:xfrm>
            <a:off x="1405043" y="6459091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gió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0877F586-B0F8-69AA-5F6C-CD3058A91143}"/>
              </a:ext>
            </a:extLst>
          </p:cNvPr>
          <p:cNvSpPr txBox="1"/>
          <p:nvPr/>
        </p:nvSpPr>
        <p:spPr>
          <a:xfrm>
            <a:off x="1344184" y="8071068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trang  sách    em        vui      học   chăm           cho    cuộc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A35D9EC0-1684-96E3-6C86-05F68497749E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6" name="Rectangle 2">
            <a:extLst>
              <a:ext uri="{FF2B5EF4-FFF2-40B4-BE49-F238E27FC236}">
                <a16:creationId xmlns:a16="http://schemas.microsoft.com/office/drawing/2014/main" id="{34EF0E23-0114-8E80-F7A7-FB346BB58070}"/>
              </a:ext>
            </a:extLst>
          </p:cNvPr>
          <p:cNvSpPr/>
          <p:nvPr/>
        </p:nvSpPr>
        <p:spPr>
          <a:xfrm>
            <a:off x="11296840" y="1272836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lời 1">
            <a:hlinkClick r:id="" action="ppaction://media"/>
            <a:extLst>
              <a:ext uri="{FF2B5EF4-FFF2-40B4-BE49-F238E27FC236}">
                <a16:creationId xmlns:a16="http://schemas.microsoft.com/office/drawing/2014/main" id="{CAA7666E-8060-94F8-B8E1-62F15E6C36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670330" y="11473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79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3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590800" y="-29707"/>
            <a:ext cx="32928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93007" y="-305685"/>
            <a:ext cx="2486566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HACH MAI TRUONG TUOI THO">
            <a:hlinkClick r:id="" action="ppaction://media"/>
            <a:extLst>
              <a:ext uri="{FF2B5EF4-FFF2-40B4-BE49-F238E27FC236}">
                <a16:creationId xmlns:a16="http://schemas.microsoft.com/office/drawing/2014/main" id="{3FFFEC50-CE20-E728-BEB4-E917252B5F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869184" y="891375"/>
            <a:ext cx="855216" cy="855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3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671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602436" y="240441"/>
            <a:ext cx="363432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toàn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endParaRPr lang="en-US" sz="4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40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endParaRPr lang="en-US" sz="4000" b="1" dirty="0">
              <a:solidFill>
                <a:srgbClr val="0066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93007" y="-305685"/>
            <a:ext cx="2486566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56688" y="2178797"/>
            <a:ext cx="762511" cy="76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9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544A21A-32B1-436D-955C-35D1BB44B5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09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882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347599">
            <a:off x="324297" y="7100465"/>
            <a:ext cx="3694570" cy="3480276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51412">
            <a:off x="14746241" y="-342878"/>
            <a:ext cx="3940502" cy="33222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362200" y="1028700"/>
            <a:ext cx="1409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 KẾT HỢP GÕ ĐỆM THEO NHỊP CHIA ĐÔI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B8F3672-C369-CEF0-CB8B-E01E579C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791764"/>
            <a:ext cx="17573721" cy="2808375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E0C519BC-BB9D-E36E-FF53-7F80B4DF263D}"/>
              </a:ext>
            </a:extLst>
          </p:cNvPr>
          <p:cNvSpPr/>
          <p:nvPr/>
        </p:nvSpPr>
        <p:spPr>
          <a:xfrm>
            <a:off x="1920610" y="1955288"/>
            <a:ext cx="161133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400" b="1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44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1</a:t>
            </a: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0F2FA65B-F030-16DF-57DA-C2CC39B5147F}"/>
              </a:ext>
            </a:extLst>
          </p:cNvPr>
          <p:cNvSpPr txBox="1"/>
          <p:nvPr/>
        </p:nvSpPr>
        <p:spPr>
          <a:xfrm>
            <a:off x="2610464" y="4984154"/>
            <a:ext cx="15154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 em    nằm   bên       cánh đồng lúa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nghe    câu     hò     ngân           xa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8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17284" y="560014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6CB86F27-4AFB-2446-CB57-6698B57593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816245" y="5574440"/>
            <a:ext cx="64295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Content Placeholder 3" descr="mặt phách">
            <a:extLst>
              <a:ext uri="{FF2B5EF4-FFF2-40B4-BE49-F238E27FC236}">
                <a16:creationId xmlns:a16="http://schemas.microsoft.com/office/drawing/2014/main" id="{6F6EFBE5-66F0-9EE3-8DAD-136D948D2CE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99731" y="5589251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11C16D74-1FDB-B8BD-86EC-DC07E497256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48408" y="5589251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8D65E2AE-6A18-4365-029C-C4D74862175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8777" y="554868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F2B5E11C-F3C4-1A7D-0EDE-8D9F33554CF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68577" y="5507374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2F77215C-EE97-E3B1-A1AC-F746ED82F7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40399" y="560014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638160BB-AC77-2942-2BD9-84D8D153047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265930" y="5568929"/>
            <a:ext cx="1097217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849080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2889321" y="509447"/>
            <a:ext cx="335636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</a:p>
          <a:p>
            <a:pPr lvl="0" algn="ctr"/>
            <a:r>
              <a:rPr lang="en-US" sz="2800" b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KẾT HỢP GÕ ĐỆM</a:t>
            </a:r>
          </a:p>
        </p:txBody>
      </p:sp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598" y="1599480"/>
            <a:ext cx="18200402" cy="744546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   nằm   bên          cánh đồng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nghe    câu     hò    ngân        xa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   thơ    hồn     nhiên   đón     ngày   mới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tiếng   chim   hòa      lời           ca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  quê   hương  xanh    tươi     bao      la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    gió    thơm     mùi   hương    lúa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lang="en-US" sz="28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cho     cuộc     đời     nở        hoa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                              …</a:t>
            </a:r>
            <a:r>
              <a:rPr lang="vi-VN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cho     nhịp sống    chan        hòa</a:t>
            </a:r>
            <a:r>
              <a:rPr lang="en-US" sz="28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dirty="0"/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6289555" y="369673"/>
            <a:ext cx="458170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Mái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4000" b="1" i="1" dirty="0">
                <a:latin typeface="Times New Roman" pitchFamily="18" charset="0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George R. Poulton</a:t>
            </a:r>
          </a:p>
          <a:p>
            <a:pPr lvl="0"/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Lê Anh </a:t>
            </a:r>
            <a:r>
              <a:rPr lang="en-US" sz="2800" b="1" i="1" dirty="0" err="1">
                <a:latin typeface="Times New Roman" pitchFamily="18" charset="0"/>
                <a:cs typeface="Times New Roman" pitchFamily="18" charset="0"/>
              </a:rPr>
              <a:t>Tuấn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MAI TRUONG TUOI THO OK">
            <a:hlinkClick r:id="" action="ppaction://media"/>
            <a:extLst>
              <a:ext uri="{FF2B5EF4-FFF2-40B4-BE49-F238E27FC236}">
                <a16:creationId xmlns:a16="http://schemas.microsoft.com/office/drawing/2014/main" id="{A293B487-42C2-3180-CDB9-7DF1CDEA06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56688" y="2178797"/>
            <a:ext cx="762511" cy="762511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E211B808-FF7F-24DE-A718-8D6E1ACA38C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2800" y="30161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Content Placeholder 3" descr="mặt phách">
            <a:extLst>
              <a:ext uri="{FF2B5EF4-FFF2-40B4-BE49-F238E27FC236}">
                <a16:creationId xmlns:a16="http://schemas.microsoft.com/office/drawing/2014/main" id="{C5CEFC06-B38F-118B-CCCC-0BB9F32FB60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16925" y="307684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Content Placeholder 3" descr="mặt phách">
            <a:extLst>
              <a:ext uri="{FF2B5EF4-FFF2-40B4-BE49-F238E27FC236}">
                <a16:creationId xmlns:a16="http://schemas.microsoft.com/office/drawing/2014/main" id="{63790695-84BF-0484-23AD-B88307FEC2D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54869" y="3016029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Content Placeholder 3" descr="mặt phách">
            <a:extLst>
              <a:ext uri="{FF2B5EF4-FFF2-40B4-BE49-F238E27FC236}">
                <a16:creationId xmlns:a16="http://schemas.microsoft.com/office/drawing/2014/main" id="{78089848-4823-0D54-1252-F20DBBCD485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2340" y="30423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Content Placeholder 3" descr="mặt phách">
            <a:extLst>
              <a:ext uri="{FF2B5EF4-FFF2-40B4-BE49-F238E27FC236}">
                <a16:creationId xmlns:a16="http://schemas.microsoft.com/office/drawing/2014/main" id="{7B61360C-8438-0612-0877-9439782522E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741917" y="307253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Content Placeholder 3" descr="mặt phách">
            <a:extLst>
              <a:ext uri="{FF2B5EF4-FFF2-40B4-BE49-F238E27FC236}">
                <a16:creationId xmlns:a16="http://schemas.microsoft.com/office/drawing/2014/main" id="{34B8E9C4-B35F-A445-DD95-64C3A01A6C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12730" y="299488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Content Placeholder 3" descr="mặt phách">
            <a:extLst>
              <a:ext uri="{FF2B5EF4-FFF2-40B4-BE49-F238E27FC236}">
                <a16:creationId xmlns:a16="http://schemas.microsoft.com/office/drawing/2014/main" id="{7DBAE26A-9F46-D284-EFFC-2D02DD81CCE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127165" y="303335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5" name="Content Placeholder 3" descr="mặt phách">
            <a:extLst>
              <a:ext uri="{FF2B5EF4-FFF2-40B4-BE49-F238E27FC236}">
                <a16:creationId xmlns:a16="http://schemas.microsoft.com/office/drawing/2014/main" id="{1D6E69C8-B0DF-E301-638D-8C3432E1E85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900835" y="30423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6" name="Content Placeholder 3" descr="mặt phách">
            <a:extLst>
              <a:ext uri="{FF2B5EF4-FFF2-40B4-BE49-F238E27FC236}">
                <a16:creationId xmlns:a16="http://schemas.microsoft.com/office/drawing/2014/main" id="{6D4E6F09-C7C1-0349-948B-50339FE42D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0956" y="4448795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7" name="Content Placeholder 3" descr="mặt phách">
            <a:extLst>
              <a:ext uri="{FF2B5EF4-FFF2-40B4-BE49-F238E27FC236}">
                <a16:creationId xmlns:a16="http://schemas.microsoft.com/office/drawing/2014/main" id="{6BF2D7C3-1E41-5CF6-5AB3-DE89436532D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736481" y="4423634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8" name="Content Placeholder 3" descr="mặt phách">
            <a:extLst>
              <a:ext uri="{FF2B5EF4-FFF2-40B4-BE49-F238E27FC236}">
                <a16:creationId xmlns:a16="http://schemas.microsoft.com/office/drawing/2014/main" id="{3DD20E6B-20CB-BC5E-E633-B0AACCFB8DB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9034" y="4451820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Content Placeholder 3" descr="mặt phách">
            <a:extLst>
              <a:ext uri="{FF2B5EF4-FFF2-40B4-BE49-F238E27FC236}">
                <a16:creationId xmlns:a16="http://schemas.microsoft.com/office/drawing/2014/main" id="{07D4693B-FAD7-11D4-2CD8-E98A573AAF8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6283" y="444245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Content Placeholder 3" descr="mặt phách">
            <a:extLst>
              <a:ext uri="{FF2B5EF4-FFF2-40B4-BE49-F238E27FC236}">
                <a16:creationId xmlns:a16="http://schemas.microsoft.com/office/drawing/2014/main" id="{A1B88C3B-B625-6278-45CF-452287F055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97064" y="448787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Content Placeholder 3" descr="mặt phách">
            <a:extLst>
              <a:ext uri="{FF2B5EF4-FFF2-40B4-BE49-F238E27FC236}">
                <a16:creationId xmlns:a16="http://schemas.microsoft.com/office/drawing/2014/main" id="{DAB125F4-6B9D-AB6C-7861-740544EA743A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00373" y="449670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2" name="Content Placeholder 3" descr="mặt phách">
            <a:extLst>
              <a:ext uri="{FF2B5EF4-FFF2-40B4-BE49-F238E27FC236}">
                <a16:creationId xmlns:a16="http://schemas.microsoft.com/office/drawing/2014/main" id="{9DC0BE63-B8C7-43FA-8504-1A93CC08963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17966" y="4521465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Content Placeholder 3" descr="mặt phách">
            <a:extLst>
              <a:ext uri="{FF2B5EF4-FFF2-40B4-BE49-F238E27FC236}">
                <a16:creationId xmlns:a16="http://schemas.microsoft.com/office/drawing/2014/main" id="{12632A3D-D544-C8EF-3642-FF299E76236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64383" y="4441311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Content Placeholder 3" descr="mặt phách">
            <a:extLst>
              <a:ext uri="{FF2B5EF4-FFF2-40B4-BE49-F238E27FC236}">
                <a16:creationId xmlns:a16="http://schemas.microsoft.com/office/drawing/2014/main" id="{F503FFFC-9815-0818-EB06-971F1BE686F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06422" y="59019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5" name="Content Placeholder 3" descr="mặt phách">
            <a:extLst>
              <a:ext uri="{FF2B5EF4-FFF2-40B4-BE49-F238E27FC236}">
                <a16:creationId xmlns:a16="http://schemas.microsoft.com/office/drawing/2014/main" id="{C2D15579-4B20-628A-81C5-9B881CA6F07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7315" y="5843668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6" name="Content Placeholder 3" descr="mặt phách">
            <a:extLst>
              <a:ext uri="{FF2B5EF4-FFF2-40B4-BE49-F238E27FC236}">
                <a16:creationId xmlns:a16="http://schemas.microsoft.com/office/drawing/2014/main" id="{0E24AE3A-F2D9-841A-BC12-AA964E4BE83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2830" y="59019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" name="Content Placeholder 3" descr="mặt phách">
            <a:extLst>
              <a:ext uri="{FF2B5EF4-FFF2-40B4-BE49-F238E27FC236}">
                <a16:creationId xmlns:a16="http://schemas.microsoft.com/office/drawing/2014/main" id="{53EF4050-6C02-66A7-B334-1D2DCD809CA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784476" y="580349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" name="Content Placeholder 3" descr="mặt phách">
            <a:extLst>
              <a:ext uri="{FF2B5EF4-FFF2-40B4-BE49-F238E27FC236}">
                <a16:creationId xmlns:a16="http://schemas.microsoft.com/office/drawing/2014/main" id="{6189562B-1BB1-172D-E3B2-A5ED121CB40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47315" y="7193559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Content Placeholder 3" descr="mặt phách">
            <a:extLst>
              <a:ext uri="{FF2B5EF4-FFF2-40B4-BE49-F238E27FC236}">
                <a16:creationId xmlns:a16="http://schemas.microsoft.com/office/drawing/2014/main" id="{74A6B521-98BA-57C5-9568-BFB4531BE9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850227" y="580349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Content Placeholder 3" descr="mặt phách">
            <a:extLst>
              <a:ext uri="{FF2B5EF4-FFF2-40B4-BE49-F238E27FC236}">
                <a16:creationId xmlns:a16="http://schemas.microsoft.com/office/drawing/2014/main" id="{EB87ECAB-4795-96DE-BB61-E46355095348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70295" y="590374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Content Placeholder 3" descr="mặt phách">
            <a:extLst>
              <a:ext uri="{FF2B5EF4-FFF2-40B4-BE49-F238E27FC236}">
                <a16:creationId xmlns:a16="http://schemas.microsoft.com/office/drawing/2014/main" id="{B7FE1664-2826-8E5B-922B-7E9D06B9D5EB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217965" y="587585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Content Placeholder 3" descr="mặt phách">
            <a:extLst>
              <a:ext uri="{FF2B5EF4-FFF2-40B4-BE49-F238E27FC236}">
                <a16:creationId xmlns:a16="http://schemas.microsoft.com/office/drawing/2014/main" id="{7DE4CE46-E2AC-AC84-CF34-BE27920A27B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974123" y="5865528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Content Placeholder 3" descr="mặt phách">
            <a:extLst>
              <a:ext uri="{FF2B5EF4-FFF2-40B4-BE49-F238E27FC236}">
                <a16:creationId xmlns:a16="http://schemas.microsoft.com/office/drawing/2014/main" id="{BA4711BD-2D3A-541E-85A5-CA2C0C68974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47870" y="7237982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Content Placeholder 3" descr="mặt phách">
            <a:extLst>
              <a:ext uri="{FF2B5EF4-FFF2-40B4-BE49-F238E27FC236}">
                <a16:creationId xmlns:a16="http://schemas.microsoft.com/office/drawing/2014/main" id="{3EF38E21-5720-79B9-7EE8-86BBF92B115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509381" y="7210240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Content Placeholder 3" descr="mặt phách">
            <a:extLst>
              <a:ext uri="{FF2B5EF4-FFF2-40B4-BE49-F238E27FC236}">
                <a16:creationId xmlns:a16="http://schemas.microsoft.com/office/drawing/2014/main" id="{8FC9B635-A4E0-D2BB-D749-89951163120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80333" y="7275015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Content Placeholder 3" descr="mặt phách">
            <a:extLst>
              <a:ext uri="{FF2B5EF4-FFF2-40B4-BE49-F238E27FC236}">
                <a16:creationId xmlns:a16="http://schemas.microsoft.com/office/drawing/2014/main" id="{CB7C616A-E8CA-C029-9360-3236DC42E3B5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14268" y="877393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Content Placeholder 3" descr="mặt phách">
            <a:extLst>
              <a:ext uri="{FF2B5EF4-FFF2-40B4-BE49-F238E27FC236}">
                <a16:creationId xmlns:a16="http://schemas.microsoft.com/office/drawing/2014/main" id="{A00EF256-6E08-5EE6-EEB3-461A3FEF60C7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37473" y="865879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Content Placeholder 3" descr="mặt phách">
            <a:extLst>
              <a:ext uri="{FF2B5EF4-FFF2-40B4-BE49-F238E27FC236}">
                <a16:creationId xmlns:a16="http://schemas.microsoft.com/office/drawing/2014/main" id="{A1F474AD-4648-69B6-0218-15EBE3E80FB4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8020" y="8875538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Content Placeholder 3" descr="mặt phách">
            <a:extLst>
              <a:ext uri="{FF2B5EF4-FFF2-40B4-BE49-F238E27FC236}">
                <a16:creationId xmlns:a16="http://schemas.microsoft.com/office/drawing/2014/main" id="{12D26F2A-0ACA-1530-4423-C26C2A04E6A6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26283" y="8833299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Content Placeholder 3" descr="mặt phách">
            <a:extLst>
              <a:ext uri="{FF2B5EF4-FFF2-40B4-BE49-F238E27FC236}">
                <a16:creationId xmlns:a16="http://schemas.microsoft.com/office/drawing/2014/main" id="{980889DD-98BE-BA8F-4F31-B5D5B929040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548148" y="8756783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Content Placeholder 3" descr="mặt phách">
            <a:extLst>
              <a:ext uri="{FF2B5EF4-FFF2-40B4-BE49-F238E27FC236}">
                <a16:creationId xmlns:a16="http://schemas.microsoft.com/office/drawing/2014/main" id="{01DFEF9E-9CAC-45F8-A146-5D4EB8A2B521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659832" y="8759446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Content Placeholder 3" descr="mặt phách">
            <a:extLst>
              <a:ext uri="{FF2B5EF4-FFF2-40B4-BE49-F238E27FC236}">
                <a16:creationId xmlns:a16="http://schemas.microsoft.com/office/drawing/2014/main" id="{FD7E89E0-D31F-A86A-B060-1AAB2EA48B4F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45118" y="8770647"/>
            <a:ext cx="682869" cy="5232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Content Placeholder 3" descr="mặt phách">
            <a:extLst>
              <a:ext uri="{FF2B5EF4-FFF2-40B4-BE49-F238E27FC236}">
                <a16:creationId xmlns:a16="http://schemas.microsoft.com/office/drawing/2014/main" id="{43A8490C-32D7-3AAB-F996-E0E61C110153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850815" y="8818153"/>
            <a:ext cx="682869" cy="52322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856394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720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5" grpId="0"/>
      <p:bldP spid="1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0" y="8012458"/>
            <a:ext cx="4159236" cy="216660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24800" y="1507785"/>
            <a:ext cx="1848583" cy="89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2B9FE4-D2A5-A6D6-226D-B24E5063A626}"/>
              </a:ext>
            </a:extLst>
          </p:cNvPr>
          <p:cNvSpPr/>
          <p:nvPr/>
        </p:nvSpPr>
        <p:spPr>
          <a:xfrm>
            <a:off x="4953000" y="2274542"/>
            <a:ext cx="67503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35E27-2CDB-D3BD-E99C-2C5EF72B7524}"/>
              </a:ext>
            </a:extLst>
          </p:cNvPr>
          <p:cNvSpPr/>
          <p:nvPr/>
        </p:nvSpPr>
        <p:spPr>
          <a:xfrm>
            <a:off x="12420600" y="3378451"/>
            <a:ext cx="4778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62C2543-08BD-3F4F-1EF2-9C43885B42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764" y="-85790"/>
            <a:ext cx="18319764" cy="150673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E71E009-6D74-41EC-897D-98394B0683A1}"/>
              </a:ext>
            </a:extLst>
          </p:cNvPr>
          <p:cNvSpPr/>
          <p:nvPr/>
        </p:nvSpPr>
        <p:spPr>
          <a:xfrm>
            <a:off x="533400" y="4976970"/>
            <a:ext cx="17722836" cy="2159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Qua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mến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mái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đỡ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bè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kính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thầy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gìn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b="1" noProof="0" dirty="0" err="1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lớp</a:t>
            </a:r>
            <a:r>
              <a:rPr lang="en-US" sz="4000" b="1" noProof="0" dirty="0">
                <a:solidFill>
                  <a:srgbClr val="0066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66FF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9AA063-1B73-4A05-80C2-F6D331C02E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" y="8717340"/>
            <a:ext cx="18288000" cy="156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853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un-cielo-suave-con-fondo-de-nubes-en-color-pastel-pastel-de-color-abstracto-gradacion_6529-19">
            <a:extLst>
              <a:ext uri="{FF2B5EF4-FFF2-40B4-BE49-F238E27FC236}">
                <a16:creationId xmlns:a16="http://schemas.microsoft.com/office/drawing/2014/main" id="{47D285B0-2703-4F34-BAF5-FCEAAAF9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7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WordArt 3">
            <a:extLst>
              <a:ext uri="{FF2B5EF4-FFF2-40B4-BE49-F238E27FC236}">
                <a16:creationId xmlns:a16="http://schemas.microsoft.com/office/drawing/2014/main" id="{FB1082A7-1C8E-4053-9664-EBBD768D7D9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76400" y="571500"/>
            <a:ext cx="15316200" cy="62865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vi-VN" sz="60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 ơn Quý thầy cô giáo và các em học sinh  </a:t>
            </a:r>
            <a:endParaRPr lang="en-US" sz="6000" b="1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24" name="Picture 4" descr="Pictur SACH">
            <a:extLst>
              <a:ext uri="{FF2B5EF4-FFF2-40B4-BE49-F238E27FC236}">
                <a16:creationId xmlns:a16="http://schemas.microsoft.com/office/drawing/2014/main" id="{13D3CC43-FBBD-497C-BD9B-D48A7160D7F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515101"/>
            <a:ext cx="3771900" cy="217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5" descr="Picture1">
            <a:extLst>
              <a:ext uri="{FF2B5EF4-FFF2-40B4-BE49-F238E27FC236}">
                <a16:creationId xmlns:a16="http://schemas.microsoft.com/office/drawing/2014/main" id="{DFF66C32-8DF8-4A8D-91ED-DA185AB9A04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700" y="3429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6" name="Picture 6" descr="Picture1">
            <a:extLst>
              <a:ext uri="{FF2B5EF4-FFF2-40B4-BE49-F238E27FC236}">
                <a16:creationId xmlns:a16="http://schemas.microsoft.com/office/drawing/2014/main" id="{C8DC6581-37EF-4F7B-B6CB-EDEDA42B69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900" y="32004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7" descr="Picture1">
            <a:extLst>
              <a:ext uri="{FF2B5EF4-FFF2-40B4-BE49-F238E27FC236}">
                <a16:creationId xmlns:a16="http://schemas.microsoft.com/office/drawing/2014/main" id="{8BA1834C-1EFC-41B5-98DE-1E31C969351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6289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8" name="Picture 8" descr="Picture1">
            <a:extLst>
              <a:ext uri="{FF2B5EF4-FFF2-40B4-BE49-F238E27FC236}">
                <a16:creationId xmlns:a16="http://schemas.microsoft.com/office/drawing/2014/main" id="{0E3CA9D6-133D-4527-A80E-D0A8AF4E710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1700" y="65151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9" name="Picture 9" descr="POINSET2">
            <a:extLst>
              <a:ext uri="{FF2B5EF4-FFF2-40B4-BE49-F238E27FC236}">
                <a16:creationId xmlns:a16="http://schemas.microsoft.com/office/drawing/2014/main" id="{EA39F2C1-BD70-4554-BC7B-501852327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59050" y="7543800"/>
            <a:ext cx="2971800" cy="295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Picture 10" descr="POINSET2">
            <a:extLst>
              <a:ext uri="{FF2B5EF4-FFF2-40B4-BE49-F238E27FC236}">
                <a16:creationId xmlns:a16="http://schemas.microsoft.com/office/drawing/2014/main" id="{B7C4FF88-215C-46C1-80A0-33D28ADA8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5783791" y="-342900"/>
            <a:ext cx="2286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11" descr="Picture1">
            <a:extLst>
              <a:ext uri="{FF2B5EF4-FFF2-40B4-BE49-F238E27FC236}">
                <a16:creationId xmlns:a16="http://schemas.microsoft.com/office/drawing/2014/main" id="{3DED862B-DB8A-43E2-BD69-D7BA66BF26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4003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2" name="Picture 12" descr="Picture1">
            <a:extLst>
              <a:ext uri="{FF2B5EF4-FFF2-40B4-BE49-F238E27FC236}">
                <a16:creationId xmlns:a16="http://schemas.microsoft.com/office/drawing/2014/main" id="{B6FF3CE4-5ABE-4110-A4B9-1D781C2F44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0866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3" name="Picture 13" descr="Picture1">
            <a:extLst>
              <a:ext uri="{FF2B5EF4-FFF2-40B4-BE49-F238E27FC236}">
                <a16:creationId xmlns:a16="http://schemas.microsoft.com/office/drawing/2014/main" id="{5F00C7CD-0C26-4A0E-966A-82D32AEFC5B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9900" y="81153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4" name="Picture 14" descr="Picture1">
            <a:extLst>
              <a:ext uri="{FF2B5EF4-FFF2-40B4-BE49-F238E27FC236}">
                <a16:creationId xmlns:a16="http://schemas.microsoft.com/office/drawing/2014/main" id="{D556E60D-C3AE-4819-A5EB-92D3C418BC3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91440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5" name="Picture 15" descr="POINSET2">
            <a:extLst>
              <a:ext uri="{FF2B5EF4-FFF2-40B4-BE49-F238E27FC236}">
                <a16:creationId xmlns:a16="http://schemas.microsoft.com/office/drawing/2014/main" id="{19781D98-7E17-41F3-9E54-44C3FCE88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737"/>
            <a:ext cx="27432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6" name="Picture 16" descr="Picture17">
            <a:extLst>
              <a:ext uri="{FF2B5EF4-FFF2-40B4-BE49-F238E27FC236}">
                <a16:creationId xmlns:a16="http://schemas.microsoft.com/office/drawing/2014/main" id="{77ACE302-F511-4C11-A5A3-81000C8FC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3291" y="8396287"/>
            <a:ext cx="194310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7" name="Picture 17" descr="Picture1">
            <a:extLst>
              <a:ext uri="{FF2B5EF4-FFF2-40B4-BE49-F238E27FC236}">
                <a16:creationId xmlns:a16="http://schemas.microsoft.com/office/drawing/2014/main" id="{4AD9B696-D70E-484B-BE2C-65C47A86560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8500" y="2286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8" name="Picture 18" descr="Picture1">
            <a:extLst>
              <a:ext uri="{FF2B5EF4-FFF2-40B4-BE49-F238E27FC236}">
                <a16:creationId xmlns:a16="http://schemas.microsoft.com/office/drawing/2014/main" id="{6DCB3E5F-3A28-4AF3-BC06-E071F70D4B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61722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9" name="Picture 19" descr="Picture1">
            <a:extLst>
              <a:ext uri="{FF2B5EF4-FFF2-40B4-BE49-F238E27FC236}">
                <a16:creationId xmlns:a16="http://schemas.microsoft.com/office/drawing/2014/main" id="{E4D484C4-0587-443E-B21B-2DADC3F0C9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5600" y="5943600"/>
            <a:ext cx="1371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0" name="Picture 20" descr="aines1">
            <a:extLst>
              <a:ext uri="{FF2B5EF4-FFF2-40B4-BE49-F238E27FC236}">
                <a16:creationId xmlns:a16="http://schemas.microsoft.com/office/drawing/2014/main" id="{BCB89D70-2C54-4978-8AC3-C58622D1C4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700" y="8801100"/>
            <a:ext cx="9715500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5775021"/>
            <a:ext cx="8197836" cy="4404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" y="6743700"/>
            <a:ext cx="18288000" cy="35433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001000" y="1981945"/>
            <a:ext cx="1848583" cy="8919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371600">
              <a:lnSpc>
                <a:spcPct val="115000"/>
              </a:lnSpc>
            </a:pPr>
            <a:r>
              <a:rPr lang="en-US" sz="4800" b="1" dirty="0">
                <a:solidFill>
                  <a:srgbClr val="C0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9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F52B9FE4-D2A5-A6D6-226D-B24E5063A626}"/>
              </a:ext>
            </a:extLst>
          </p:cNvPr>
          <p:cNvSpPr/>
          <p:nvPr/>
        </p:nvSpPr>
        <p:spPr>
          <a:xfrm>
            <a:off x="6477000" y="2803138"/>
            <a:ext cx="570861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9B35E27-2CDB-D3BD-E99C-2C5EF72B7524}"/>
              </a:ext>
            </a:extLst>
          </p:cNvPr>
          <p:cNvSpPr/>
          <p:nvPr/>
        </p:nvSpPr>
        <p:spPr>
          <a:xfrm>
            <a:off x="13639800" y="3649523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262C2543-08BD-3F4F-1EF2-9C43885B42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764" y="-85790"/>
            <a:ext cx="18319764" cy="195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26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7199" y="21342"/>
            <a:ext cx="2547423" cy="10287000"/>
          </a:xfrm>
          <a:prstGeom prst="rect">
            <a:avLst/>
          </a:prstGeom>
        </p:spPr>
      </p:pic>
      <p:pic>
        <p:nvPicPr>
          <p:cNvPr id="2" name="Picture 4">
            <a:extLst>
              <a:ext uri="{FF2B5EF4-FFF2-40B4-BE49-F238E27FC236}">
                <a16:creationId xmlns:a16="http://schemas.microsoft.com/office/drawing/2014/main" id="{3024A183-AB8B-DD78-4C60-A4AA734FF1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4" y="8267700"/>
            <a:ext cx="18288000" cy="2019300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DB8CFCF9-E4C1-E696-5596-38F277F4B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" y="177950"/>
            <a:ext cx="6582869" cy="645145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7CE630-B578-51E5-6F42-9276B8225B71}"/>
              </a:ext>
            </a:extLst>
          </p:cNvPr>
          <p:cNvSpPr txBox="1"/>
          <p:nvPr/>
        </p:nvSpPr>
        <p:spPr>
          <a:xfrm>
            <a:off x="8458200" y="4610100"/>
            <a:ext cx="3200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>
                <a:latin typeface="+mj-lt"/>
              </a:rPr>
              <a:t> </a:t>
            </a:r>
            <a:r>
              <a:rPr lang="vi-VN" sz="4000" b="1" dirty="0">
                <a:solidFill>
                  <a:srgbClr val="0066FF"/>
                </a:solidFill>
                <a:latin typeface="+mj-lt"/>
              </a:rPr>
              <a:t>NƯỚC MỸ</a:t>
            </a:r>
            <a:endParaRPr lang="vi-VN" b="1" dirty="0">
              <a:solidFill>
                <a:srgbClr val="0066FF"/>
              </a:solidFill>
            </a:endParaRPr>
          </a:p>
        </p:txBody>
      </p:sp>
      <p:cxnSp>
        <p:nvCxnSpPr>
          <p:cNvPr id="8" name="Đường kết nối Mũi tên Thẳng 7">
            <a:extLst>
              <a:ext uri="{FF2B5EF4-FFF2-40B4-BE49-F238E27FC236}">
                <a16:creationId xmlns:a16="http://schemas.microsoft.com/office/drawing/2014/main" id="{08810F97-1C34-E41E-6704-8726CF7B50B5}"/>
              </a:ext>
            </a:extLst>
          </p:cNvPr>
          <p:cNvCxnSpPr>
            <a:cxnSpLocks/>
          </p:cNvCxnSpPr>
          <p:nvPr/>
        </p:nvCxnSpPr>
        <p:spPr>
          <a:xfrm flipH="1" flipV="1">
            <a:off x="4038600" y="3771900"/>
            <a:ext cx="4648200" cy="1371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F99BCB29-8F25-A490-CAF3-CD325773091F}"/>
              </a:ext>
            </a:extLst>
          </p:cNvPr>
          <p:cNvSpPr txBox="1"/>
          <p:nvPr/>
        </p:nvSpPr>
        <p:spPr>
          <a:xfrm>
            <a:off x="5257800" y="6990546"/>
            <a:ext cx="10668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Hợp chủng quốc Hoa Kỳ hay còn gọi là nước Mỹ là một quốc gia rộng lớn có diện tích lên đến 9.833.520 km² nằm ở Châu Mỹ.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96B7CCE8-AF36-2528-A9B2-B099A349DDDF}"/>
              </a:ext>
            </a:extLst>
          </p:cNvPr>
          <p:cNvSpPr/>
          <p:nvPr/>
        </p:nvSpPr>
        <p:spPr>
          <a:xfrm>
            <a:off x="8077200" y="935059"/>
            <a:ext cx="818925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GIỚI THIỆU VỀ NƯỚC MỸ</a:t>
            </a:r>
            <a:endParaRPr kumimoji="0" lang="en-US" sz="4000" b="1" i="0" u="none" strike="noStrike" kern="1200" cap="none" spc="0" normalizeH="0" baseline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1439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095BDAF8-C4AF-8DA9-E6E5-9DD018AB8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677400" cy="10287000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1C76A3C1-552B-4911-F10F-198D47E7006D}"/>
              </a:ext>
            </a:extLst>
          </p:cNvPr>
          <p:cNvSpPr/>
          <p:nvPr/>
        </p:nvSpPr>
        <p:spPr>
          <a:xfrm>
            <a:off x="990600" y="266700"/>
            <a:ext cx="6134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TÁC GIẢ - TÁC PHẨM</a:t>
            </a:r>
            <a:endParaRPr kumimoji="0" lang="en-US" sz="4000" b="1" i="0" u="none" strike="noStrike" kern="1200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6C159A9C-455D-F9F2-FC0D-E01D6B2DD5A0}"/>
              </a:ext>
            </a:extLst>
          </p:cNvPr>
          <p:cNvSpPr/>
          <p:nvPr/>
        </p:nvSpPr>
        <p:spPr>
          <a:xfrm>
            <a:off x="10210800" y="974586"/>
            <a:ext cx="80772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1" noProof="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Thầy Lê </a:t>
            </a:r>
            <a:r>
              <a:rPr lang="vi-VN" sz="3200" b="1" i="1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200" b="1" i="1" noProof="0" dirty="0" err="1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vi-VN" sz="3200" b="1" i="1" noProof="0" dirty="0">
                <a:solidFill>
                  <a:srgbClr val="0066FF"/>
                </a:solidFill>
                <a:latin typeface="Times New Roman" pitchFamily="18" charset="0"/>
                <a:cs typeface="Times New Roman" pitchFamily="18" charset="0"/>
              </a:rPr>
              <a:t> Tuấn là người viết lời việt cho ca khúc “Mái trường tuổi thơ”  đồng thời cũng là chủ biên của bộ sách giáo khoa Âm nhạc cánh diều 1, 2 ,3, 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i="1" noProof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Bài hát mái trường tuổi thơ với giai điệu vui tươi trong sáng nói về một tuổi thơ hồn nhiên bên bạn bè trang sách và thầy cô</a:t>
            </a:r>
            <a:r>
              <a:rPr lang="en-US" sz="3200" b="1" i="1" noProof="0" dirty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en-US" sz="3200" b="1" i="1" u="none" strike="noStrike" kern="1200" cap="none" spc="0" normalizeH="0" baseline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" name="Freeform 4">
            <a:extLst>
              <a:ext uri="{FF2B5EF4-FFF2-40B4-BE49-F238E27FC236}">
                <a16:creationId xmlns:a16="http://schemas.microsoft.com/office/drawing/2014/main" id="{A9734308-68BF-296F-867C-94CD6F790A47}"/>
              </a:ext>
            </a:extLst>
          </p:cNvPr>
          <p:cNvSpPr/>
          <p:nvPr/>
        </p:nvSpPr>
        <p:spPr>
          <a:xfrm>
            <a:off x="9677400" y="8115300"/>
            <a:ext cx="3048000" cy="2171700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1DBAA9C4-E6FE-E0B9-3823-126EEA780DFA}"/>
              </a:ext>
            </a:extLst>
          </p:cNvPr>
          <p:cNvSpPr/>
          <p:nvPr/>
        </p:nvSpPr>
        <p:spPr>
          <a:xfrm>
            <a:off x="15240000" y="8115300"/>
            <a:ext cx="3048000" cy="2171700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9DA20012-B61C-2BAE-58C5-D809626A56A7}"/>
              </a:ext>
            </a:extLst>
          </p:cNvPr>
          <p:cNvSpPr/>
          <p:nvPr/>
        </p:nvSpPr>
        <p:spPr>
          <a:xfrm>
            <a:off x="12494559" y="8115300"/>
            <a:ext cx="3048000" cy="2171700"/>
          </a:xfrm>
          <a:custGeom>
            <a:avLst/>
            <a:gdLst/>
            <a:ahLst/>
            <a:cxnLst/>
            <a:rect l="l" t="t" r="r" b="b"/>
            <a:pathLst>
              <a:path w="3048000" h="1337768">
                <a:moveTo>
                  <a:pt x="0" y="0"/>
                </a:moveTo>
                <a:lnTo>
                  <a:pt x="3048000" y="0"/>
                </a:lnTo>
                <a:lnTo>
                  <a:pt x="3048000" y="1337768"/>
                </a:lnTo>
                <a:lnTo>
                  <a:pt x="0" y="1337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3924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55479"/>
            <a:ext cx="18288000" cy="7695708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9485" y="-232949"/>
            <a:ext cx="1919265" cy="1374891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em    nằm   bên          cánh đồng 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nghe    câu     hò    ngân        xa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    thơ    hồn     nhiên   đón     ngày   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tiếng   chim   hòa      lời           ca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   quê   hương  xanh    tươi     bao      la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gió    thơm     mùi   hương    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    cuộc     đời     nở        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                        …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    nhịp sống    chan        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5410201" y="369673"/>
            <a:ext cx="546105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903238" y="554339"/>
            <a:ext cx="4778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mai truong tuoi tho hat mau">
            <a:hlinkClick r:id="" action="ppaction://media"/>
            <a:extLst>
              <a:ext uri="{FF2B5EF4-FFF2-40B4-BE49-F238E27FC236}">
                <a16:creationId xmlns:a16="http://schemas.microsoft.com/office/drawing/2014/main" id="{2B1552B5-29EB-5439-0C8A-57E26F6F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42607" y="36967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6333F-3CE8-5017-EE7E-8F2994D1930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07" y="9413856"/>
            <a:ext cx="18349243" cy="8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5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4051412">
            <a:off x="16452630" y="-4926277"/>
            <a:ext cx="5719572" cy="8229600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15910741-F040-26EC-7539-3DBA06588F3F}"/>
              </a:ext>
            </a:extLst>
          </p:cNvPr>
          <p:cNvSpPr/>
          <p:nvPr/>
        </p:nvSpPr>
        <p:spPr>
          <a:xfrm>
            <a:off x="5791200" y="1028700"/>
            <a:ext cx="53138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ĐỌC LỜI CA</a:t>
            </a:r>
          </a:p>
        </p:txBody>
      </p:sp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4662686" y="8403288"/>
            <a:ext cx="4218984" cy="177435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52399" y="8151811"/>
            <a:ext cx="4343399" cy="1781285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34375489-7EB0-20B6-5F73-7D3FD5E63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663302" y="9739191"/>
            <a:ext cx="15965515" cy="62273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90F52A8F-9780-49BD-D2DE-64CEF370C5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19600" y="9774097"/>
            <a:ext cx="15965515" cy="6227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" y="-44699"/>
            <a:ext cx="2486566" cy="1781285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:a16="http://schemas.microsoft.com/office/drawing/2014/main" id="{ADE5F137-5D39-F433-7459-4F1530A6CF8B}"/>
              </a:ext>
            </a:extLst>
          </p:cNvPr>
          <p:cNvSpPr/>
          <p:nvPr/>
        </p:nvSpPr>
        <p:spPr>
          <a:xfrm>
            <a:off x="1409700" y="1883712"/>
            <a:ext cx="154686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nằm bên cánh đồng lúa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nghe câu hò ngân xa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thơ hồn nhiên đón ngày mới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tiếng chim hòa lời ca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quê hương xanh tươi bao la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gió thơm mùi hương lúa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trang sách em vui học chăm cho cuộc đời nở hoa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em nằm bên cánh đồng lúa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nghe câu hò ngân xa.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Tuổi thơ hồn nhiên đón ngày mới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tiếng chim hòa lời ca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Trên quê hương xanh tươi bao la</a:t>
            </a:r>
            <a:r>
              <a:rPr lang="en-US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gió thơm mùi hương lúa.</a:t>
            </a:r>
          </a:p>
          <a:p>
            <a:pPr lvl="0"/>
            <a:r>
              <a:rPr lang="vi-VN" sz="4400" b="1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Bên trang sách em vui học chăm cho nhịp sống chan hòa.</a:t>
            </a:r>
            <a:endParaRPr lang="en-US" sz="4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32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A5B44C1F-5C85-D074-0CC6-7115A8C3E3B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4051412">
            <a:off x="16321427" y="-4464993"/>
            <a:ext cx="5120485" cy="736760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3751C8FE-29CE-44A3-EBE3-60B622C3AE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700" y="1555480"/>
            <a:ext cx="17754600" cy="7445460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id="{6E8FB174-60F8-B963-92E7-DD958B6D42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5468600" y="8019495"/>
            <a:ext cx="3413070" cy="2158148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D8756E8-3EDD-1120-09E1-A86218AE37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52398" y="8336561"/>
            <a:ext cx="2486566" cy="1596535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4B02F9BC-5DC1-AC3F-037B-D5134D0EC12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93007" y="-305685"/>
            <a:ext cx="2486566" cy="1781285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033E6EB-A084-2D5E-43A1-C22C25B87A33}"/>
              </a:ext>
            </a:extLst>
          </p:cNvPr>
          <p:cNvSpPr txBox="1"/>
          <p:nvPr/>
        </p:nvSpPr>
        <p:spPr>
          <a:xfrm>
            <a:off x="3133585" y="2683076"/>
            <a:ext cx="151544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em    nằm   bên          cánh đồng 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nghe    câu     hò    ngân        xa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AE7BD1F-120E-0D43-06E6-A2C506D71D23}"/>
              </a:ext>
            </a:extLst>
          </p:cNvPr>
          <p:cNvSpPr txBox="1"/>
          <p:nvPr/>
        </p:nvSpPr>
        <p:spPr>
          <a:xfrm>
            <a:off x="1592650" y="4121250"/>
            <a:ext cx="1553356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    thơ    hồn     nhiên   đón     ngày   mới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tiếng   chim   hòa      lời           ca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C1228F82-68EB-60DA-3AAF-293D955CBA78}"/>
              </a:ext>
            </a:extLst>
          </p:cNvPr>
          <p:cNvSpPr txBox="1"/>
          <p:nvPr/>
        </p:nvSpPr>
        <p:spPr>
          <a:xfrm>
            <a:off x="1592650" y="5493003"/>
            <a:ext cx="147066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Trên   quê   hương  xanh    tươi     bao      la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gió    thơm     mùi   hương    lúa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2FF98F1B-BC1B-E9B9-BFF2-1DE50452C0F9}"/>
              </a:ext>
            </a:extLst>
          </p:cNvPr>
          <p:cNvSpPr txBox="1"/>
          <p:nvPr/>
        </p:nvSpPr>
        <p:spPr>
          <a:xfrm>
            <a:off x="1619544" y="6848087"/>
            <a:ext cx="15925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Bên              trang            sách               em                   vui                   học               chăm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65812DCA-8727-7373-0A7E-041356A844DE}"/>
              </a:ext>
            </a:extLst>
          </p:cNvPr>
          <p:cNvSpPr txBox="1"/>
          <p:nvPr/>
        </p:nvSpPr>
        <p:spPr>
          <a:xfrm>
            <a:off x="1592650" y="8317412"/>
            <a:ext cx="1341875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     cuộc     đời     nở        hoa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                             …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cho     nhịp sống    chan        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2">
            <a:extLst>
              <a:ext uri="{FF2B5EF4-FFF2-40B4-BE49-F238E27FC236}">
                <a16:creationId xmlns:a16="http://schemas.microsoft.com/office/drawing/2014/main" id="{79B31414-9D89-4567-E9B6-B30197DE8FAC}"/>
              </a:ext>
            </a:extLst>
          </p:cNvPr>
          <p:cNvSpPr/>
          <p:nvPr/>
        </p:nvSpPr>
        <p:spPr>
          <a:xfrm>
            <a:off x="3464997" y="62168"/>
            <a:ext cx="744225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Nghe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mẫu</a:t>
            </a:r>
            <a:endParaRPr kumimoji="0" lang="en-US" sz="40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thơ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(Aura Lea)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00DF5651-4E77-8DB7-2463-31A05CE17AA0}"/>
              </a:ext>
            </a:extLst>
          </p:cNvPr>
          <p:cNvSpPr/>
          <p:nvPr/>
        </p:nvSpPr>
        <p:spPr>
          <a:xfrm>
            <a:off x="11520306" y="747652"/>
            <a:ext cx="4778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George R. Poulton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Việt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Lê Anh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Tuấn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" name="mai truong tuoi tho hat mau">
            <a:hlinkClick r:id="" action="ppaction://media"/>
            <a:extLst>
              <a:ext uri="{FF2B5EF4-FFF2-40B4-BE49-F238E27FC236}">
                <a16:creationId xmlns:a16="http://schemas.microsoft.com/office/drawing/2014/main" id="{2B1552B5-29EB-5439-0C8A-57E26F6F2B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2607" y="369673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66333F-3CE8-5017-EE7E-8F2994D193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07" y="9413856"/>
            <a:ext cx="18349243" cy="873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231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13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s">
            <a:extLst>
              <a:ext uri="{FF2B5EF4-FFF2-40B4-BE49-F238E27FC236}">
                <a16:creationId xmlns:a16="http://schemas.microsoft.com/office/drawing/2014/main" id="{154E98C6-E763-42E2-8C38-36E871A46B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Text Box 4">
            <a:extLst>
              <a:ext uri="{FF2B5EF4-FFF2-40B4-BE49-F238E27FC236}">
                <a16:creationId xmlns:a16="http://schemas.microsoft.com/office/drawing/2014/main" id="{C355A7F0-7738-43D3-9572-2FC47DCE4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2171701"/>
            <a:ext cx="6286500" cy="507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endParaRPr lang="vi-VN" altLang="vi-VN" sz="2700"/>
          </a:p>
        </p:txBody>
      </p:sp>
      <p:sp>
        <p:nvSpPr>
          <p:cNvPr id="13324" name="Text Box 12">
            <a:extLst>
              <a:ext uri="{FF2B5EF4-FFF2-40B4-BE49-F238E27FC236}">
                <a16:creationId xmlns:a16="http://schemas.microsoft.com/office/drawing/2014/main" id="{69CD72D2-FE12-43FD-8B54-C97110BC13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347187"/>
            <a:ext cx="9944100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6000" dirty="0" err="1">
                <a:latin typeface="Times New Roman" panose="02020603050405020304" pitchFamily="18" charset="0"/>
              </a:rPr>
              <a:t>Khởi</a:t>
            </a:r>
            <a:r>
              <a:rPr lang="en-US" altLang="vi-VN" sz="6000" dirty="0">
                <a:latin typeface="Times New Roman" panose="02020603050405020304" pitchFamily="18" charset="0"/>
              </a:rPr>
              <a:t> </a:t>
            </a:r>
            <a:r>
              <a:rPr lang="en-US" altLang="vi-VN" sz="6000" dirty="0" err="1">
                <a:latin typeface="Times New Roman" panose="02020603050405020304" pitchFamily="18" charset="0"/>
              </a:rPr>
              <a:t>động</a:t>
            </a:r>
            <a:r>
              <a:rPr lang="en-US" altLang="vi-VN" sz="6000" dirty="0">
                <a:latin typeface="Times New Roman" panose="02020603050405020304" pitchFamily="18" charset="0"/>
              </a:rPr>
              <a:t> </a:t>
            </a:r>
            <a:r>
              <a:rPr lang="en-US" altLang="vi-VN" sz="6000" dirty="0" err="1">
                <a:latin typeface="Times New Roman" panose="02020603050405020304" pitchFamily="18" charset="0"/>
              </a:rPr>
              <a:t>giọng</a:t>
            </a:r>
            <a:endParaRPr lang="en-US" altLang="vi-VN" sz="6000" dirty="0">
              <a:latin typeface="Times New Roman" panose="02020603050405020304" pitchFamily="18" charset="0"/>
            </a:endParaRPr>
          </a:p>
        </p:txBody>
      </p:sp>
      <p:pic>
        <p:nvPicPr>
          <p:cNvPr id="13325" name="Picture 1">
            <a:extLst>
              <a:ext uri="{FF2B5EF4-FFF2-40B4-BE49-F238E27FC236}">
                <a16:creationId xmlns:a16="http://schemas.microsoft.com/office/drawing/2014/main" id="{77568D2C-1917-4CFF-BFD6-E6905E2F1F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60999"/>
            <a:ext cx="17373600" cy="3425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26" name="Text Box 12">
            <a:extLst>
              <a:ext uri="{FF2B5EF4-FFF2-40B4-BE49-F238E27FC236}">
                <a16:creationId xmlns:a16="http://schemas.microsoft.com/office/drawing/2014/main" id="{5425CC6B-7254-499B-A064-F74C07ED5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6099605"/>
            <a:ext cx="140970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sz="4200" dirty="0">
                <a:latin typeface="Times New Roman" panose="02020603050405020304" pitchFamily="18" charset="0"/>
              </a:rPr>
              <a:t>   </a:t>
            </a:r>
            <a:r>
              <a:rPr lang="en-US" altLang="vi-VN" sz="4800" dirty="0" err="1">
                <a:latin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</a:rPr>
              <a:t>   la   </a:t>
            </a:r>
            <a:r>
              <a:rPr lang="en-US" altLang="vi-VN" sz="4800" dirty="0" err="1">
                <a:latin typeface="Times New Roman" panose="02020603050405020304" pitchFamily="18" charset="0"/>
              </a:rPr>
              <a:t>lá</a:t>
            </a:r>
            <a:r>
              <a:rPr lang="en-US" altLang="vi-VN" sz="4800" dirty="0">
                <a:latin typeface="Times New Roman" panose="02020603050405020304" pitchFamily="18" charset="0"/>
              </a:rPr>
              <a:t>     la      </a:t>
            </a:r>
            <a:r>
              <a:rPr lang="en-US" altLang="vi-VN" sz="4800" dirty="0" err="1">
                <a:latin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</a:rPr>
              <a:t>.             </a:t>
            </a:r>
            <a:r>
              <a:rPr lang="en-US" altLang="vi-VN" sz="4800" dirty="0" err="1">
                <a:latin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</a:rPr>
              <a:t>    la       </a:t>
            </a:r>
            <a:r>
              <a:rPr lang="en-US" altLang="vi-VN" sz="4800" dirty="0" err="1">
                <a:latin typeface="Times New Roman" panose="02020603050405020304" pitchFamily="18" charset="0"/>
              </a:rPr>
              <a:t>lá</a:t>
            </a:r>
            <a:r>
              <a:rPr lang="en-US" altLang="vi-VN" sz="4800" dirty="0">
                <a:latin typeface="Times New Roman" panose="02020603050405020304" pitchFamily="18" charset="0"/>
              </a:rPr>
              <a:t>      la       </a:t>
            </a:r>
            <a:r>
              <a:rPr lang="en-US" altLang="vi-VN" sz="4800" dirty="0" err="1">
                <a:latin typeface="Times New Roman" panose="02020603050405020304" pitchFamily="18" charset="0"/>
              </a:rPr>
              <a:t>là</a:t>
            </a:r>
            <a:r>
              <a:rPr lang="en-US" altLang="vi-VN" sz="4800" dirty="0">
                <a:latin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1067</Words>
  <Application>Microsoft Office PowerPoint</Application>
  <PresentationFormat>Custom</PresentationFormat>
  <Paragraphs>115</Paragraphs>
  <Slides>23</Slides>
  <Notes>1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Times New Roman</vt:lpstr>
      <vt:lpstr>Calibri</vt:lpstr>
      <vt:lpstr>#9Slide05 Dancing Script</vt:lpstr>
      <vt:lpstr>Arial</vt:lpstr>
      <vt:lpstr>Office Theme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TT</dc:creator>
  <cp:lastModifiedBy>Administrator</cp:lastModifiedBy>
  <cp:revision>63</cp:revision>
  <dcterms:created xsi:type="dcterms:W3CDTF">2006-08-16T00:00:00Z</dcterms:created>
  <dcterms:modified xsi:type="dcterms:W3CDTF">2024-10-14T03:40:59Z</dcterms:modified>
  <dc:identifier>DAFNYV3U0-c</dc:identifier>
</cp:coreProperties>
</file>