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3"/>
  </p:notesMasterIdLst>
  <p:sldIdLst>
    <p:sldId id="256" r:id="rId3"/>
    <p:sldId id="289" r:id="rId4"/>
    <p:sldId id="258" r:id="rId5"/>
    <p:sldId id="259" r:id="rId6"/>
    <p:sldId id="272" r:id="rId7"/>
    <p:sldId id="316" r:id="rId8"/>
    <p:sldId id="315" r:id="rId9"/>
    <p:sldId id="266" r:id="rId10"/>
    <p:sldId id="317" r:id="rId11"/>
    <p:sldId id="320" r:id="rId12"/>
    <p:sldId id="321" r:id="rId13"/>
    <p:sldId id="276" r:id="rId14"/>
    <p:sldId id="288" r:id="rId15"/>
    <p:sldId id="279" r:id="rId16"/>
    <p:sldId id="297" r:id="rId17"/>
    <p:sldId id="299" r:id="rId18"/>
    <p:sldId id="307" r:id="rId19"/>
    <p:sldId id="306" r:id="rId20"/>
    <p:sldId id="313" r:id="rId21"/>
    <p:sldId id="305" r:id="rId22"/>
    <p:sldId id="304" r:id="rId23"/>
    <p:sldId id="303" r:id="rId24"/>
    <p:sldId id="302" r:id="rId25"/>
    <p:sldId id="301" r:id="rId26"/>
    <p:sldId id="312" r:id="rId27"/>
    <p:sldId id="311" r:id="rId28"/>
    <p:sldId id="294" r:id="rId29"/>
    <p:sldId id="295" r:id="rId30"/>
    <p:sldId id="296" r:id="rId31"/>
    <p:sldId id="293" r:id="rId32"/>
  </p:sldIdLst>
  <p:sldSz cx="18288000" cy="10287000"/>
  <p:notesSz cx="6858000" cy="9144000"/>
  <p:embeddedFontLst>
    <p:embeddedFont>
      <p:font typeface="Calibri"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6626363-8999-48DE-B111-D70104852D18}">
          <p14:sldIdLst>
            <p14:sldId id="256"/>
            <p14:sldId id="289"/>
            <p14:sldId id="258"/>
            <p14:sldId id="259"/>
            <p14:sldId id="272"/>
            <p14:sldId id="316"/>
            <p14:sldId id="315"/>
            <p14:sldId id="266"/>
            <p14:sldId id="317"/>
            <p14:sldId id="320"/>
            <p14:sldId id="321"/>
            <p14:sldId id="276"/>
            <p14:sldId id="288"/>
            <p14:sldId id="279"/>
            <p14:sldId id="297"/>
          </p14:sldIdLst>
        </p14:section>
        <p14:section name="Untitled Section" id="{47BC883C-E8D7-4C6A-8326-310339F0EC1B}">
          <p14:sldIdLst>
            <p14:sldId id="299"/>
            <p14:sldId id="307"/>
            <p14:sldId id="306"/>
            <p14:sldId id="313"/>
            <p14:sldId id="305"/>
            <p14:sldId id="304"/>
            <p14:sldId id="303"/>
            <p14:sldId id="302"/>
            <p14:sldId id="301"/>
            <p14:sldId id="312"/>
            <p14:sldId id="311"/>
            <p14:sldId id="294"/>
            <p14:sldId id="295"/>
            <p14:sldId id="296"/>
            <p14:sldId id="293"/>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FFF"/>
    <a:srgbClr val="FEF9D2"/>
    <a:srgbClr val="FDD1F6"/>
    <a:srgbClr val="F1F9A7"/>
    <a:srgbClr val="F6FC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5D9101-5E8F-41A3-8289-2C9B58A67A76}" v="762" dt="2022-10-14T03:45:45.2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378" autoAdjust="0"/>
    <p:restoredTop sz="94622" autoAdjust="0"/>
  </p:normalViewPr>
  <p:slideViewPr>
    <p:cSldViewPr>
      <p:cViewPr>
        <p:scale>
          <a:sx n="30" d="100"/>
          <a:sy n="30" d="100"/>
        </p:scale>
        <p:origin x="-1234" y="-90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235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theme" Target="theme/theme1.xml"/><Relationship Id="rId45"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3006F0-556A-46D7-AB87-E20E60ADB210}" type="datetimeFigureOut">
              <a:rPr lang="en-US" smtClean="0"/>
              <a:t>11/8/2023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1525E8-F25E-4D83-9573-15D3959CC3F6}" type="slidenum">
              <a:rPr lang="en-US" smtClean="0"/>
              <a:t>‹#›</a:t>
            </a:fld>
            <a:endParaRPr lang="en-US"/>
          </a:p>
        </p:txBody>
      </p:sp>
    </p:spTree>
    <p:extLst>
      <p:ext uri="{BB962C8B-B14F-4D97-AF65-F5344CB8AC3E}">
        <p14:creationId xmlns:p14="http://schemas.microsoft.com/office/powerpoint/2010/main" val="1510469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5197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6248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319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96740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03803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98273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1525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6890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466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0581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4612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9148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sv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74.sv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4.svg"/><Relationship Id="rId2" Type="http://schemas.openxmlformats.org/officeDocument/2006/relationships/image" Target="../media/image1.png"/><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43.svg"/><Relationship Id="rId10" Type="http://schemas.openxmlformats.org/officeDocument/2006/relationships/image" Target="../media/image5.png"/><Relationship Id="rId19" Type="http://schemas.openxmlformats.org/officeDocument/2006/relationships/image" Target="../media/image16.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88.svg"/><Relationship Id="rId7" Type="http://schemas.openxmlformats.org/officeDocument/2006/relationships/image" Target="../media/image92.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95.svg"/><Relationship Id="rId5" Type="http://schemas.openxmlformats.org/officeDocument/2006/relationships/image" Target="../media/image90.svg"/><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20.svg"/><Relationship Id="rId12"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22.svg"/></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3" Type="http://schemas.openxmlformats.org/officeDocument/2006/relationships/image" Target="../media/image54.png"/><Relationship Id="rId12"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18.xml"/><Relationship Id="rId6" Type="http://schemas.openxmlformats.org/officeDocument/2006/relationships/image" Target="../media/image51.png"/><Relationship Id="rId11" Type="http://schemas.openxmlformats.org/officeDocument/2006/relationships/image" Target="../media/image85.svg"/><Relationship Id="rId5" Type="http://schemas.openxmlformats.org/officeDocument/2006/relationships/image" Target="../media/image109.svg"/><Relationship Id="rId15" Type="http://schemas.openxmlformats.org/officeDocument/2006/relationships/image" Target="../media/image56.png"/><Relationship Id="rId10" Type="http://schemas.openxmlformats.org/officeDocument/2006/relationships/image" Target="../media/image52.png"/><Relationship Id="rId9" Type="http://schemas.openxmlformats.org/officeDocument/2006/relationships/image" Target="../media/image10.svg"/><Relationship Id="rId1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0.svg"/><Relationship Id="rId4" Type="http://schemas.openxmlformats.org/officeDocument/2006/relationships/image" Target="../media/image16.png"/><Relationship Id="rId9" Type="http://schemas.openxmlformats.org/officeDocument/2006/relationships/image" Target="../media/image34.sv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4.svg"/><Relationship Id="rId2" Type="http://schemas.openxmlformats.org/officeDocument/2006/relationships/image" Target="../media/image1.png"/><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43.svg"/><Relationship Id="rId10" Type="http://schemas.openxmlformats.org/officeDocument/2006/relationships/image" Target="../media/image5.png"/><Relationship Id="rId19" Type="http://schemas.openxmlformats.org/officeDocument/2006/relationships/image" Target="../media/image16.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63.svg"/><Relationship Id="rId5" Type="http://schemas.openxmlformats.org/officeDocument/2006/relationships/image" Target="../media/image57.sv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499" b="30850"/>
          <a:stretch>
            <a:fillRect/>
          </a:stretch>
        </p:blipFill>
        <p:spPr>
          <a:xfrm rot="-1382617">
            <a:off x="1247525" y="2929385"/>
            <a:ext cx="4398805" cy="676666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32364">
            <a:off x="13432449" y="137590"/>
            <a:ext cx="4622817" cy="47524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4735603" y="-2527126"/>
            <a:ext cx="8725546" cy="14538337"/>
          </a:xfrm>
          <a:prstGeom prst="rect">
            <a:avLst/>
          </a:prstGeom>
        </p:spPr>
      </p:pic>
      <p:grpSp>
        <p:nvGrpSpPr>
          <p:cNvPr id="5" name="Group 5"/>
          <p:cNvGrpSpPr/>
          <p:nvPr/>
        </p:nvGrpSpPr>
        <p:grpSpPr>
          <a:xfrm>
            <a:off x="2438402" y="2815750"/>
            <a:ext cx="13562538" cy="5009621"/>
            <a:chOff x="0" y="0"/>
            <a:chExt cx="3403061" cy="1879496"/>
          </a:xfrm>
        </p:grpSpPr>
        <p:sp>
          <p:nvSpPr>
            <p:cNvPr id="6" name="Freeform 6"/>
            <p:cNvSpPr/>
            <p:nvPr/>
          </p:nvSpPr>
          <p:spPr>
            <a:xfrm>
              <a:off x="-4213" y="0"/>
              <a:ext cx="3407273" cy="1879496"/>
            </a:xfrm>
            <a:custGeom>
              <a:avLst/>
              <a:gdLst/>
              <a:ahLst/>
              <a:cxnLst/>
              <a:rect l="l" t="t" r="r" b="b"/>
              <a:pathLst>
                <a:path w="3407273" h="1879496">
                  <a:moveTo>
                    <a:pt x="278431" y="16918"/>
                  </a:moveTo>
                  <a:cubicBezTo>
                    <a:pt x="278431" y="16918"/>
                    <a:pt x="604014" y="12258"/>
                    <a:pt x="930760" y="12454"/>
                  </a:cubicBezTo>
                  <a:cubicBezTo>
                    <a:pt x="2337917" y="12671"/>
                    <a:pt x="3133206" y="0"/>
                    <a:pt x="3133206" y="0"/>
                  </a:cubicBezTo>
                  <a:cubicBezTo>
                    <a:pt x="3200669" y="0"/>
                    <a:pt x="3276606" y="0"/>
                    <a:pt x="3355379" y="85073"/>
                  </a:cubicBezTo>
                  <a:cubicBezTo>
                    <a:pt x="3398357" y="131488"/>
                    <a:pt x="3399426" y="240224"/>
                    <a:pt x="3399831" y="320281"/>
                  </a:cubicBezTo>
                  <a:cubicBezTo>
                    <a:pt x="3399831" y="320281"/>
                    <a:pt x="3398126" y="932605"/>
                    <a:pt x="3398126" y="1116912"/>
                  </a:cubicBezTo>
                  <a:cubicBezTo>
                    <a:pt x="3398126" y="1331071"/>
                    <a:pt x="3407274" y="1630250"/>
                    <a:pt x="3407274" y="1630250"/>
                  </a:cubicBezTo>
                  <a:cubicBezTo>
                    <a:pt x="3407274" y="1758918"/>
                    <a:pt x="3403105" y="1879496"/>
                    <a:pt x="3150267" y="1871362"/>
                  </a:cubicBezTo>
                  <a:cubicBezTo>
                    <a:pt x="3150267" y="1871362"/>
                    <a:pt x="2773794" y="1851063"/>
                    <a:pt x="2388311" y="1858662"/>
                  </a:cubicBezTo>
                  <a:cubicBezTo>
                    <a:pt x="1200217" y="1866796"/>
                    <a:pt x="304023" y="1879496"/>
                    <a:pt x="304023" y="1879496"/>
                  </a:cubicBezTo>
                  <a:cubicBezTo>
                    <a:pt x="132548" y="1879496"/>
                    <a:pt x="4213" y="1778427"/>
                    <a:pt x="8532" y="1575880"/>
                  </a:cubicBezTo>
                  <a:cubicBezTo>
                    <a:pt x="8532" y="1575880"/>
                    <a:pt x="9630" y="1077339"/>
                    <a:pt x="4815" y="932605"/>
                  </a:cubicBezTo>
                  <a:cubicBezTo>
                    <a:pt x="0" y="663668"/>
                    <a:pt x="25592" y="330596"/>
                    <a:pt x="25592" y="330596"/>
                  </a:cubicBezTo>
                  <a:cubicBezTo>
                    <a:pt x="27224" y="150571"/>
                    <a:pt x="143504" y="16918"/>
                    <a:pt x="278431" y="16918"/>
                  </a:cubicBezTo>
                  <a:close/>
                </a:path>
              </a:pathLst>
            </a:custGeom>
            <a:solidFill>
              <a:srgbClr val="FFF9ED"/>
            </a:solidFill>
          </p:spPr>
          <p:txBody>
            <a:bodyPr/>
            <a:lstStyle/>
            <a:p>
              <a:endParaRPr lang="en-US"/>
            </a:p>
          </p:txBody>
        </p:sp>
      </p:grpSp>
      <p:pic>
        <p:nvPicPr>
          <p:cNvPr id="27" name="Picture 2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180231">
            <a:off x="2190417" y="2244404"/>
            <a:ext cx="831833" cy="831833"/>
          </a:xfrm>
          <a:prstGeom prst="rect">
            <a:avLst/>
          </a:prstGeom>
        </p:spPr>
      </p:pic>
      <p:pic>
        <p:nvPicPr>
          <p:cNvPr id="28" name="Picture 2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180231">
            <a:off x="3159205" y="1284245"/>
            <a:ext cx="1223634" cy="1250927"/>
          </a:xfrm>
          <a:prstGeom prst="rect">
            <a:avLst/>
          </a:prstGeom>
        </p:spPr>
      </p:pic>
      <p:pic>
        <p:nvPicPr>
          <p:cNvPr id="29" name="Picture 2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682344">
            <a:off x="900474" y="1213133"/>
            <a:ext cx="2348424" cy="768575"/>
          </a:xfrm>
          <a:prstGeom prst="rect">
            <a:avLst/>
          </a:prstGeom>
        </p:spPr>
      </p:pic>
      <p:pic>
        <p:nvPicPr>
          <p:cNvPr id="31" name="Picture 3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6016542" y="4553394"/>
            <a:ext cx="831833" cy="831833"/>
          </a:xfrm>
          <a:prstGeom prst="rect">
            <a:avLst/>
          </a:prstGeom>
        </p:spPr>
      </p:pic>
      <p:pic>
        <p:nvPicPr>
          <p:cNvPr id="32" name="Picture 3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0185448">
            <a:off x="1797196" y="6745508"/>
            <a:ext cx="2793450" cy="2793450"/>
          </a:xfrm>
          <a:prstGeom prst="rect">
            <a:avLst/>
          </a:prstGeom>
        </p:spPr>
      </p:pic>
      <p:sp>
        <p:nvSpPr>
          <p:cNvPr id="34" name="TextBox 9">
            <a:extLst>
              <a:ext uri="{FF2B5EF4-FFF2-40B4-BE49-F238E27FC236}">
                <a16:creationId xmlns="" xmlns:a16="http://schemas.microsoft.com/office/drawing/2014/main" id="{7F6F7FD7-8C42-92FD-8AEC-7E9FC78CD7B7}"/>
              </a:ext>
            </a:extLst>
          </p:cNvPr>
          <p:cNvSpPr txBox="1"/>
          <p:nvPr/>
        </p:nvSpPr>
        <p:spPr>
          <a:xfrm>
            <a:off x="2584562" y="3591796"/>
            <a:ext cx="13344975" cy="2703176"/>
          </a:xfrm>
          <a:prstGeom prst="rect">
            <a:avLst/>
          </a:prstGeom>
        </p:spPr>
        <p:txBody>
          <a:bodyPr wrap="square" lIns="0" tIns="0" rIns="0" bIns="0" rtlCol="0" anchor="t">
            <a:spAutoFit/>
          </a:bodyPr>
          <a:lstStyle/>
          <a:p>
            <a:pPr algn="ctr">
              <a:lnSpc>
                <a:spcPct val="150000"/>
              </a:lnSpc>
            </a:pPr>
            <a:r>
              <a:rPr lang="en-US" sz="5400" b="1" dirty="0">
                <a:latin typeface="Arial" panose="020B0604020202020204" pitchFamily="34" charset="0"/>
                <a:cs typeface="Arial" panose="020B0604020202020204" pitchFamily="34" charset="0"/>
              </a:rPr>
              <a:t>CHÀO MỪNG CÁC </a:t>
            </a:r>
            <a:r>
              <a:rPr lang="en-US" sz="5400" b="1" dirty="0" smtClean="0">
                <a:latin typeface="Arial" panose="020B0604020202020204" pitchFamily="34" charset="0"/>
                <a:cs typeface="Arial" panose="020B0604020202020204" pitchFamily="34" charset="0"/>
              </a:rPr>
              <a:t>THẦY CÔ </a:t>
            </a:r>
            <a:endParaRPr lang="en-US" sz="5400" b="1" dirty="0">
              <a:latin typeface="Arial" panose="020B0604020202020204" pitchFamily="34" charset="0"/>
              <a:cs typeface="Arial" panose="020B0604020202020204" pitchFamily="34" charset="0"/>
            </a:endParaRPr>
          </a:p>
          <a:p>
            <a:pPr algn="ctr">
              <a:lnSpc>
                <a:spcPct val="150000"/>
              </a:lnSpc>
            </a:pPr>
            <a:r>
              <a:rPr lang="en-US" sz="5400" b="1" dirty="0">
                <a:latin typeface="Arial" panose="020B0604020202020204" pitchFamily="34" charset="0"/>
                <a:cs typeface="Arial" panose="020B0604020202020204" pitchFamily="34" charset="0"/>
              </a:rPr>
              <a:t>ĐẾN </a:t>
            </a:r>
            <a:r>
              <a:rPr lang="en-US" sz="5400" b="1" dirty="0" smtClean="0">
                <a:latin typeface="Arial" panose="020B0604020202020204" pitchFamily="34" charset="0"/>
                <a:cs typeface="Arial" panose="020B0604020202020204" pitchFamily="34" charset="0"/>
              </a:rPr>
              <a:t>DỰ GIỜ VỚI </a:t>
            </a:r>
            <a:r>
              <a:rPr lang="en-US" sz="5400" b="1" dirty="0">
                <a:latin typeface="Arial" panose="020B0604020202020204" pitchFamily="34" charset="0"/>
                <a:cs typeface="Arial" panose="020B0604020202020204" pitchFamily="34" charset="0"/>
              </a:rPr>
              <a:t>TIẾT HỌC HÔM NAY</a:t>
            </a:r>
            <a:r>
              <a:rPr lang="en-US" sz="7200" b="1" dirty="0">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6324600" y="3225800"/>
            <a:ext cx="3454400" cy="3657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V="1">
            <a:off x="8483600" y="3771900"/>
            <a:ext cx="2590800" cy="8223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8483601" y="5841999"/>
            <a:ext cx="2590799" cy="6095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4787900" y="3619500"/>
            <a:ext cx="2819400" cy="9715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813300" y="5054600"/>
            <a:ext cx="2971800" cy="8382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Flowchart: Connector 18"/>
          <p:cNvSpPr/>
          <p:nvPr/>
        </p:nvSpPr>
        <p:spPr>
          <a:xfrm>
            <a:off x="11099800" y="3168650"/>
            <a:ext cx="1676400" cy="12954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p:cNvSpPr/>
          <p:nvPr/>
        </p:nvSpPr>
        <p:spPr>
          <a:xfrm>
            <a:off x="11074400" y="6019800"/>
            <a:ext cx="1676400" cy="12954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p:cNvSpPr/>
          <p:nvPr/>
        </p:nvSpPr>
        <p:spPr>
          <a:xfrm>
            <a:off x="3149600" y="2794000"/>
            <a:ext cx="1676400" cy="12954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p:cNvSpPr/>
          <p:nvPr/>
        </p:nvSpPr>
        <p:spPr>
          <a:xfrm>
            <a:off x="3136900" y="5372100"/>
            <a:ext cx="1676400" cy="12954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64893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6324600" y="3225800"/>
            <a:ext cx="3454400" cy="3657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V="1">
            <a:off x="8483600" y="3771900"/>
            <a:ext cx="2590800" cy="8223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8483601" y="5841999"/>
            <a:ext cx="2590799" cy="6095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4787900" y="3619500"/>
            <a:ext cx="2819400" cy="9715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813300" y="5054600"/>
            <a:ext cx="2971800" cy="8382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Flowchart: Connector 18"/>
          <p:cNvSpPr/>
          <p:nvPr/>
        </p:nvSpPr>
        <p:spPr>
          <a:xfrm>
            <a:off x="11099800" y="3168650"/>
            <a:ext cx="1676400" cy="12954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p:cNvSpPr/>
          <p:nvPr/>
        </p:nvSpPr>
        <p:spPr>
          <a:xfrm>
            <a:off x="11074400" y="6019800"/>
            <a:ext cx="1676400" cy="12954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p:cNvSpPr/>
          <p:nvPr/>
        </p:nvSpPr>
        <p:spPr>
          <a:xfrm>
            <a:off x="2971800" y="2971800"/>
            <a:ext cx="1676400" cy="12954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p:cNvSpPr/>
          <p:nvPr/>
        </p:nvSpPr>
        <p:spPr>
          <a:xfrm>
            <a:off x="3136900" y="5372100"/>
            <a:ext cx="1676400" cy="12954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V="1">
            <a:off x="12344400" y="2171700"/>
            <a:ext cx="3124200" cy="1397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2776200" y="3724275"/>
            <a:ext cx="2997200" cy="952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2700000" y="4105275"/>
            <a:ext cx="2755900" cy="8254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90628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 xmlns:a16="http://schemas.microsoft.com/office/drawing/2014/main" id="{164B9B70-F238-4867-9F18-955E60562695}"/>
              </a:ext>
            </a:extLst>
          </p:cNvPr>
          <p:cNvGrpSpPr/>
          <p:nvPr/>
        </p:nvGrpSpPr>
        <p:grpSpPr>
          <a:xfrm>
            <a:off x="890439" y="1438946"/>
            <a:ext cx="16695683" cy="8352754"/>
            <a:chOff x="914400" y="1484099"/>
            <a:chExt cx="10061916" cy="7841216"/>
          </a:xfrm>
        </p:grpSpPr>
        <p:sp>
          <p:nvSpPr>
            <p:cNvPr id="27" name="Freeform 3">
              <a:extLst>
                <a:ext uri="{FF2B5EF4-FFF2-40B4-BE49-F238E27FC236}">
                  <a16:creationId xmlns="" xmlns:a16="http://schemas.microsoft.com/office/drawing/2014/main" id="{6B8C2529-C47E-5564-F95D-BF1A74B2EB6D}"/>
                </a:ext>
              </a:extLst>
            </p:cNvPr>
            <p:cNvSpPr/>
            <p:nvPr/>
          </p:nvSpPr>
          <p:spPr>
            <a:xfrm>
              <a:off x="914400" y="1484099"/>
              <a:ext cx="10061916" cy="7841216"/>
            </a:xfrm>
            <a:custGeom>
              <a:avLst/>
              <a:gdLst/>
              <a:ahLst/>
              <a:cxnLst/>
              <a:rect l="l" t="t" r="r" b="b"/>
              <a:pathLst>
                <a:path w="4274726" h="1983751">
                  <a:moveTo>
                    <a:pt x="0" y="0"/>
                  </a:moveTo>
                  <a:lnTo>
                    <a:pt x="4274726" y="0"/>
                  </a:lnTo>
                  <a:lnTo>
                    <a:pt x="4274726" y="1983751"/>
                  </a:lnTo>
                  <a:lnTo>
                    <a:pt x="0" y="1983751"/>
                  </a:lnTo>
                  <a:close/>
                </a:path>
              </a:pathLst>
            </a:custGeom>
            <a:solidFill>
              <a:srgbClr val="E8F4F8"/>
            </a:solidFill>
          </p:spPr>
          <p:txBody>
            <a:bodyPr/>
            <a:lstStyle/>
            <a:p>
              <a:endParaRPr lang="en-US" dirty="0"/>
            </a:p>
          </p:txBody>
        </p:sp>
        <p:sp>
          <p:nvSpPr>
            <p:cNvPr id="28" name="AutoShape 8">
              <a:extLst>
                <a:ext uri="{FF2B5EF4-FFF2-40B4-BE49-F238E27FC236}">
                  <a16:creationId xmlns="" xmlns:a16="http://schemas.microsoft.com/office/drawing/2014/main" id="{A4A3F6CD-AF12-61AF-E9E9-A105EB53CA86}"/>
                </a:ext>
              </a:extLst>
            </p:cNvPr>
            <p:cNvSpPr/>
            <p:nvPr/>
          </p:nvSpPr>
          <p:spPr>
            <a:xfrm rot="16200000">
              <a:off x="-2456552" y="5394792"/>
              <a:ext cx="7114731" cy="0"/>
            </a:xfrm>
            <a:prstGeom prst="line">
              <a:avLst/>
            </a:prstGeom>
            <a:ln w="19050" cap="flat">
              <a:solidFill>
                <a:srgbClr val="000000"/>
              </a:solidFill>
              <a:prstDash val="solid"/>
              <a:headEnd type="none" w="sm" len="sm"/>
              <a:tailEnd type="none" w="sm" len="sm"/>
            </a:ln>
          </p:spPr>
          <p:txBody>
            <a:bodyPr/>
            <a:lstStyle/>
            <a:p>
              <a:endParaRPr lang="en-US"/>
            </a:p>
          </p:txBody>
        </p:sp>
        <p:sp>
          <p:nvSpPr>
            <p:cNvPr id="29" name="AutoShape 9">
              <a:extLst>
                <a:ext uri="{FF2B5EF4-FFF2-40B4-BE49-F238E27FC236}">
                  <a16:creationId xmlns="" xmlns:a16="http://schemas.microsoft.com/office/drawing/2014/main" id="{B2CE9450-1556-520F-0DA9-D11FEB3639A2}"/>
                </a:ext>
              </a:extLst>
            </p:cNvPr>
            <p:cNvSpPr/>
            <p:nvPr/>
          </p:nvSpPr>
          <p:spPr>
            <a:xfrm rot="16200000">
              <a:off x="7219148" y="5394792"/>
              <a:ext cx="7114731" cy="0"/>
            </a:xfrm>
            <a:prstGeom prst="line">
              <a:avLst/>
            </a:prstGeom>
            <a:ln w="19050" cap="flat">
              <a:solidFill>
                <a:srgbClr val="000000"/>
              </a:solidFill>
              <a:prstDash val="solid"/>
              <a:headEnd type="none" w="sm" len="sm"/>
              <a:tailEnd type="none" w="sm" len="sm"/>
            </a:ln>
          </p:spPr>
          <p:txBody>
            <a:bodyPr/>
            <a:lstStyle/>
            <a:p>
              <a:endParaRPr lang="en-US"/>
            </a:p>
          </p:txBody>
        </p:sp>
      </p:grpSp>
      <p:sp>
        <p:nvSpPr>
          <p:cNvPr id="30" name="TextBox 29">
            <a:extLst>
              <a:ext uri="{FF2B5EF4-FFF2-40B4-BE49-F238E27FC236}">
                <a16:creationId xmlns="" xmlns:a16="http://schemas.microsoft.com/office/drawing/2014/main" id="{CF09981E-B788-384C-7A18-069688977ACD}"/>
              </a:ext>
            </a:extLst>
          </p:cNvPr>
          <p:cNvSpPr txBox="1"/>
          <p:nvPr/>
        </p:nvSpPr>
        <p:spPr>
          <a:xfrm>
            <a:off x="1677146" y="2224920"/>
            <a:ext cx="15092862" cy="7364901"/>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Viết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tên</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dán ảnh hoặc vẽ tranh về bản thân em vào ô chính giữa sơ đồ. </a:t>
            </a:r>
          </a:p>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Xác định các nhánh lớn là các buổi trong ngày (sáng, trưa, chiều, tối). </a:t>
            </a:r>
          </a:p>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Xác định tên các hoạt động em sẽ thực hiện trong ngày và viết vào nhánh nhỏ của sơ đồ tư duy, có thể vẽ thêm hình minh hoạ tương ứng.</a:t>
            </a:r>
          </a:p>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Trang trí cho sơ đồ tư duy sinh động</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31" name="Picture 12">
            <a:extLst>
              <a:ext uri="{FF2B5EF4-FFF2-40B4-BE49-F238E27FC236}">
                <a16:creationId xmlns="" xmlns:a16="http://schemas.microsoft.com/office/drawing/2014/main" id="{F5F7D938-AF84-CD9D-F49E-ED7E7FBEE91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353370" y="8538877"/>
            <a:ext cx="4934630" cy="1803196"/>
          </a:xfrm>
          <a:prstGeom prst="rect">
            <a:avLst/>
          </a:prstGeom>
        </p:spPr>
      </p:pic>
      <p:pic>
        <p:nvPicPr>
          <p:cNvPr id="32" name="Picture 31" descr="Logo&#10;&#10;Description automatically generated">
            <a:extLst>
              <a:ext uri="{FF2B5EF4-FFF2-40B4-BE49-F238E27FC236}">
                <a16:creationId xmlns="" xmlns:a16="http://schemas.microsoft.com/office/drawing/2014/main" id="{9572FA5F-BA83-E56D-6463-D19BD2A69D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186" y="229945"/>
            <a:ext cx="1955904" cy="2035736"/>
          </a:xfrm>
          <a:prstGeom prst="rect">
            <a:avLst/>
          </a:prstGeom>
        </p:spPr>
      </p:pic>
      <p:grpSp>
        <p:nvGrpSpPr>
          <p:cNvPr id="33" name="Group 32">
            <a:extLst>
              <a:ext uri="{FF2B5EF4-FFF2-40B4-BE49-F238E27FC236}">
                <a16:creationId xmlns="" xmlns:a16="http://schemas.microsoft.com/office/drawing/2014/main" id="{B983DF76-1DEB-F2B5-F87E-D421EAA1E5EC}"/>
              </a:ext>
            </a:extLst>
          </p:cNvPr>
          <p:cNvGrpSpPr/>
          <p:nvPr/>
        </p:nvGrpSpPr>
        <p:grpSpPr>
          <a:xfrm>
            <a:off x="3260452" y="805565"/>
            <a:ext cx="12191769" cy="1491558"/>
            <a:chOff x="2496575" y="286730"/>
            <a:chExt cx="12191769" cy="1491558"/>
          </a:xfrm>
        </p:grpSpPr>
        <p:grpSp>
          <p:nvGrpSpPr>
            <p:cNvPr id="34" name="Group 18">
              <a:extLst>
                <a:ext uri="{FF2B5EF4-FFF2-40B4-BE49-F238E27FC236}">
                  <a16:creationId xmlns="" xmlns:a16="http://schemas.microsoft.com/office/drawing/2014/main" id="{766896FB-CE6A-24E3-8EE4-8295DC870DB5}"/>
                </a:ext>
              </a:extLst>
            </p:cNvPr>
            <p:cNvGrpSpPr/>
            <p:nvPr/>
          </p:nvGrpSpPr>
          <p:grpSpPr>
            <a:xfrm>
              <a:off x="2496575" y="286730"/>
              <a:ext cx="12191769" cy="1491558"/>
              <a:chOff x="-264913" y="-38100"/>
              <a:chExt cx="3327217" cy="444500"/>
            </a:xfrm>
          </p:grpSpPr>
          <p:sp>
            <p:nvSpPr>
              <p:cNvPr id="36" name="Freeform 19">
                <a:extLst>
                  <a:ext uri="{FF2B5EF4-FFF2-40B4-BE49-F238E27FC236}">
                    <a16:creationId xmlns="" xmlns:a16="http://schemas.microsoft.com/office/drawing/2014/main" id="{D48B606C-39F4-549F-9744-668A5AE3751D}"/>
                  </a:ext>
                </a:extLst>
              </p:cNvPr>
              <p:cNvSpPr/>
              <p:nvPr/>
            </p:nvSpPr>
            <p:spPr>
              <a:xfrm>
                <a:off x="-264913" y="-38100"/>
                <a:ext cx="3327217" cy="380069"/>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50000"/>
                </a:schemeClr>
              </a:solidFill>
            </p:spPr>
            <p:txBody>
              <a:bodyPr/>
              <a:lstStyle/>
              <a:p>
                <a:endParaRPr lang="en-US"/>
              </a:p>
            </p:txBody>
          </p:sp>
          <p:sp>
            <p:nvSpPr>
              <p:cNvPr id="37" name="TextBox 20">
                <a:extLst>
                  <a:ext uri="{FF2B5EF4-FFF2-40B4-BE49-F238E27FC236}">
                    <a16:creationId xmlns="" xmlns:a16="http://schemas.microsoft.com/office/drawing/2014/main" id="{8BD8B79A-805E-FE49-4956-D533DF46D060}"/>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35" name="TextBox 34">
              <a:extLst>
                <a:ext uri="{FF2B5EF4-FFF2-40B4-BE49-F238E27FC236}">
                  <a16:creationId xmlns="" xmlns:a16="http://schemas.microsoft.com/office/drawing/2014/main" id="{2000611F-01E9-C065-EB15-BD83E0180E32}"/>
                </a:ext>
              </a:extLst>
            </p:cNvPr>
            <p:cNvSpPr txBox="1"/>
            <p:nvPr/>
          </p:nvSpPr>
          <p:spPr>
            <a:xfrm>
              <a:off x="3331327" y="527626"/>
              <a:ext cx="10533427"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Hướng dẫn thực hiện cụ thể</a:t>
              </a:r>
              <a:endParaRPr lang="en-US" sz="4400" b="1" dirty="0">
                <a:solidFill>
                  <a:schemeClr val="bg1"/>
                </a:solidFill>
                <a:latin typeface="Arial" panose="020B0604020202020204" pitchFamily="34" charset="0"/>
                <a:cs typeface="Arial" panose="020B0604020202020204" pitchFamily="34" charset="0"/>
              </a:endParaRPr>
            </a:p>
          </p:txBody>
        </p:sp>
      </p:grpSp>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641175" y="799136"/>
            <a:ext cx="1077413" cy="1288211"/>
          </a:xfrm>
          <a:prstGeom prst="rect">
            <a:avLst/>
          </a:prstGeom>
        </p:spPr>
      </p:pic>
      <p:pic>
        <p:nvPicPr>
          <p:cNvPr id="23" name="Picture 2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98944" y="9067713"/>
            <a:ext cx="740665" cy="887178"/>
          </a:xfrm>
          <a:prstGeom prst="rect">
            <a:avLst/>
          </a:prstGeom>
        </p:spPr>
      </p:pic>
    </p:spTree>
    <p:extLst>
      <p:ext uri="{BB962C8B-B14F-4D97-AF65-F5344CB8AC3E}">
        <p14:creationId xmlns:p14="http://schemas.microsoft.com/office/powerpoint/2010/main" val="16368571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wipe(left)">
                                      <p:cBhvr>
                                        <p:cTn id="12" dur="500"/>
                                        <p:tgtEl>
                                          <p:spTgt spid="3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
                                            <p:txEl>
                                              <p:pRg st="1" end="1"/>
                                            </p:txEl>
                                          </p:spTgt>
                                        </p:tgtEl>
                                        <p:attrNameLst>
                                          <p:attrName>style.visibility</p:attrName>
                                        </p:attrNameLst>
                                      </p:cBhvr>
                                      <p:to>
                                        <p:strVal val="visible"/>
                                      </p:to>
                                    </p:set>
                                    <p:animEffect transition="in" filter="wipe(left)">
                                      <p:cBhvr>
                                        <p:cTn id="17" dur="500"/>
                                        <p:tgtEl>
                                          <p:spTgt spid="3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0">
                                            <p:txEl>
                                              <p:pRg st="2" end="2"/>
                                            </p:txEl>
                                          </p:spTgt>
                                        </p:tgtEl>
                                        <p:attrNameLst>
                                          <p:attrName>style.visibility</p:attrName>
                                        </p:attrNameLst>
                                      </p:cBhvr>
                                      <p:to>
                                        <p:strVal val="visible"/>
                                      </p:to>
                                    </p:set>
                                    <p:animEffect transition="in" filter="wipe(left)">
                                      <p:cBhvr>
                                        <p:cTn id="22" dur="500"/>
                                        <p:tgtEl>
                                          <p:spTgt spid="3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
                                            <p:txEl>
                                              <p:pRg st="3" end="3"/>
                                            </p:txEl>
                                          </p:spTgt>
                                        </p:tgtEl>
                                        <p:attrNameLst>
                                          <p:attrName>style.visibility</p:attrName>
                                        </p:attrNameLst>
                                      </p:cBhvr>
                                      <p:to>
                                        <p:strVal val="visible"/>
                                      </p:to>
                                    </p:set>
                                    <p:animEffect transition="in" filter="wipe(left)">
                                      <p:cBhvr>
                                        <p:cTn id="27"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499" b="30850"/>
          <a:stretch>
            <a:fillRect/>
          </a:stretch>
        </p:blipFill>
        <p:spPr>
          <a:xfrm rot="-1382617">
            <a:off x="1074021" y="2929384"/>
            <a:ext cx="4398805" cy="676666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32364">
            <a:off x="13432449" y="137590"/>
            <a:ext cx="4622817" cy="47524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4708911" y="-2259351"/>
            <a:ext cx="8725546" cy="13993994"/>
          </a:xfrm>
          <a:prstGeom prst="rect">
            <a:avLst/>
          </a:prstGeom>
        </p:spPr>
      </p:pic>
      <p:grpSp>
        <p:nvGrpSpPr>
          <p:cNvPr id="5" name="Group 5"/>
          <p:cNvGrpSpPr/>
          <p:nvPr/>
        </p:nvGrpSpPr>
        <p:grpSpPr>
          <a:xfrm>
            <a:off x="2438400" y="2727798"/>
            <a:ext cx="13411200" cy="5009621"/>
            <a:chOff x="0" y="0"/>
            <a:chExt cx="3403061" cy="1879496"/>
          </a:xfrm>
        </p:grpSpPr>
        <p:sp>
          <p:nvSpPr>
            <p:cNvPr id="6" name="Freeform 6"/>
            <p:cNvSpPr/>
            <p:nvPr/>
          </p:nvSpPr>
          <p:spPr>
            <a:xfrm>
              <a:off x="-4213" y="0"/>
              <a:ext cx="3407273" cy="1879496"/>
            </a:xfrm>
            <a:custGeom>
              <a:avLst/>
              <a:gdLst/>
              <a:ahLst/>
              <a:cxnLst/>
              <a:rect l="l" t="t" r="r" b="b"/>
              <a:pathLst>
                <a:path w="3407273" h="1879496">
                  <a:moveTo>
                    <a:pt x="278431" y="16918"/>
                  </a:moveTo>
                  <a:cubicBezTo>
                    <a:pt x="278431" y="16918"/>
                    <a:pt x="604014" y="12258"/>
                    <a:pt x="930760" y="12454"/>
                  </a:cubicBezTo>
                  <a:cubicBezTo>
                    <a:pt x="2337917" y="12671"/>
                    <a:pt x="3133206" y="0"/>
                    <a:pt x="3133206" y="0"/>
                  </a:cubicBezTo>
                  <a:cubicBezTo>
                    <a:pt x="3200669" y="0"/>
                    <a:pt x="3276606" y="0"/>
                    <a:pt x="3355379" y="85073"/>
                  </a:cubicBezTo>
                  <a:cubicBezTo>
                    <a:pt x="3398357" y="131488"/>
                    <a:pt x="3399426" y="240224"/>
                    <a:pt x="3399831" y="320281"/>
                  </a:cubicBezTo>
                  <a:cubicBezTo>
                    <a:pt x="3399831" y="320281"/>
                    <a:pt x="3398126" y="932605"/>
                    <a:pt x="3398126" y="1116912"/>
                  </a:cubicBezTo>
                  <a:cubicBezTo>
                    <a:pt x="3398126" y="1331071"/>
                    <a:pt x="3407274" y="1630250"/>
                    <a:pt x="3407274" y="1630250"/>
                  </a:cubicBezTo>
                  <a:cubicBezTo>
                    <a:pt x="3407274" y="1758918"/>
                    <a:pt x="3403105" y="1879496"/>
                    <a:pt x="3150267" y="1871362"/>
                  </a:cubicBezTo>
                  <a:cubicBezTo>
                    <a:pt x="3150267" y="1871362"/>
                    <a:pt x="2773794" y="1851063"/>
                    <a:pt x="2388311" y="1858662"/>
                  </a:cubicBezTo>
                  <a:cubicBezTo>
                    <a:pt x="1200217" y="1866796"/>
                    <a:pt x="304023" y="1879496"/>
                    <a:pt x="304023" y="1879496"/>
                  </a:cubicBezTo>
                  <a:cubicBezTo>
                    <a:pt x="132548" y="1879496"/>
                    <a:pt x="4213" y="1778427"/>
                    <a:pt x="8532" y="1575880"/>
                  </a:cubicBezTo>
                  <a:cubicBezTo>
                    <a:pt x="8532" y="1575880"/>
                    <a:pt x="9630" y="1077339"/>
                    <a:pt x="4815" y="932605"/>
                  </a:cubicBezTo>
                  <a:cubicBezTo>
                    <a:pt x="0" y="663668"/>
                    <a:pt x="25592" y="330596"/>
                    <a:pt x="25592" y="330596"/>
                  </a:cubicBezTo>
                  <a:cubicBezTo>
                    <a:pt x="27224" y="150571"/>
                    <a:pt x="143504" y="16918"/>
                    <a:pt x="278431" y="16918"/>
                  </a:cubicBezTo>
                  <a:close/>
                </a:path>
              </a:pathLst>
            </a:custGeom>
            <a:solidFill>
              <a:srgbClr val="FFF9ED"/>
            </a:solidFill>
          </p:spPr>
          <p:txBody>
            <a:bodyPr/>
            <a:lstStyle/>
            <a:p>
              <a:endParaRPr lang="en-US"/>
            </a:p>
          </p:txBody>
        </p:sp>
      </p:grpSp>
      <p:pic>
        <p:nvPicPr>
          <p:cNvPr id="27" name="Picture 2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180231">
            <a:off x="2190417" y="2244404"/>
            <a:ext cx="831833" cy="831833"/>
          </a:xfrm>
          <a:prstGeom prst="rect">
            <a:avLst/>
          </a:prstGeom>
        </p:spPr>
      </p:pic>
      <p:pic>
        <p:nvPicPr>
          <p:cNvPr id="28" name="Picture 2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180231">
            <a:off x="3159205" y="1284245"/>
            <a:ext cx="1223634" cy="1250927"/>
          </a:xfrm>
          <a:prstGeom prst="rect">
            <a:avLst/>
          </a:prstGeom>
        </p:spPr>
      </p:pic>
      <p:pic>
        <p:nvPicPr>
          <p:cNvPr id="29" name="Picture 2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682344">
            <a:off x="900474" y="1213133"/>
            <a:ext cx="2348424" cy="768575"/>
          </a:xfrm>
          <a:prstGeom prst="rect">
            <a:avLst/>
          </a:prstGeom>
        </p:spPr>
      </p:pic>
      <p:pic>
        <p:nvPicPr>
          <p:cNvPr id="30" name="Picture 3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075503" y="2532864"/>
            <a:ext cx="1110597" cy="1239003"/>
          </a:xfrm>
          <a:prstGeom prst="rect">
            <a:avLst/>
          </a:prstGeom>
        </p:spPr>
      </p:pic>
      <p:pic>
        <p:nvPicPr>
          <p:cNvPr id="31" name="Picture 3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6016542" y="4553394"/>
            <a:ext cx="831833" cy="831833"/>
          </a:xfrm>
          <a:prstGeom prst="rect">
            <a:avLst/>
          </a:prstGeom>
        </p:spPr>
      </p:pic>
      <p:pic>
        <p:nvPicPr>
          <p:cNvPr id="32" name="Picture 3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10185448">
            <a:off x="1439275" y="6971149"/>
            <a:ext cx="2793450" cy="2793450"/>
          </a:xfrm>
          <a:prstGeom prst="rect">
            <a:avLst/>
          </a:prstGeom>
        </p:spPr>
      </p:pic>
      <p:sp>
        <p:nvSpPr>
          <p:cNvPr id="7" name="TextBox 19">
            <a:extLst>
              <a:ext uri="{FF2B5EF4-FFF2-40B4-BE49-F238E27FC236}">
                <a16:creationId xmlns="" xmlns:a16="http://schemas.microsoft.com/office/drawing/2014/main" id="{BA57EEDC-C5A2-0D8C-6F9A-D70A98D61FDD}"/>
              </a:ext>
            </a:extLst>
          </p:cNvPr>
          <p:cNvSpPr txBox="1"/>
          <p:nvPr/>
        </p:nvSpPr>
        <p:spPr>
          <a:xfrm>
            <a:off x="2705100" y="3672478"/>
            <a:ext cx="12877799" cy="2858731"/>
          </a:xfrm>
          <a:prstGeom prst="rect">
            <a:avLst/>
          </a:prstGeom>
        </p:spPr>
        <p:txBody>
          <a:bodyPr wrap="square" lIns="0" tIns="0" rIns="0" bIns="0" rtlCol="0" anchor="t">
            <a:spAutoFit/>
          </a:bodyPr>
          <a:lstStyle/>
          <a:p>
            <a:pPr algn="ctr">
              <a:lnSpc>
                <a:spcPct val="150000"/>
              </a:lnSpc>
            </a:pPr>
            <a:r>
              <a:rPr lang="en-US" sz="6600" b="1">
                <a:latin typeface="Arial" panose="020B0604020202020204" pitchFamily="34" charset="0"/>
                <a:cs typeface="Arial" panose="020B0604020202020204" pitchFamily="34" charset="0"/>
              </a:rPr>
              <a:t>Hoạt động 2: </a:t>
            </a:r>
          </a:p>
          <a:p>
            <a:pPr algn="ctr">
              <a:lnSpc>
                <a:spcPct val="150000"/>
              </a:lnSpc>
            </a:pPr>
            <a:r>
              <a:rPr lang="en-US" sz="6600" b="1">
                <a:latin typeface="Arial" panose="020B0604020202020204" pitchFamily="34" charset="0"/>
                <a:cs typeface="Arial" panose="020B0604020202020204" pitchFamily="34" charset="0"/>
              </a:rPr>
              <a:t>Kể về một ngày của em</a:t>
            </a:r>
            <a:endParaRPr lang="en-US" sz="6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72236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9ED"/>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B9723D26-B0F1-3936-B483-544CDFFC3D2B}"/>
              </a:ext>
            </a:extLst>
          </p:cNvPr>
          <p:cNvGrpSpPr/>
          <p:nvPr/>
        </p:nvGrpSpPr>
        <p:grpSpPr>
          <a:xfrm>
            <a:off x="8918080" y="1275727"/>
            <a:ext cx="8804092" cy="7735546"/>
            <a:chOff x="992028" y="1603481"/>
            <a:chExt cx="8804092" cy="7735546"/>
          </a:xfrm>
        </p:grpSpPr>
        <p:sp>
          <p:nvSpPr>
            <p:cNvPr id="18" name="Freeform 3">
              <a:extLst>
                <a:ext uri="{FF2B5EF4-FFF2-40B4-BE49-F238E27FC236}">
                  <a16:creationId xmlns="" xmlns:a16="http://schemas.microsoft.com/office/drawing/2014/main" id="{A253B6C5-0043-2B30-49B9-6EC3943297F1}"/>
                </a:ext>
              </a:extLst>
            </p:cNvPr>
            <p:cNvSpPr/>
            <p:nvPr/>
          </p:nvSpPr>
          <p:spPr>
            <a:xfrm>
              <a:off x="1430332" y="2715301"/>
              <a:ext cx="8365788" cy="6623726"/>
            </a:xfrm>
            <a:custGeom>
              <a:avLst/>
              <a:gdLst/>
              <a:ahLst/>
              <a:cxnLst/>
              <a:rect l="l" t="t" r="r" b="b"/>
              <a:pathLst>
                <a:path w="2610505" h="597602">
                  <a:moveTo>
                    <a:pt x="39835" y="0"/>
                  </a:moveTo>
                  <a:lnTo>
                    <a:pt x="2570670" y="0"/>
                  </a:lnTo>
                  <a:cubicBezTo>
                    <a:pt x="2592671" y="0"/>
                    <a:pt x="2610505" y="17835"/>
                    <a:pt x="2610505" y="39835"/>
                  </a:cubicBezTo>
                  <a:lnTo>
                    <a:pt x="2610505" y="557767"/>
                  </a:lnTo>
                  <a:cubicBezTo>
                    <a:pt x="2610505" y="568332"/>
                    <a:pt x="2606309" y="578464"/>
                    <a:pt x="2598838" y="585935"/>
                  </a:cubicBezTo>
                  <a:cubicBezTo>
                    <a:pt x="2591367" y="593405"/>
                    <a:pt x="2581235" y="597602"/>
                    <a:pt x="2570670" y="597602"/>
                  </a:cubicBezTo>
                  <a:lnTo>
                    <a:pt x="39835" y="597602"/>
                  </a:lnTo>
                  <a:cubicBezTo>
                    <a:pt x="29270" y="597602"/>
                    <a:pt x="19138" y="593405"/>
                    <a:pt x="11667" y="585935"/>
                  </a:cubicBezTo>
                  <a:cubicBezTo>
                    <a:pt x="4197" y="578464"/>
                    <a:pt x="0" y="568332"/>
                    <a:pt x="0" y="557767"/>
                  </a:cubicBezTo>
                  <a:lnTo>
                    <a:pt x="0" y="39835"/>
                  </a:lnTo>
                  <a:cubicBezTo>
                    <a:pt x="0" y="29270"/>
                    <a:pt x="4197" y="19138"/>
                    <a:pt x="11667" y="11667"/>
                  </a:cubicBezTo>
                  <a:cubicBezTo>
                    <a:pt x="19138" y="4197"/>
                    <a:pt x="29270" y="0"/>
                    <a:pt x="39835" y="0"/>
                  </a:cubicBezTo>
                  <a:close/>
                </a:path>
              </a:pathLst>
            </a:custGeom>
            <a:solidFill>
              <a:schemeClr val="accent5">
                <a:lumMod val="20000"/>
                <a:lumOff val="80000"/>
              </a:schemeClr>
            </a:solidFill>
          </p:spPr>
          <p:txBody>
            <a:bodyPr/>
            <a:lstStyle/>
            <a:p>
              <a:endParaRPr lang="en-US"/>
            </a:p>
          </p:txBody>
        </p:sp>
        <p:pic>
          <p:nvPicPr>
            <p:cNvPr id="19" name="Picture 2">
              <a:extLst>
                <a:ext uri="{FF2B5EF4-FFF2-40B4-BE49-F238E27FC236}">
                  <a16:creationId xmlns="" xmlns:a16="http://schemas.microsoft.com/office/drawing/2014/main" id="{A2F0FB08-7419-0E01-5CFB-63966945BDC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92028" y="1603481"/>
              <a:ext cx="1598847" cy="1474936"/>
            </a:xfrm>
            <a:prstGeom prst="rect">
              <a:avLst/>
            </a:prstGeom>
          </p:spPr>
        </p:pic>
      </p:grpSp>
      <p:sp>
        <p:nvSpPr>
          <p:cNvPr id="15" name="TextBox 14">
            <a:extLst>
              <a:ext uri="{FF2B5EF4-FFF2-40B4-BE49-F238E27FC236}">
                <a16:creationId xmlns="" xmlns:a16="http://schemas.microsoft.com/office/drawing/2014/main" id="{C25DCA31-8B86-BDC6-DC15-327F2E6F8913}"/>
              </a:ext>
            </a:extLst>
          </p:cNvPr>
          <p:cNvSpPr txBox="1"/>
          <p:nvPr/>
        </p:nvSpPr>
        <p:spPr>
          <a:xfrm>
            <a:off x="9915920" y="3627279"/>
            <a:ext cx="7246716" cy="4387420"/>
          </a:xfrm>
          <a:prstGeom prst="rect">
            <a:avLst/>
          </a:prstGeom>
          <a:noFill/>
        </p:spPr>
        <p:txBody>
          <a:bodyPr wrap="square">
            <a:spAutoFit/>
          </a:bodyPr>
          <a:lstStyle/>
          <a:p>
            <a:pPr algn="just">
              <a:lnSpc>
                <a:spcPct val="150000"/>
              </a:lnSpc>
            </a:pPr>
            <a:r>
              <a:rPr lang="en-US"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Các </a:t>
            </a:r>
            <a:r>
              <a:rPr lang="en-US" sz="4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em</a:t>
            </a:r>
            <a:r>
              <a:rPr lang="en-US" sz="4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800" err="1">
                <a:solidFill>
                  <a:srgbClr val="000000"/>
                </a:solidFill>
                <a:effectLst/>
                <a:latin typeface="Arial" panose="020B0604020202020204" pitchFamily="34" charset="0"/>
                <a:ea typeface="Calibri" panose="020F0502020204030204" pitchFamily="34" charset="0"/>
                <a:cs typeface="Arial" panose="020B0604020202020204" pitchFamily="34" charset="0"/>
              </a:rPr>
              <a:t>hãy</a:t>
            </a:r>
            <a:r>
              <a:rPr lang="en-US" sz="4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800">
                <a:solidFill>
                  <a:srgbClr val="000000"/>
                </a:solidFill>
                <a:effectLst/>
                <a:latin typeface="Arial" panose="020B0604020202020204" pitchFamily="34" charset="0"/>
                <a:ea typeface="Calibri" panose="020F0502020204030204" pitchFamily="34" charset="0"/>
                <a:cs typeface="Arial" panose="020B0604020202020204" pitchFamily="34" charset="0"/>
              </a:rPr>
              <a:t>sử dụng sơ đồ tư duy đã làm để kể về hoạt động trong một ngày của mình</a:t>
            </a:r>
            <a:r>
              <a:rPr lang="en-US" sz="48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800" dirty="0">
              <a:latin typeface="Arial" panose="020B0604020202020204" pitchFamily="34" charset="0"/>
              <a:cs typeface="Arial" panose="020B0604020202020204" pitchFamily="34" charset="0"/>
            </a:endParaRPr>
          </a:p>
        </p:txBody>
      </p:sp>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628" t="134"/>
          <a:stretch>
            <a:fillRect/>
          </a:stretch>
        </p:blipFill>
        <p:spPr>
          <a:xfrm rot="2367332">
            <a:off x="16131242" y="2047036"/>
            <a:ext cx="2125108" cy="702125"/>
          </a:xfrm>
          <a:prstGeom prst="rect">
            <a:avLst/>
          </a:prstGeom>
        </p:spPr>
      </p:pic>
      <p:pic>
        <p:nvPicPr>
          <p:cNvPr id="24" name="Picture 6">
            <a:extLst>
              <a:ext uri="{FF2B5EF4-FFF2-40B4-BE49-F238E27FC236}">
                <a16:creationId xmlns="" xmlns:a16="http://schemas.microsoft.com/office/drawing/2014/main" id="{DEFD8AE4-E27F-7837-3CD0-E29856E2111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7452">
            <a:off x="405645" y="369066"/>
            <a:ext cx="8771981" cy="10709845"/>
          </a:xfrm>
          <a:prstGeom prst="rect">
            <a:avLst/>
          </a:prstGeom>
        </p:spPr>
      </p:pic>
      <p:grpSp>
        <p:nvGrpSpPr>
          <p:cNvPr id="25" name="Group 24">
            <a:extLst>
              <a:ext uri="{FF2B5EF4-FFF2-40B4-BE49-F238E27FC236}">
                <a16:creationId xmlns="" xmlns:a16="http://schemas.microsoft.com/office/drawing/2014/main" id="{4E4A5C76-84EF-1E85-AEFD-95A8E7E7478B}"/>
              </a:ext>
            </a:extLst>
          </p:cNvPr>
          <p:cNvGrpSpPr/>
          <p:nvPr/>
        </p:nvGrpSpPr>
        <p:grpSpPr>
          <a:xfrm>
            <a:off x="215800" y="461918"/>
            <a:ext cx="6827420" cy="1157110"/>
            <a:chOff x="203132" y="534842"/>
            <a:chExt cx="6827420" cy="1157110"/>
          </a:xfrm>
        </p:grpSpPr>
        <p:grpSp>
          <p:nvGrpSpPr>
            <p:cNvPr id="26" name="Group 10">
              <a:extLst>
                <a:ext uri="{FF2B5EF4-FFF2-40B4-BE49-F238E27FC236}">
                  <a16:creationId xmlns="" xmlns:a16="http://schemas.microsoft.com/office/drawing/2014/main" id="{2CBCFAFC-C6FD-126A-B8C7-08314FB1C69A}"/>
                </a:ext>
              </a:extLst>
            </p:cNvPr>
            <p:cNvGrpSpPr/>
            <p:nvPr/>
          </p:nvGrpSpPr>
          <p:grpSpPr>
            <a:xfrm rot="-143938">
              <a:off x="203132" y="534842"/>
              <a:ext cx="6827420" cy="1157110"/>
              <a:chOff x="0" y="0"/>
              <a:chExt cx="5761308" cy="848774"/>
            </a:xfrm>
          </p:grpSpPr>
          <p:sp>
            <p:nvSpPr>
              <p:cNvPr id="28" name="Freeform 11">
                <a:extLst>
                  <a:ext uri="{FF2B5EF4-FFF2-40B4-BE49-F238E27FC236}">
                    <a16:creationId xmlns="" xmlns:a16="http://schemas.microsoft.com/office/drawing/2014/main" id="{751EC9F3-CE76-2617-68F0-26857B927B2D}"/>
                  </a:ext>
                </a:extLst>
              </p:cNvPr>
              <p:cNvSpPr/>
              <p:nvPr/>
            </p:nvSpPr>
            <p:spPr>
              <a:xfrm>
                <a:off x="0" y="0"/>
                <a:ext cx="5761308" cy="848774"/>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chemeClr val="accent5">
                  <a:lumMod val="75000"/>
                </a:schemeClr>
              </a:solidFill>
            </p:spPr>
            <p:txBody>
              <a:bodyPr/>
              <a:lstStyle/>
              <a:p>
                <a:endParaRPr lang="en-US"/>
              </a:p>
            </p:txBody>
          </p:sp>
        </p:grpSp>
        <p:sp>
          <p:nvSpPr>
            <p:cNvPr id="27" name="TextBox 12">
              <a:extLst>
                <a:ext uri="{FF2B5EF4-FFF2-40B4-BE49-F238E27FC236}">
                  <a16:creationId xmlns="" xmlns:a16="http://schemas.microsoft.com/office/drawing/2014/main" id="{F9C6462C-16F8-63F1-506B-2644AF9694DC}"/>
                </a:ext>
              </a:extLst>
            </p:cNvPr>
            <p:cNvSpPr txBox="1"/>
            <p:nvPr/>
          </p:nvSpPr>
          <p:spPr>
            <a:xfrm rot="21459337">
              <a:off x="405279" y="801004"/>
              <a:ext cx="6141524" cy="641201"/>
            </a:xfrm>
            <a:prstGeom prst="rect">
              <a:avLst/>
            </a:prstGeom>
          </p:spPr>
          <p:txBody>
            <a:bodyPr wrap="square" lIns="0" tIns="0" rIns="0" bIns="0" rtlCol="0" anchor="t">
              <a:spAutoFit/>
            </a:bodyPr>
            <a:lstStyle/>
            <a:p>
              <a:pPr marL="0" lvl="0" indent="0" algn="ctr">
                <a:lnSpc>
                  <a:spcPts val="5040"/>
                </a:lnSpc>
                <a:spcBef>
                  <a:spcPct val="0"/>
                </a:spcBef>
              </a:pPr>
              <a:r>
                <a:rPr lang="en-US" sz="4800" b="1" spc="179">
                  <a:solidFill>
                    <a:srgbClr val="FFFFFF"/>
                  </a:solidFill>
                  <a:latin typeface="Arial" panose="020B0604020202020204" pitchFamily="34" charset="0"/>
                  <a:cs typeface="Arial" panose="020B0604020202020204" pitchFamily="34" charset="0"/>
                </a:rPr>
                <a:t>Làm việc trước lớp</a:t>
              </a:r>
              <a:endParaRPr lang="en-US" sz="4800" b="1" spc="179" dirty="0">
                <a:solidFill>
                  <a:srgbClr val="FFFFFF"/>
                </a:solidFill>
                <a:latin typeface="Arial" panose="020B0604020202020204" pitchFamily="34" charset="0"/>
                <a:cs typeface="Arial" panose="020B0604020202020204" pitchFamily="34" charset="0"/>
              </a:endParaRPr>
            </a:p>
          </p:txBody>
        </p:sp>
      </p:grpSp>
      <p:grpSp>
        <p:nvGrpSpPr>
          <p:cNvPr id="33" name="Group 32">
            <a:extLst>
              <a:ext uri="{FF2B5EF4-FFF2-40B4-BE49-F238E27FC236}">
                <a16:creationId xmlns="" xmlns:a16="http://schemas.microsoft.com/office/drawing/2014/main" id="{AD5D73B0-0307-BD01-9A3B-1CD6AD22E591}"/>
              </a:ext>
            </a:extLst>
          </p:cNvPr>
          <p:cNvGrpSpPr/>
          <p:nvPr/>
        </p:nvGrpSpPr>
        <p:grpSpPr>
          <a:xfrm>
            <a:off x="841482" y="2969375"/>
            <a:ext cx="7248930" cy="4798966"/>
            <a:chOff x="965662" y="3063065"/>
            <a:chExt cx="7248930" cy="4798966"/>
          </a:xfrm>
        </p:grpSpPr>
        <p:pic>
          <p:nvPicPr>
            <p:cNvPr id="23" name="Picture 22" descr="A group of children in a classroom&#10;&#10;Description automatically generated">
              <a:extLst>
                <a:ext uri="{FF2B5EF4-FFF2-40B4-BE49-F238E27FC236}">
                  <a16:creationId xmlns="" xmlns:a16="http://schemas.microsoft.com/office/drawing/2014/main" id="{77633B6A-6532-BE5F-67F5-1E3B11A79DFE}"/>
                </a:ext>
              </a:extLst>
            </p:cNvPr>
            <p:cNvPicPr>
              <a:picLocks noChangeAspect="1"/>
            </p:cNvPicPr>
            <p:nvPr/>
          </p:nvPicPr>
          <p:blipFill rotWithShape="1">
            <a:blip r:embed="rId8">
              <a:extLst>
                <a:ext uri="{28A0092B-C50C-407E-A947-70E740481C1C}">
                  <a14:useLocalDpi xmlns:a14="http://schemas.microsoft.com/office/drawing/2010/main" val="0"/>
                </a:ext>
              </a:extLst>
            </a:blip>
            <a:srcRect l="15672" t="19234" r="11938" b="9022"/>
            <a:stretch/>
          </p:blipFill>
          <p:spPr>
            <a:xfrm>
              <a:off x="965662" y="3624861"/>
              <a:ext cx="7248930" cy="42371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2" name="Picture 2" descr="Push pin ">
              <a:extLst>
                <a:ext uri="{FF2B5EF4-FFF2-40B4-BE49-F238E27FC236}">
                  <a16:creationId xmlns="" xmlns:a16="http://schemas.microsoft.com/office/drawing/2014/main" id="{870FDECB-A990-E63E-6720-EC9F95E800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507760">
              <a:off x="4122654" y="3063065"/>
              <a:ext cx="652433" cy="671852"/>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Freeform 19">
            <a:extLst>
              <a:ext uri="{FF2B5EF4-FFF2-40B4-BE49-F238E27FC236}">
                <a16:creationId xmlns="" xmlns:a16="http://schemas.microsoft.com/office/drawing/2014/main" id="{24D59844-42CE-65BF-1B36-2C8CDFC409E7}"/>
              </a:ext>
            </a:extLst>
          </p:cNvPr>
          <p:cNvSpPr/>
          <p:nvPr/>
        </p:nvSpPr>
        <p:spPr>
          <a:xfrm rot="-1059693">
            <a:off x="5628485" y="8573556"/>
            <a:ext cx="4475426" cy="1803715"/>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26280196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3086100"/>
            <a:ext cx="7315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04800"/>
            <a:ext cx="16306800" cy="967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28337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800100"/>
            <a:ext cx="14706600" cy="861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47543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571500"/>
            <a:ext cx="13563600" cy="9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95004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4610100"/>
            <a:ext cx="24384000" cy="182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77193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62100"/>
            <a:ext cx="16230600" cy="723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06988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BEFFF"/>
        </a:solidFill>
        <a:effectLst/>
      </p:bgPr>
    </p:bg>
    <p:spTree>
      <p:nvGrpSpPr>
        <p:cNvPr id="1" name=""/>
        <p:cNvGrpSpPr/>
        <p:nvPr/>
      </p:nvGrpSpPr>
      <p:grpSpPr>
        <a:xfrm>
          <a:off x="0" y="0"/>
          <a:ext cx="0" cy="0"/>
          <a:chOff x="0" y="0"/>
          <a:chExt cx="0" cy="0"/>
        </a:xfrm>
      </p:grpSpPr>
      <p:sp>
        <p:nvSpPr>
          <p:cNvPr id="4" name="AutoShape 4"/>
          <p:cNvSpPr/>
          <p:nvPr/>
        </p:nvSpPr>
        <p:spPr>
          <a:xfrm>
            <a:off x="0" y="0"/>
            <a:ext cx="1476150" cy="10287000"/>
          </a:xfrm>
          <a:prstGeom prst="rect">
            <a:avLst/>
          </a:prstGeom>
          <a:solidFill>
            <a:srgbClr val="FDF5B6"/>
          </a:solidFill>
        </p:spPr>
        <p:txBody>
          <a:bodyPr/>
          <a:lstStyle/>
          <a:p>
            <a:endParaRPr lang="en-US"/>
          </a:p>
        </p:txBody>
      </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729467">
            <a:off x="16668254" y="800814"/>
            <a:ext cx="2348424" cy="768575"/>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2400" y="-32657"/>
            <a:ext cx="1462949" cy="143635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7311866" y="9003914"/>
            <a:ext cx="1061203" cy="1061203"/>
          </a:xfrm>
          <a:prstGeom prst="rect">
            <a:avLst/>
          </a:prstGeom>
        </p:spPr>
      </p:pic>
      <p:pic>
        <p:nvPicPr>
          <p:cNvPr id="13" name="Picture 10">
            <a:extLst>
              <a:ext uri="{FF2B5EF4-FFF2-40B4-BE49-F238E27FC236}">
                <a16:creationId xmlns="" xmlns:a16="http://schemas.microsoft.com/office/drawing/2014/main" id="{6D8347BF-5246-E03B-4892-9D0259F21C3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28600" y="8165289"/>
            <a:ext cx="1470169" cy="2121711"/>
          </a:xfrm>
          <a:prstGeom prst="rect">
            <a:avLst/>
          </a:prstGeom>
        </p:spPr>
      </p:pic>
      <p:grpSp>
        <p:nvGrpSpPr>
          <p:cNvPr id="24" name="Group 23">
            <a:extLst>
              <a:ext uri="{FF2B5EF4-FFF2-40B4-BE49-F238E27FC236}">
                <a16:creationId xmlns="" xmlns:a16="http://schemas.microsoft.com/office/drawing/2014/main" id="{12D1591D-6D29-27DC-B23C-71B39BABA1D0}"/>
              </a:ext>
            </a:extLst>
          </p:cNvPr>
          <p:cNvGrpSpPr/>
          <p:nvPr/>
        </p:nvGrpSpPr>
        <p:grpSpPr>
          <a:xfrm>
            <a:off x="5981699" y="-37857"/>
            <a:ext cx="6324600" cy="1590987"/>
            <a:chOff x="5715000" y="-27216"/>
            <a:chExt cx="6324600" cy="1590987"/>
          </a:xfrm>
        </p:grpSpPr>
        <p:sp>
          <p:nvSpPr>
            <p:cNvPr id="25" name="Round Same Side Corner Rectangle 11">
              <a:extLst>
                <a:ext uri="{FF2B5EF4-FFF2-40B4-BE49-F238E27FC236}">
                  <a16:creationId xmlns="" xmlns:a16="http://schemas.microsoft.com/office/drawing/2014/main" id="{D25F51EB-F29B-74CF-41DA-235EA7803060}"/>
                </a:ext>
              </a:extLst>
            </p:cNvPr>
            <p:cNvSpPr/>
            <p:nvPr/>
          </p:nvSpPr>
          <p:spPr>
            <a:xfrm flipV="1">
              <a:off x="5715000" y="-27216"/>
              <a:ext cx="6324600" cy="1590987"/>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 xmlns:a16="http://schemas.microsoft.com/office/drawing/2014/main" id="{C31C3DDB-6EC2-1C79-8C0B-10C00ECF3506}"/>
                </a:ext>
              </a:extLst>
            </p:cNvPr>
            <p:cNvSpPr txBox="1"/>
            <p:nvPr/>
          </p:nvSpPr>
          <p:spPr>
            <a:xfrm>
              <a:off x="6515100" y="288514"/>
              <a:ext cx="4724400"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27" name="Rectangle 26">
            <a:extLst>
              <a:ext uri="{FF2B5EF4-FFF2-40B4-BE49-F238E27FC236}">
                <a16:creationId xmlns="" xmlns:a16="http://schemas.microsoft.com/office/drawing/2014/main" id="{EC6A429A-2EA4-B3F5-46CE-8A3072BA3159}"/>
              </a:ext>
            </a:extLst>
          </p:cNvPr>
          <p:cNvSpPr/>
          <p:nvPr/>
        </p:nvSpPr>
        <p:spPr>
          <a:xfrm>
            <a:off x="2167253" y="7412107"/>
            <a:ext cx="14497051" cy="1824923"/>
          </a:xfrm>
          <a:prstGeom prst="rect">
            <a:avLst/>
          </a:prstGeom>
        </p:spPr>
        <p:txBody>
          <a:bodyPr wrap="square">
            <a:spAutoFit/>
          </a:bodyPr>
          <a:lstStyle/>
          <a:p>
            <a:pPr marL="571500" indent="-571500" algn="ctr">
              <a:lnSpc>
                <a:spcPct val="150000"/>
              </a:lnSpc>
              <a:spcBef>
                <a:spcPts val="300"/>
              </a:spcBef>
              <a:spcAft>
                <a:spcPts val="300"/>
              </a:spcAft>
              <a:buFont typeface="Wingdings" panose="05000000000000000000" pitchFamily="2" charset="2"/>
              <a:buChar char="Ø"/>
            </a:pPr>
            <a:r>
              <a:rPr lang="en-US" sz="4000" b="1">
                <a:latin typeface="Arial" panose="020B0604020202020204" pitchFamily="34" charset="0"/>
                <a:ea typeface="Calibri" panose="020F0502020204030204" pitchFamily="34" charset="0"/>
                <a:cs typeface="Arial" panose="020B0604020202020204" pitchFamily="34" charset="0"/>
              </a:rPr>
              <a:t>Các em nghe </a:t>
            </a:r>
            <a:r>
              <a:rPr lang="vi-VN" sz="4000" b="1">
                <a:latin typeface="Arial" panose="020B0604020202020204" pitchFamily="34" charset="0"/>
                <a:ea typeface="Calibri" panose="020F0502020204030204" pitchFamily="34" charset="0"/>
                <a:cs typeface="Arial" panose="020B0604020202020204" pitchFamily="34" charset="0"/>
              </a:rPr>
              <a:t>bài hát </a:t>
            </a:r>
            <a:r>
              <a:rPr lang="vi-VN" sz="4000" b="1" i="1">
                <a:latin typeface="Arial" panose="020B0604020202020204" pitchFamily="34" charset="0"/>
                <a:ea typeface="Calibri" panose="020F0502020204030204" pitchFamily="34" charset="0"/>
                <a:cs typeface="Arial" panose="020B0604020202020204" pitchFamily="34" charset="0"/>
              </a:rPr>
              <a:t>Bài ca buổi sáng</a:t>
            </a:r>
            <a:r>
              <a:rPr lang="en-US" sz="4000" b="1" i="1">
                <a:latin typeface="Arial" panose="020B0604020202020204" pitchFamily="34" charset="0"/>
                <a:ea typeface="Calibri" panose="020F0502020204030204" pitchFamily="34" charset="0"/>
                <a:cs typeface="Arial" panose="020B0604020202020204" pitchFamily="34" charset="0"/>
              </a:rPr>
              <a:t> </a:t>
            </a:r>
            <a:r>
              <a:rPr lang="en-US" sz="4000" b="1">
                <a:latin typeface="Arial" panose="020B0604020202020204" pitchFamily="34" charset="0"/>
                <a:ea typeface="Calibri" panose="020F0502020204030204" pitchFamily="34" charset="0"/>
                <a:cs typeface="Arial" panose="020B0604020202020204" pitchFamily="34" charset="0"/>
              </a:rPr>
              <a:t>và trả lời câu hỏi: </a:t>
            </a: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“Bài hát đã gửi tới các em thông điệp gì?”</a:t>
            </a:r>
            <a:endParaRPr lang="en-US" sz="4000" b="1" i="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29" name="Bài hát buổi sáng VTV7">
            <a:hlinkClick r:id="" action="ppaction://media"/>
            <a:extLst>
              <a:ext uri="{FF2B5EF4-FFF2-40B4-BE49-F238E27FC236}">
                <a16:creationId xmlns="" xmlns:a16="http://schemas.microsoft.com/office/drawing/2014/main" id="{7716DCA6-647E-04A9-D38B-4DC757060E34}"/>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5079999" y="2402861"/>
            <a:ext cx="8128000" cy="4572000"/>
          </a:xfrm>
          <a:prstGeom prst="rect">
            <a:avLst/>
          </a:prstGeom>
        </p:spPr>
      </p:pic>
    </p:spTree>
    <p:extLst>
      <p:ext uri="{BB962C8B-B14F-4D97-AF65-F5344CB8AC3E}">
        <p14:creationId xmlns:p14="http://schemas.microsoft.com/office/powerpoint/2010/main" val="2467426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966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5" fill="hold" display="0">
                  <p:stCondLst>
                    <p:cond delay="indefinite"/>
                  </p:stCondLst>
                </p:cTn>
                <p:tgtEl>
                  <p:spTgt spid="29"/>
                </p:tgtEl>
              </p:cMediaNode>
            </p:video>
          </p:childTnLst>
        </p:cTn>
      </p:par>
    </p:tnLst>
    <p:bldLst>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723900"/>
            <a:ext cx="12725400" cy="883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70395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952500"/>
            <a:ext cx="12839700" cy="815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75119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495300"/>
            <a:ext cx="14325600" cy="845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27514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571500"/>
            <a:ext cx="13792200" cy="807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86941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495300"/>
            <a:ext cx="12954000" cy="906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39634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31520"/>
            <a:ext cx="15468600" cy="807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42813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1800" y="1714500"/>
            <a:ext cx="12725400" cy="1446550"/>
          </a:xfrm>
          <a:prstGeom prst="rect">
            <a:avLst/>
          </a:prstGeom>
          <a:noFill/>
        </p:spPr>
        <p:txBody>
          <a:bodyPr wrap="square" rtlCol="0">
            <a:spAutoFit/>
          </a:bodyPr>
          <a:lstStyle/>
          <a:p>
            <a:r>
              <a:rPr lang="en-US" sz="8800" dirty="0" smtClean="0">
                <a:solidFill>
                  <a:srgbClr val="FF0000"/>
                </a:solidFill>
              </a:rPr>
              <a:t>ĐI NGỦ LÚC 10 GIỜ</a:t>
            </a:r>
            <a:endParaRPr lang="en-US" sz="8800" dirty="0">
              <a:solidFill>
                <a:srgbClr val="FF0000"/>
              </a:solidFill>
            </a:endParaRPr>
          </a:p>
        </p:txBody>
      </p:sp>
    </p:spTree>
    <p:extLst>
      <p:ext uri="{BB962C8B-B14F-4D97-AF65-F5344CB8AC3E}">
        <p14:creationId xmlns:p14="http://schemas.microsoft.com/office/powerpoint/2010/main" val="26596059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F9D2"/>
        </a:solidFill>
        <a:effectLst/>
      </p:bgPr>
    </p:bg>
    <p:spTree>
      <p:nvGrpSpPr>
        <p:cNvPr id="1" name=""/>
        <p:cNvGrpSpPr/>
        <p:nvPr/>
      </p:nvGrpSpPr>
      <p:grpSpPr>
        <a:xfrm>
          <a:off x="0" y="0"/>
          <a:ext cx="0" cy="0"/>
          <a:chOff x="0" y="0"/>
          <a:chExt cx="0" cy="0"/>
        </a:xfrm>
      </p:grpSpPr>
      <p:sp>
        <p:nvSpPr>
          <p:cNvPr id="2" name="TextBox 4">
            <a:extLst>
              <a:ext uri="{FF2B5EF4-FFF2-40B4-BE49-F238E27FC236}">
                <a16:creationId xmlns="" xmlns:a16="http://schemas.microsoft.com/office/drawing/2014/main" id="{382934EE-4991-A5CD-771F-220745A59195}"/>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sp>
        <p:nvSpPr>
          <p:cNvPr id="4" name="Freeform 4">
            <a:extLst>
              <a:ext uri="{FF2B5EF4-FFF2-40B4-BE49-F238E27FC236}">
                <a16:creationId xmlns="" xmlns:a16="http://schemas.microsoft.com/office/drawing/2014/main" id="{727CB94E-A92F-4C96-17BA-56277EE11D46}"/>
              </a:ext>
            </a:extLst>
          </p:cNvPr>
          <p:cNvSpPr/>
          <p:nvPr/>
        </p:nvSpPr>
        <p:spPr>
          <a:xfrm>
            <a:off x="380395" y="7966998"/>
            <a:ext cx="1627230" cy="1721937"/>
          </a:xfrm>
          <a:custGeom>
            <a:avLst/>
            <a:gdLst/>
            <a:ahLst/>
            <a:cxnLst/>
            <a:rect l="l" t="t" r="r" b="b"/>
            <a:pathLst>
              <a:path w="1627230" h="1721937">
                <a:moveTo>
                  <a:pt x="0" y="0"/>
                </a:moveTo>
                <a:lnTo>
                  <a:pt x="1627231" y="0"/>
                </a:lnTo>
                <a:lnTo>
                  <a:pt x="1627231" y="1721937"/>
                </a:lnTo>
                <a:lnTo>
                  <a:pt x="0" y="1721937"/>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endParaRPr lang="en-US">
              <a:solidFill>
                <a:prstClr val="black"/>
              </a:solidFill>
            </a:endParaRPr>
          </a:p>
        </p:txBody>
      </p:sp>
      <p:pic>
        <p:nvPicPr>
          <p:cNvPr id="11" name="Picture 28">
            <a:extLst>
              <a:ext uri="{FF2B5EF4-FFF2-40B4-BE49-F238E27FC236}">
                <a16:creationId xmlns="" xmlns:a16="http://schemas.microsoft.com/office/drawing/2014/main" id="{50F100E8-0CD5-47C4-34AD-E1FCA6BCFFF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180231">
            <a:off x="16596210" y="1383458"/>
            <a:ext cx="1033505" cy="1056557"/>
          </a:xfrm>
          <a:prstGeom prst="rect">
            <a:avLst/>
          </a:prstGeom>
        </p:spPr>
      </p:pic>
      <p:pic>
        <p:nvPicPr>
          <p:cNvPr id="8" name="Picture 28">
            <a:extLst>
              <a:ext uri="{FF2B5EF4-FFF2-40B4-BE49-F238E27FC236}">
                <a16:creationId xmlns="" xmlns:a16="http://schemas.microsoft.com/office/drawing/2014/main" id="{00C9BB84-D300-54A2-5837-A15ACD67D92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62156" y="1282623"/>
            <a:ext cx="1083521" cy="1053971"/>
          </a:xfrm>
          <a:prstGeom prst="rect">
            <a:avLst/>
          </a:prstGeom>
        </p:spPr>
      </p:pic>
      <p:pic>
        <p:nvPicPr>
          <p:cNvPr id="102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 y="571500"/>
            <a:ext cx="69342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915400" y="419100"/>
            <a:ext cx="73152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8600" y="5676899"/>
            <a:ext cx="7467600" cy="4012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15400" y="5372100"/>
            <a:ext cx="7467600" cy="410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4245310"/>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04900"/>
            <a:ext cx="77724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0" y="571500"/>
            <a:ext cx="7391400" cy="853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900" y="5448300"/>
            <a:ext cx="8166100" cy="408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50014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TT\Downloads\z4854600099081_526202708bbfc5830e5c806d3113d9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95300"/>
            <a:ext cx="8991600" cy="958215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3200" y="647700"/>
            <a:ext cx="6934200" cy="924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22635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Top 8 mẫu Viết một đoạn văn kể về các công việc trong một buổi sáng của em">
            <a:extLst>
              <a:ext uri="{FF2B5EF4-FFF2-40B4-BE49-F238E27FC236}">
                <a16:creationId xmlns="" xmlns:a16="http://schemas.microsoft.com/office/drawing/2014/main" id="{86F5DD4E-CFD8-4EFA-0474-7733BE2C42CB}"/>
              </a:ext>
            </a:extLst>
          </p:cNvPr>
          <p:cNvPicPr>
            <a:picLocks noChangeAspect="1" noChangeArrowheads="1"/>
          </p:cNvPicPr>
          <p:nvPr/>
        </p:nvPicPr>
        <p:blipFill rotWithShape="1">
          <a:blip r:embed="rId2">
            <a:alphaModFix amt="70000"/>
            <a:extLst>
              <a:ext uri="{28A0092B-C50C-407E-A947-70E740481C1C}">
                <a14:useLocalDpi xmlns:a14="http://schemas.microsoft.com/office/drawing/2010/main" val="0"/>
              </a:ext>
            </a:extLst>
          </a:blip>
          <a:srcRect t="3919" b="11827"/>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 xmlns:a16="http://schemas.microsoft.com/office/drawing/2014/main" id="{CDAE9B73-2B86-D880-72F3-BAFDAE2FADC1}"/>
              </a:ext>
            </a:extLst>
          </p:cNvPr>
          <p:cNvGrpSpPr/>
          <p:nvPr/>
        </p:nvGrpSpPr>
        <p:grpSpPr>
          <a:xfrm>
            <a:off x="0" y="4229100"/>
            <a:ext cx="10891156" cy="5105401"/>
            <a:chOff x="59870" y="3549455"/>
            <a:chExt cx="10891156" cy="5105401"/>
          </a:xfrm>
        </p:grpSpPr>
        <p:sp>
          <p:nvSpPr>
            <p:cNvPr id="10" name="Round Same Side Corner Rectangle 3">
              <a:extLst>
                <a:ext uri="{FF2B5EF4-FFF2-40B4-BE49-F238E27FC236}">
                  <a16:creationId xmlns="" xmlns:a16="http://schemas.microsoft.com/office/drawing/2014/main" id="{397E4727-93B0-CFB6-B1B6-0EF16DA615BF}"/>
                </a:ext>
              </a:extLst>
            </p:cNvPr>
            <p:cNvSpPr/>
            <p:nvPr/>
          </p:nvSpPr>
          <p:spPr>
            <a:xfrm rot="5400000">
              <a:off x="2952747" y="656578"/>
              <a:ext cx="5105401" cy="10891156"/>
            </a:xfrm>
            <a:prstGeom prst="round2Same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587DE33B-54C4-9839-71E1-B2CFC34A96DE}"/>
                </a:ext>
              </a:extLst>
            </p:cNvPr>
            <p:cNvSpPr txBox="1"/>
            <p:nvPr/>
          </p:nvSpPr>
          <p:spPr>
            <a:xfrm>
              <a:off x="933447" y="4018156"/>
              <a:ext cx="9144000" cy="4168000"/>
            </a:xfrm>
            <a:prstGeom prst="rect">
              <a:avLst/>
            </a:prstGeom>
            <a:noFill/>
          </p:spPr>
          <p:txBody>
            <a:bodyPr wrap="square" rtlCol="0">
              <a:spAutoFit/>
            </a:bodyPr>
            <a:lstStyle/>
            <a:p>
              <a:pPr algn="ctr">
                <a:lnSpc>
                  <a:spcPct val="150000"/>
                </a:lnSpc>
              </a:pPr>
              <a:r>
                <a:rPr lang="en-US" sz="5000" b="1">
                  <a:solidFill>
                    <a:srgbClr val="C00000"/>
                  </a:solidFill>
                  <a:latin typeface="Arial" panose="020B0604020202020204" pitchFamily="34" charset="0"/>
                  <a:cs typeface="Arial" panose="020B0604020202020204" pitchFamily="34" charset="0"/>
                </a:rPr>
                <a:t>GỢI Ý TRẢ LỜI</a:t>
              </a:r>
            </a:p>
            <a:p>
              <a:pPr algn="just">
                <a:lnSpc>
                  <a:spcPct val="150000"/>
                </a:lnSpc>
              </a:pPr>
              <a:r>
                <a:rPr lang="vi-VN" sz="4400">
                  <a:latin typeface="Arial" panose="020B0604020202020204" pitchFamily="34" charset="0"/>
                  <a:cs typeface="Arial" panose="020B0604020202020204" pitchFamily="34" charset="0"/>
                </a:rPr>
                <a:t>Bài hát thể hiện các công việc được làm tuần tự của các bạn nhỏ vào mỗi buổi sáng. </a:t>
              </a:r>
              <a:endParaRPr lang="vi-VN" sz="4400" dirty="0">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499" b="30850"/>
          <a:stretch>
            <a:fillRect/>
          </a:stretch>
        </p:blipFill>
        <p:spPr>
          <a:xfrm rot="-1382617">
            <a:off x="1247525" y="2929385"/>
            <a:ext cx="4398805" cy="676666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32364">
            <a:off x="13432449" y="137590"/>
            <a:ext cx="4622817" cy="47524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4735603" y="-2527126"/>
            <a:ext cx="8725546" cy="14538337"/>
          </a:xfrm>
          <a:prstGeom prst="rect">
            <a:avLst/>
          </a:prstGeom>
        </p:spPr>
      </p:pic>
      <p:grpSp>
        <p:nvGrpSpPr>
          <p:cNvPr id="5" name="Group 5"/>
          <p:cNvGrpSpPr/>
          <p:nvPr/>
        </p:nvGrpSpPr>
        <p:grpSpPr>
          <a:xfrm>
            <a:off x="2438402" y="2815750"/>
            <a:ext cx="13562538" cy="5009621"/>
            <a:chOff x="0" y="0"/>
            <a:chExt cx="3403061" cy="1879496"/>
          </a:xfrm>
        </p:grpSpPr>
        <p:sp>
          <p:nvSpPr>
            <p:cNvPr id="6" name="Freeform 6"/>
            <p:cNvSpPr/>
            <p:nvPr/>
          </p:nvSpPr>
          <p:spPr>
            <a:xfrm>
              <a:off x="-4213" y="0"/>
              <a:ext cx="3407273" cy="1879496"/>
            </a:xfrm>
            <a:custGeom>
              <a:avLst/>
              <a:gdLst/>
              <a:ahLst/>
              <a:cxnLst/>
              <a:rect l="l" t="t" r="r" b="b"/>
              <a:pathLst>
                <a:path w="3407273" h="1879496">
                  <a:moveTo>
                    <a:pt x="278431" y="16918"/>
                  </a:moveTo>
                  <a:cubicBezTo>
                    <a:pt x="278431" y="16918"/>
                    <a:pt x="604014" y="12258"/>
                    <a:pt x="930760" y="12454"/>
                  </a:cubicBezTo>
                  <a:cubicBezTo>
                    <a:pt x="2337917" y="12671"/>
                    <a:pt x="3133206" y="0"/>
                    <a:pt x="3133206" y="0"/>
                  </a:cubicBezTo>
                  <a:cubicBezTo>
                    <a:pt x="3200669" y="0"/>
                    <a:pt x="3276606" y="0"/>
                    <a:pt x="3355379" y="85073"/>
                  </a:cubicBezTo>
                  <a:cubicBezTo>
                    <a:pt x="3398357" y="131488"/>
                    <a:pt x="3399426" y="240224"/>
                    <a:pt x="3399831" y="320281"/>
                  </a:cubicBezTo>
                  <a:cubicBezTo>
                    <a:pt x="3399831" y="320281"/>
                    <a:pt x="3398126" y="932605"/>
                    <a:pt x="3398126" y="1116912"/>
                  </a:cubicBezTo>
                  <a:cubicBezTo>
                    <a:pt x="3398126" y="1331071"/>
                    <a:pt x="3407274" y="1630250"/>
                    <a:pt x="3407274" y="1630250"/>
                  </a:cubicBezTo>
                  <a:cubicBezTo>
                    <a:pt x="3407274" y="1758918"/>
                    <a:pt x="3403105" y="1879496"/>
                    <a:pt x="3150267" y="1871362"/>
                  </a:cubicBezTo>
                  <a:cubicBezTo>
                    <a:pt x="3150267" y="1871362"/>
                    <a:pt x="2773794" y="1851063"/>
                    <a:pt x="2388311" y="1858662"/>
                  </a:cubicBezTo>
                  <a:cubicBezTo>
                    <a:pt x="1200217" y="1866796"/>
                    <a:pt x="304023" y="1879496"/>
                    <a:pt x="304023" y="1879496"/>
                  </a:cubicBezTo>
                  <a:cubicBezTo>
                    <a:pt x="132548" y="1879496"/>
                    <a:pt x="4213" y="1778427"/>
                    <a:pt x="8532" y="1575880"/>
                  </a:cubicBezTo>
                  <a:cubicBezTo>
                    <a:pt x="8532" y="1575880"/>
                    <a:pt x="9630" y="1077339"/>
                    <a:pt x="4815" y="932605"/>
                  </a:cubicBezTo>
                  <a:cubicBezTo>
                    <a:pt x="0" y="663668"/>
                    <a:pt x="25592" y="330596"/>
                    <a:pt x="25592" y="330596"/>
                  </a:cubicBezTo>
                  <a:cubicBezTo>
                    <a:pt x="27224" y="150571"/>
                    <a:pt x="143504" y="16918"/>
                    <a:pt x="278431" y="16918"/>
                  </a:cubicBezTo>
                  <a:close/>
                </a:path>
              </a:pathLst>
            </a:custGeom>
            <a:solidFill>
              <a:srgbClr val="FFF9ED"/>
            </a:solidFill>
          </p:spPr>
          <p:txBody>
            <a:bodyPr/>
            <a:lstStyle/>
            <a:p>
              <a:endParaRPr lang="en-US"/>
            </a:p>
          </p:txBody>
        </p:sp>
      </p:grpSp>
      <p:pic>
        <p:nvPicPr>
          <p:cNvPr id="27" name="Picture 2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180231">
            <a:off x="2190417" y="2244404"/>
            <a:ext cx="831833" cy="831833"/>
          </a:xfrm>
          <a:prstGeom prst="rect">
            <a:avLst/>
          </a:prstGeom>
        </p:spPr>
      </p:pic>
      <p:pic>
        <p:nvPicPr>
          <p:cNvPr id="28" name="Picture 2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180231">
            <a:off x="3159205" y="1284245"/>
            <a:ext cx="1223634" cy="1250927"/>
          </a:xfrm>
          <a:prstGeom prst="rect">
            <a:avLst/>
          </a:prstGeom>
        </p:spPr>
      </p:pic>
      <p:pic>
        <p:nvPicPr>
          <p:cNvPr id="29" name="Picture 2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682344">
            <a:off x="900474" y="1213133"/>
            <a:ext cx="2348424" cy="768575"/>
          </a:xfrm>
          <a:prstGeom prst="rect">
            <a:avLst/>
          </a:prstGeom>
        </p:spPr>
      </p:pic>
      <p:pic>
        <p:nvPicPr>
          <p:cNvPr id="31" name="Picture 3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6016542" y="4553394"/>
            <a:ext cx="831833" cy="831833"/>
          </a:xfrm>
          <a:prstGeom prst="rect">
            <a:avLst/>
          </a:prstGeom>
        </p:spPr>
      </p:pic>
      <p:pic>
        <p:nvPicPr>
          <p:cNvPr id="32" name="Picture 3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0185448">
            <a:off x="1797196" y="6745508"/>
            <a:ext cx="2793450" cy="2793450"/>
          </a:xfrm>
          <a:prstGeom prst="rect">
            <a:avLst/>
          </a:prstGeom>
        </p:spPr>
      </p:pic>
      <p:sp>
        <p:nvSpPr>
          <p:cNvPr id="34" name="TextBox 9">
            <a:extLst>
              <a:ext uri="{FF2B5EF4-FFF2-40B4-BE49-F238E27FC236}">
                <a16:creationId xmlns="" xmlns:a16="http://schemas.microsoft.com/office/drawing/2014/main" id="{7F6F7FD7-8C42-92FD-8AEC-7E9FC78CD7B7}"/>
              </a:ext>
            </a:extLst>
          </p:cNvPr>
          <p:cNvSpPr txBox="1"/>
          <p:nvPr/>
        </p:nvSpPr>
        <p:spPr>
          <a:xfrm>
            <a:off x="2584562" y="3591796"/>
            <a:ext cx="13344975" cy="3118674"/>
          </a:xfrm>
          <a:prstGeom prst="rect">
            <a:avLst/>
          </a:prstGeom>
        </p:spPr>
        <p:txBody>
          <a:bodyPr wrap="square" lIns="0" tIns="0" rIns="0" bIns="0" rtlCol="0" anchor="t">
            <a:spAutoFit/>
          </a:bodyPr>
          <a:lstStyle/>
          <a:p>
            <a:pPr algn="ctr">
              <a:lnSpc>
                <a:spcPct val="150000"/>
              </a:lnSpc>
            </a:pPr>
            <a:r>
              <a:rPr lang="en-US" sz="7200" b="1">
                <a:latin typeface="Arial" panose="020B0604020202020204" pitchFamily="34" charset="0"/>
                <a:cs typeface="Arial" panose="020B0604020202020204" pitchFamily="34" charset="0"/>
              </a:rPr>
              <a:t>CẢM ƠN CÁC EM ĐÃ CHÚ Ý LẮNG NGHE, HẸN GẶP LẠI!</a:t>
            </a:r>
            <a:endParaRPr lang="en-US" sz="7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26738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ED"/>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55739">
            <a:off x="83980" y="9304924"/>
            <a:ext cx="839313" cy="862845"/>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69688">
            <a:off x="16564017" y="427695"/>
            <a:ext cx="1750852" cy="922554"/>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334778">
            <a:off x="17034413" y="9391368"/>
            <a:ext cx="1417336" cy="463855"/>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925695">
            <a:off x="-451860" y="-148069"/>
            <a:ext cx="2132299" cy="2132299"/>
          </a:xfrm>
          <a:prstGeom prst="rect">
            <a:avLst/>
          </a:prstGeom>
        </p:spPr>
      </p:pic>
      <p:cxnSp>
        <p:nvCxnSpPr>
          <p:cNvPr id="11" name="Straight Connector 10">
            <a:extLst>
              <a:ext uri="{FF2B5EF4-FFF2-40B4-BE49-F238E27FC236}">
                <a16:creationId xmlns="" xmlns:a16="http://schemas.microsoft.com/office/drawing/2014/main" id="{8CA838E5-FB6F-45AA-242C-35C87205F7D6}"/>
              </a:ext>
            </a:extLst>
          </p:cNvPr>
          <p:cNvCxnSpPr>
            <a:cxnSpLocks/>
          </p:cNvCxnSpPr>
          <p:nvPr/>
        </p:nvCxnSpPr>
        <p:spPr>
          <a:xfrm>
            <a:off x="1456614" y="4533900"/>
            <a:ext cx="15374765" cy="0"/>
          </a:xfrm>
          <a:prstGeom prst="line">
            <a:avLst/>
          </a:prstGeom>
          <a:ln w="38100">
            <a:solidFill>
              <a:srgbClr val="965B3A"/>
            </a:solidFill>
            <a:prstDash val="lgDashDotDot"/>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 xmlns:a16="http://schemas.microsoft.com/office/drawing/2014/main" id="{8F4FA86E-AF82-A2A6-3746-BBAA0FEB4880}"/>
              </a:ext>
            </a:extLst>
          </p:cNvPr>
          <p:cNvSpPr txBox="1"/>
          <p:nvPr/>
        </p:nvSpPr>
        <p:spPr>
          <a:xfrm>
            <a:off x="370296" y="482727"/>
            <a:ext cx="17547399" cy="3470887"/>
          </a:xfrm>
          <a:prstGeom prst="rect">
            <a:avLst/>
          </a:prstGeom>
          <a:noFill/>
        </p:spPr>
        <p:txBody>
          <a:bodyPr wrap="square">
            <a:spAutoFit/>
          </a:bodyPr>
          <a:lstStyle/>
          <a:p>
            <a:pPr marL="0" marR="0" algn="ctr">
              <a:lnSpc>
                <a:spcPct val="150000"/>
              </a:lnSpc>
              <a:spcBef>
                <a:spcPts val="0"/>
              </a:spcBef>
              <a:spcAft>
                <a:spcPts val="0"/>
              </a:spcAft>
            </a:pPr>
            <a:r>
              <a:rPr lang="vi-VN" sz="78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CHỦ </a:t>
            </a:r>
            <a:r>
              <a:rPr lang="vi-VN" sz="7800" b="1" kern="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ĐỀ </a:t>
            </a:r>
            <a:r>
              <a:rPr lang="en-US" sz="7800" b="1" kern="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3</a:t>
            </a:r>
            <a:r>
              <a:rPr lang="vi-VN" sz="7800" b="1" kern="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endParaRPr lang="en-US" sz="7800" b="1" kern="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50000"/>
              </a:lnSpc>
              <a:spcBef>
                <a:spcPts val="0"/>
              </a:spcBef>
              <a:spcAft>
                <a:spcPts val="0"/>
              </a:spcAft>
            </a:pPr>
            <a:r>
              <a:rPr lang="en-US" sz="7800" b="1" kern="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LÀM VIỆC KHOA HỌC</a:t>
            </a:r>
            <a:endParaRPr lang="en-US" sz="78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5" name="TextBox 14">
            <a:extLst>
              <a:ext uri="{FF2B5EF4-FFF2-40B4-BE49-F238E27FC236}">
                <a16:creationId xmlns="" xmlns:a16="http://schemas.microsoft.com/office/drawing/2014/main" id="{F0DDB088-0268-85D1-82A8-E17C25F1554C}"/>
              </a:ext>
            </a:extLst>
          </p:cNvPr>
          <p:cNvSpPr txBox="1"/>
          <p:nvPr/>
        </p:nvSpPr>
        <p:spPr>
          <a:xfrm>
            <a:off x="197569" y="4818351"/>
            <a:ext cx="17892852" cy="4873001"/>
          </a:xfrm>
          <a:prstGeom prst="rect">
            <a:avLst/>
          </a:prstGeom>
          <a:noFill/>
        </p:spPr>
        <p:txBody>
          <a:bodyPr wrap="square">
            <a:spAutoFit/>
          </a:bodyPr>
          <a:lstStyle/>
          <a:p>
            <a:pPr algn="ctr">
              <a:lnSpc>
                <a:spcPct val="150000"/>
              </a:lnSpc>
            </a:pPr>
            <a:r>
              <a:rPr lang="en-US" sz="7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Tuần</a:t>
            </a:r>
            <a:r>
              <a:rPr lang="en-US" sz="7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10. </a:t>
            </a:r>
          </a:p>
          <a:p>
            <a:pPr algn="ctr">
              <a:lnSpc>
                <a:spcPct val="150000"/>
              </a:lnSpc>
            </a:pPr>
            <a:r>
              <a:rPr lang="en-US" sz="7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Hoạt</a:t>
            </a:r>
            <a:r>
              <a:rPr lang="en-US" sz="7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7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động</a:t>
            </a:r>
            <a:r>
              <a:rPr lang="en-US" sz="7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7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giáo</a:t>
            </a:r>
            <a:r>
              <a:rPr lang="en-US" sz="7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7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dục</a:t>
            </a:r>
            <a:r>
              <a:rPr lang="en-US" sz="7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7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theo</a:t>
            </a:r>
            <a:r>
              <a:rPr lang="en-US" sz="7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7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chủ</a:t>
            </a:r>
            <a:r>
              <a:rPr lang="en-US" sz="72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72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đề</a:t>
            </a:r>
            <a:r>
              <a:rPr lang="en-US" sz="7200" b="1" dirty="0">
                <a:solidFill>
                  <a:srgbClr val="FF0000"/>
                </a:solidFill>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en-US" sz="7200" b="1" dirty="0" err="1">
                <a:solidFill>
                  <a:srgbClr val="FF0000"/>
                </a:solidFill>
                <a:latin typeface="Arial" panose="020B0604020202020204" pitchFamily="34" charset="0"/>
                <a:ea typeface="Calibri" panose="020F0502020204030204" pitchFamily="34" charset="0"/>
                <a:cs typeface="Arial" panose="020B0604020202020204" pitchFamily="34" charset="0"/>
              </a:rPr>
              <a:t>Một</a:t>
            </a:r>
            <a:r>
              <a:rPr lang="en-US" sz="7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7200" b="1" dirty="0" err="1">
                <a:solidFill>
                  <a:srgbClr val="FF0000"/>
                </a:solidFill>
                <a:latin typeface="Arial" panose="020B0604020202020204" pitchFamily="34" charset="0"/>
                <a:ea typeface="Calibri" panose="020F0502020204030204" pitchFamily="34" charset="0"/>
                <a:cs typeface="Arial" panose="020B0604020202020204" pitchFamily="34" charset="0"/>
              </a:rPr>
              <a:t>ngày</a:t>
            </a:r>
            <a:r>
              <a:rPr lang="en-US" sz="7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7200" b="1" dirty="0" err="1">
                <a:solidFill>
                  <a:srgbClr val="FF0000"/>
                </a:solidFill>
                <a:latin typeface="Arial" panose="020B0604020202020204" pitchFamily="34" charset="0"/>
                <a:ea typeface="Calibri" panose="020F0502020204030204" pitchFamily="34" charset="0"/>
                <a:cs typeface="Arial" panose="020B0604020202020204" pitchFamily="34" charset="0"/>
              </a:rPr>
              <a:t>của</a:t>
            </a:r>
            <a:r>
              <a:rPr lang="en-US" sz="7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72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em</a:t>
            </a:r>
            <a:endParaRPr lang="en-US" sz="72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499" b="30850"/>
          <a:stretch>
            <a:fillRect/>
          </a:stretch>
        </p:blipFill>
        <p:spPr>
          <a:xfrm rot="-1382617">
            <a:off x="1074021" y="2929384"/>
            <a:ext cx="4398805" cy="676666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32364">
            <a:off x="13432449" y="137590"/>
            <a:ext cx="4622817" cy="47524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4708911" y="-2259351"/>
            <a:ext cx="8725546" cy="13993994"/>
          </a:xfrm>
          <a:prstGeom prst="rect">
            <a:avLst/>
          </a:prstGeom>
        </p:spPr>
      </p:pic>
      <p:grpSp>
        <p:nvGrpSpPr>
          <p:cNvPr id="5" name="Group 5"/>
          <p:cNvGrpSpPr/>
          <p:nvPr/>
        </p:nvGrpSpPr>
        <p:grpSpPr>
          <a:xfrm>
            <a:off x="2438400" y="2727798"/>
            <a:ext cx="13411200" cy="5009621"/>
            <a:chOff x="0" y="0"/>
            <a:chExt cx="3403061" cy="1879496"/>
          </a:xfrm>
        </p:grpSpPr>
        <p:sp>
          <p:nvSpPr>
            <p:cNvPr id="6" name="Freeform 6"/>
            <p:cNvSpPr/>
            <p:nvPr/>
          </p:nvSpPr>
          <p:spPr>
            <a:xfrm>
              <a:off x="-4213" y="0"/>
              <a:ext cx="3407273" cy="1879496"/>
            </a:xfrm>
            <a:custGeom>
              <a:avLst/>
              <a:gdLst/>
              <a:ahLst/>
              <a:cxnLst/>
              <a:rect l="l" t="t" r="r" b="b"/>
              <a:pathLst>
                <a:path w="3407273" h="1879496">
                  <a:moveTo>
                    <a:pt x="278431" y="16918"/>
                  </a:moveTo>
                  <a:cubicBezTo>
                    <a:pt x="278431" y="16918"/>
                    <a:pt x="604014" y="12258"/>
                    <a:pt x="930760" y="12454"/>
                  </a:cubicBezTo>
                  <a:cubicBezTo>
                    <a:pt x="2337917" y="12671"/>
                    <a:pt x="3133206" y="0"/>
                    <a:pt x="3133206" y="0"/>
                  </a:cubicBezTo>
                  <a:cubicBezTo>
                    <a:pt x="3200669" y="0"/>
                    <a:pt x="3276606" y="0"/>
                    <a:pt x="3355379" y="85073"/>
                  </a:cubicBezTo>
                  <a:cubicBezTo>
                    <a:pt x="3398357" y="131488"/>
                    <a:pt x="3399426" y="240224"/>
                    <a:pt x="3399831" y="320281"/>
                  </a:cubicBezTo>
                  <a:cubicBezTo>
                    <a:pt x="3399831" y="320281"/>
                    <a:pt x="3398126" y="932605"/>
                    <a:pt x="3398126" y="1116912"/>
                  </a:cubicBezTo>
                  <a:cubicBezTo>
                    <a:pt x="3398126" y="1331071"/>
                    <a:pt x="3407274" y="1630250"/>
                    <a:pt x="3407274" y="1630250"/>
                  </a:cubicBezTo>
                  <a:cubicBezTo>
                    <a:pt x="3407274" y="1758918"/>
                    <a:pt x="3403105" y="1879496"/>
                    <a:pt x="3150267" y="1871362"/>
                  </a:cubicBezTo>
                  <a:cubicBezTo>
                    <a:pt x="3150267" y="1871362"/>
                    <a:pt x="2773794" y="1851063"/>
                    <a:pt x="2388311" y="1858662"/>
                  </a:cubicBezTo>
                  <a:cubicBezTo>
                    <a:pt x="1200217" y="1866796"/>
                    <a:pt x="304023" y="1879496"/>
                    <a:pt x="304023" y="1879496"/>
                  </a:cubicBezTo>
                  <a:cubicBezTo>
                    <a:pt x="132548" y="1879496"/>
                    <a:pt x="4213" y="1778427"/>
                    <a:pt x="8532" y="1575880"/>
                  </a:cubicBezTo>
                  <a:cubicBezTo>
                    <a:pt x="8532" y="1575880"/>
                    <a:pt x="9630" y="1077339"/>
                    <a:pt x="4815" y="932605"/>
                  </a:cubicBezTo>
                  <a:cubicBezTo>
                    <a:pt x="0" y="663668"/>
                    <a:pt x="25592" y="330596"/>
                    <a:pt x="25592" y="330596"/>
                  </a:cubicBezTo>
                  <a:cubicBezTo>
                    <a:pt x="27224" y="150571"/>
                    <a:pt x="143504" y="16918"/>
                    <a:pt x="278431" y="16918"/>
                  </a:cubicBezTo>
                  <a:close/>
                </a:path>
              </a:pathLst>
            </a:custGeom>
            <a:solidFill>
              <a:srgbClr val="FFF9ED"/>
            </a:solidFill>
          </p:spPr>
          <p:txBody>
            <a:bodyPr/>
            <a:lstStyle/>
            <a:p>
              <a:endParaRPr lang="en-US"/>
            </a:p>
          </p:txBody>
        </p:sp>
      </p:grpSp>
      <p:pic>
        <p:nvPicPr>
          <p:cNvPr id="27" name="Picture 2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180231">
            <a:off x="2190417" y="2244404"/>
            <a:ext cx="831833" cy="831833"/>
          </a:xfrm>
          <a:prstGeom prst="rect">
            <a:avLst/>
          </a:prstGeom>
        </p:spPr>
      </p:pic>
      <p:pic>
        <p:nvPicPr>
          <p:cNvPr id="28" name="Picture 2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180231">
            <a:off x="3159205" y="1284245"/>
            <a:ext cx="1223634" cy="1250927"/>
          </a:xfrm>
          <a:prstGeom prst="rect">
            <a:avLst/>
          </a:prstGeom>
        </p:spPr>
      </p:pic>
      <p:pic>
        <p:nvPicPr>
          <p:cNvPr id="29" name="Picture 2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682344">
            <a:off x="900474" y="1213133"/>
            <a:ext cx="2348424" cy="768575"/>
          </a:xfrm>
          <a:prstGeom prst="rect">
            <a:avLst/>
          </a:prstGeom>
        </p:spPr>
      </p:pic>
      <p:pic>
        <p:nvPicPr>
          <p:cNvPr id="30" name="Picture 3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075503" y="2532864"/>
            <a:ext cx="1110597" cy="1239003"/>
          </a:xfrm>
          <a:prstGeom prst="rect">
            <a:avLst/>
          </a:prstGeom>
        </p:spPr>
      </p:pic>
      <p:pic>
        <p:nvPicPr>
          <p:cNvPr id="31" name="Picture 3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6016542" y="4553394"/>
            <a:ext cx="831833" cy="831833"/>
          </a:xfrm>
          <a:prstGeom prst="rect">
            <a:avLst/>
          </a:prstGeom>
        </p:spPr>
      </p:pic>
      <p:pic>
        <p:nvPicPr>
          <p:cNvPr id="32" name="Picture 3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10185448">
            <a:off x="1439275" y="6971149"/>
            <a:ext cx="2793450" cy="2793450"/>
          </a:xfrm>
          <a:prstGeom prst="rect">
            <a:avLst/>
          </a:prstGeom>
        </p:spPr>
      </p:pic>
      <p:sp>
        <p:nvSpPr>
          <p:cNvPr id="7" name="TextBox 19">
            <a:extLst>
              <a:ext uri="{FF2B5EF4-FFF2-40B4-BE49-F238E27FC236}">
                <a16:creationId xmlns="" xmlns:a16="http://schemas.microsoft.com/office/drawing/2014/main" id="{BA57EEDC-C5A2-0D8C-6F9A-D70A98D61FDD}"/>
              </a:ext>
            </a:extLst>
          </p:cNvPr>
          <p:cNvSpPr txBox="1"/>
          <p:nvPr/>
        </p:nvSpPr>
        <p:spPr>
          <a:xfrm>
            <a:off x="2696796" y="3877988"/>
            <a:ext cx="12877799" cy="2902077"/>
          </a:xfrm>
          <a:prstGeom prst="rect">
            <a:avLst/>
          </a:prstGeom>
        </p:spPr>
        <p:txBody>
          <a:bodyPr wrap="square" lIns="0" tIns="0" rIns="0" bIns="0" rtlCol="0" anchor="t">
            <a:spAutoFit/>
          </a:bodyPr>
          <a:lstStyle/>
          <a:p>
            <a:pPr algn="ctr">
              <a:lnSpc>
                <a:spcPct val="150000"/>
              </a:lnSpc>
            </a:pPr>
            <a:r>
              <a:rPr lang="en-US" sz="6600" b="1">
                <a:latin typeface="Arial" panose="020B0604020202020204" pitchFamily="34" charset="0"/>
                <a:cs typeface="Arial" panose="020B0604020202020204" pitchFamily="34" charset="0"/>
              </a:rPr>
              <a:t>Hoạt động 1: Khám phá hoạt động trong một ngày của em </a:t>
            </a:r>
            <a:endParaRPr lang="en-US" sz="6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17559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619500"/>
            <a:ext cx="22021800" cy="1638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49075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628900"/>
            <a:ext cx="23012400" cy="1539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88302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659741">
            <a:off x="17201036" y="123555"/>
            <a:ext cx="913813" cy="934195"/>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492633">
            <a:off x="609398" y="8846746"/>
            <a:ext cx="616301" cy="1812650"/>
          </a:xfrm>
          <a:prstGeom prst="rect">
            <a:avLst/>
          </a:prstGeom>
        </p:spPr>
      </p:pic>
      <p:sp>
        <p:nvSpPr>
          <p:cNvPr id="35" name="Rounded Rectangular Callout 13">
            <a:extLst>
              <a:ext uri="{FF2B5EF4-FFF2-40B4-BE49-F238E27FC236}">
                <a16:creationId xmlns="" xmlns:a16="http://schemas.microsoft.com/office/drawing/2014/main" id="{14D6CA4C-3778-957D-6F53-4A04A8A95F8E}"/>
              </a:ext>
            </a:extLst>
          </p:cNvPr>
          <p:cNvSpPr/>
          <p:nvPr/>
        </p:nvSpPr>
        <p:spPr>
          <a:xfrm>
            <a:off x="5961631" y="3437447"/>
            <a:ext cx="6364737" cy="2776295"/>
          </a:xfrm>
          <a:prstGeom prst="rect">
            <a:avLst/>
          </a:prstGeom>
          <a:solidFill>
            <a:srgbClr val="E8F4F8"/>
          </a:solidFill>
          <a:ln w="3810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dirty="0" err="1" smtClean="0">
                <a:solidFill>
                  <a:schemeClr val="tx1"/>
                </a:solidFill>
                <a:latin typeface="Arial" panose="020B0604020202020204" pitchFamily="34" charset="0"/>
                <a:cs typeface="Arial" panose="020B0604020202020204" pitchFamily="34" charset="0"/>
              </a:rPr>
              <a:t>Giấy</a:t>
            </a:r>
            <a:r>
              <a:rPr lang="en-US" sz="3800" dirty="0" smtClean="0">
                <a:solidFill>
                  <a:schemeClr val="tx1"/>
                </a:solidFill>
                <a:latin typeface="Arial" panose="020B0604020202020204" pitchFamily="34" charset="0"/>
                <a:cs typeface="Arial" panose="020B0604020202020204" pitchFamily="34" charset="0"/>
              </a:rPr>
              <a:t> </a:t>
            </a:r>
            <a:r>
              <a:rPr lang="en-US" sz="3800" dirty="0" err="1" smtClean="0">
                <a:solidFill>
                  <a:schemeClr val="tx1"/>
                </a:solidFill>
                <a:latin typeface="Arial" panose="020B0604020202020204" pitchFamily="34" charset="0"/>
                <a:cs typeface="Arial" panose="020B0604020202020204" pitchFamily="34" charset="0"/>
              </a:rPr>
              <a:t>bìa</a:t>
            </a:r>
            <a:r>
              <a:rPr lang="en-US" sz="3800" dirty="0" smtClean="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cứng</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bút</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bút</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màu</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hồ</a:t>
            </a:r>
            <a:r>
              <a:rPr lang="en-US" sz="3800" dirty="0">
                <a:solidFill>
                  <a:schemeClr val="tx1"/>
                </a:solidFill>
                <a:latin typeface="Arial" panose="020B0604020202020204" pitchFamily="34" charset="0"/>
                <a:cs typeface="Arial" panose="020B0604020202020204" pitchFamily="34" charset="0"/>
              </a:rPr>
              <a:t> </a:t>
            </a:r>
            <a:r>
              <a:rPr lang="en-US" sz="3800" dirty="0" err="1" smtClean="0">
                <a:solidFill>
                  <a:schemeClr val="tx1"/>
                </a:solidFill>
                <a:latin typeface="Arial" panose="020B0604020202020204" pitchFamily="34" charset="0"/>
                <a:cs typeface="Arial" panose="020B0604020202020204" pitchFamily="34" charset="0"/>
              </a:rPr>
              <a:t>dán</a:t>
            </a:r>
            <a:r>
              <a:rPr lang="en-US" sz="3800" dirty="0" smtClean="0">
                <a:solidFill>
                  <a:schemeClr val="tx1"/>
                </a:solidFill>
                <a:latin typeface="Arial" panose="020B0604020202020204" pitchFamily="34" charset="0"/>
                <a:cs typeface="Arial" panose="020B0604020202020204" pitchFamily="34" charset="0"/>
              </a:rPr>
              <a:t>,...</a:t>
            </a:r>
            <a:endParaRPr lang="en-US" sz="3800" dirty="0">
              <a:solidFill>
                <a:schemeClr val="accent4">
                  <a:lumMod val="10000"/>
                </a:schemeClr>
              </a:solidFill>
            </a:endParaRPr>
          </a:p>
        </p:txBody>
      </p:sp>
      <p:pic>
        <p:nvPicPr>
          <p:cNvPr id="36" name="Picture 25">
            <a:extLst>
              <a:ext uri="{FF2B5EF4-FFF2-40B4-BE49-F238E27FC236}">
                <a16:creationId xmlns="" xmlns:a16="http://schemas.microsoft.com/office/drawing/2014/main" id="{F710A8CD-D45A-34A8-49C4-06E4571B0DA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50582">
            <a:off x="4993955" y="7089558"/>
            <a:ext cx="3331974" cy="2615600"/>
          </a:xfrm>
          <a:prstGeom prst="rect">
            <a:avLst/>
          </a:prstGeom>
        </p:spPr>
      </p:pic>
      <p:pic>
        <p:nvPicPr>
          <p:cNvPr id="37" name="Picture 36" descr="A picture containing plant&#10;&#10;Description automatically generated">
            <a:extLst>
              <a:ext uri="{FF2B5EF4-FFF2-40B4-BE49-F238E27FC236}">
                <a16:creationId xmlns="" xmlns:a16="http://schemas.microsoft.com/office/drawing/2014/main" id="{5D61E070-9C55-7748-F42B-2D5E639E70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04704">
            <a:off x="585980" y="3231907"/>
            <a:ext cx="4800640" cy="3187374"/>
          </a:xfrm>
          <a:prstGeom prst="rect">
            <a:avLst/>
          </a:prstGeom>
        </p:spPr>
      </p:pic>
      <p:pic>
        <p:nvPicPr>
          <p:cNvPr id="38" name="Picture 37" descr="A picture containing envelope, stationary, sign, businesscard&#10;&#10;Description automatically generated">
            <a:extLst>
              <a:ext uri="{FF2B5EF4-FFF2-40B4-BE49-F238E27FC236}">
                <a16:creationId xmlns="" xmlns:a16="http://schemas.microsoft.com/office/drawing/2014/main" id="{96F5B2F5-F14A-4BF6-C5D5-73D4382378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735534">
            <a:off x="13354943" y="2932928"/>
            <a:ext cx="4203258" cy="3141535"/>
          </a:xfrm>
          <a:prstGeom prst="rect">
            <a:avLst/>
          </a:prstGeom>
        </p:spPr>
      </p:pic>
      <p:pic>
        <p:nvPicPr>
          <p:cNvPr id="39" name="Picture 26">
            <a:extLst>
              <a:ext uri="{FF2B5EF4-FFF2-40B4-BE49-F238E27FC236}">
                <a16:creationId xmlns="" xmlns:a16="http://schemas.microsoft.com/office/drawing/2014/main" id="{AC90B7BA-2A36-FDE9-D851-6236B1F55FE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1110352">
            <a:off x="10809630" y="6714290"/>
            <a:ext cx="1591903" cy="2957930"/>
          </a:xfrm>
          <a:prstGeom prst="rect">
            <a:avLst/>
          </a:prstGeom>
        </p:spPr>
      </p:pic>
      <p:grpSp>
        <p:nvGrpSpPr>
          <p:cNvPr id="40" name="Group 39">
            <a:extLst>
              <a:ext uri="{FF2B5EF4-FFF2-40B4-BE49-F238E27FC236}">
                <a16:creationId xmlns="" xmlns:a16="http://schemas.microsoft.com/office/drawing/2014/main" id="{5494AAB1-D666-02B0-483A-1FFBF89C02F7}"/>
              </a:ext>
            </a:extLst>
          </p:cNvPr>
          <p:cNvGrpSpPr/>
          <p:nvPr/>
        </p:nvGrpSpPr>
        <p:grpSpPr>
          <a:xfrm>
            <a:off x="-2111786" y="459260"/>
            <a:ext cx="14720644" cy="1892153"/>
            <a:chOff x="3467284" y="-113866"/>
            <a:chExt cx="14720644" cy="1892153"/>
          </a:xfrm>
        </p:grpSpPr>
        <p:grpSp>
          <p:nvGrpSpPr>
            <p:cNvPr id="41" name="Group 40">
              <a:extLst>
                <a:ext uri="{FF2B5EF4-FFF2-40B4-BE49-F238E27FC236}">
                  <a16:creationId xmlns="" xmlns:a16="http://schemas.microsoft.com/office/drawing/2014/main" id="{DF752269-49C4-7B83-F181-7650F76A3530}"/>
                </a:ext>
              </a:extLst>
            </p:cNvPr>
            <p:cNvGrpSpPr/>
            <p:nvPr/>
          </p:nvGrpSpPr>
          <p:grpSpPr>
            <a:xfrm>
              <a:off x="3467284" y="-113866"/>
              <a:ext cx="14720644" cy="1892153"/>
              <a:chOff x="0" y="-157482"/>
              <a:chExt cx="4017364" cy="563882"/>
            </a:xfrm>
          </p:grpSpPr>
          <p:sp>
            <p:nvSpPr>
              <p:cNvPr id="43" name="Freeform 19">
                <a:extLst>
                  <a:ext uri="{FF2B5EF4-FFF2-40B4-BE49-F238E27FC236}">
                    <a16:creationId xmlns="" xmlns:a16="http://schemas.microsoft.com/office/drawing/2014/main" id="{81DC32EA-CF70-62CB-24F5-0763DB0F7465}"/>
                  </a:ext>
                </a:extLst>
              </p:cNvPr>
              <p:cNvSpPr/>
              <p:nvPr/>
            </p:nvSpPr>
            <p:spPr>
              <a:xfrm>
                <a:off x="203200" y="-157482"/>
                <a:ext cx="3814164" cy="536384"/>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2">
                  <a:lumMod val="75000"/>
                </a:schemeClr>
              </a:solidFill>
            </p:spPr>
            <p:txBody>
              <a:bodyPr/>
              <a:lstStyle/>
              <a:p>
                <a:endParaRPr lang="en-US"/>
              </a:p>
            </p:txBody>
          </p:sp>
          <p:sp>
            <p:nvSpPr>
              <p:cNvPr id="44" name="TextBox 20">
                <a:extLst>
                  <a:ext uri="{FF2B5EF4-FFF2-40B4-BE49-F238E27FC236}">
                    <a16:creationId xmlns="" xmlns:a16="http://schemas.microsoft.com/office/drawing/2014/main" id="{AC6A1023-F8CA-ABB8-38F4-6C6B2189D9B1}"/>
                  </a:ext>
                </a:extLst>
              </p:cNvPr>
              <p:cNvSpPr txBox="1"/>
              <p:nvPr/>
            </p:nvSpPr>
            <p:spPr>
              <a:xfrm>
                <a:off x="0" y="-38100"/>
                <a:ext cx="812800" cy="444500"/>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spcBef>
                    <a:spcPct val="0"/>
                  </a:spcBef>
                </a:pPr>
                <a:endParaRPr/>
              </a:p>
            </p:txBody>
          </p:sp>
        </p:grpSp>
        <p:sp>
          <p:nvSpPr>
            <p:cNvPr id="42" name="TextBox 41">
              <a:extLst>
                <a:ext uri="{FF2B5EF4-FFF2-40B4-BE49-F238E27FC236}">
                  <a16:creationId xmlns="" xmlns:a16="http://schemas.microsoft.com/office/drawing/2014/main" id="{A91F554E-8E99-F256-4ED6-6475DA2B2649}"/>
                </a:ext>
              </a:extLst>
            </p:cNvPr>
            <p:cNvSpPr txBox="1"/>
            <p:nvPr/>
          </p:nvSpPr>
          <p:spPr>
            <a:xfrm>
              <a:off x="5955781" y="370575"/>
              <a:ext cx="10488226"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dirty="0" err="1">
                  <a:solidFill>
                    <a:schemeClr val="bg1"/>
                  </a:solidFill>
                  <a:latin typeface="Arial" panose="020B0604020202020204" pitchFamily="34" charset="0"/>
                  <a:cs typeface="Arial" panose="020B0604020202020204" pitchFamily="34" charset="0"/>
                </a:rPr>
                <a:t>Chuẩn</a:t>
              </a:r>
              <a:r>
                <a:rPr lang="en-US" sz="4800" b="1" dirty="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bị</a:t>
              </a:r>
              <a:endParaRPr lang="en-US" sz="4800" b="1" dirty="0">
                <a:solidFill>
                  <a:schemeClr val="bg1"/>
                </a:solidFill>
                <a:latin typeface="Arial" panose="020B0604020202020204" pitchFamily="34" charset="0"/>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randombar(horizontal)">
                                      <p:cBhvr>
                                        <p:cTn id="12" dur="500"/>
                                        <p:tgtEl>
                                          <p:spTgt spid="35"/>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0-#ppt_w/2"/>
                                          </p:val>
                                        </p:tav>
                                        <p:tav tm="100000">
                                          <p:val>
                                            <p:strVal val="#ppt_x"/>
                                          </p:val>
                                        </p:tav>
                                      </p:tavLst>
                                    </p:anim>
                                    <p:anim calcmode="lin" valueType="num">
                                      <p:cBhvr additive="base">
                                        <p:cTn id="17" dur="50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2"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500" fill="hold"/>
                                        <p:tgtEl>
                                          <p:spTgt spid="38"/>
                                        </p:tgtEl>
                                        <p:attrNameLst>
                                          <p:attrName>ppt_x</p:attrName>
                                        </p:attrNameLst>
                                      </p:cBhvr>
                                      <p:tavLst>
                                        <p:tav tm="0">
                                          <p:val>
                                            <p:strVal val="1+#ppt_w/2"/>
                                          </p:val>
                                        </p:tav>
                                        <p:tav tm="100000">
                                          <p:val>
                                            <p:strVal val="#ppt_x"/>
                                          </p:val>
                                        </p:tav>
                                      </p:tavLst>
                                    </p:anim>
                                    <p:anim calcmode="lin" valueType="num">
                                      <p:cBhvr additive="base">
                                        <p:cTn id="22" dur="500" fill="hold"/>
                                        <p:tgtEl>
                                          <p:spTgt spid="38"/>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4" fill="hold" nodeType="after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additive="base">
                                        <p:cTn id="26" dur="500" fill="hold"/>
                                        <p:tgtEl>
                                          <p:spTgt spid="36"/>
                                        </p:tgtEl>
                                        <p:attrNameLst>
                                          <p:attrName>ppt_x</p:attrName>
                                        </p:attrNameLst>
                                      </p:cBhvr>
                                      <p:tavLst>
                                        <p:tav tm="0">
                                          <p:val>
                                            <p:strVal val="#ppt_x"/>
                                          </p:val>
                                        </p:tav>
                                        <p:tav tm="100000">
                                          <p:val>
                                            <p:strVal val="#ppt_x"/>
                                          </p:val>
                                        </p:tav>
                                      </p:tavLst>
                                    </p:anim>
                                    <p:anim calcmode="lin" valueType="num">
                                      <p:cBhvr additive="base">
                                        <p:cTn id="27" dur="500" fill="hold"/>
                                        <p:tgtEl>
                                          <p:spTgt spid="36"/>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4" fill="hold" nodeType="after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500" fill="hold"/>
                                        <p:tgtEl>
                                          <p:spTgt spid="39"/>
                                        </p:tgtEl>
                                        <p:attrNameLst>
                                          <p:attrName>ppt_x</p:attrName>
                                        </p:attrNameLst>
                                      </p:cBhvr>
                                      <p:tavLst>
                                        <p:tav tm="0">
                                          <p:val>
                                            <p:strVal val="#ppt_x"/>
                                          </p:val>
                                        </p:tav>
                                        <p:tav tm="100000">
                                          <p:val>
                                            <p:strVal val="#ppt_x"/>
                                          </p:val>
                                        </p:tav>
                                      </p:tavLst>
                                    </p:anim>
                                    <p:anim calcmode="lin" valueType="num">
                                      <p:cBhvr additive="base">
                                        <p:cTn id="3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791200" y="3238500"/>
            <a:ext cx="7848600" cy="3657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45076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677</TotalTime>
  <Words>259</Words>
  <Application>Microsoft Office PowerPoint</Application>
  <PresentationFormat>Custom</PresentationFormat>
  <Paragraphs>25</Paragraphs>
  <Slides>30</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30</vt:i4>
      </vt:variant>
    </vt:vector>
  </HeadingPairs>
  <TitlesOfParts>
    <vt:vector size="37" baseType="lpstr">
      <vt:lpstr>Arial</vt:lpstr>
      <vt:lpstr>Times New Roman</vt:lpstr>
      <vt:lpstr>Calibri</vt:lpstr>
      <vt:lpstr>Courier New</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Handwritten About Me Blank Education Presentation</dc:title>
  <dc:creator>Linh Phan</dc:creator>
  <cp:lastModifiedBy>TT</cp:lastModifiedBy>
  <cp:revision>29</cp:revision>
  <dcterms:created xsi:type="dcterms:W3CDTF">2006-08-16T00:00:00Z</dcterms:created>
  <dcterms:modified xsi:type="dcterms:W3CDTF">2023-11-07T22:49:03Z</dcterms:modified>
  <dc:identifier>DAFOgN2CJQ8</dc:identifier>
</cp:coreProperties>
</file>